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  <p:sldMasterId id="2147483683" r:id="rId2"/>
  </p:sldMasterIdLst>
  <p:notesMasterIdLst>
    <p:notesMasterId r:id="rId68"/>
  </p:notesMasterIdLst>
  <p:sldIdLst>
    <p:sldId id="256" r:id="rId3"/>
    <p:sldId id="258" r:id="rId4"/>
    <p:sldId id="259" r:id="rId5"/>
    <p:sldId id="321" r:id="rId6"/>
    <p:sldId id="322" r:id="rId7"/>
    <p:sldId id="260" r:id="rId8"/>
    <p:sldId id="261" r:id="rId9"/>
    <p:sldId id="311" r:id="rId10"/>
    <p:sldId id="309" r:id="rId11"/>
    <p:sldId id="310" r:id="rId12"/>
    <p:sldId id="312" r:id="rId13"/>
    <p:sldId id="313" r:id="rId14"/>
    <p:sldId id="315" r:id="rId15"/>
    <p:sldId id="317" r:id="rId16"/>
    <p:sldId id="318" r:id="rId17"/>
    <p:sldId id="316" r:id="rId18"/>
    <p:sldId id="319" r:id="rId19"/>
    <p:sldId id="320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297" r:id="rId56"/>
    <p:sldId id="298" r:id="rId57"/>
    <p:sldId id="299" r:id="rId58"/>
    <p:sldId id="300" r:id="rId59"/>
    <p:sldId id="301" r:id="rId60"/>
    <p:sldId id="302" r:id="rId61"/>
    <p:sldId id="303" r:id="rId62"/>
    <p:sldId id="304" r:id="rId63"/>
    <p:sldId id="305" r:id="rId64"/>
    <p:sldId id="306" r:id="rId65"/>
    <p:sldId id="307" r:id="rId66"/>
    <p:sldId id="308" r:id="rId67"/>
  </p:sldIdLst>
  <p:sldSz cx="9144000" cy="5143500" type="screen16x9"/>
  <p:notesSz cx="6858000" cy="9144000"/>
  <p:embeddedFontLst>
    <p:embeddedFont>
      <p:font typeface="Amatic SC" pitchFamily="2" charset="-79"/>
      <p:regular r:id="rId69"/>
      <p:bold r:id="rId70"/>
    </p:embeddedFont>
    <p:embeddedFont>
      <p:font typeface="Calibri" panose="020F0502020204030204" pitchFamily="34" charset="0"/>
      <p:regular r:id="rId71"/>
      <p:bold r:id="rId72"/>
      <p:italic r:id="rId73"/>
      <p:boldItalic r:id="rId74"/>
    </p:embeddedFont>
    <p:embeddedFont>
      <p:font typeface="Chelsea Market" panose="02000000000000000000" pitchFamily="2" charset="0"/>
      <p:regular r:id="rId75"/>
    </p:embeddedFont>
    <p:embeddedFont>
      <p:font typeface="Fira Sans Extra Condensed Medium" panose="020B0603050000020004" pitchFamily="34" charset="0"/>
      <p:regular r:id="rId76"/>
      <p:bold r:id="rId77"/>
      <p:italic r:id="rId78"/>
      <p:boldItalic r:id="rId79"/>
    </p:embeddedFont>
    <p:embeddedFont>
      <p:font typeface="Mali" pitchFamily="2" charset="-34"/>
      <p:regular r:id="rId80"/>
      <p:bold r:id="rId81"/>
      <p:italic r:id="rId82"/>
      <p:boldItalic r:id="rId83"/>
    </p:embeddedFont>
    <p:embeddedFont>
      <p:font typeface="Mali Medium" pitchFamily="2" charset="-34"/>
      <p:regular r:id="rId84"/>
      <p:bold r:id="rId85"/>
      <p:italic r:id="rId86"/>
      <p:boldItalic r:id="rId87"/>
    </p:embeddedFont>
    <p:embeddedFont>
      <p:font typeface="Mali SemiBold" pitchFamily="2" charset="-34"/>
      <p:regular r:id="rId88"/>
      <p:bold r:id="rId89"/>
      <p:italic r:id="rId90"/>
      <p:boldItalic r:id="rId91"/>
    </p:embeddedFont>
    <p:embeddedFont>
      <p:font typeface="Nunito" pitchFamily="2" charset="77"/>
      <p:regular r:id="rId92"/>
      <p:bold r:id="rId93"/>
      <p:italic r:id="rId94"/>
      <p:boldItalic r:id="rId95"/>
    </p:embeddedFont>
    <p:embeddedFont>
      <p:font typeface="Nunito Light" panose="020F0302020204030204" pitchFamily="34" charset="0"/>
      <p:regular r:id="rId96"/>
      <p:italic r:id="rId97"/>
    </p:embeddedFont>
    <p:embeddedFont>
      <p:font typeface="Paytone One" pitchFamily="2" charset="77"/>
      <p:regular r:id="rId98"/>
    </p:embeddedFont>
    <p:embeddedFont>
      <p:font typeface="Poppins Medium" panose="020B0604020202020204" pitchFamily="34" charset="0"/>
      <p:regular r:id="rId99"/>
      <p:bold r:id="rId100"/>
      <p:italic r:id="rId101"/>
      <p:boldItalic r:id="rId102"/>
    </p:embeddedFont>
    <p:embeddedFont>
      <p:font typeface="Proxima Nova" panose="02000506030000020004" pitchFamily="2" charset="0"/>
      <p:regular r:id="rId103"/>
      <p:bold r:id="rId104"/>
      <p:italic r:id="rId105"/>
      <p:boldItalic r:id="rId106"/>
    </p:embeddedFont>
    <p:embeddedFont>
      <p:font typeface="Proxima Nova Semibold" panose="02000506030000020004" pitchFamily="2" charset="0"/>
      <p:regular r:id="rId107"/>
      <p:bold r:id="rId108"/>
      <p:italic r:id="rId109"/>
      <p:boldItalic r:id="rId110"/>
    </p:embeddedFont>
    <p:embeddedFont>
      <p:font typeface="Raleway SemiBold" panose="020F0502020204030204" pitchFamily="34" charset="0"/>
      <p:regular r:id="rId111"/>
      <p:bold r:id="rId112"/>
      <p:italic r:id="rId113"/>
      <p:boldItalic r:id="rId114"/>
    </p:embeddedFont>
    <p:embeddedFont>
      <p:font typeface="Roboto" panose="02000000000000000000" pitchFamily="2" charset="0"/>
      <p:regular r:id="rId115"/>
      <p:bold r:id="rId116"/>
      <p:italic r:id="rId117"/>
      <p:boldItalic r:id="rId118"/>
    </p:embeddedFont>
    <p:embeddedFont>
      <p:font typeface="Roboto Condensed Light" panose="020F0302020204030204" pitchFamily="34" charset="0"/>
      <p:regular r:id="rId119"/>
      <p:italic r:id="rId120"/>
    </p:embeddedFont>
    <p:embeddedFont>
      <p:font typeface="Roboto Medium" panose="020F0502020204030204" pitchFamily="34" charset="0"/>
      <p:regular r:id="rId121"/>
      <p:bold r:id="rId122"/>
      <p:italic r:id="rId123"/>
      <p:boldItalic r:id="rId1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59">
          <p15:clr>
            <a:srgbClr val="0000FF"/>
          </p15:clr>
        </p15:guide>
        <p15:guide id="2" orient="horz" pos="1607">
          <p15:clr>
            <a:srgbClr val="0000FF"/>
          </p15:clr>
        </p15:guide>
        <p15:guide id="3" orient="horz" pos="1309">
          <p15:clr>
            <a:srgbClr val="9AA0A6"/>
          </p15:clr>
        </p15:guide>
        <p15:guide id="4" orient="horz" pos="1965">
          <p15:clr>
            <a:srgbClr val="9AA0A6"/>
          </p15:clr>
        </p15:guide>
        <p15:guide id="5" orient="horz" pos="2310">
          <p15:clr>
            <a:srgbClr val="9AA0A6"/>
          </p15:clr>
        </p15:guide>
        <p15:guide id="6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0BA464E-C71E-4583-9A26-486C7F11F249}">
  <a:tblStyle styleId="{E0BA464E-C71E-4583-9A26-486C7F11F24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7"/>
  </p:normalViewPr>
  <p:slideViewPr>
    <p:cSldViewPr snapToGrid="0">
      <p:cViewPr varScale="1">
        <p:scale>
          <a:sx n="138" d="100"/>
          <a:sy n="138" d="100"/>
        </p:scale>
        <p:origin x="880" y="176"/>
      </p:cViewPr>
      <p:guideLst>
        <p:guide orient="horz" pos="559"/>
        <p:guide orient="horz" pos="1607"/>
        <p:guide orient="horz" pos="1309"/>
        <p:guide orient="horz" pos="1965"/>
        <p:guide orient="horz" pos="231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font" Target="fonts/font49.fntdata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84" Type="http://schemas.openxmlformats.org/officeDocument/2006/relationships/font" Target="fonts/font16.fntdata"/><Relationship Id="rId89" Type="http://schemas.openxmlformats.org/officeDocument/2006/relationships/font" Target="fonts/font21.fntdata"/><Relationship Id="rId112" Type="http://schemas.openxmlformats.org/officeDocument/2006/relationships/font" Target="fonts/font44.fntdata"/><Relationship Id="rId16" Type="http://schemas.openxmlformats.org/officeDocument/2006/relationships/slide" Target="slides/slide14.xml"/><Relationship Id="rId107" Type="http://schemas.openxmlformats.org/officeDocument/2006/relationships/font" Target="fonts/font39.fntdata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102" Type="http://schemas.openxmlformats.org/officeDocument/2006/relationships/font" Target="fonts/font34.fntdata"/><Relationship Id="rId123" Type="http://schemas.openxmlformats.org/officeDocument/2006/relationships/font" Target="fonts/font55.fntdata"/><Relationship Id="rId128" Type="http://schemas.openxmlformats.org/officeDocument/2006/relationships/tableStyles" Target="tableStyles.xml"/><Relationship Id="rId5" Type="http://schemas.openxmlformats.org/officeDocument/2006/relationships/slide" Target="slides/slide3.xml"/><Relationship Id="rId90" Type="http://schemas.openxmlformats.org/officeDocument/2006/relationships/font" Target="fonts/font22.fntdata"/><Relationship Id="rId95" Type="http://schemas.openxmlformats.org/officeDocument/2006/relationships/font" Target="fonts/font27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font" Target="fonts/font1.fntdata"/><Relationship Id="rId113" Type="http://schemas.openxmlformats.org/officeDocument/2006/relationships/font" Target="fonts/font45.fntdata"/><Relationship Id="rId118" Type="http://schemas.openxmlformats.org/officeDocument/2006/relationships/font" Target="fonts/font50.fntdata"/><Relationship Id="rId80" Type="http://schemas.openxmlformats.org/officeDocument/2006/relationships/font" Target="fonts/font12.fntdata"/><Relationship Id="rId85" Type="http://schemas.openxmlformats.org/officeDocument/2006/relationships/font" Target="fonts/font17.fntdata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font" Target="fonts/font35.fntdata"/><Relationship Id="rId108" Type="http://schemas.openxmlformats.org/officeDocument/2006/relationships/font" Target="fonts/font40.fntdata"/><Relationship Id="rId124" Type="http://schemas.openxmlformats.org/officeDocument/2006/relationships/font" Target="fonts/font56.fntdata"/><Relationship Id="rId54" Type="http://schemas.openxmlformats.org/officeDocument/2006/relationships/slide" Target="slides/slide52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91" Type="http://schemas.openxmlformats.org/officeDocument/2006/relationships/font" Target="fonts/font23.fntdata"/><Relationship Id="rId96" Type="http://schemas.openxmlformats.org/officeDocument/2006/relationships/font" Target="fonts/font2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font" Target="fonts/font46.fntdata"/><Relationship Id="rId119" Type="http://schemas.openxmlformats.org/officeDocument/2006/relationships/font" Target="fonts/font51.fntdata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font" Target="fonts/font13.fntdata"/><Relationship Id="rId86" Type="http://schemas.openxmlformats.org/officeDocument/2006/relationships/font" Target="fonts/font18.fntdata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font" Target="fonts/font41.fntdata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8.fntdata"/><Relationship Id="rId97" Type="http://schemas.openxmlformats.org/officeDocument/2006/relationships/font" Target="fonts/font29.fntdata"/><Relationship Id="rId104" Type="http://schemas.openxmlformats.org/officeDocument/2006/relationships/font" Target="fonts/font36.fntdata"/><Relationship Id="rId120" Type="http://schemas.openxmlformats.org/officeDocument/2006/relationships/font" Target="fonts/font52.fntdata"/><Relationship Id="rId125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font" Target="fonts/font3.fntdata"/><Relationship Id="rId92" Type="http://schemas.openxmlformats.org/officeDocument/2006/relationships/font" Target="fonts/font2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19.fntdata"/><Relationship Id="rId110" Type="http://schemas.openxmlformats.org/officeDocument/2006/relationships/font" Target="fonts/font42.fntdata"/><Relationship Id="rId115" Type="http://schemas.openxmlformats.org/officeDocument/2006/relationships/font" Target="fonts/font47.fntdata"/><Relationship Id="rId61" Type="http://schemas.openxmlformats.org/officeDocument/2006/relationships/slide" Target="slides/slide59.xml"/><Relationship Id="rId82" Type="http://schemas.openxmlformats.org/officeDocument/2006/relationships/font" Target="fonts/font14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font" Target="fonts/font9.fntdata"/><Relationship Id="rId100" Type="http://schemas.openxmlformats.org/officeDocument/2006/relationships/font" Target="fonts/font32.fntdata"/><Relationship Id="rId105" Type="http://schemas.openxmlformats.org/officeDocument/2006/relationships/font" Target="fonts/font37.fntdata"/><Relationship Id="rId12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4.fntdata"/><Relationship Id="rId93" Type="http://schemas.openxmlformats.org/officeDocument/2006/relationships/font" Target="fonts/font25.fntdata"/><Relationship Id="rId98" Type="http://schemas.openxmlformats.org/officeDocument/2006/relationships/font" Target="fonts/font30.fntdata"/><Relationship Id="rId121" Type="http://schemas.openxmlformats.org/officeDocument/2006/relationships/font" Target="fonts/font53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font" Target="fonts/font48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font" Target="fonts/font15.fntdata"/><Relationship Id="rId88" Type="http://schemas.openxmlformats.org/officeDocument/2006/relationships/font" Target="fonts/font20.fntdata"/><Relationship Id="rId111" Type="http://schemas.openxmlformats.org/officeDocument/2006/relationships/font" Target="fonts/font43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font" Target="fonts/font38.fntdata"/><Relationship Id="rId12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94" Type="http://schemas.openxmlformats.org/officeDocument/2006/relationships/font" Target="fonts/font26.fntdata"/><Relationship Id="rId99" Type="http://schemas.openxmlformats.org/officeDocument/2006/relationships/font" Target="fonts/font31.fntdata"/><Relationship Id="rId101" Type="http://schemas.openxmlformats.org/officeDocument/2006/relationships/font" Target="fonts/font33.fntdata"/><Relationship Id="rId122" Type="http://schemas.openxmlformats.org/officeDocument/2006/relationships/font" Target="fonts/font54.fntdata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7040f09d03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7040f09d03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63da1a438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63da1a4385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3077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6320de4b7d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6320de4b7d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6320de4b7d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6320de4b7d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6408f5a9af_1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6408f5a9af_1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640c982cef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640c982cef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640c982cef_2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Google Shape;1307;g640c982cef_2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6320de4b7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3" name="Google Shape;1333;g6320de4b7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657949137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6579491373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6320de4b7d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6320de4b7d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72c827f12c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72c827f12c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72a146daca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72a146daca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63da1a438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63da1a4385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6320de4b7d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6320de4b7d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6320de4b7d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6320de4b7d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6adfe1226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6adfe1226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831def491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0" name="Google Shape;1470;g831def491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643b6a2986_0_1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643b6a2986_0_1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6320de4b7d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6320de4b7d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6320de4b7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4" name="Google Shape;1644;g6320de4b7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72a146daca_0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72a146daca_0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6408f5a9af_1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8" name="Google Shape;1678;g6408f5a9af_1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6320de4b7d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6320de4b7d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6320de4b7d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8" name="Google Shape;1738;g6320de4b7d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g707c3e161e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3" name="Google Shape;1763;g707c3e161e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6320de4b7d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1" name="Google Shape;1831;g6320de4b7d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g6320de4b7d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0" name="Google Shape;1850;g6320de4b7d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6320de4b7d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6320de4b7d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640c982cef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6" name="Google Shape;1866;g640c982cef_2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6320de4b7d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4" name="Google Shape;1904;g6320de4b7d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g6320de4b7d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0" name="Google Shape;1940;g6320de4b7d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g6320de4b7d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3" name="Google Shape;1973;g6320de4b7d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g6320de4b7d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7" name="Google Shape;2007;g6320de4b7d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6320de4b7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6320de4b7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During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Summer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2020 (1 April 2020 – 1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October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2020), an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estimated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31.1% of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managed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colonies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were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lost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in the United States (Fig. 1).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This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was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slightly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lower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− 0.9 pp −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than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last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year’s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estimated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summer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colony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loss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(32.1%),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but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it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was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8.6 pp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higher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than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the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average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summer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loss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reported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by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beekeepers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since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the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summer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of 2010 (22.8%),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when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summer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losses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were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first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monitored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31038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g63da1a4385_0_16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7" name="Google Shape;2047;g63da1a4385_0_16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g63da1a4385_0_16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8" name="Google Shape;2128;g63da1a4385_0_16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712b721133_1_7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4" name="Google Shape;2134;g712b721133_1_77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g712b721133_1_7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1" name="Google Shape;2141;g712b721133_1_7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712b721133_1_7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712b721133_1_7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g712b721133_1_80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9" name="Google Shape;2499;g712b721133_1_80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5" name="Google Shape;5285;g712b721133_1_10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6" name="Google Shape;5286;g712b721133_1_10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4" name="Google Shape;5704;g712b721133_1_11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5" name="Google Shape;5705;g712b721133_1_11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4" name="Google Shape;5874;g712b721133_1_11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5" name="Google Shape;5875;g712b721133_1_11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9" name="Google Shape;6279;g712b721133_1_11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0" name="Google Shape;6280;g712b721133_1_11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6320de4b7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6320de4b7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During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Summer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2020 (1 April 2020 – 1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October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2020), an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estimated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31.1% of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managed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colonies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were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lost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in the United States (Fig. 1).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This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was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slightly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lower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− 0.9 pp −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than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last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year’s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estimated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summer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colony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loss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(32.1%),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but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it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was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8.6 pp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higher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than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the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average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summer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loss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reported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by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beekeepers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since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the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summer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of 2010 (22.8%),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when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summer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losses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were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first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monitored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95357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9" name="Google Shape;6659;g712b721133_1_12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0" name="Google Shape;6660;g712b721133_1_12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3" name="Google Shape;7073;g712b721133_1_12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4" name="Google Shape;7074;g712b721133_1_12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4" name="Google Shape;7434;g712b721133_1_130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5" name="Google Shape;7435;g712b721133_1_130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4" name="Google Shape;7944;g712b721133_1_13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5" name="Google Shape;7945;g712b721133_1_13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4" name="Google Shape;8564;g712b721133_1_14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5" name="Google Shape;8565;g712b721133_1_14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8" name="Google Shape;9158;g712b721133_1_14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9" name="Google Shape;9159;g712b721133_1_14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9" name="Google Shape;9479;g712b721133_1_15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0" name="Google Shape;9480;g712b721133_1_15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4" name="Google Shape;9784;g712b721133_1_15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5" name="Google Shape;9785;g712b721133_1_15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6320de4b7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6320de4b7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6320de4b7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6320de4b7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During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Summer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2020 (1 April 2020 – 1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October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2020), an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estimated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31.1% of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managed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colonies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were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lost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in the United States (Fig. 1).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This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was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slightly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lower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− 0.9 pp −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than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last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year’s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estimated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summer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colony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loss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(32.1%),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but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it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was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8.6 pp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higher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than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the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average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summer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loss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reported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by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beekeepers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since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the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summer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of 2010 (22.8%),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when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summer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losses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were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first </a:t>
            </a:r>
            <a:r>
              <a:rPr lang="it-IT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monitored</a:t>
            </a:r>
            <a:r>
              <a:rPr lang="it-IT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6320de4b7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6320de4b7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206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6320de4b7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6320de4b7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538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640350" y="3076050"/>
            <a:ext cx="7110000" cy="3093025"/>
            <a:chOff x="257575" y="1301825"/>
            <a:chExt cx="7110000" cy="3093025"/>
          </a:xfrm>
        </p:grpSpPr>
        <p:sp>
          <p:nvSpPr>
            <p:cNvPr id="10" name="Google Shape;10;p2"/>
            <p:cNvSpPr/>
            <p:nvPr/>
          </p:nvSpPr>
          <p:spPr>
            <a:xfrm>
              <a:off x="1507400" y="2041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349975" y="2039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193100" y="2037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57575" y="27744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83750" y="350302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100150" y="27727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526875" y="350130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369450" y="3499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785850" y="2769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055150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897700" y="34938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40850" y="3491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157250" y="2761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583400" y="3489850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7;p2"/>
          <p:cNvGrpSpPr/>
          <p:nvPr/>
        </p:nvGrpSpPr>
        <p:grpSpPr>
          <a:xfrm>
            <a:off x="-484300" y="-1463825"/>
            <a:ext cx="7109975" cy="3093025"/>
            <a:chOff x="238125" y="1301825"/>
            <a:chExt cx="7109975" cy="3093025"/>
          </a:xfrm>
        </p:grpSpPr>
        <p:sp>
          <p:nvSpPr>
            <p:cNvPr id="38" name="Google Shape;38;p2"/>
            <p:cNvSpPr/>
            <p:nvPr/>
          </p:nvSpPr>
          <p:spPr>
            <a:xfrm>
              <a:off x="238125" y="1314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64825" y="204300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080675" y="1313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507400" y="2041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923825" y="1310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349975" y="2039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766375" y="130925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193100" y="2037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57575" y="27744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83750" y="350302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00150" y="27727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526875" y="350130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369450" y="3499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785850" y="2769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055150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897700" y="34938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67;p2"/>
          <p:cNvSpPr txBox="1">
            <a:spLocks noGrp="1"/>
          </p:cNvSpPr>
          <p:nvPr>
            <p:ph type="ctrTitle"/>
          </p:nvPr>
        </p:nvSpPr>
        <p:spPr>
          <a:xfrm rot="780">
            <a:off x="1266975" y="1715025"/>
            <a:ext cx="6610200" cy="12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68" name="Google Shape;68;p2"/>
          <p:cNvSpPr txBox="1">
            <a:spLocks noGrp="1"/>
          </p:cNvSpPr>
          <p:nvPr>
            <p:ph type="subTitle" idx="1"/>
          </p:nvPr>
        </p:nvSpPr>
        <p:spPr>
          <a:xfrm rot="1327">
            <a:off x="3017400" y="2861825"/>
            <a:ext cx="31092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2"/>
          <p:cNvSpPr txBox="1">
            <a:spLocks noGrp="1"/>
          </p:cNvSpPr>
          <p:nvPr>
            <p:ph type="title" hasCustomPrompt="1"/>
          </p:nvPr>
        </p:nvSpPr>
        <p:spPr>
          <a:xfrm rot="152">
            <a:off x="1171575" y="1770400"/>
            <a:ext cx="6801000" cy="12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6" name="Google Shape;246;p12"/>
          <p:cNvSpPr txBox="1">
            <a:spLocks noGrp="1"/>
          </p:cNvSpPr>
          <p:nvPr>
            <p:ph type="subTitle" idx="1"/>
          </p:nvPr>
        </p:nvSpPr>
        <p:spPr>
          <a:xfrm flipH="1">
            <a:off x="3047600" y="3003550"/>
            <a:ext cx="3048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grpSp>
        <p:nvGrpSpPr>
          <p:cNvPr id="247" name="Google Shape;247;p12"/>
          <p:cNvGrpSpPr/>
          <p:nvPr/>
        </p:nvGrpSpPr>
        <p:grpSpPr>
          <a:xfrm>
            <a:off x="2659400" y="3352275"/>
            <a:ext cx="7110000" cy="3093025"/>
            <a:chOff x="257575" y="1301825"/>
            <a:chExt cx="7110000" cy="3093025"/>
          </a:xfrm>
        </p:grpSpPr>
        <p:sp>
          <p:nvSpPr>
            <p:cNvPr id="248" name="Google Shape;248;p12"/>
            <p:cNvSpPr/>
            <p:nvPr/>
          </p:nvSpPr>
          <p:spPr>
            <a:xfrm>
              <a:off x="1507400" y="2041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3193100" y="2037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257575" y="27744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683750" y="350302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1526875" y="350130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2369450" y="3499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2785850" y="2769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4055150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4897700" y="34938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5740850" y="3491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6157250" y="2761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6583400" y="3489850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" name="Google Shape;270;p12"/>
          <p:cNvGrpSpPr/>
          <p:nvPr/>
        </p:nvGrpSpPr>
        <p:grpSpPr>
          <a:xfrm>
            <a:off x="-484300" y="-1263800"/>
            <a:ext cx="7109975" cy="3093025"/>
            <a:chOff x="238125" y="1301825"/>
            <a:chExt cx="7109975" cy="3093025"/>
          </a:xfrm>
        </p:grpSpPr>
        <p:sp>
          <p:nvSpPr>
            <p:cNvPr id="271" name="Google Shape;271;p12"/>
            <p:cNvSpPr/>
            <p:nvPr/>
          </p:nvSpPr>
          <p:spPr>
            <a:xfrm>
              <a:off x="238125" y="1314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664825" y="204300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1080675" y="1313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1507400" y="2041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2"/>
            <p:cNvSpPr/>
            <p:nvPr/>
          </p:nvSpPr>
          <p:spPr>
            <a:xfrm>
              <a:off x="1923825" y="1310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2349975" y="2039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2766375" y="130925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3193100" y="2037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257575" y="27744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683750" y="350302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1526875" y="350130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2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2"/>
            <p:cNvSpPr/>
            <p:nvPr/>
          </p:nvSpPr>
          <p:spPr>
            <a:xfrm>
              <a:off x="2785850" y="2769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2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2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2"/>
            <p:cNvSpPr/>
            <p:nvPr/>
          </p:nvSpPr>
          <p:spPr>
            <a:xfrm>
              <a:off x="4897700" y="34938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2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4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3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grpSp>
        <p:nvGrpSpPr>
          <p:cNvPr id="297" name="Google Shape;297;p13"/>
          <p:cNvGrpSpPr/>
          <p:nvPr/>
        </p:nvGrpSpPr>
        <p:grpSpPr>
          <a:xfrm>
            <a:off x="-878550" y="3834750"/>
            <a:ext cx="7110000" cy="2353575"/>
            <a:chOff x="-878550" y="3834750"/>
            <a:chExt cx="7110000" cy="2353575"/>
          </a:xfrm>
        </p:grpSpPr>
        <p:grpSp>
          <p:nvGrpSpPr>
            <p:cNvPr id="298" name="Google Shape;298;p13"/>
            <p:cNvGrpSpPr/>
            <p:nvPr/>
          </p:nvGrpSpPr>
          <p:grpSpPr>
            <a:xfrm>
              <a:off x="-878550" y="3834750"/>
              <a:ext cx="7110000" cy="2353575"/>
              <a:chOff x="257575" y="2041275"/>
              <a:chExt cx="7110000" cy="2353575"/>
            </a:xfrm>
          </p:grpSpPr>
          <p:sp>
            <p:nvSpPr>
              <p:cNvPr id="299" name="Google Shape;299;p13"/>
              <p:cNvSpPr/>
              <p:nvPr/>
            </p:nvSpPr>
            <p:spPr>
              <a:xfrm>
                <a:off x="1507400" y="2041275"/>
                <a:ext cx="784175" cy="891850"/>
              </a:xfrm>
              <a:custGeom>
                <a:avLst/>
                <a:gdLst/>
                <a:ahLst/>
                <a:cxnLst/>
                <a:rect l="l" t="t" r="r" b="b"/>
                <a:pathLst>
                  <a:path w="31367" h="35674" extrusionOk="0">
                    <a:moveTo>
                      <a:pt x="15214" y="0"/>
                    </a:moveTo>
                    <a:lnTo>
                      <a:pt x="0" y="9325"/>
                    </a:lnTo>
                    <a:lnTo>
                      <a:pt x="482" y="27173"/>
                    </a:lnTo>
                    <a:lnTo>
                      <a:pt x="16153" y="35673"/>
                    </a:lnTo>
                    <a:lnTo>
                      <a:pt x="31366" y="26348"/>
                    </a:lnTo>
                    <a:lnTo>
                      <a:pt x="30885" y="8501"/>
                    </a:lnTo>
                    <a:lnTo>
                      <a:pt x="15214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3"/>
              <p:cNvSpPr/>
              <p:nvPr/>
            </p:nvSpPr>
            <p:spPr>
              <a:xfrm>
                <a:off x="257575" y="2774425"/>
                <a:ext cx="784175" cy="891850"/>
              </a:xfrm>
              <a:custGeom>
                <a:avLst/>
                <a:gdLst/>
                <a:ahLst/>
                <a:cxnLst/>
                <a:rect l="l" t="t" r="r" b="b"/>
                <a:pathLst>
                  <a:path w="31367" h="35674" extrusionOk="0">
                    <a:moveTo>
                      <a:pt x="15214" y="1"/>
                    </a:moveTo>
                    <a:lnTo>
                      <a:pt x="1" y="9349"/>
                    </a:lnTo>
                    <a:lnTo>
                      <a:pt x="482" y="27174"/>
                    </a:lnTo>
                    <a:lnTo>
                      <a:pt x="16153" y="35674"/>
                    </a:lnTo>
                    <a:lnTo>
                      <a:pt x="31367" y="26349"/>
                    </a:lnTo>
                    <a:lnTo>
                      <a:pt x="30885" y="8524"/>
                    </a:lnTo>
                    <a:lnTo>
                      <a:pt x="15214" y="1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3"/>
              <p:cNvSpPr/>
              <p:nvPr/>
            </p:nvSpPr>
            <p:spPr>
              <a:xfrm>
                <a:off x="683750" y="3503025"/>
                <a:ext cx="784150" cy="891825"/>
              </a:xfrm>
              <a:custGeom>
                <a:avLst/>
                <a:gdLst/>
                <a:ahLst/>
                <a:cxnLst/>
                <a:rect l="l" t="t" r="r" b="b"/>
                <a:pathLst>
                  <a:path w="31366" h="35673" extrusionOk="0">
                    <a:moveTo>
                      <a:pt x="15213" y="0"/>
                    </a:moveTo>
                    <a:lnTo>
                      <a:pt x="0" y="9325"/>
                    </a:lnTo>
                    <a:lnTo>
                      <a:pt x="481" y="27150"/>
                    </a:lnTo>
                    <a:lnTo>
                      <a:pt x="16175" y="35673"/>
                    </a:lnTo>
                    <a:lnTo>
                      <a:pt x="31366" y="26325"/>
                    </a:lnTo>
                    <a:lnTo>
                      <a:pt x="30907" y="8500"/>
                    </a:lnTo>
                    <a:lnTo>
                      <a:pt x="15213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3"/>
              <p:cNvSpPr/>
              <p:nvPr/>
            </p:nvSpPr>
            <p:spPr>
              <a:xfrm>
                <a:off x="1100150" y="2772725"/>
                <a:ext cx="784175" cy="891825"/>
              </a:xfrm>
              <a:custGeom>
                <a:avLst/>
                <a:gdLst/>
                <a:ahLst/>
                <a:cxnLst/>
                <a:rect l="l" t="t" r="r" b="b"/>
                <a:pathLst>
                  <a:path w="31367" h="35673" extrusionOk="0">
                    <a:moveTo>
                      <a:pt x="15214" y="0"/>
                    </a:moveTo>
                    <a:lnTo>
                      <a:pt x="1" y="9325"/>
                    </a:lnTo>
                    <a:lnTo>
                      <a:pt x="482" y="27173"/>
                    </a:lnTo>
                    <a:lnTo>
                      <a:pt x="16153" y="35673"/>
                    </a:lnTo>
                    <a:lnTo>
                      <a:pt x="31366" y="26348"/>
                    </a:lnTo>
                    <a:lnTo>
                      <a:pt x="30885" y="8500"/>
                    </a:lnTo>
                    <a:lnTo>
                      <a:pt x="15214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3"/>
              <p:cNvSpPr/>
              <p:nvPr/>
            </p:nvSpPr>
            <p:spPr>
              <a:xfrm>
                <a:off x="1526875" y="3501300"/>
                <a:ext cx="784175" cy="891275"/>
              </a:xfrm>
              <a:custGeom>
                <a:avLst/>
                <a:gdLst/>
                <a:ahLst/>
                <a:cxnLst/>
                <a:rect l="l" t="t" r="r" b="b"/>
                <a:pathLst>
                  <a:path w="31367" h="35651" extrusionOk="0">
                    <a:moveTo>
                      <a:pt x="15191" y="0"/>
                    </a:moveTo>
                    <a:lnTo>
                      <a:pt x="0" y="9325"/>
                    </a:lnTo>
                    <a:lnTo>
                      <a:pt x="482" y="27150"/>
                    </a:lnTo>
                    <a:lnTo>
                      <a:pt x="16153" y="35650"/>
                    </a:lnTo>
                    <a:lnTo>
                      <a:pt x="31366" y="26325"/>
                    </a:lnTo>
                    <a:lnTo>
                      <a:pt x="30885" y="8500"/>
                    </a:lnTo>
                    <a:lnTo>
                      <a:pt x="15191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3"/>
              <p:cNvSpPr/>
              <p:nvPr/>
            </p:nvSpPr>
            <p:spPr>
              <a:xfrm>
                <a:off x="1943300" y="2771000"/>
                <a:ext cx="784150" cy="891850"/>
              </a:xfrm>
              <a:custGeom>
                <a:avLst/>
                <a:gdLst/>
                <a:ahLst/>
                <a:cxnLst/>
                <a:rect l="l" t="t" r="r" b="b"/>
                <a:pathLst>
                  <a:path w="31366" h="35674" extrusionOk="0">
                    <a:moveTo>
                      <a:pt x="15190" y="0"/>
                    </a:moveTo>
                    <a:lnTo>
                      <a:pt x="0" y="9325"/>
                    </a:lnTo>
                    <a:lnTo>
                      <a:pt x="458" y="27173"/>
                    </a:lnTo>
                    <a:lnTo>
                      <a:pt x="16152" y="35673"/>
                    </a:lnTo>
                    <a:lnTo>
                      <a:pt x="31366" y="26325"/>
                    </a:lnTo>
                    <a:lnTo>
                      <a:pt x="30884" y="8500"/>
                    </a:lnTo>
                    <a:lnTo>
                      <a:pt x="15190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3"/>
              <p:cNvSpPr/>
              <p:nvPr/>
            </p:nvSpPr>
            <p:spPr>
              <a:xfrm>
                <a:off x="2369450" y="3499000"/>
                <a:ext cx="784150" cy="891850"/>
              </a:xfrm>
              <a:custGeom>
                <a:avLst/>
                <a:gdLst/>
                <a:ahLst/>
                <a:cxnLst/>
                <a:rect l="l" t="t" r="r" b="b"/>
                <a:pathLst>
                  <a:path w="31366" h="35674" extrusionOk="0">
                    <a:moveTo>
                      <a:pt x="15213" y="1"/>
                    </a:moveTo>
                    <a:lnTo>
                      <a:pt x="0" y="9348"/>
                    </a:lnTo>
                    <a:lnTo>
                      <a:pt x="481" y="27173"/>
                    </a:lnTo>
                    <a:lnTo>
                      <a:pt x="16153" y="35673"/>
                    </a:lnTo>
                    <a:lnTo>
                      <a:pt x="31366" y="26349"/>
                    </a:lnTo>
                    <a:lnTo>
                      <a:pt x="30884" y="8524"/>
                    </a:lnTo>
                    <a:lnTo>
                      <a:pt x="15213" y="1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3"/>
              <p:cNvSpPr/>
              <p:nvPr/>
            </p:nvSpPr>
            <p:spPr>
              <a:xfrm>
                <a:off x="2785850" y="2769275"/>
                <a:ext cx="784175" cy="891275"/>
              </a:xfrm>
              <a:custGeom>
                <a:avLst/>
                <a:gdLst/>
                <a:ahLst/>
                <a:cxnLst/>
                <a:rect l="l" t="t" r="r" b="b"/>
                <a:pathLst>
                  <a:path w="31367" h="35651" extrusionOk="0">
                    <a:moveTo>
                      <a:pt x="15214" y="1"/>
                    </a:moveTo>
                    <a:lnTo>
                      <a:pt x="1" y="9326"/>
                    </a:lnTo>
                    <a:lnTo>
                      <a:pt x="482" y="27151"/>
                    </a:lnTo>
                    <a:lnTo>
                      <a:pt x="16153" y="35651"/>
                    </a:lnTo>
                    <a:lnTo>
                      <a:pt x="31366" y="26326"/>
                    </a:lnTo>
                    <a:lnTo>
                      <a:pt x="30885" y="8501"/>
                    </a:lnTo>
                    <a:lnTo>
                      <a:pt x="15214" y="1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3"/>
              <p:cNvSpPr/>
              <p:nvPr/>
            </p:nvSpPr>
            <p:spPr>
              <a:xfrm>
                <a:off x="3212575" y="3497275"/>
                <a:ext cx="783600" cy="891850"/>
              </a:xfrm>
              <a:custGeom>
                <a:avLst/>
                <a:gdLst/>
                <a:ahLst/>
                <a:cxnLst/>
                <a:rect l="l" t="t" r="r" b="b"/>
                <a:pathLst>
                  <a:path w="31344" h="35674" extrusionOk="0">
                    <a:moveTo>
                      <a:pt x="15191" y="1"/>
                    </a:moveTo>
                    <a:lnTo>
                      <a:pt x="0" y="9326"/>
                    </a:lnTo>
                    <a:lnTo>
                      <a:pt x="459" y="27174"/>
                    </a:lnTo>
                    <a:lnTo>
                      <a:pt x="16153" y="35674"/>
                    </a:lnTo>
                    <a:lnTo>
                      <a:pt x="31343" y="26349"/>
                    </a:lnTo>
                    <a:lnTo>
                      <a:pt x="30885" y="8501"/>
                    </a:lnTo>
                    <a:lnTo>
                      <a:pt x="15191" y="1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3"/>
              <p:cNvSpPr/>
              <p:nvPr/>
            </p:nvSpPr>
            <p:spPr>
              <a:xfrm>
                <a:off x="3628425" y="2767000"/>
                <a:ext cx="784150" cy="891825"/>
              </a:xfrm>
              <a:custGeom>
                <a:avLst/>
                <a:gdLst/>
                <a:ahLst/>
                <a:cxnLst/>
                <a:rect l="l" t="t" r="r" b="b"/>
                <a:pathLst>
                  <a:path w="31366" h="35673" extrusionOk="0">
                    <a:moveTo>
                      <a:pt x="15213" y="0"/>
                    </a:moveTo>
                    <a:lnTo>
                      <a:pt x="0" y="9348"/>
                    </a:lnTo>
                    <a:lnTo>
                      <a:pt x="481" y="27173"/>
                    </a:lnTo>
                    <a:lnTo>
                      <a:pt x="16176" y="35673"/>
                    </a:lnTo>
                    <a:lnTo>
                      <a:pt x="31366" y="26348"/>
                    </a:lnTo>
                    <a:lnTo>
                      <a:pt x="30907" y="8523"/>
                    </a:lnTo>
                    <a:lnTo>
                      <a:pt x="15213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3"/>
              <p:cNvSpPr/>
              <p:nvPr/>
            </p:nvSpPr>
            <p:spPr>
              <a:xfrm>
                <a:off x="4055150" y="3495575"/>
                <a:ext cx="784150" cy="891825"/>
              </a:xfrm>
              <a:custGeom>
                <a:avLst/>
                <a:gdLst/>
                <a:ahLst/>
                <a:cxnLst/>
                <a:rect l="l" t="t" r="r" b="b"/>
                <a:pathLst>
                  <a:path w="31366" h="35673" extrusionOk="0">
                    <a:moveTo>
                      <a:pt x="15213" y="0"/>
                    </a:moveTo>
                    <a:lnTo>
                      <a:pt x="0" y="9325"/>
                    </a:lnTo>
                    <a:lnTo>
                      <a:pt x="481" y="27150"/>
                    </a:lnTo>
                    <a:lnTo>
                      <a:pt x="16153" y="35673"/>
                    </a:lnTo>
                    <a:lnTo>
                      <a:pt x="31366" y="26325"/>
                    </a:lnTo>
                    <a:lnTo>
                      <a:pt x="30885" y="8500"/>
                    </a:lnTo>
                    <a:lnTo>
                      <a:pt x="15213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3"/>
              <p:cNvSpPr/>
              <p:nvPr/>
            </p:nvSpPr>
            <p:spPr>
              <a:xfrm>
                <a:off x="4897700" y="3493850"/>
                <a:ext cx="784175" cy="891275"/>
              </a:xfrm>
              <a:custGeom>
                <a:avLst/>
                <a:gdLst/>
                <a:ahLst/>
                <a:cxnLst/>
                <a:rect l="l" t="t" r="r" b="b"/>
                <a:pathLst>
                  <a:path w="31367" h="35651" extrusionOk="0">
                    <a:moveTo>
                      <a:pt x="15214" y="0"/>
                    </a:moveTo>
                    <a:lnTo>
                      <a:pt x="1" y="9325"/>
                    </a:lnTo>
                    <a:lnTo>
                      <a:pt x="482" y="27150"/>
                    </a:lnTo>
                    <a:lnTo>
                      <a:pt x="16176" y="35650"/>
                    </a:lnTo>
                    <a:lnTo>
                      <a:pt x="31366" y="26325"/>
                    </a:lnTo>
                    <a:lnTo>
                      <a:pt x="30908" y="8501"/>
                    </a:lnTo>
                    <a:lnTo>
                      <a:pt x="15214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3"/>
              <p:cNvSpPr/>
              <p:nvPr/>
            </p:nvSpPr>
            <p:spPr>
              <a:xfrm>
                <a:off x="5740850" y="3491550"/>
                <a:ext cx="784150" cy="891850"/>
              </a:xfrm>
              <a:custGeom>
                <a:avLst/>
                <a:gdLst/>
                <a:ahLst/>
                <a:cxnLst/>
                <a:rect l="l" t="t" r="r" b="b"/>
                <a:pathLst>
                  <a:path w="31366" h="35674" extrusionOk="0">
                    <a:moveTo>
                      <a:pt x="15190" y="1"/>
                    </a:moveTo>
                    <a:lnTo>
                      <a:pt x="0" y="9326"/>
                    </a:lnTo>
                    <a:lnTo>
                      <a:pt x="481" y="27174"/>
                    </a:lnTo>
                    <a:lnTo>
                      <a:pt x="16153" y="35674"/>
                    </a:lnTo>
                    <a:lnTo>
                      <a:pt x="31366" y="26349"/>
                    </a:lnTo>
                    <a:lnTo>
                      <a:pt x="30885" y="8501"/>
                    </a:lnTo>
                    <a:lnTo>
                      <a:pt x="15190" y="1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3"/>
              <p:cNvSpPr/>
              <p:nvPr/>
            </p:nvSpPr>
            <p:spPr>
              <a:xfrm>
                <a:off x="6583400" y="3489850"/>
                <a:ext cx="784175" cy="891825"/>
              </a:xfrm>
              <a:custGeom>
                <a:avLst/>
                <a:gdLst/>
                <a:ahLst/>
                <a:cxnLst/>
                <a:rect l="l" t="t" r="r" b="b"/>
                <a:pathLst>
                  <a:path w="31367" h="35673" extrusionOk="0">
                    <a:moveTo>
                      <a:pt x="15214" y="0"/>
                    </a:moveTo>
                    <a:lnTo>
                      <a:pt x="1" y="9325"/>
                    </a:lnTo>
                    <a:lnTo>
                      <a:pt x="482" y="27173"/>
                    </a:lnTo>
                    <a:lnTo>
                      <a:pt x="16153" y="35673"/>
                    </a:lnTo>
                    <a:lnTo>
                      <a:pt x="31366" y="26348"/>
                    </a:lnTo>
                    <a:lnTo>
                      <a:pt x="30885" y="8500"/>
                    </a:lnTo>
                    <a:lnTo>
                      <a:pt x="15214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3" name="Google Shape;313;p13"/>
            <p:cNvSpPr/>
            <p:nvPr/>
          </p:nvSpPr>
          <p:spPr>
            <a:xfrm>
              <a:off x="3340313" y="45604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3"/>
            <p:cNvSpPr/>
            <p:nvPr/>
          </p:nvSpPr>
          <p:spPr>
            <a:xfrm>
              <a:off x="4188325" y="45604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5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4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grpSp>
        <p:nvGrpSpPr>
          <p:cNvPr id="317" name="Google Shape;317;p14"/>
          <p:cNvGrpSpPr/>
          <p:nvPr/>
        </p:nvGrpSpPr>
        <p:grpSpPr>
          <a:xfrm rot="10800000">
            <a:off x="7198813" y="4094575"/>
            <a:ext cx="1626725" cy="1622150"/>
            <a:chOff x="4452075" y="1303525"/>
            <a:chExt cx="1626725" cy="1622150"/>
          </a:xfrm>
        </p:grpSpPr>
        <p:sp>
          <p:nvSpPr>
            <p:cNvPr id="318" name="Google Shape;318;p14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4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" name="Google Shape;321;p14"/>
          <p:cNvGrpSpPr/>
          <p:nvPr/>
        </p:nvGrpSpPr>
        <p:grpSpPr>
          <a:xfrm flipH="1">
            <a:off x="-695775" y="-754675"/>
            <a:ext cx="2905200" cy="2351300"/>
            <a:chOff x="7171875" y="-754675"/>
            <a:chExt cx="2905200" cy="2351300"/>
          </a:xfrm>
        </p:grpSpPr>
        <p:sp>
          <p:nvSpPr>
            <p:cNvPr id="322" name="Google Shape;322;p14"/>
            <p:cNvSpPr/>
            <p:nvPr/>
          </p:nvSpPr>
          <p:spPr>
            <a:xfrm>
              <a:off x="7171875" y="-7512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4"/>
            <p:cNvSpPr/>
            <p:nvPr/>
          </p:nvSpPr>
          <p:spPr>
            <a:xfrm>
              <a:off x="8857025" y="-7546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4"/>
            <p:cNvSpPr/>
            <p:nvPr/>
          </p:nvSpPr>
          <p:spPr>
            <a:xfrm>
              <a:off x="8450350" y="-232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4"/>
            <p:cNvSpPr/>
            <p:nvPr/>
          </p:nvSpPr>
          <p:spPr>
            <a:xfrm>
              <a:off x="8876500" y="7047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4"/>
            <p:cNvSpPr/>
            <p:nvPr/>
          </p:nvSpPr>
          <p:spPr>
            <a:xfrm>
              <a:off x="9292900" y="-249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5"/>
          <p:cNvSpPr txBox="1">
            <a:spLocks noGrp="1"/>
          </p:cNvSpPr>
          <p:nvPr>
            <p:ph type="title" hasCustomPrompt="1"/>
          </p:nvPr>
        </p:nvSpPr>
        <p:spPr>
          <a:xfrm flipH="1">
            <a:off x="3620539" y="3509901"/>
            <a:ext cx="1209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48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29" name="Google Shape;329;p15"/>
          <p:cNvSpPr txBox="1">
            <a:spLocks noGrp="1"/>
          </p:cNvSpPr>
          <p:nvPr>
            <p:ph type="subTitle" idx="1"/>
          </p:nvPr>
        </p:nvSpPr>
        <p:spPr>
          <a:xfrm flipH="1">
            <a:off x="5346175" y="2057588"/>
            <a:ext cx="24099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15"/>
          <p:cNvSpPr txBox="1">
            <a:spLocks noGrp="1"/>
          </p:cNvSpPr>
          <p:nvPr>
            <p:ph type="subTitle" idx="2"/>
          </p:nvPr>
        </p:nvSpPr>
        <p:spPr>
          <a:xfrm>
            <a:off x="6035925" y="3205226"/>
            <a:ext cx="24099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15"/>
          <p:cNvSpPr txBox="1">
            <a:spLocks noGrp="1"/>
          </p:cNvSpPr>
          <p:nvPr>
            <p:ph type="subTitle" idx="3"/>
          </p:nvPr>
        </p:nvSpPr>
        <p:spPr>
          <a:xfrm flipH="1">
            <a:off x="673600" y="3147867"/>
            <a:ext cx="24099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15"/>
          <p:cNvSpPr txBox="1">
            <a:spLocks noGrp="1"/>
          </p:cNvSpPr>
          <p:nvPr>
            <p:ph type="subTitle" idx="4"/>
          </p:nvPr>
        </p:nvSpPr>
        <p:spPr>
          <a:xfrm flipH="1">
            <a:off x="5346175" y="1475063"/>
            <a:ext cx="2634000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333" name="Google Shape;333;p15"/>
          <p:cNvSpPr txBox="1">
            <a:spLocks noGrp="1"/>
          </p:cNvSpPr>
          <p:nvPr>
            <p:ph type="subTitle" idx="5"/>
          </p:nvPr>
        </p:nvSpPr>
        <p:spPr>
          <a:xfrm>
            <a:off x="6035925" y="2603651"/>
            <a:ext cx="2409900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334" name="Google Shape;334;p15"/>
          <p:cNvSpPr txBox="1">
            <a:spLocks noGrp="1"/>
          </p:cNvSpPr>
          <p:nvPr>
            <p:ph type="subTitle" idx="6"/>
          </p:nvPr>
        </p:nvSpPr>
        <p:spPr>
          <a:xfrm flipH="1">
            <a:off x="402700" y="2661042"/>
            <a:ext cx="2680800" cy="6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335" name="Google Shape;335;p15"/>
          <p:cNvSpPr txBox="1">
            <a:spLocks noGrp="1"/>
          </p:cNvSpPr>
          <p:nvPr>
            <p:ph type="title" idx="7" hasCustomPrompt="1"/>
          </p:nvPr>
        </p:nvSpPr>
        <p:spPr>
          <a:xfrm>
            <a:off x="3563539" y="2295381"/>
            <a:ext cx="132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48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6" name="Google Shape;336;p15"/>
          <p:cNvSpPr txBox="1">
            <a:spLocks noGrp="1"/>
          </p:cNvSpPr>
          <p:nvPr>
            <p:ph type="title" idx="8" hasCustomPrompt="1"/>
          </p:nvPr>
        </p:nvSpPr>
        <p:spPr>
          <a:xfrm>
            <a:off x="3563539" y="1090481"/>
            <a:ext cx="132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4800">
                <a:solidFill>
                  <a:schemeClr val="accent3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7" name="Google Shape;337;p15"/>
          <p:cNvSpPr txBox="1">
            <a:spLocks noGrp="1"/>
          </p:cNvSpPr>
          <p:nvPr>
            <p:ph type="title" idx="9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grpSp>
        <p:nvGrpSpPr>
          <p:cNvPr id="338" name="Google Shape;338;p15"/>
          <p:cNvGrpSpPr/>
          <p:nvPr/>
        </p:nvGrpSpPr>
        <p:grpSpPr>
          <a:xfrm flipH="1">
            <a:off x="-472385" y="3293973"/>
            <a:ext cx="2284874" cy="2619058"/>
            <a:chOff x="5314125" y="2029825"/>
            <a:chExt cx="2053450" cy="2353575"/>
          </a:xfrm>
        </p:grpSpPr>
        <p:sp>
          <p:nvSpPr>
            <p:cNvPr id="339" name="Google Shape;339;p15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5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5"/>
            <p:cNvSpPr/>
            <p:nvPr/>
          </p:nvSpPr>
          <p:spPr>
            <a:xfrm>
              <a:off x="5740850" y="3491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5"/>
            <p:cNvSpPr/>
            <p:nvPr/>
          </p:nvSpPr>
          <p:spPr>
            <a:xfrm>
              <a:off x="6157250" y="2761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5"/>
            <p:cNvSpPr/>
            <p:nvPr/>
          </p:nvSpPr>
          <p:spPr>
            <a:xfrm>
              <a:off x="6583400" y="3489850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" name="Google Shape;344;p15"/>
          <p:cNvGrpSpPr/>
          <p:nvPr/>
        </p:nvGrpSpPr>
        <p:grpSpPr>
          <a:xfrm>
            <a:off x="7444707" y="-1786348"/>
            <a:ext cx="2268036" cy="2599759"/>
            <a:chOff x="5314125" y="2029825"/>
            <a:chExt cx="2053450" cy="2353575"/>
          </a:xfrm>
        </p:grpSpPr>
        <p:sp>
          <p:nvSpPr>
            <p:cNvPr id="345" name="Google Shape;345;p15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5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5"/>
            <p:cNvSpPr/>
            <p:nvPr/>
          </p:nvSpPr>
          <p:spPr>
            <a:xfrm>
              <a:off x="5740850" y="3491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5"/>
            <p:cNvSpPr/>
            <p:nvPr/>
          </p:nvSpPr>
          <p:spPr>
            <a:xfrm>
              <a:off x="6157250" y="2761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5"/>
            <p:cNvSpPr/>
            <p:nvPr/>
          </p:nvSpPr>
          <p:spPr>
            <a:xfrm>
              <a:off x="6583400" y="3489850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" name="Google Shape;350;p15"/>
          <p:cNvGrpSpPr/>
          <p:nvPr/>
        </p:nvGrpSpPr>
        <p:grpSpPr>
          <a:xfrm>
            <a:off x="-1358363" y="875948"/>
            <a:ext cx="2287412" cy="1827506"/>
            <a:chOff x="3450663" y="-567051"/>
            <a:chExt cx="1890580" cy="1510461"/>
          </a:xfrm>
        </p:grpSpPr>
        <p:sp>
          <p:nvSpPr>
            <p:cNvPr id="351" name="Google Shape;351;p15"/>
            <p:cNvSpPr/>
            <p:nvPr/>
          </p:nvSpPr>
          <p:spPr>
            <a:xfrm>
              <a:off x="3829202" y="-565448"/>
              <a:ext cx="728891" cy="828975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5"/>
            <p:cNvSpPr/>
            <p:nvPr/>
          </p:nvSpPr>
          <p:spPr>
            <a:xfrm>
              <a:off x="4612376" y="-567051"/>
              <a:ext cx="728867" cy="828440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5"/>
            <p:cNvSpPr/>
            <p:nvPr/>
          </p:nvSpPr>
          <p:spPr>
            <a:xfrm>
              <a:off x="3450663" y="114435"/>
              <a:ext cx="728891" cy="828975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5"/>
            <p:cNvSpPr/>
            <p:nvPr/>
          </p:nvSpPr>
          <p:spPr>
            <a:xfrm>
              <a:off x="4233837" y="112831"/>
              <a:ext cx="728867" cy="828975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6"/>
          <p:cNvSpPr txBox="1">
            <a:spLocks noGrp="1"/>
          </p:cNvSpPr>
          <p:nvPr>
            <p:ph type="ctrTitle"/>
          </p:nvPr>
        </p:nvSpPr>
        <p:spPr>
          <a:xfrm flipH="1">
            <a:off x="1048312" y="3142694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7" name="Google Shape;357;p16"/>
          <p:cNvSpPr txBox="1">
            <a:spLocks noGrp="1"/>
          </p:cNvSpPr>
          <p:nvPr>
            <p:ph type="subTitle" idx="1"/>
          </p:nvPr>
        </p:nvSpPr>
        <p:spPr>
          <a:xfrm flipH="1">
            <a:off x="826912" y="2257188"/>
            <a:ext cx="20034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58" name="Google Shape;358;p16"/>
          <p:cNvSpPr txBox="1">
            <a:spLocks noGrp="1"/>
          </p:cNvSpPr>
          <p:nvPr>
            <p:ph type="ctrTitle" idx="2"/>
          </p:nvPr>
        </p:nvSpPr>
        <p:spPr>
          <a:xfrm flipH="1">
            <a:off x="3795652" y="3142694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9" name="Google Shape;359;p16"/>
          <p:cNvSpPr txBox="1">
            <a:spLocks noGrp="1"/>
          </p:cNvSpPr>
          <p:nvPr>
            <p:ph type="subTitle" idx="3"/>
          </p:nvPr>
        </p:nvSpPr>
        <p:spPr>
          <a:xfrm flipH="1">
            <a:off x="3510352" y="2257188"/>
            <a:ext cx="2131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60" name="Google Shape;360;p16"/>
          <p:cNvSpPr txBox="1">
            <a:spLocks noGrp="1"/>
          </p:cNvSpPr>
          <p:nvPr>
            <p:ph type="ctrTitle" idx="4"/>
          </p:nvPr>
        </p:nvSpPr>
        <p:spPr>
          <a:xfrm flipH="1">
            <a:off x="6547777" y="3142694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61" name="Google Shape;361;p16"/>
          <p:cNvSpPr txBox="1">
            <a:spLocks noGrp="1"/>
          </p:cNvSpPr>
          <p:nvPr>
            <p:ph type="subTitle" idx="5"/>
          </p:nvPr>
        </p:nvSpPr>
        <p:spPr>
          <a:xfrm flipH="1">
            <a:off x="6262477" y="2257188"/>
            <a:ext cx="2131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62" name="Google Shape;362;p16"/>
          <p:cNvSpPr txBox="1">
            <a:spLocks noGrp="1"/>
          </p:cNvSpPr>
          <p:nvPr>
            <p:ph type="title" idx="6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grpSp>
        <p:nvGrpSpPr>
          <p:cNvPr id="363" name="Google Shape;363;p16"/>
          <p:cNvGrpSpPr/>
          <p:nvPr/>
        </p:nvGrpSpPr>
        <p:grpSpPr>
          <a:xfrm>
            <a:off x="-777338" y="3942998"/>
            <a:ext cx="2287412" cy="1827506"/>
            <a:chOff x="3450663" y="-567051"/>
            <a:chExt cx="1890580" cy="1510461"/>
          </a:xfrm>
        </p:grpSpPr>
        <p:sp>
          <p:nvSpPr>
            <p:cNvPr id="364" name="Google Shape;364;p16"/>
            <p:cNvSpPr/>
            <p:nvPr/>
          </p:nvSpPr>
          <p:spPr>
            <a:xfrm>
              <a:off x="3829202" y="-565448"/>
              <a:ext cx="728891" cy="828975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6"/>
            <p:cNvSpPr/>
            <p:nvPr/>
          </p:nvSpPr>
          <p:spPr>
            <a:xfrm>
              <a:off x="4612376" y="-567051"/>
              <a:ext cx="728867" cy="828440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6"/>
            <p:cNvSpPr/>
            <p:nvPr/>
          </p:nvSpPr>
          <p:spPr>
            <a:xfrm>
              <a:off x="3450663" y="114435"/>
              <a:ext cx="728891" cy="828975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6"/>
            <p:cNvSpPr/>
            <p:nvPr/>
          </p:nvSpPr>
          <p:spPr>
            <a:xfrm>
              <a:off x="4233837" y="112831"/>
              <a:ext cx="728867" cy="828975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" name="Google Shape;368;p16"/>
          <p:cNvGrpSpPr/>
          <p:nvPr/>
        </p:nvGrpSpPr>
        <p:grpSpPr>
          <a:xfrm>
            <a:off x="7171875" y="-751225"/>
            <a:ext cx="1219500" cy="1621550"/>
            <a:chOff x="7171875" y="-751225"/>
            <a:chExt cx="1219500" cy="1621550"/>
          </a:xfrm>
        </p:grpSpPr>
        <p:sp>
          <p:nvSpPr>
            <p:cNvPr id="369" name="Google Shape;369;p16"/>
            <p:cNvSpPr/>
            <p:nvPr/>
          </p:nvSpPr>
          <p:spPr>
            <a:xfrm>
              <a:off x="7171875" y="-7512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6"/>
            <p:cNvSpPr/>
            <p:nvPr/>
          </p:nvSpPr>
          <p:spPr>
            <a:xfrm>
              <a:off x="7607200" y="-21500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_1_1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7"/>
          <p:cNvSpPr txBox="1">
            <a:spLocks noGrp="1"/>
          </p:cNvSpPr>
          <p:nvPr>
            <p:ph type="subTitle" idx="1"/>
          </p:nvPr>
        </p:nvSpPr>
        <p:spPr>
          <a:xfrm flipH="1">
            <a:off x="6346625" y="2130402"/>
            <a:ext cx="1417500" cy="8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373" name="Google Shape;373;p17"/>
          <p:cNvSpPr txBox="1">
            <a:spLocks noGrp="1"/>
          </p:cNvSpPr>
          <p:nvPr>
            <p:ph type="subTitle" idx="2"/>
          </p:nvPr>
        </p:nvSpPr>
        <p:spPr>
          <a:xfrm flipH="1">
            <a:off x="1122475" y="2130402"/>
            <a:ext cx="1958100" cy="8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374" name="Google Shape;374;p17"/>
          <p:cNvSpPr txBox="1">
            <a:spLocks noGrp="1"/>
          </p:cNvSpPr>
          <p:nvPr>
            <p:ph type="subTitle" idx="3"/>
          </p:nvPr>
        </p:nvSpPr>
        <p:spPr>
          <a:xfrm flipH="1">
            <a:off x="1122475" y="3439301"/>
            <a:ext cx="1958100" cy="7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75" name="Google Shape;375;p17"/>
          <p:cNvSpPr txBox="1">
            <a:spLocks noGrp="1"/>
          </p:cNvSpPr>
          <p:nvPr>
            <p:ph type="subTitle" idx="4"/>
          </p:nvPr>
        </p:nvSpPr>
        <p:spPr>
          <a:xfrm flipH="1">
            <a:off x="6076325" y="3439301"/>
            <a:ext cx="1958100" cy="7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76" name="Google Shape;376;p17"/>
          <p:cNvSpPr txBox="1">
            <a:spLocks noGrp="1"/>
          </p:cNvSpPr>
          <p:nvPr>
            <p:ph type="subTitle" idx="5"/>
          </p:nvPr>
        </p:nvSpPr>
        <p:spPr>
          <a:xfrm flipH="1">
            <a:off x="3593025" y="2130402"/>
            <a:ext cx="1958100" cy="8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ytone One"/>
              <a:buNone/>
              <a:defRPr sz="300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377" name="Google Shape;377;p17"/>
          <p:cNvSpPr txBox="1">
            <a:spLocks noGrp="1"/>
          </p:cNvSpPr>
          <p:nvPr>
            <p:ph type="subTitle" idx="6"/>
          </p:nvPr>
        </p:nvSpPr>
        <p:spPr>
          <a:xfrm flipH="1">
            <a:off x="3593025" y="3439298"/>
            <a:ext cx="1958100" cy="7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78" name="Google Shape;378;p17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grpSp>
        <p:nvGrpSpPr>
          <p:cNvPr id="379" name="Google Shape;379;p17"/>
          <p:cNvGrpSpPr/>
          <p:nvPr/>
        </p:nvGrpSpPr>
        <p:grpSpPr>
          <a:xfrm>
            <a:off x="7937975" y="-696587"/>
            <a:ext cx="2469850" cy="3083875"/>
            <a:chOff x="4035675" y="1303525"/>
            <a:chExt cx="2469850" cy="3083875"/>
          </a:xfrm>
        </p:grpSpPr>
        <p:sp>
          <p:nvSpPr>
            <p:cNvPr id="380" name="Google Shape;380;p17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7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7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7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7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7"/>
            <p:cNvSpPr/>
            <p:nvPr/>
          </p:nvSpPr>
          <p:spPr>
            <a:xfrm>
              <a:off x="4878813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7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17"/>
          <p:cNvGrpSpPr/>
          <p:nvPr/>
        </p:nvGrpSpPr>
        <p:grpSpPr>
          <a:xfrm flipH="1">
            <a:off x="-1620675" y="2987338"/>
            <a:ext cx="2469850" cy="2353575"/>
            <a:chOff x="-354000" y="2968288"/>
            <a:chExt cx="2469850" cy="2353575"/>
          </a:xfrm>
        </p:grpSpPr>
        <p:sp>
          <p:nvSpPr>
            <p:cNvPr id="388" name="Google Shape;388;p17"/>
            <p:cNvSpPr/>
            <p:nvPr/>
          </p:nvSpPr>
          <p:spPr>
            <a:xfrm>
              <a:off x="53250" y="2970013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896375" y="2968288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7"/>
            <p:cNvSpPr/>
            <p:nvPr/>
          </p:nvSpPr>
          <p:spPr>
            <a:xfrm>
              <a:off x="-354000" y="3701463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7"/>
            <p:cNvSpPr/>
            <p:nvPr/>
          </p:nvSpPr>
          <p:spPr>
            <a:xfrm>
              <a:off x="72725" y="4430038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7"/>
            <p:cNvSpPr/>
            <p:nvPr/>
          </p:nvSpPr>
          <p:spPr>
            <a:xfrm>
              <a:off x="489125" y="3699738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7"/>
            <p:cNvSpPr/>
            <p:nvPr/>
          </p:nvSpPr>
          <p:spPr>
            <a:xfrm>
              <a:off x="915275" y="4428313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7"/>
            <p:cNvSpPr/>
            <p:nvPr/>
          </p:nvSpPr>
          <p:spPr>
            <a:xfrm>
              <a:off x="1331700" y="3698013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2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8"/>
          <p:cNvSpPr txBox="1">
            <a:spLocks noGrp="1"/>
          </p:cNvSpPr>
          <p:nvPr>
            <p:ph type="ctrTitle"/>
          </p:nvPr>
        </p:nvSpPr>
        <p:spPr>
          <a:xfrm flipH="1">
            <a:off x="3785847" y="159422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97" name="Google Shape;397;p18"/>
          <p:cNvSpPr txBox="1">
            <a:spLocks noGrp="1"/>
          </p:cNvSpPr>
          <p:nvPr>
            <p:ph type="subTitle" idx="1"/>
          </p:nvPr>
        </p:nvSpPr>
        <p:spPr>
          <a:xfrm flipH="1">
            <a:off x="3518726" y="2016500"/>
            <a:ext cx="2094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98" name="Google Shape;398;p18"/>
          <p:cNvSpPr txBox="1">
            <a:spLocks noGrp="1"/>
          </p:cNvSpPr>
          <p:nvPr>
            <p:ph type="ctrTitle" idx="2"/>
          </p:nvPr>
        </p:nvSpPr>
        <p:spPr>
          <a:xfrm flipH="1">
            <a:off x="6297645" y="159422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99" name="Google Shape;399;p18"/>
          <p:cNvSpPr txBox="1">
            <a:spLocks noGrp="1"/>
          </p:cNvSpPr>
          <p:nvPr>
            <p:ph type="subTitle" idx="3"/>
          </p:nvPr>
        </p:nvSpPr>
        <p:spPr>
          <a:xfrm flipH="1">
            <a:off x="6030500" y="2018850"/>
            <a:ext cx="2094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00" name="Google Shape;400;p18"/>
          <p:cNvSpPr txBox="1">
            <a:spLocks noGrp="1"/>
          </p:cNvSpPr>
          <p:nvPr>
            <p:ph type="ctrTitle" idx="4"/>
          </p:nvPr>
        </p:nvSpPr>
        <p:spPr>
          <a:xfrm flipH="1">
            <a:off x="1381680" y="306181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1" name="Google Shape;401;p18"/>
          <p:cNvSpPr txBox="1">
            <a:spLocks noGrp="1"/>
          </p:cNvSpPr>
          <p:nvPr>
            <p:ph type="subTitle" idx="5"/>
          </p:nvPr>
        </p:nvSpPr>
        <p:spPr>
          <a:xfrm flipH="1">
            <a:off x="1114525" y="3502050"/>
            <a:ext cx="2094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02" name="Google Shape;402;p18"/>
          <p:cNvSpPr txBox="1">
            <a:spLocks noGrp="1"/>
          </p:cNvSpPr>
          <p:nvPr>
            <p:ph type="ctrTitle" idx="6"/>
          </p:nvPr>
        </p:nvSpPr>
        <p:spPr>
          <a:xfrm flipH="1">
            <a:off x="3658497" y="3061811"/>
            <a:ext cx="1815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3" name="Google Shape;403;p18"/>
          <p:cNvSpPr txBox="1">
            <a:spLocks noGrp="1"/>
          </p:cNvSpPr>
          <p:nvPr>
            <p:ph type="subTitle" idx="7"/>
          </p:nvPr>
        </p:nvSpPr>
        <p:spPr>
          <a:xfrm flipH="1">
            <a:off x="3518726" y="3502050"/>
            <a:ext cx="2094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04" name="Google Shape;404;p18"/>
          <p:cNvSpPr txBox="1">
            <a:spLocks noGrp="1"/>
          </p:cNvSpPr>
          <p:nvPr>
            <p:ph type="title" idx="8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grpSp>
        <p:nvGrpSpPr>
          <p:cNvPr id="405" name="Google Shape;405;p18"/>
          <p:cNvGrpSpPr/>
          <p:nvPr/>
        </p:nvGrpSpPr>
        <p:grpSpPr>
          <a:xfrm rot="10800000">
            <a:off x="7198813" y="3361425"/>
            <a:ext cx="2450375" cy="2355300"/>
            <a:chOff x="3628425" y="1303525"/>
            <a:chExt cx="2450375" cy="2355300"/>
          </a:xfrm>
        </p:grpSpPr>
        <p:sp>
          <p:nvSpPr>
            <p:cNvPr id="406" name="Google Shape;406;p18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" name="Google Shape;412;p18"/>
          <p:cNvGrpSpPr/>
          <p:nvPr/>
        </p:nvGrpSpPr>
        <p:grpSpPr>
          <a:xfrm>
            <a:off x="-716000" y="-844337"/>
            <a:ext cx="1646200" cy="3081575"/>
            <a:chOff x="5721375" y="1301825"/>
            <a:chExt cx="1646200" cy="3081575"/>
          </a:xfrm>
        </p:grpSpPr>
        <p:sp>
          <p:nvSpPr>
            <p:cNvPr id="413" name="Google Shape;413;p18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8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8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8"/>
            <p:cNvSpPr/>
            <p:nvPr/>
          </p:nvSpPr>
          <p:spPr>
            <a:xfrm>
              <a:off x="5740850" y="3491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8"/>
            <p:cNvSpPr/>
            <p:nvPr/>
          </p:nvSpPr>
          <p:spPr>
            <a:xfrm>
              <a:off x="6157250" y="2761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8"/>
            <p:cNvSpPr/>
            <p:nvPr/>
          </p:nvSpPr>
          <p:spPr>
            <a:xfrm>
              <a:off x="6583400" y="3489850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9"/>
          <p:cNvSpPr txBox="1">
            <a:spLocks noGrp="1"/>
          </p:cNvSpPr>
          <p:nvPr>
            <p:ph type="ctrTitle"/>
          </p:nvPr>
        </p:nvSpPr>
        <p:spPr>
          <a:xfrm flipH="1">
            <a:off x="1086411" y="172360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21" name="Google Shape;421;p19"/>
          <p:cNvSpPr txBox="1">
            <a:spLocks noGrp="1"/>
          </p:cNvSpPr>
          <p:nvPr>
            <p:ph type="subTitle" idx="1"/>
          </p:nvPr>
        </p:nvSpPr>
        <p:spPr>
          <a:xfrm flipH="1">
            <a:off x="809361" y="2157926"/>
            <a:ext cx="21147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22" name="Google Shape;422;p19"/>
          <p:cNvSpPr txBox="1">
            <a:spLocks noGrp="1"/>
          </p:cNvSpPr>
          <p:nvPr>
            <p:ph type="ctrTitle" idx="2"/>
          </p:nvPr>
        </p:nvSpPr>
        <p:spPr>
          <a:xfrm flipH="1">
            <a:off x="3791709" y="172360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23" name="Google Shape;423;p19"/>
          <p:cNvSpPr txBox="1">
            <a:spLocks noGrp="1"/>
          </p:cNvSpPr>
          <p:nvPr>
            <p:ph type="subTitle" idx="3"/>
          </p:nvPr>
        </p:nvSpPr>
        <p:spPr>
          <a:xfrm flipH="1">
            <a:off x="3514659" y="2157926"/>
            <a:ext cx="21147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24" name="Google Shape;424;p19"/>
          <p:cNvSpPr txBox="1">
            <a:spLocks noGrp="1"/>
          </p:cNvSpPr>
          <p:nvPr>
            <p:ph type="ctrTitle" idx="4"/>
          </p:nvPr>
        </p:nvSpPr>
        <p:spPr>
          <a:xfrm flipH="1">
            <a:off x="6586357" y="172360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25" name="Google Shape;425;p19"/>
          <p:cNvSpPr txBox="1">
            <a:spLocks noGrp="1"/>
          </p:cNvSpPr>
          <p:nvPr>
            <p:ph type="subTitle" idx="5"/>
          </p:nvPr>
        </p:nvSpPr>
        <p:spPr>
          <a:xfrm flipH="1">
            <a:off x="6309307" y="2157926"/>
            <a:ext cx="21147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26" name="Google Shape;426;p19"/>
          <p:cNvSpPr txBox="1">
            <a:spLocks noGrp="1"/>
          </p:cNvSpPr>
          <p:nvPr>
            <p:ph type="ctrTitle" idx="6"/>
          </p:nvPr>
        </p:nvSpPr>
        <p:spPr>
          <a:xfrm flipH="1">
            <a:off x="1086411" y="339400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27" name="Google Shape;427;p19"/>
          <p:cNvSpPr txBox="1">
            <a:spLocks noGrp="1"/>
          </p:cNvSpPr>
          <p:nvPr>
            <p:ph type="subTitle" idx="7"/>
          </p:nvPr>
        </p:nvSpPr>
        <p:spPr>
          <a:xfrm flipH="1">
            <a:off x="809361" y="3815862"/>
            <a:ext cx="21147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28" name="Google Shape;428;p19"/>
          <p:cNvSpPr txBox="1">
            <a:spLocks noGrp="1"/>
          </p:cNvSpPr>
          <p:nvPr>
            <p:ph type="ctrTitle" idx="8"/>
          </p:nvPr>
        </p:nvSpPr>
        <p:spPr>
          <a:xfrm flipH="1">
            <a:off x="3791709" y="339400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29" name="Google Shape;429;p19"/>
          <p:cNvSpPr txBox="1">
            <a:spLocks noGrp="1"/>
          </p:cNvSpPr>
          <p:nvPr>
            <p:ph type="subTitle" idx="9"/>
          </p:nvPr>
        </p:nvSpPr>
        <p:spPr>
          <a:xfrm flipH="1">
            <a:off x="3514659" y="3815862"/>
            <a:ext cx="21147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30" name="Google Shape;430;p19"/>
          <p:cNvSpPr txBox="1">
            <a:spLocks noGrp="1"/>
          </p:cNvSpPr>
          <p:nvPr>
            <p:ph type="ctrTitle" idx="13"/>
          </p:nvPr>
        </p:nvSpPr>
        <p:spPr>
          <a:xfrm flipH="1">
            <a:off x="6586357" y="339400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1" name="Google Shape;431;p19"/>
          <p:cNvSpPr txBox="1">
            <a:spLocks noGrp="1"/>
          </p:cNvSpPr>
          <p:nvPr>
            <p:ph type="subTitle" idx="14"/>
          </p:nvPr>
        </p:nvSpPr>
        <p:spPr>
          <a:xfrm flipH="1">
            <a:off x="6309307" y="3815862"/>
            <a:ext cx="21147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32" name="Google Shape;432;p19"/>
          <p:cNvSpPr txBox="1">
            <a:spLocks noGrp="1"/>
          </p:cNvSpPr>
          <p:nvPr>
            <p:ph type="title" idx="15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grpSp>
        <p:nvGrpSpPr>
          <p:cNvPr id="433" name="Google Shape;433;p19"/>
          <p:cNvGrpSpPr/>
          <p:nvPr/>
        </p:nvGrpSpPr>
        <p:grpSpPr>
          <a:xfrm flipH="1">
            <a:off x="-1641025" y="-697925"/>
            <a:ext cx="2450375" cy="2355300"/>
            <a:chOff x="3628425" y="1303525"/>
            <a:chExt cx="2450375" cy="2355300"/>
          </a:xfrm>
        </p:grpSpPr>
        <p:sp>
          <p:nvSpPr>
            <p:cNvPr id="434" name="Google Shape;434;p19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9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9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" name="Google Shape;440;p19"/>
          <p:cNvGrpSpPr/>
          <p:nvPr/>
        </p:nvGrpSpPr>
        <p:grpSpPr>
          <a:xfrm flipH="1">
            <a:off x="6716917" y="4573667"/>
            <a:ext cx="1810697" cy="994370"/>
            <a:chOff x="5314125" y="2761825"/>
            <a:chExt cx="1627300" cy="893575"/>
          </a:xfrm>
        </p:grpSpPr>
        <p:sp>
          <p:nvSpPr>
            <p:cNvPr id="441" name="Google Shape;441;p19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9"/>
            <p:cNvSpPr/>
            <p:nvPr/>
          </p:nvSpPr>
          <p:spPr>
            <a:xfrm>
              <a:off x="6157250" y="2761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CUSTOM_4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0"/>
          <p:cNvSpPr txBox="1">
            <a:spLocks noGrp="1"/>
          </p:cNvSpPr>
          <p:nvPr>
            <p:ph type="title" hasCustomPrompt="1"/>
          </p:nvPr>
        </p:nvSpPr>
        <p:spPr>
          <a:xfrm>
            <a:off x="2278500" y="1855056"/>
            <a:ext cx="4587000" cy="96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45" name="Google Shape;445;p20"/>
          <p:cNvSpPr txBox="1">
            <a:spLocks noGrp="1"/>
          </p:cNvSpPr>
          <p:nvPr>
            <p:ph type="subTitle" idx="1"/>
          </p:nvPr>
        </p:nvSpPr>
        <p:spPr>
          <a:xfrm flipH="1">
            <a:off x="2749650" y="2618777"/>
            <a:ext cx="3644700" cy="5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46" name="Google Shape;446;p20"/>
          <p:cNvSpPr txBox="1">
            <a:spLocks noGrp="1"/>
          </p:cNvSpPr>
          <p:nvPr>
            <p:ph type="title" idx="2" hasCustomPrompt="1"/>
          </p:nvPr>
        </p:nvSpPr>
        <p:spPr>
          <a:xfrm>
            <a:off x="2278500" y="447165"/>
            <a:ext cx="4587000" cy="96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47" name="Google Shape;447;p20"/>
          <p:cNvSpPr txBox="1">
            <a:spLocks noGrp="1"/>
          </p:cNvSpPr>
          <p:nvPr>
            <p:ph type="subTitle" idx="3"/>
          </p:nvPr>
        </p:nvSpPr>
        <p:spPr>
          <a:xfrm flipH="1">
            <a:off x="2749650" y="1205860"/>
            <a:ext cx="36447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48" name="Google Shape;448;p20"/>
          <p:cNvSpPr txBox="1">
            <a:spLocks noGrp="1"/>
          </p:cNvSpPr>
          <p:nvPr>
            <p:ph type="title" idx="4" hasCustomPrompt="1"/>
          </p:nvPr>
        </p:nvSpPr>
        <p:spPr>
          <a:xfrm>
            <a:off x="2278500" y="3288654"/>
            <a:ext cx="4587000" cy="96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49" name="Google Shape;449;p20"/>
          <p:cNvSpPr txBox="1">
            <a:spLocks noGrp="1"/>
          </p:cNvSpPr>
          <p:nvPr>
            <p:ph type="subTitle" idx="5"/>
          </p:nvPr>
        </p:nvSpPr>
        <p:spPr>
          <a:xfrm flipH="1">
            <a:off x="2995650" y="4049830"/>
            <a:ext cx="3152700" cy="5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grpSp>
        <p:nvGrpSpPr>
          <p:cNvPr id="450" name="Google Shape;450;p20"/>
          <p:cNvGrpSpPr/>
          <p:nvPr/>
        </p:nvGrpSpPr>
        <p:grpSpPr>
          <a:xfrm flipH="1">
            <a:off x="-490900" y="3353975"/>
            <a:ext cx="3312425" cy="2357025"/>
            <a:chOff x="2785850" y="1303525"/>
            <a:chExt cx="3312425" cy="2357025"/>
          </a:xfrm>
        </p:grpSpPr>
        <p:sp>
          <p:nvSpPr>
            <p:cNvPr id="451" name="Google Shape;451;p20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2785850" y="2769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0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" name="Google Shape;458;p20"/>
          <p:cNvGrpSpPr/>
          <p:nvPr/>
        </p:nvGrpSpPr>
        <p:grpSpPr>
          <a:xfrm>
            <a:off x="5886025" y="-698287"/>
            <a:ext cx="2896025" cy="1621550"/>
            <a:chOff x="4452075" y="1301825"/>
            <a:chExt cx="2896025" cy="1621550"/>
          </a:xfrm>
        </p:grpSpPr>
        <p:sp>
          <p:nvSpPr>
            <p:cNvPr id="459" name="Google Shape;459;p20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0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0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0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20"/>
          <p:cNvGrpSpPr/>
          <p:nvPr/>
        </p:nvGrpSpPr>
        <p:grpSpPr>
          <a:xfrm>
            <a:off x="426125" y="-696587"/>
            <a:ext cx="1626725" cy="2351875"/>
            <a:chOff x="4878800" y="1303525"/>
            <a:chExt cx="1626725" cy="2351875"/>
          </a:xfrm>
        </p:grpSpPr>
        <p:sp>
          <p:nvSpPr>
            <p:cNvPr id="465" name="Google Shape;465;p20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0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" name="Google Shape;469;p20"/>
          <p:cNvGrpSpPr/>
          <p:nvPr/>
        </p:nvGrpSpPr>
        <p:grpSpPr>
          <a:xfrm flipH="1">
            <a:off x="7399500" y="2987338"/>
            <a:ext cx="2469850" cy="2353575"/>
            <a:chOff x="-354000" y="2968288"/>
            <a:chExt cx="2469850" cy="2353575"/>
          </a:xfrm>
        </p:grpSpPr>
        <p:sp>
          <p:nvSpPr>
            <p:cNvPr id="470" name="Google Shape;470;p20"/>
            <p:cNvSpPr/>
            <p:nvPr/>
          </p:nvSpPr>
          <p:spPr>
            <a:xfrm>
              <a:off x="53250" y="2970013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0"/>
            <p:cNvSpPr/>
            <p:nvPr/>
          </p:nvSpPr>
          <p:spPr>
            <a:xfrm>
              <a:off x="896375" y="2968288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0"/>
            <p:cNvSpPr/>
            <p:nvPr/>
          </p:nvSpPr>
          <p:spPr>
            <a:xfrm>
              <a:off x="-354000" y="3701463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72725" y="4430038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489125" y="3699738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0"/>
            <p:cNvSpPr/>
            <p:nvPr/>
          </p:nvSpPr>
          <p:spPr>
            <a:xfrm>
              <a:off x="915275" y="4428313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1331700" y="3698013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1"/>
          <p:cNvSpPr txBox="1">
            <a:spLocks noGrp="1"/>
          </p:cNvSpPr>
          <p:nvPr>
            <p:ph type="ctrTitle"/>
          </p:nvPr>
        </p:nvSpPr>
        <p:spPr>
          <a:xfrm>
            <a:off x="4711775" y="1500738"/>
            <a:ext cx="3620400" cy="19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79" name="Google Shape;479;p21"/>
          <p:cNvSpPr txBox="1">
            <a:spLocks noGrp="1"/>
          </p:cNvSpPr>
          <p:nvPr>
            <p:ph type="subTitle" idx="1"/>
          </p:nvPr>
        </p:nvSpPr>
        <p:spPr>
          <a:xfrm>
            <a:off x="4711775" y="3274500"/>
            <a:ext cx="2614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80" name="Google Shape;480;p21"/>
          <p:cNvSpPr/>
          <p:nvPr/>
        </p:nvSpPr>
        <p:spPr>
          <a:xfrm flipH="1">
            <a:off x="756800" y="-486150"/>
            <a:ext cx="784150" cy="891850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0"/>
                </a:moveTo>
                <a:lnTo>
                  <a:pt x="0" y="9325"/>
                </a:lnTo>
                <a:lnTo>
                  <a:pt x="481" y="27173"/>
                </a:lnTo>
                <a:lnTo>
                  <a:pt x="16175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213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1"/>
          <p:cNvSpPr/>
          <p:nvPr/>
        </p:nvSpPr>
        <p:spPr>
          <a:xfrm flipH="1">
            <a:off x="-105525" y="1911063"/>
            <a:ext cx="784150" cy="891850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190" y="1"/>
                </a:moveTo>
                <a:lnTo>
                  <a:pt x="0" y="9326"/>
                </a:lnTo>
                <a:lnTo>
                  <a:pt x="481" y="27174"/>
                </a:lnTo>
                <a:lnTo>
                  <a:pt x="16153" y="35674"/>
                </a:lnTo>
                <a:lnTo>
                  <a:pt x="31366" y="26349"/>
                </a:lnTo>
                <a:lnTo>
                  <a:pt x="30885" y="8501"/>
                </a:lnTo>
                <a:lnTo>
                  <a:pt x="15190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2" name="Google Shape;482;p21"/>
          <p:cNvGrpSpPr/>
          <p:nvPr/>
        </p:nvGrpSpPr>
        <p:grpSpPr>
          <a:xfrm flipH="1">
            <a:off x="-948100" y="-1219875"/>
            <a:ext cx="5860175" cy="3081575"/>
            <a:chOff x="1507400" y="1301825"/>
            <a:chExt cx="5860175" cy="3081575"/>
          </a:xfrm>
        </p:grpSpPr>
        <p:sp>
          <p:nvSpPr>
            <p:cNvPr id="483" name="Google Shape;483;p21"/>
            <p:cNvSpPr/>
            <p:nvPr/>
          </p:nvSpPr>
          <p:spPr>
            <a:xfrm>
              <a:off x="1507400" y="2041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1"/>
            <p:cNvSpPr/>
            <p:nvPr/>
          </p:nvSpPr>
          <p:spPr>
            <a:xfrm>
              <a:off x="2349975" y="2039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1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1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1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1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1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1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1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1"/>
            <p:cNvSpPr/>
            <p:nvPr/>
          </p:nvSpPr>
          <p:spPr>
            <a:xfrm>
              <a:off x="2785850" y="2769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1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1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1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1"/>
            <p:cNvSpPr/>
            <p:nvPr/>
          </p:nvSpPr>
          <p:spPr>
            <a:xfrm>
              <a:off x="5740850" y="3491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1"/>
            <p:cNvSpPr/>
            <p:nvPr/>
          </p:nvSpPr>
          <p:spPr>
            <a:xfrm>
              <a:off x="6157250" y="2761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1"/>
            <p:cNvSpPr/>
            <p:nvPr/>
          </p:nvSpPr>
          <p:spPr>
            <a:xfrm>
              <a:off x="6583400" y="3489850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1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0" name="Google Shape;500;p21"/>
          <p:cNvGrpSpPr/>
          <p:nvPr/>
        </p:nvGrpSpPr>
        <p:grpSpPr>
          <a:xfrm flipH="1">
            <a:off x="-871475" y="3658775"/>
            <a:ext cx="2450375" cy="2355300"/>
            <a:chOff x="3628425" y="1303525"/>
            <a:chExt cx="2450375" cy="2355300"/>
          </a:xfrm>
        </p:grpSpPr>
        <p:sp>
          <p:nvSpPr>
            <p:cNvPr id="501" name="Google Shape;501;p21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1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1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1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1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" name="Google Shape;507;p21"/>
          <p:cNvGrpSpPr/>
          <p:nvPr/>
        </p:nvGrpSpPr>
        <p:grpSpPr>
          <a:xfrm flipH="1">
            <a:off x="7887950" y="4440300"/>
            <a:ext cx="2043125" cy="1623875"/>
            <a:chOff x="4035675" y="1303525"/>
            <a:chExt cx="2043125" cy="1623875"/>
          </a:xfrm>
        </p:grpSpPr>
        <p:sp>
          <p:nvSpPr>
            <p:cNvPr id="508" name="Google Shape;508;p21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1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1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1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2" name="Google Shape;512;p21"/>
          <p:cNvGrpSpPr/>
          <p:nvPr/>
        </p:nvGrpSpPr>
        <p:grpSpPr>
          <a:xfrm flipH="1">
            <a:off x="8550200" y="1068600"/>
            <a:ext cx="2469875" cy="895275"/>
            <a:chOff x="257575" y="2771000"/>
            <a:chExt cx="2469875" cy="895275"/>
          </a:xfrm>
        </p:grpSpPr>
        <p:sp>
          <p:nvSpPr>
            <p:cNvPr id="513" name="Google Shape;513;p21"/>
            <p:cNvSpPr/>
            <p:nvPr/>
          </p:nvSpPr>
          <p:spPr>
            <a:xfrm>
              <a:off x="257575" y="27744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1"/>
            <p:cNvSpPr/>
            <p:nvPr/>
          </p:nvSpPr>
          <p:spPr>
            <a:xfrm>
              <a:off x="1100150" y="27727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1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/>
          <p:cNvSpPr txBox="1">
            <a:spLocks noGrp="1"/>
          </p:cNvSpPr>
          <p:nvPr>
            <p:ph type="ctrTitle"/>
          </p:nvPr>
        </p:nvSpPr>
        <p:spPr>
          <a:xfrm>
            <a:off x="763600" y="1500738"/>
            <a:ext cx="3620400" cy="19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1" name="Google Shape;71;p3"/>
          <p:cNvSpPr txBox="1">
            <a:spLocks noGrp="1"/>
          </p:cNvSpPr>
          <p:nvPr>
            <p:ph type="subTitle" idx="1"/>
          </p:nvPr>
        </p:nvSpPr>
        <p:spPr>
          <a:xfrm>
            <a:off x="1769825" y="3274500"/>
            <a:ext cx="2614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72" name="Google Shape;72;p3"/>
          <p:cNvGrpSpPr/>
          <p:nvPr/>
        </p:nvGrpSpPr>
        <p:grpSpPr>
          <a:xfrm>
            <a:off x="4204500" y="-844337"/>
            <a:ext cx="5860175" cy="3081575"/>
            <a:chOff x="1507400" y="1301825"/>
            <a:chExt cx="5860175" cy="3081575"/>
          </a:xfrm>
        </p:grpSpPr>
        <p:sp>
          <p:nvSpPr>
            <p:cNvPr id="73" name="Google Shape;73;p3"/>
            <p:cNvSpPr/>
            <p:nvPr/>
          </p:nvSpPr>
          <p:spPr>
            <a:xfrm>
              <a:off x="1507400" y="2041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349975" y="2039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2785850" y="2769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5740850" y="3491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6157250" y="2761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6583400" y="3489850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90;p3"/>
          <p:cNvGrpSpPr/>
          <p:nvPr/>
        </p:nvGrpSpPr>
        <p:grpSpPr>
          <a:xfrm flipH="1">
            <a:off x="-871475" y="3077750"/>
            <a:ext cx="5821225" cy="2362750"/>
            <a:chOff x="257575" y="1303525"/>
            <a:chExt cx="5821225" cy="2362750"/>
          </a:xfrm>
        </p:grpSpPr>
        <p:sp>
          <p:nvSpPr>
            <p:cNvPr id="91" name="Google Shape;91;p3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257575" y="27744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1100150" y="27727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" name="Google Shape;100;p3"/>
          <p:cNvGrpSpPr/>
          <p:nvPr/>
        </p:nvGrpSpPr>
        <p:grpSpPr>
          <a:xfrm flipH="1">
            <a:off x="-871475" y="-408400"/>
            <a:ext cx="2043125" cy="1623875"/>
            <a:chOff x="4035675" y="1303525"/>
            <a:chExt cx="2043125" cy="1623875"/>
          </a:xfrm>
        </p:grpSpPr>
        <p:sp>
          <p:nvSpPr>
            <p:cNvPr id="101" name="Google Shape;101;p3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3"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" name="Google Shape;517;p22"/>
          <p:cNvGrpSpPr/>
          <p:nvPr/>
        </p:nvGrpSpPr>
        <p:grpSpPr>
          <a:xfrm>
            <a:off x="7441775" y="-698287"/>
            <a:ext cx="4978650" cy="3089025"/>
            <a:chOff x="2369450" y="1301825"/>
            <a:chExt cx="4978650" cy="3089025"/>
          </a:xfrm>
        </p:grpSpPr>
        <p:sp>
          <p:nvSpPr>
            <p:cNvPr id="518" name="Google Shape;518;p22"/>
            <p:cNvSpPr/>
            <p:nvPr/>
          </p:nvSpPr>
          <p:spPr>
            <a:xfrm>
              <a:off x="2766375" y="130925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2"/>
            <p:cNvSpPr/>
            <p:nvPr/>
          </p:nvSpPr>
          <p:spPr>
            <a:xfrm>
              <a:off x="3193100" y="2037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2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2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2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2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2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2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2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2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2"/>
            <p:cNvSpPr/>
            <p:nvPr/>
          </p:nvSpPr>
          <p:spPr>
            <a:xfrm>
              <a:off x="2369450" y="3499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2"/>
            <p:cNvSpPr/>
            <p:nvPr/>
          </p:nvSpPr>
          <p:spPr>
            <a:xfrm>
              <a:off x="2785850" y="2769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2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2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2"/>
            <p:cNvSpPr/>
            <p:nvPr/>
          </p:nvSpPr>
          <p:spPr>
            <a:xfrm>
              <a:off x="4055150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2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2"/>
            <p:cNvSpPr/>
            <p:nvPr/>
          </p:nvSpPr>
          <p:spPr>
            <a:xfrm>
              <a:off x="4897700" y="34938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2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" name="Google Shape;536;p22"/>
          <p:cNvGrpSpPr/>
          <p:nvPr/>
        </p:nvGrpSpPr>
        <p:grpSpPr>
          <a:xfrm>
            <a:off x="5788175" y="2236288"/>
            <a:ext cx="6664350" cy="3093025"/>
            <a:chOff x="683750" y="1301825"/>
            <a:chExt cx="6664350" cy="3093025"/>
          </a:xfrm>
        </p:grpSpPr>
        <p:sp>
          <p:nvSpPr>
            <p:cNvPr id="537" name="Google Shape;537;p22"/>
            <p:cNvSpPr/>
            <p:nvPr/>
          </p:nvSpPr>
          <p:spPr>
            <a:xfrm>
              <a:off x="1507400" y="2041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2"/>
            <p:cNvSpPr/>
            <p:nvPr/>
          </p:nvSpPr>
          <p:spPr>
            <a:xfrm>
              <a:off x="1923825" y="1310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2"/>
            <p:cNvSpPr/>
            <p:nvPr/>
          </p:nvSpPr>
          <p:spPr>
            <a:xfrm>
              <a:off x="2349975" y="2039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2"/>
            <p:cNvSpPr/>
            <p:nvPr/>
          </p:nvSpPr>
          <p:spPr>
            <a:xfrm>
              <a:off x="3193100" y="2037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2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2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2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2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2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2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2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2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2"/>
            <p:cNvSpPr/>
            <p:nvPr/>
          </p:nvSpPr>
          <p:spPr>
            <a:xfrm>
              <a:off x="683750" y="350302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2"/>
            <p:cNvSpPr/>
            <p:nvPr/>
          </p:nvSpPr>
          <p:spPr>
            <a:xfrm>
              <a:off x="1526875" y="350130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2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2"/>
            <p:cNvSpPr/>
            <p:nvPr/>
          </p:nvSpPr>
          <p:spPr>
            <a:xfrm>
              <a:off x="2369450" y="3499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2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2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2"/>
            <p:cNvSpPr/>
            <p:nvPr/>
          </p:nvSpPr>
          <p:spPr>
            <a:xfrm>
              <a:off x="4055150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2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2"/>
            <p:cNvSpPr/>
            <p:nvPr/>
          </p:nvSpPr>
          <p:spPr>
            <a:xfrm>
              <a:off x="4897700" y="34938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2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" name="Google Shape;559;p22"/>
          <p:cNvGrpSpPr/>
          <p:nvPr/>
        </p:nvGrpSpPr>
        <p:grpSpPr>
          <a:xfrm>
            <a:off x="-2083225" y="-698287"/>
            <a:ext cx="4978650" cy="3089025"/>
            <a:chOff x="2369450" y="1301825"/>
            <a:chExt cx="4978650" cy="3089025"/>
          </a:xfrm>
        </p:grpSpPr>
        <p:sp>
          <p:nvSpPr>
            <p:cNvPr id="560" name="Google Shape;560;p22"/>
            <p:cNvSpPr/>
            <p:nvPr/>
          </p:nvSpPr>
          <p:spPr>
            <a:xfrm>
              <a:off x="2766375" y="130925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2"/>
            <p:cNvSpPr/>
            <p:nvPr/>
          </p:nvSpPr>
          <p:spPr>
            <a:xfrm>
              <a:off x="3193100" y="2037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2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2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2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2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2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2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2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2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2"/>
            <p:cNvSpPr/>
            <p:nvPr/>
          </p:nvSpPr>
          <p:spPr>
            <a:xfrm>
              <a:off x="2369450" y="3499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2"/>
            <p:cNvSpPr/>
            <p:nvPr/>
          </p:nvSpPr>
          <p:spPr>
            <a:xfrm>
              <a:off x="2785850" y="2769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2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2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2"/>
            <p:cNvSpPr/>
            <p:nvPr/>
          </p:nvSpPr>
          <p:spPr>
            <a:xfrm>
              <a:off x="4055150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2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2"/>
            <p:cNvSpPr/>
            <p:nvPr/>
          </p:nvSpPr>
          <p:spPr>
            <a:xfrm>
              <a:off x="4897700" y="34938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2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" name="Google Shape;578;p22"/>
          <p:cNvGrpSpPr/>
          <p:nvPr/>
        </p:nvGrpSpPr>
        <p:grpSpPr>
          <a:xfrm>
            <a:off x="-3736825" y="2237988"/>
            <a:ext cx="5414525" cy="3091325"/>
            <a:chOff x="683750" y="1303525"/>
            <a:chExt cx="5414525" cy="3091325"/>
          </a:xfrm>
        </p:grpSpPr>
        <p:sp>
          <p:nvSpPr>
            <p:cNvPr id="579" name="Google Shape;579;p22"/>
            <p:cNvSpPr/>
            <p:nvPr/>
          </p:nvSpPr>
          <p:spPr>
            <a:xfrm>
              <a:off x="1507400" y="2041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2"/>
            <p:cNvSpPr/>
            <p:nvPr/>
          </p:nvSpPr>
          <p:spPr>
            <a:xfrm>
              <a:off x="1923825" y="1310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2"/>
            <p:cNvSpPr/>
            <p:nvPr/>
          </p:nvSpPr>
          <p:spPr>
            <a:xfrm>
              <a:off x="2349975" y="2039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2"/>
            <p:cNvSpPr/>
            <p:nvPr/>
          </p:nvSpPr>
          <p:spPr>
            <a:xfrm>
              <a:off x="3193100" y="2037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2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2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2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2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2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2"/>
            <p:cNvSpPr/>
            <p:nvPr/>
          </p:nvSpPr>
          <p:spPr>
            <a:xfrm>
              <a:off x="683750" y="350302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2"/>
            <p:cNvSpPr/>
            <p:nvPr/>
          </p:nvSpPr>
          <p:spPr>
            <a:xfrm>
              <a:off x="1526875" y="350130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2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2"/>
            <p:cNvSpPr/>
            <p:nvPr/>
          </p:nvSpPr>
          <p:spPr>
            <a:xfrm>
              <a:off x="2369450" y="3499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2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2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4" name="Google Shape;594;p22"/>
          <p:cNvSpPr txBox="1">
            <a:spLocks noGrp="1"/>
          </p:cNvSpPr>
          <p:nvPr>
            <p:ph type="ctrTitle"/>
          </p:nvPr>
        </p:nvSpPr>
        <p:spPr>
          <a:xfrm>
            <a:off x="2752725" y="3292750"/>
            <a:ext cx="3638400" cy="71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95" name="Google Shape;595;p22"/>
          <p:cNvSpPr txBox="1">
            <a:spLocks noGrp="1"/>
          </p:cNvSpPr>
          <p:nvPr>
            <p:ph type="subTitle" idx="1"/>
          </p:nvPr>
        </p:nvSpPr>
        <p:spPr>
          <a:xfrm>
            <a:off x="3264900" y="3854250"/>
            <a:ext cx="2614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7" name="Google Shape;597;p23"/>
          <p:cNvGrpSpPr/>
          <p:nvPr/>
        </p:nvGrpSpPr>
        <p:grpSpPr>
          <a:xfrm>
            <a:off x="5310450" y="-698287"/>
            <a:ext cx="7109975" cy="3093025"/>
            <a:chOff x="238125" y="1301825"/>
            <a:chExt cx="7109975" cy="3093025"/>
          </a:xfrm>
        </p:grpSpPr>
        <p:sp>
          <p:nvSpPr>
            <p:cNvPr id="598" name="Google Shape;598;p23"/>
            <p:cNvSpPr/>
            <p:nvPr/>
          </p:nvSpPr>
          <p:spPr>
            <a:xfrm>
              <a:off x="238125" y="1314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3"/>
            <p:cNvSpPr/>
            <p:nvPr/>
          </p:nvSpPr>
          <p:spPr>
            <a:xfrm>
              <a:off x="1080675" y="1313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3"/>
            <p:cNvSpPr/>
            <p:nvPr/>
          </p:nvSpPr>
          <p:spPr>
            <a:xfrm>
              <a:off x="1507400" y="2041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3"/>
            <p:cNvSpPr/>
            <p:nvPr/>
          </p:nvSpPr>
          <p:spPr>
            <a:xfrm>
              <a:off x="1923825" y="1310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3"/>
            <p:cNvSpPr/>
            <p:nvPr/>
          </p:nvSpPr>
          <p:spPr>
            <a:xfrm>
              <a:off x="2766375" y="130925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3"/>
            <p:cNvSpPr/>
            <p:nvPr/>
          </p:nvSpPr>
          <p:spPr>
            <a:xfrm>
              <a:off x="3193100" y="2037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3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3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3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3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3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3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3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3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3"/>
            <p:cNvSpPr/>
            <p:nvPr/>
          </p:nvSpPr>
          <p:spPr>
            <a:xfrm>
              <a:off x="257575" y="27744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3"/>
            <p:cNvSpPr/>
            <p:nvPr/>
          </p:nvSpPr>
          <p:spPr>
            <a:xfrm>
              <a:off x="683750" y="350302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3"/>
            <p:cNvSpPr/>
            <p:nvPr/>
          </p:nvSpPr>
          <p:spPr>
            <a:xfrm>
              <a:off x="1526875" y="350130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3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3"/>
            <p:cNvSpPr/>
            <p:nvPr/>
          </p:nvSpPr>
          <p:spPr>
            <a:xfrm>
              <a:off x="2369450" y="3499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3"/>
            <p:cNvSpPr/>
            <p:nvPr/>
          </p:nvSpPr>
          <p:spPr>
            <a:xfrm>
              <a:off x="2785850" y="2769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3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3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3"/>
            <p:cNvSpPr/>
            <p:nvPr/>
          </p:nvSpPr>
          <p:spPr>
            <a:xfrm>
              <a:off x="4055150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3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3"/>
            <p:cNvSpPr/>
            <p:nvPr/>
          </p:nvSpPr>
          <p:spPr>
            <a:xfrm>
              <a:off x="4897700" y="34938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3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" name="Google Shape;624;p23"/>
          <p:cNvGrpSpPr/>
          <p:nvPr/>
        </p:nvGrpSpPr>
        <p:grpSpPr>
          <a:xfrm>
            <a:off x="5342550" y="2236288"/>
            <a:ext cx="7109975" cy="3093025"/>
            <a:chOff x="238125" y="1301825"/>
            <a:chExt cx="7109975" cy="3093025"/>
          </a:xfrm>
        </p:grpSpPr>
        <p:sp>
          <p:nvSpPr>
            <p:cNvPr id="625" name="Google Shape;625;p23"/>
            <p:cNvSpPr/>
            <p:nvPr/>
          </p:nvSpPr>
          <p:spPr>
            <a:xfrm>
              <a:off x="238125" y="1314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3"/>
            <p:cNvSpPr/>
            <p:nvPr/>
          </p:nvSpPr>
          <p:spPr>
            <a:xfrm>
              <a:off x="664825" y="204300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3"/>
            <p:cNvSpPr/>
            <p:nvPr/>
          </p:nvSpPr>
          <p:spPr>
            <a:xfrm>
              <a:off x="1080675" y="1313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3"/>
            <p:cNvSpPr/>
            <p:nvPr/>
          </p:nvSpPr>
          <p:spPr>
            <a:xfrm>
              <a:off x="1507400" y="2041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3"/>
            <p:cNvSpPr/>
            <p:nvPr/>
          </p:nvSpPr>
          <p:spPr>
            <a:xfrm>
              <a:off x="1923825" y="1310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3"/>
            <p:cNvSpPr/>
            <p:nvPr/>
          </p:nvSpPr>
          <p:spPr>
            <a:xfrm>
              <a:off x="2349975" y="2039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3"/>
            <p:cNvSpPr/>
            <p:nvPr/>
          </p:nvSpPr>
          <p:spPr>
            <a:xfrm>
              <a:off x="3193100" y="2037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3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3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3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3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3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3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3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3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3"/>
            <p:cNvSpPr/>
            <p:nvPr/>
          </p:nvSpPr>
          <p:spPr>
            <a:xfrm>
              <a:off x="257575" y="27744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3"/>
            <p:cNvSpPr/>
            <p:nvPr/>
          </p:nvSpPr>
          <p:spPr>
            <a:xfrm>
              <a:off x="683750" y="350302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3"/>
            <p:cNvSpPr/>
            <p:nvPr/>
          </p:nvSpPr>
          <p:spPr>
            <a:xfrm>
              <a:off x="1526875" y="350130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3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3"/>
            <p:cNvSpPr/>
            <p:nvPr/>
          </p:nvSpPr>
          <p:spPr>
            <a:xfrm>
              <a:off x="2369450" y="3499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3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3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3"/>
            <p:cNvSpPr/>
            <p:nvPr/>
          </p:nvSpPr>
          <p:spPr>
            <a:xfrm>
              <a:off x="4055150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3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3"/>
            <p:cNvSpPr/>
            <p:nvPr/>
          </p:nvSpPr>
          <p:spPr>
            <a:xfrm>
              <a:off x="4897700" y="34938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3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1" name="Google Shape;651;p23"/>
          <p:cNvGrpSpPr/>
          <p:nvPr/>
        </p:nvGrpSpPr>
        <p:grpSpPr>
          <a:xfrm>
            <a:off x="-356791" y="3535072"/>
            <a:ext cx="1147750" cy="1485542"/>
            <a:chOff x="683750" y="2772725"/>
            <a:chExt cx="1200575" cy="1622125"/>
          </a:xfrm>
        </p:grpSpPr>
        <p:sp>
          <p:nvSpPr>
            <p:cNvPr id="652" name="Google Shape;652;p23"/>
            <p:cNvSpPr/>
            <p:nvPr/>
          </p:nvSpPr>
          <p:spPr>
            <a:xfrm>
              <a:off x="683750" y="350302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3"/>
            <p:cNvSpPr/>
            <p:nvPr/>
          </p:nvSpPr>
          <p:spPr>
            <a:xfrm>
              <a:off x="1100150" y="27727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4" name="Google Shape;654;p23"/>
          <p:cNvSpPr txBox="1">
            <a:spLocks noGrp="1"/>
          </p:cNvSpPr>
          <p:nvPr>
            <p:ph type="ctrTitle"/>
          </p:nvPr>
        </p:nvSpPr>
        <p:spPr>
          <a:xfrm flipH="1">
            <a:off x="1092625" y="2279500"/>
            <a:ext cx="3736200" cy="6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655" name="Google Shape;655;p23"/>
          <p:cNvSpPr txBox="1">
            <a:spLocks noGrp="1"/>
          </p:cNvSpPr>
          <p:nvPr>
            <p:ph type="subTitle" idx="1"/>
          </p:nvPr>
        </p:nvSpPr>
        <p:spPr>
          <a:xfrm flipH="1">
            <a:off x="1092625" y="782450"/>
            <a:ext cx="3736200" cy="13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y design 1">
  <p:cSld name="CUSTOM_10"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24"/>
          <p:cNvSpPr txBox="1">
            <a:spLocks noGrp="1"/>
          </p:cNvSpPr>
          <p:nvPr>
            <p:ph type="subTitle" idx="1"/>
          </p:nvPr>
        </p:nvSpPr>
        <p:spPr>
          <a:xfrm flipH="1">
            <a:off x="5733826" y="2437661"/>
            <a:ext cx="2086200" cy="1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24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grpSp>
        <p:nvGrpSpPr>
          <p:cNvPr id="659" name="Google Shape;659;p24"/>
          <p:cNvGrpSpPr/>
          <p:nvPr/>
        </p:nvGrpSpPr>
        <p:grpSpPr>
          <a:xfrm>
            <a:off x="-1387000" y="-696587"/>
            <a:ext cx="2469850" cy="3083875"/>
            <a:chOff x="4035675" y="1303525"/>
            <a:chExt cx="2469850" cy="3083875"/>
          </a:xfrm>
        </p:grpSpPr>
        <p:sp>
          <p:nvSpPr>
            <p:cNvPr id="660" name="Google Shape;660;p24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4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4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4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4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4"/>
            <p:cNvSpPr/>
            <p:nvPr/>
          </p:nvSpPr>
          <p:spPr>
            <a:xfrm>
              <a:off x="4878813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4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7" name="Google Shape;667;p24"/>
          <p:cNvGrpSpPr/>
          <p:nvPr/>
        </p:nvGrpSpPr>
        <p:grpSpPr>
          <a:xfrm>
            <a:off x="5168625" y="3804050"/>
            <a:ext cx="4562250" cy="1630725"/>
            <a:chOff x="2785850" y="2029825"/>
            <a:chExt cx="4562250" cy="1630725"/>
          </a:xfrm>
        </p:grpSpPr>
        <p:sp>
          <p:nvSpPr>
            <p:cNvPr id="668" name="Google Shape;668;p24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4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4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4"/>
            <p:cNvSpPr/>
            <p:nvPr/>
          </p:nvSpPr>
          <p:spPr>
            <a:xfrm>
              <a:off x="2785850" y="2769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4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4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4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4"/>
            <p:cNvSpPr/>
            <p:nvPr/>
          </p:nvSpPr>
          <p:spPr>
            <a:xfrm>
              <a:off x="6157250" y="2761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y design 2">
  <p:cSld name="CUSTOM_10_1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25"/>
          <p:cNvSpPr txBox="1">
            <a:spLocks noGrp="1"/>
          </p:cNvSpPr>
          <p:nvPr>
            <p:ph type="subTitle" idx="1"/>
          </p:nvPr>
        </p:nvSpPr>
        <p:spPr>
          <a:xfrm flipH="1">
            <a:off x="1333850" y="2325313"/>
            <a:ext cx="2644500" cy="1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25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grpSp>
        <p:nvGrpSpPr>
          <p:cNvPr id="679" name="Google Shape;679;p25"/>
          <p:cNvGrpSpPr/>
          <p:nvPr/>
        </p:nvGrpSpPr>
        <p:grpSpPr>
          <a:xfrm flipH="1">
            <a:off x="-860700" y="3804050"/>
            <a:ext cx="2033975" cy="1625575"/>
            <a:chOff x="5314125" y="2029825"/>
            <a:chExt cx="2033975" cy="1625575"/>
          </a:xfrm>
        </p:grpSpPr>
        <p:sp>
          <p:nvSpPr>
            <p:cNvPr id="680" name="Google Shape;680;p25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5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5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5"/>
            <p:cNvSpPr/>
            <p:nvPr/>
          </p:nvSpPr>
          <p:spPr>
            <a:xfrm>
              <a:off x="6157250" y="2761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" name="Google Shape;684;p25"/>
          <p:cNvGrpSpPr/>
          <p:nvPr/>
        </p:nvGrpSpPr>
        <p:grpSpPr>
          <a:xfrm flipH="1">
            <a:off x="7228050" y="-755987"/>
            <a:ext cx="2469850" cy="2353575"/>
            <a:chOff x="-354000" y="2968288"/>
            <a:chExt cx="2469850" cy="2353575"/>
          </a:xfrm>
        </p:grpSpPr>
        <p:sp>
          <p:nvSpPr>
            <p:cNvPr id="685" name="Google Shape;685;p25"/>
            <p:cNvSpPr/>
            <p:nvPr/>
          </p:nvSpPr>
          <p:spPr>
            <a:xfrm>
              <a:off x="53250" y="2970013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5"/>
            <p:cNvSpPr/>
            <p:nvPr/>
          </p:nvSpPr>
          <p:spPr>
            <a:xfrm>
              <a:off x="896375" y="2968288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5"/>
            <p:cNvSpPr/>
            <p:nvPr/>
          </p:nvSpPr>
          <p:spPr>
            <a:xfrm>
              <a:off x="-354000" y="3701463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5"/>
            <p:cNvSpPr/>
            <p:nvPr/>
          </p:nvSpPr>
          <p:spPr>
            <a:xfrm>
              <a:off x="72725" y="4430038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5"/>
            <p:cNvSpPr/>
            <p:nvPr/>
          </p:nvSpPr>
          <p:spPr>
            <a:xfrm>
              <a:off x="489125" y="3699738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5"/>
            <p:cNvSpPr/>
            <p:nvPr/>
          </p:nvSpPr>
          <p:spPr>
            <a:xfrm>
              <a:off x="915275" y="4428313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5"/>
            <p:cNvSpPr/>
            <p:nvPr/>
          </p:nvSpPr>
          <p:spPr>
            <a:xfrm>
              <a:off x="1331700" y="3698013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13"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26"/>
          <p:cNvSpPr txBox="1">
            <a:spLocks noGrp="1"/>
          </p:cNvSpPr>
          <p:nvPr>
            <p:ph type="body" idx="1"/>
          </p:nvPr>
        </p:nvSpPr>
        <p:spPr>
          <a:xfrm>
            <a:off x="745625" y="1347775"/>
            <a:ext cx="6099600" cy="3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 SemiBold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694" name="Google Shape;694;p26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grpSp>
        <p:nvGrpSpPr>
          <p:cNvPr id="695" name="Google Shape;695;p26"/>
          <p:cNvGrpSpPr/>
          <p:nvPr/>
        </p:nvGrpSpPr>
        <p:grpSpPr>
          <a:xfrm flipH="1">
            <a:off x="-524325" y="-754675"/>
            <a:ext cx="2905200" cy="2351300"/>
            <a:chOff x="7171875" y="-754675"/>
            <a:chExt cx="2905200" cy="2351300"/>
          </a:xfrm>
        </p:grpSpPr>
        <p:sp>
          <p:nvSpPr>
            <p:cNvPr id="696" name="Google Shape;696;p26"/>
            <p:cNvSpPr/>
            <p:nvPr/>
          </p:nvSpPr>
          <p:spPr>
            <a:xfrm>
              <a:off x="7171875" y="-7512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6"/>
            <p:cNvSpPr/>
            <p:nvPr/>
          </p:nvSpPr>
          <p:spPr>
            <a:xfrm>
              <a:off x="8857025" y="-7546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6"/>
            <p:cNvSpPr/>
            <p:nvPr/>
          </p:nvSpPr>
          <p:spPr>
            <a:xfrm>
              <a:off x="8450350" y="-232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6"/>
            <p:cNvSpPr/>
            <p:nvPr/>
          </p:nvSpPr>
          <p:spPr>
            <a:xfrm>
              <a:off x="8876500" y="7047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6"/>
            <p:cNvSpPr/>
            <p:nvPr/>
          </p:nvSpPr>
          <p:spPr>
            <a:xfrm>
              <a:off x="9292900" y="-249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" name="Google Shape;701;p26"/>
          <p:cNvGrpSpPr/>
          <p:nvPr/>
        </p:nvGrpSpPr>
        <p:grpSpPr>
          <a:xfrm rot="10800000">
            <a:off x="7198813" y="4094575"/>
            <a:ext cx="1626725" cy="1622150"/>
            <a:chOff x="4452075" y="1303525"/>
            <a:chExt cx="1626725" cy="1622150"/>
          </a:xfrm>
        </p:grpSpPr>
        <p:sp>
          <p:nvSpPr>
            <p:cNvPr id="702" name="Google Shape;702;p26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6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6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15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27"/>
          <p:cNvSpPr txBox="1">
            <a:spLocks noGrp="1"/>
          </p:cNvSpPr>
          <p:nvPr>
            <p:ph type="body" idx="1"/>
          </p:nvPr>
        </p:nvSpPr>
        <p:spPr>
          <a:xfrm>
            <a:off x="2539350" y="1636525"/>
            <a:ext cx="4065300" cy="26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Nunito Light"/>
              <a:buChar char="●"/>
              <a:defRPr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07" name="Google Shape;707;p27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grpSp>
        <p:nvGrpSpPr>
          <p:cNvPr id="708" name="Google Shape;708;p27"/>
          <p:cNvGrpSpPr/>
          <p:nvPr/>
        </p:nvGrpSpPr>
        <p:grpSpPr>
          <a:xfrm flipH="1">
            <a:off x="7399500" y="784213"/>
            <a:ext cx="2043125" cy="4556700"/>
            <a:chOff x="72725" y="765163"/>
            <a:chExt cx="2043125" cy="4556700"/>
          </a:xfrm>
        </p:grpSpPr>
        <p:sp>
          <p:nvSpPr>
            <p:cNvPr id="709" name="Google Shape;709;p27"/>
            <p:cNvSpPr/>
            <p:nvPr/>
          </p:nvSpPr>
          <p:spPr>
            <a:xfrm>
              <a:off x="489125" y="765163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7"/>
            <p:cNvSpPr/>
            <p:nvPr/>
          </p:nvSpPr>
          <p:spPr>
            <a:xfrm>
              <a:off x="915275" y="1493738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7"/>
            <p:cNvSpPr/>
            <p:nvPr/>
          </p:nvSpPr>
          <p:spPr>
            <a:xfrm>
              <a:off x="72725" y="4430038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7"/>
            <p:cNvSpPr/>
            <p:nvPr/>
          </p:nvSpPr>
          <p:spPr>
            <a:xfrm>
              <a:off x="489125" y="3699738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7"/>
            <p:cNvSpPr/>
            <p:nvPr/>
          </p:nvSpPr>
          <p:spPr>
            <a:xfrm>
              <a:off x="915275" y="4428313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7"/>
            <p:cNvSpPr/>
            <p:nvPr/>
          </p:nvSpPr>
          <p:spPr>
            <a:xfrm>
              <a:off x="1331700" y="3698013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" name="Google Shape;715;p27"/>
          <p:cNvGrpSpPr/>
          <p:nvPr/>
        </p:nvGrpSpPr>
        <p:grpSpPr>
          <a:xfrm flipH="1">
            <a:off x="-1049175" y="3034963"/>
            <a:ext cx="2062600" cy="1623300"/>
            <a:chOff x="53250" y="2968288"/>
            <a:chExt cx="2062600" cy="1623300"/>
          </a:xfrm>
        </p:grpSpPr>
        <p:sp>
          <p:nvSpPr>
            <p:cNvPr id="716" name="Google Shape;716;p27"/>
            <p:cNvSpPr/>
            <p:nvPr/>
          </p:nvSpPr>
          <p:spPr>
            <a:xfrm>
              <a:off x="53250" y="2970013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7"/>
            <p:cNvSpPr/>
            <p:nvPr/>
          </p:nvSpPr>
          <p:spPr>
            <a:xfrm>
              <a:off x="896375" y="2968288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7"/>
            <p:cNvSpPr/>
            <p:nvPr/>
          </p:nvSpPr>
          <p:spPr>
            <a:xfrm>
              <a:off x="489125" y="3699738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7"/>
            <p:cNvSpPr/>
            <p:nvPr/>
          </p:nvSpPr>
          <p:spPr>
            <a:xfrm>
              <a:off x="1331700" y="3698013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SECTION_TITLE_AND_DESCRIPTION_1"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28"/>
          <p:cNvSpPr txBox="1">
            <a:spLocks noGrp="1"/>
          </p:cNvSpPr>
          <p:nvPr>
            <p:ph type="subTitle" idx="1"/>
          </p:nvPr>
        </p:nvSpPr>
        <p:spPr>
          <a:xfrm>
            <a:off x="2623950" y="1611213"/>
            <a:ext cx="38961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22" name="Google Shape;722;p28"/>
          <p:cNvSpPr txBox="1">
            <a:spLocks noGrp="1"/>
          </p:cNvSpPr>
          <p:nvPr>
            <p:ph type="title"/>
          </p:nvPr>
        </p:nvSpPr>
        <p:spPr>
          <a:xfrm>
            <a:off x="2236950" y="628813"/>
            <a:ext cx="4670100" cy="9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7200"/>
            </a:lvl9pPr>
          </a:lstStyle>
          <a:p>
            <a:endParaRPr/>
          </a:p>
        </p:txBody>
      </p:sp>
      <p:sp>
        <p:nvSpPr>
          <p:cNvPr id="723" name="Google Shape;723;p28"/>
          <p:cNvSpPr/>
          <p:nvPr/>
        </p:nvSpPr>
        <p:spPr>
          <a:xfrm>
            <a:off x="-682275" y="3846150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28"/>
          <p:cNvSpPr/>
          <p:nvPr/>
        </p:nvSpPr>
        <p:spPr>
          <a:xfrm>
            <a:off x="160300" y="3844425"/>
            <a:ext cx="784150" cy="891275"/>
          </a:xfrm>
          <a:custGeom>
            <a:avLst/>
            <a:gdLst/>
            <a:ahLst/>
            <a:cxnLst/>
            <a:rect l="l" t="t" r="r" b="b"/>
            <a:pathLst>
              <a:path w="31366" h="35651" extrusionOk="0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28"/>
          <p:cNvSpPr/>
          <p:nvPr/>
        </p:nvSpPr>
        <p:spPr>
          <a:xfrm>
            <a:off x="1002850" y="3842150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28"/>
          <p:cNvSpPr/>
          <p:nvPr/>
        </p:nvSpPr>
        <p:spPr>
          <a:xfrm>
            <a:off x="-246950" y="4575875"/>
            <a:ext cx="784150" cy="891850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28"/>
          <p:cNvSpPr/>
          <p:nvPr/>
        </p:nvSpPr>
        <p:spPr>
          <a:xfrm>
            <a:off x="596175" y="4574150"/>
            <a:ext cx="784175" cy="891275"/>
          </a:xfrm>
          <a:custGeom>
            <a:avLst/>
            <a:gdLst/>
            <a:ahLst/>
            <a:cxnLst/>
            <a:rect l="l" t="t" r="r" b="b"/>
            <a:pathLst>
              <a:path w="31367" h="35651" extrusionOk="0">
                <a:moveTo>
                  <a:pt x="15191" y="1"/>
                </a:moveTo>
                <a:lnTo>
                  <a:pt x="1" y="9326"/>
                </a:lnTo>
                <a:lnTo>
                  <a:pt x="459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28"/>
          <p:cNvSpPr/>
          <p:nvPr/>
        </p:nvSpPr>
        <p:spPr>
          <a:xfrm>
            <a:off x="-710850" y="2360250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28"/>
          <p:cNvSpPr/>
          <p:nvPr/>
        </p:nvSpPr>
        <p:spPr>
          <a:xfrm>
            <a:off x="131725" y="2358525"/>
            <a:ext cx="784150" cy="891275"/>
          </a:xfrm>
          <a:custGeom>
            <a:avLst/>
            <a:gdLst/>
            <a:ahLst/>
            <a:cxnLst/>
            <a:rect l="l" t="t" r="r" b="b"/>
            <a:pathLst>
              <a:path w="31366" h="35651" extrusionOk="0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28"/>
          <p:cNvSpPr/>
          <p:nvPr/>
        </p:nvSpPr>
        <p:spPr>
          <a:xfrm>
            <a:off x="974275" y="2356250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28"/>
          <p:cNvSpPr/>
          <p:nvPr/>
        </p:nvSpPr>
        <p:spPr>
          <a:xfrm>
            <a:off x="-1118100" y="3091700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191" y="0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28"/>
          <p:cNvSpPr/>
          <p:nvPr/>
        </p:nvSpPr>
        <p:spPr>
          <a:xfrm>
            <a:off x="-275525" y="3089975"/>
            <a:ext cx="784150" cy="891850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28"/>
          <p:cNvSpPr/>
          <p:nvPr/>
        </p:nvSpPr>
        <p:spPr>
          <a:xfrm>
            <a:off x="-710850" y="883875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28"/>
          <p:cNvSpPr/>
          <p:nvPr/>
        </p:nvSpPr>
        <p:spPr>
          <a:xfrm>
            <a:off x="131725" y="882150"/>
            <a:ext cx="784150" cy="891275"/>
          </a:xfrm>
          <a:custGeom>
            <a:avLst/>
            <a:gdLst/>
            <a:ahLst/>
            <a:cxnLst/>
            <a:rect l="l" t="t" r="r" b="b"/>
            <a:pathLst>
              <a:path w="31366" h="35651" extrusionOk="0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28"/>
          <p:cNvSpPr/>
          <p:nvPr/>
        </p:nvSpPr>
        <p:spPr>
          <a:xfrm>
            <a:off x="974275" y="879875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28"/>
          <p:cNvSpPr/>
          <p:nvPr/>
        </p:nvSpPr>
        <p:spPr>
          <a:xfrm>
            <a:off x="-1118100" y="1615325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191" y="0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28"/>
          <p:cNvSpPr/>
          <p:nvPr/>
        </p:nvSpPr>
        <p:spPr>
          <a:xfrm>
            <a:off x="567600" y="1611875"/>
            <a:ext cx="784175" cy="891275"/>
          </a:xfrm>
          <a:custGeom>
            <a:avLst/>
            <a:gdLst/>
            <a:ahLst/>
            <a:cxnLst/>
            <a:rect l="l" t="t" r="r" b="b"/>
            <a:pathLst>
              <a:path w="31367" h="35651" extrusionOk="0">
                <a:moveTo>
                  <a:pt x="15191" y="1"/>
                </a:moveTo>
                <a:lnTo>
                  <a:pt x="1" y="9326"/>
                </a:lnTo>
                <a:lnTo>
                  <a:pt x="459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28"/>
          <p:cNvSpPr/>
          <p:nvPr/>
        </p:nvSpPr>
        <p:spPr>
          <a:xfrm>
            <a:off x="-710850" y="-571975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28"/>
          <p:cNvSpPr/>
          <p:nvPr/>
        </p:nvSpPr>
        <p:spPr>
          <a:xfrm>
            <a:off x="131725" y="-573700"/>
            <a:ext cx="784150" cy="891275"/>
          </a:xfrm>
          <a:custGeom>
            <a:avLst/>
            <a:gdLst/>
            <a:ahLst/>
            <a:cxnLst/>
            <a:rect l="l" t="t" r="r" b="b"/>
            <a:pathLst>
              <a:path w="31366" h="35651" extrusionOk="0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28"/>
          <p:cNvSpPr/>
          <p:nvPr/>
        </p:nvSpPr>
        <p:spPr>
          <a:xfrm>
            <a:off x="-1118100" y="159475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191" y="0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28"/>
          <p:cNvSpPr/>
          <p:nvPr/>
        </p:nvSpPr>
        <p:spPr>
          <a:xfrm>
            <a:off x="-275525" y="157750"/>
            <a:ext cx="784150" cy="891850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28"/>
          <p:cNvSpPr/>
          <p:nvPr/>
        </p:nvSpPr>
        <p:spPr>
          <a:xfrm>
            <a:off x="1884325" y="3844425"/>
            <a:ext cx="784150" cy="891275"/>
          </a:xfrm>
          <a:custGeom>
            <a:avLst/>
            <a:gdLst/>
            <a:ahLst/>
            <a:cxnLst/>
            <a:rect l="l" t="t" r="r" b="b"/>
            <a:pathLst>
              <a:path w="31366" h="35651" extrusionOk="0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28"/>
          <p:cNvSpPr/>
          <p:nvPr/>
        </p:nvSpPr>
        <p:spPr>
          <a:xfrm>
            <a:off x="1855750" y="2358525"/>
            <a:ext cx="784150" cy="891275"/>
          </a:xfrm>
          <a:custGeom>
            <a:avLst/>
            <a:gdLst/>
            <a:ahLst/>
            <a:cxnLst/>
            <a:rect l="l" t="t" r="r" b="b"/>
            <a:pathLst>
              <a:path w="31366" h="35651" extrusionOk="0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28"/>
          <p:cNvSpPr/>
          <p:nvPr/>
        </p:nvSpPr>
        <p:spPr>
          <a:xfrm>
            <a:off x="1410400" y="3089975"/>
            <a:ext cx="784150" cy="891850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5" name="Google Shape;745;p28"/>
          <p:cNvGrpSpPr/>
          <p:nvPr/>
        </p:nvGrpSpPr>
        <p:grpSpPr>
          <a:xfrm>
            <a:off x="5310450" y="-698287"/>
            <a:ext cx="7109975" cy="3087300"/>
            <a:chOff x="238125" y="1301825"/>
            <a:chExt cx="7109975" cy="3087300"/>
          </a:xfrm>
        </p:grpSpPr>
        <p:sp>
          <p:nvSpPr>
            <p:cNvPr id="746" name="Google Shape;746;p28"/>
            <p:cNvSpPr/>
            <p:nvPr/>
          </p:nvSpPr>
          <p:spPr>
            <a:xfrm>
              <a:off x="238125" y="1314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8"/>
            <p:cNvSpPr/>
            <p:nvPr/>
          </p:nvSpPr>
          <p:spPr>
            <a:xfrm>
              <a:off x="1080675" y="1313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8"/>
            <p:cNvSpPr/>
            <p:nvPr/>
          </p:nvSpPr>
          <p:spPr>
            <a:xfrm>
              <a:off x="1507400" y="2041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8"/>
            <p:cNvSpPr/>
            <p:nvPr/>
          </p:nvSpPr>
          <p:spPr>
            <a:xfrm>
              <a:off x="1923825" y="1310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8"/>
            <p:cNvSpPr/>
            <p:nvPr/>
          </p:nvSpPr>
          <p:spPr>
            <a:xfrm>
              <a:off x="2766375" y="130925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8"/>
            <p:cNvSpPr/>
            <p:nvPr/>
          </p:nvSpPr>
          <p:spPr>
            <a:xfrm>
              <a:off x="3193100" y="2037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8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8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8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8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8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8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8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8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8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8"/>
            <p:cNvSpPr/>
            <p:nvPr/>
          </p:nvSpPr>
          <p:spPr>
            <a:xfrm>
              <a:off x="2785850" y="2769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8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8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8"/>
            <p:cNvSpPr/>
            <p:nvPr/>
          </p:nvSpPr>
          <p:spPr>
            <a:xfrm>
              <a:off x="4055150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8"/>
            <p:cNvSpPr/>
            <p:nvPr/>
          </p:nvSpPr>
          <p:spPr>
            <a:xfrm>
              <a:off x="4897700" y="34938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8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28"/>
          <p:cNvSpPr txBox="1"/>
          <p:nvPr/>
        </p:nvSpPr>
        <p:spPr>
          <a:xfrm>
            <a:off x="3009750" y="3600325"/>
            <a:ext cx="31242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and text">
  <p:cSld name="SECTION_HEADER_1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29"/>
          <p:cNvSpPr txBox="1">
            <a:spLocks noGrp="1"/>
          </p:cNvSpPr>
          <p:nvPr>
            <p:ph type="title"/>
          </p:nvPr>
        </p:nvSpPr>
        <p:spPr>
          <a:xfrm>
            <a:off x="2266938" y="1710150"/>
            <a:ext cx="4610100" cy="133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771" name="Google Shape;771;p29"/>
          <p:cNvSpPr txBox="1">
            <a:spLocks noGrp="1"/>
          </p:cNvSpPr>
          <p:nvPr>
            <p:ph type="subTitle" idx="1"/>
          </p:nvPr>
        </p:nvSpPr>
        <p:spPr>
          <a:xfrm flipH="1">
            <a:off x="2531850" y="3123825"/>
            <a:ext cx="4080300" cy="10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grpSp>
        <p:nvGrpSpPr>
          <p:cNvPr id="772" name="Google Shape;772;p29"/>
          <p:cNvGrpSpPr/>
          <p:nvPr/>
        </p:nvGrpSpPr>
        <p:grpSpPr>
          <a:xfrm>
            <a:off x="7639218" y="3503784"/>
            <a:ext cx="1879523" cy="2154463"/>
            <a:chOff x="5314125" y="2029825"/>
            <a:chExt cx="2053450" cy="2353575"/>
          </a:xfrm>
        </p:grpSpPr>
        <p:sp>
          <p:nvSpPr>
            <p:cNvPr id="773" name="Google Shape;773;p29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9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9"/>
            <p:cNvSpPr/>
            <p:nvPr/>
          </p:nvSpPr>
          <p:spPr>
            <a:xfrm>
              <a:off x="5740850" y="3491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9"/>
            <p:cNvSpPr/>
            <p:nvPr/>
          </p:nvSpPr>
          <p:spPr>
            <a:xfrm>
              <a:off x="6157250" y="2761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9"/>
            <p:cNvSpPr/>
            <p:nvPr/>
          </p:nvSpPr>
          <p:spPr>
            <a:xfrm>
              <a:off x="6583400" y="3489850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" name="Google Shape;778;p29"/>
          <p:cNvGrpSpPr/>
          <p:nvPr/>
        </p:nvGrpSpPr>
        <p:grpSpPr>
          <a:xfrm>
            <a:off x="-466226" y="-561730"/>
            <a:ext cx="3457461" cy="2188740"/>
            <a:chOff x="-466226" y="-561730"/>
            <a:chExt cx="3457461" cy="2188740"/>
          </a:xfrm>
        </p:grpSpPr>
        <p:sp>
          <p:nvSpPr>
            <p:cNvPr id="779" name="Google Shape;779;p29"/>
            <p:cNvSpPr/>
            <p:nvPr/>
          </p:nvSpPr>
          <p:spPr>
            <a:xfrm>
              <a:off x="-87687" y="-556920"/>
              <a:ext cx="728891" cy="828975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9"/>
            <p:cNvSpPr/>
            <p:nvPr/>
          </p:nvSpPr>
          <p:spPr>
            <a:xfrm>
              <a:off x="695486" y="-558523"/>
              <a:ext cx="728891" cy="828975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9"/>
            <p:cNvSpPr/>
            <p:nvPr/>
          </p:nvSpPr>
          <p:spPr>
            <a:xfrm>
              <a:off x="1478659" y="-560127"/>
              <a:ext cx="728867" cy="828975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9"/>
            <p:cNvSpPr/>
            <p:nvPr/>
          </p:nvSpPr>
          <p:spPr>
            <a:xfrm>
              <a:off x="2262344" y="-561730"/>
              <a:ext cx="728891" cy="828440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9"/>
            <p:cNvSpPr/>
            <p:nvPr/>
          </p:nvSpPr>
          <p:spPr>
            <a:xfrm>
              <a:off x="-466226" y="122940"/>
              <a:ext cx="728891" cy="828975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9"/>
            <p:cNvSpPr/>
            <p:nvPr/>
          </p:nvSpPr>
          <p:spPr>
            <a:xfrm>
              <a:off x="316947" y="121360"/>
              <a:ext cx="728891" cy="828951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9"/>
            <p:cNvSpPr/>
            <p:nvPr/>
          </p:nvSpPr>
          <p:spPr>
            <a:xfrm>
              <a:off x="713588" y="798570"/>
              <a:ext cx="728891" cy="828440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9"/>
            <p:cNvSpPr/>
            <p:nvPr/>
          </p:nvSpPr>
          <p:spPr>
            <a:xfrm>
              <a:off x="1100655" y="119756"/>
              <a:ext cx="728867" cy="828975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" name="Google Shape;787;p29"/>
          <p:cNvGrpSpPr/>
          <p:nvPr/>
        </p:nvGrpSpPr>
        <p:grpSpPr>
          <a:xfrm>
            <a:off x="3450663" y="-567051"/>
            <a:ext cx="1890580" cy="1510461"/>
            <a:chOff x="3450663" y="-567051"/>
            <a:chExt cx="1890580" cy="1510461"/>
          </a:xfrm>
        </p:grpSpPr>
        <p:sp>
          <p:nvSpPr>
            <p:cNvPr id="788" name="Google Shape;788;p29"/>
            <p:cNvSpPr/>
            <p:nvPr/>
          </p:nvSpPr>
          <p:spPr>
            <a:xfrm>
              <a:off x="3829202" y="-565448"/>
              <a:ext cx="728891" cy="828975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9"/>
            <p:cNvSpPr/>
            <p:nvPr/>
          </p:nvSpPr>
          <p:spPr>
            <a:xfrm>
              <a:off x="4612376" y="-567051"/>
              <a:ext cx="728867" cy="828440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9"/>
            <p:cNvSpPr/>
            <p:nvPr/>
          </p:nvSpPr>
          <p:spPr>
            <a:xfrm>
              <a:off x="3450663" y="114435"/>
              <a:ext cx="728891" cy="828975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9"/>
            <p:cNvSpPr/>
            <p:nvPr/>
          </p:nvSpPr>
          <p:spPr>
            <a:xfrm>
              <a:off x="4233837" y="112831"/>
              <a:ext cx="728867" cy="828975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" name="Google Shape;792;p29"/>
          <p:cNvGrpSpPr/>
          <p:nvPr/>
        </p:nvGrpSpPr>
        <p:grpSpPr>
          <a:xfrm>
            <a:off x="1650438" y="4827681"/>
            <a:ext cx="1512041" cy="830578"/>
            <a:chOff x="3450663" y="112831"/>
            <a:chExt cx="1512041" cy="830578"/>
          </a:xfrm>
        </p:grpSpPr>
        <p:sp>
          <p:nvSpPr>
            <p:cNvPr id="793" name="Google Shape;793;p29"/>
            <p:cNvSpPr/>
            <p:nvPr/>
          </p:nvSpPr>
          <p:spPr>
            <a:xfrm>
              <a:off x="3450663" y="114435"/>
              <a:ext cx="728891" cy="828975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9"/>
            <p:cNvSpPr/>
            <p:nvPr/>
          </p:nvSpPr>
          <p:spPr>
            <a:xfrm>
              <a:off x="4233837" y="112831"/>
              <a:ext cx="728867" cy="828975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0"/>
          <p:cNvSpPr/>
          <p:nvPr/>
        </p:nvSpPr>
        <p:spPr>
          <a:xfrm>
            <a:off x="-682275" y="3846150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30"/>
          <p:cNvSpPr/>
          <p:nvPr/>
        </p:nvSpPr>
        <p:spPr>
          <a:xfrm>
            <a:off x="160300" y="3844425"/>
            <a:ext cx="784150" cy="891275"/>
          </a:xfrm>
          <a:custGeom>
            <a:avLst/>
            <a:gdLst/>
            <a:ahLst/>
            <a:cxnLst/>
            <a:rect l="l" t="t" r="r" b="b"/>
            <a:pathLst>
              <a:path w="31366" h="35651" extrusionOk="0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30"/>
          <p:cNvSpPr/>
          <p:nvPr/>
        </p:nvSpPr>
        <p:spPr>
          <a:xfrm>
            <a:off x="1002850" y="3842150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30"/>
          <p:cNvSpPr/>
          <p:nvPr/>
        </p:nvSpPr>
        <p:spPr>
          <a:xfrm>
            <a:off x="-246950" y="4575875"/>
            <a:ext cx="784150" cy="891850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30"/>
          <p:cNvSpPr/>
          <p:nvPr/>
        </p:nvSpPr>
        <p:spPr>
          <a:xfrm>
            <a:off x="596175" y="4574150"/>
            <a:ext cx="784175" cy="891275"/>
          </a:xfrm>
          <a:custGeom>
            <a:avLst/>
            <a:gdLst/>
            <a:ahLst/>
            <a:cxnLst/>
            <a:rect l="l" t="t" r="r" b="b"/>
            <a:pathLst>
              <a:path w="31367" h="35651" extrusionOk="0">
                <a:moveTo>
                  <a:pt x="15191" y="1"/>
                </a:moveTo>
                <a:lnTo>
                  <a:pt x="1" y="9326"/>
                </a:lnTo>
                <a:lnTo>
                  <a:pt x="459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30"/>
          <p:cNvSpPr/>
          <p:nvPr/>
        </p:nvSpPr>
        <p:spPr>
          <a:xfrm>
            <a:off x="-710850" y="2360250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30"/>
          <p:cNvSpPr/>
          <p:nvPr/>
        </p:nvSpPr>
        <p:spPr>
          <a:xfrm>
            <a:off x="131725" y="2358525"/>
            <a:ext cx="784150" cy="891275"/>
          </a:xfrm>
          <a:custGeom>
            <a:avLst/>
            <a:gdLst/>
            <a:ahLst/>
            <a:cxnLst/>
            <a:rect l="l" t="t" r="r" b="b"/>
            <a:pathLst>
              <a:path w="31366" h="35651" extrusionOk="0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30"/>
          <p:cNvSpPr/>
          <p:nvPr/>
        </p:nvSpPr>
        <p:spPr>
          <a:xfrm>
            <a:off x="974275" y="2356250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30"/>
          <p:cNvSpPr/>
          <p:nvPr/>
        </p:nvSpPr>
        <p:spPr>
          <a:xfrm>
            <a:off x="-275525" y="3089975"/>
            <a:ext cx="784150" cy="891850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30"/>
          <p:cNvSpPr/>
          <p:nvPr/>
        </p:nvSpPr>
        <p:spPr>
          <a:xfrm>
            <a:off x="-710850" y="883875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30"/>
          <p:cNvSpPr/>
          <p:nvPr/>
        </p:nvSpPr>
        <p:spPr>
          <a:xfrm>
            <a:off x="131725" y="882150"/>
            <a:ext cx="784150" cy="891275"/>
          </a:xfrm>
          <a:custGeom>
            <a:avLst/>
            <a:gdLst/>
            <a:ahLst/>
            <a:cxnLst/>
            <a:rect l="l" t="t" r="r" b="b"/>
            <a:pathLst>
              <a:path w="31366" h="35651" extrusionOk="0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30"/>
          <p:cNvSpPr/>
          <p:nvPr/>
        </p:nvSpPr>
        <p:spPr>
          <a:xfrm>
            <a:off x="974275" y="879875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30"/>
          <p:cNvSpPr/>
          <p:nvPr/>
        </p:nvSpPr>
        <p:spPr>
          <a:xfrm>
            <a:off x="567600" y="1611875"/>
            <a:ext cx="784175" cy="891275"/>
          </a:xfrm>
          <a:custGeom>
            <a:avLst/>
            <a:gdLst/>
            <a:ahLst/>
            <a:cxnLst/>
            <a:rect l="l" t="t" r="r" b="b"/>
            <a:pathLst>
              <a:path w="31367" h="35651" extrusionOk="0">
                <a:moveTo>
                  <a:pt x="15191" y="1"/>
                </a:moveTo>
                <a:lnTo>
                  <a:pt x="1" y="9326"/>
                </a:lnTo>
                <a:lnTo>
                  <a:pt x="459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30"/>
          <p:cNvSpPr/>
          <p:nvPr/>
        </p:nvSpPr>
        <p:spPr>
          <a:xfrm>
            <a:off x="-710850" y="-571975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30"/>
          <p:cNvSpPr/>
          <p:nvPr/>
        </p:nvSpPr>
        <p:spPr>
          <a:xfrm>
            <a:off x="131725" y="-573700"/>
            <a:ext cx="784150" cy="891275"/>
          </a:xfrm>
          <a:custGeom>
            <a:avLst/>
            <a:gdLst/>
            <a:ahLst/>
            <a:cxnLst/>
            <a:rect l="l" t="t" r="r" b="b"/>
            <a:pathLst>
              <a:path w="31366" h="35651" extrusionOk="0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30"/>
          <p:cNvSpPr/>
          <p:nvPr/>
        </p:nvSpPr>
        <p:spPr>
          <a:xfrm>
            <a:off x="-275525" y="157750"/>
            <a:ext cx="784150" cy="891850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30"/>
          <p:cNvSpPr/>
          <p:nvPr/>
        </p:nvSpPr>
        <p:spPr>
          <a:xfrm>
            <a:off x="1884325" y="3844425"/>
            <a:ext cx="784150" cy="891275"/>
          </a:xfrm>
          <a:custGeom>
            <a:avLst/>
            <a:gdLst/>
            <a:ahLst/>
            <a:cxnLst/>
            <a:rect l="l" t="t" r="r" b="b"/>
            <a:pathLst>
              <a:path w="31366" h="35651" extrusionOk="0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30"/>
          <p:cNvSpPr/>
          <p:nvPr/>
        </p:nvSpPr>
        <p:spPr>
          <a:xfrm>
            <a:off x="1855750" y="2358525"/>
            <a:ext cx="784150" cy="891275"/>
          </a:xfrm>
          <a:custGeom>
            <a:avLst/>
            <a:gdLst/>
            <a:ahLst/>
            <a:cxnLst/>
            <a:rect l="l" t="t" r="r" b="b"/>
            <a:pathLst>
              <a:path w="31366" h="35651" extrusionOk="0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30"/>
          <p:cNvSpPr/>
          <p:nvPr/>
        </p:nvSpPr>
        <p:spPr>
          <a:xfrm>
            <a:off x="1410400" y="3089975"/>
            <a:ext cx="784150" cy="891850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30"/>
          <p:cNvGrpSpPr/>
          <p:nvPr/>
        </p:nvGrpSpPr>
        <p:grpSpPr>
          <a:xfrm>
            <a:off x="5310450" y="-698287"/>
            <a:ext cx="7109975" cy="3087300"/>
            <a:chOff x="238125" y="1301825"/>
            <a:chExt cx="7109975" cy="3087300"/>
          </a:xfrm>
        </p:grpSpPr>
        <p:sp>
          <p:nvSpPr>
            <p:cNvPr id="816" name="Google Shape;816;p30"/>
            <p:cNvSpPr/>
            <p:nvPr/>
          </p:nvSpPr>
          <p:spPr>
            <a:xfrm>
              <a:off x="238125" y="1314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0"/>
            <p:cNvSpPr/>
            <p:nvPr/>
          </p:nvSpPr>
          <p:spPr>
            <a:xfrm>
              <a:off x="1080675" y="1313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0"/>
            <p:cNvSpPr/>
            <p:nvPr/>
          </p:nvSpPr>
          <p:spPr>
            <a:xfrm>
              <a:off x="1507400" y="2041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0"/>
            <p:cNvSpPr/>
            <p:nvPr/>
          </p:nvSpPr>
          <p:spPr>
            <a:xfrm>
              <a:off x="1923825" y="1310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0"/>
            <p:cNvSpPr/>
            <p:nvPr/>
          </p:nvSpPr>
          <p:spPr>
            <a:xfrm>
              <a:off x="2766375" y="130925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3193100" y="2037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0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0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0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0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0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0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0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0"/>
            <p:cNvSpPr/>
            <p:nvPr/>
          </p:nvSpPr>
          <p:spPr>
            <a:xfrm>
              <a:off x="2785850" y="2769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0"/>
            <p:cNvSpPr/>
            <p:nvPr/>
          </p:nvSpPr>
          <p:spPr>
            <a:xfrm>
              <a:off x="4055150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0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4897700" y="34938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0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6_1"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" name="Google Shape;839;p31"/>
          <p:cNvGrpSpPr/>
          <p:nvPr/>
        </p:nvGrpSpPr>
        <p:grpSpPr>
          <a:xfrm>
            <a:off x="2640350" y="3076050"/>
            <a:ext cx="7110000" cy="3093025"/>
            <a:chOff x="257575" y="1301825"/>
            <a:chExt cx="7110000" cy="3093025"/>
          </a:xfrm>
        </p:grpSpPr>
        <p:sp>
          <p:nvSpPr>
            <p:cNvPr id="840" name="Google Shape;840;p31"/>
            <p:cNvSpPr/>
            <p:nvPr/>
          </p:nvSpPr>
          <p:spPr>
            <a:xfrm>
              <a:off x="1507400" y="2041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1"/>
            <p:cNvSpPr/>
            <p:nvPr/>
          </p:nvSpPr>
          <p:spPr>
            <a:xfrm>
              <a:off x="2349975" y="2039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1"/>
            <p:cNvSpPr/>
            <p:nvPr/>
          </p:nvSpPr>
          <p:spPr>
            <a:xfrm>
              <a:off x="3193100" y="2037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1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1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1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1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1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1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1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1"/>
            <p:cNvSpPr/>
            <p:nvPr/>
          </p:nvSpPr>
          <p:spPr>
            <a:xfrm>
              <a:off x="257575" y="27744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1"/>
            <p:cNvSpPr/>
            <p:nvPr/>
          </p:nvSpPr>
          <p:spPr>
            <a:xfrm>
              <a:off x="683750" y="350302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1"/>
            <p:cNvSpPr/>
            <p:nvPr/>
          </p:nvSpPr>
          <p:spPr>
            <a:xfrm>
              <a:off x="1100150" y="27727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1"/>
            <p:cNvSpPr/>
            <p:nvPr/>
          </p:nvSpPr>
          <p:spPr>
            <a:xfrm>
              <a:off x="1526875" y="350130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1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1"/>
            <p:cNvSpPr/>
            <p:nvPr/>
          </p:nvSpPr>
          <p:spPr>
            <a:xfrm>
              <a:off x="2369450" y="3499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1"/>
            <p:cNvSpPr/>
            <p:nvPr/>
          </p:nvSpPr>
          <p:spPr>
            <a:xfrm>
              <a:off x="2785850" y="2769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1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1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1"/>
            <p:cNvSpPr/>
            <p:nvPr/>
          </p:nvSpPr>
          <p:spPr>
            <a:xfrm>
              <a:off x="4055150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1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1"/>
            <p:cNvSpPr/>
            <p:nvPr/>
          </p:nvSpPr>
          <p:spPr>
            <a:xfrm>
              <a:off x="4897700" y="34938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1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1"/>
            <p:cNvSpPr/>
            <p:nvPr/>
          </p:nvSpPr>
          <p:spPr>
            <a:xfrm>
              <a:off x="5740850" y="3491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1"/>
            <p:cNvSpPr/>
            <p:nvPr/>
          </p:nvSpPr>
          <p:spPr>
            <a:xfrm>
              <a:off x="6157250" y="2761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1"/>
            <p:cNvSpPr/>
            <p:nvPr/>
          </p:nvSpPr>
          <p:spPr>
            <a:xfrm>
              <a:off x="6583400" y="3489850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1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7" name="Google Shape;867;p31"/>
          <p:cNvGrpSpPr/>
          <p:nvPr/>
        </p:nvGrpSpPr>
        <p:grpSpPr>
          <a:xfrm>
            <a:off x="-484300" y="-1463825"/>
            <a:ext cx="7109975" cy="3093025"/>
            <a:chOff x="238125" y="1301825"/>
            <a:chExt cx="7109975" cy="3093025"/>
          </a:xfrm>
        </p:grpSpPr>
        <p:sp>
          <p:nvSpPr>
            <p:cNvPr id="868" name="Google Shape;868;p31"/>
            <p:cNvSpPr/>
            <p:nvPr/>
          </p:nvSpPr>
          <p:spPr>
            <a:xfrm>
              <a:off x="238125" y="1314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1"/>
            <p:cNvSpPr/>
            <p:nvPr/>
          </p:nvSpPr>
          <p:spPr>
            <a:xfrm>
              <a:off x="664825" y="204300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1"/>
            <p:cNvSpPr/>
            <p:nvPr/>
          </p:nvSpPr>
          <p:spPr>
            <a:xfrm>
              <a:off x="1080675" y="1313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1"/>
            <p:cNvSpPr/>
            <p:nvPr/>
          </p:nvSpPr>
          <p:spPr>
            <a:xfrm>
              <a:off x="1507400" y="2041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1"/>
            <p:cNvSpPr/>
            <p:nvPr/>
          </p:nvSpPr>
          <p:spPr>
            <a:xfrm>
              <a:off x="1923825" y="1310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1"/>
            <p:cNvSpPr/>
            <p:nvPr/>
          </p:nvSpPr>
          <p:spPr>
            <a:xfrm>
              <a:off x="2349975" y="2039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1"/>
            <p:cNvSpPr/>
            <p:nvPr/>
          </p:nvSpPr>
          <p:spPr>
            <a:xfrm>
              <a:off x="2766375" y="130925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1"/>
            <p:cNvSpPr/>
            <p:nvPr/>
          </p:nvSpPr>
          <p:spPr>
            <a:xfrm>
              <a:off x="3193100" y="2037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1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1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1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1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1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1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1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1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1"/>
            <p:cNvSpPr/>
            <p:nvPr/>
          </p:nvSpPr>
          <p:spPr>
            <a:xfrm>
              <a:off x="257575" y="27744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1"/>
            <p:cNvSpPr/>
            <p:nvPr/>
          </p:nvSpPr>
          <p:spPr>
            <a:xfrm>
              <a:off x="683750" y="350302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1"/>
            <p:cNvSpPr/>
            <p:nvPr/>
          </p:nvSpPr>
          <p:spPr>
            <a:xfrm>
              <a:off x="1100150" y="27727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1"/>
            <p:cNvSpPr/>
            <p:nvPr/>
          </p:nvSpPr>
          <p:spPr>
            <a:xfrm>
              <a:off x="1526875" y="350130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1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1"/>
            <p:cNvSpPr/>
            <p:nvPr/>
          </p:nvSpPr>
          <p:spPr>
            <a:xfrm>
              <a:off x="2369450" y="3499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1"/>
            <p:cNvSpPr/>
            <p:nvPr/>
          </p:nvSpPr>
          <p:spPr>
            <a:xfrm>
              <a:off x="2785850" y="2769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1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1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1"/>
            <p:cNvSpPr/>
            <p:nvPr/>
          </p:nvSpPr>
          <p:spPr>
            <a:xfrm>
              <a:off x="4055150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1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1"/>
            <p:cNvSpPr/>
            <p:nvPr/>
          </p:nvSpPr>
          <p:spPr>
            <a:xfrm>
              <a:off x="4897700" y="34938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1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4"/>
          <p:cNvGrpSpPr/>
          <p:nvPr/>
        </p:nvGrpSpPr>
        <p:grpSpPr>
          <a:xfrm rot="10800000">
            <a:off x="-871475" y="-199225"/>
            <a:ext cx="2043125" cy="2353600"/>
            <a:chOff x="4035675" y="1303525"/>
            <a:chExt cx="2043125" cy="2353600"/>
          </a:xfrm>
        </p:grpSpPr>
        <p:sp>
          <p:nvSpPr>
            <p:cNvPr id="107" name="Google Shape;107;p4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12;p4"/>
          <p:cNvGrpSpPr/>
          <p:nvPr/>
        </p:nvGrpSpPr>
        <p:grpSpPr>
          <a:xfrm rot="10800000">
            <a:off x="7198813" y="3361425"/>
            <a:ext cx="2450375" cy="2355300"/>
            <a:chOff x="3628425" y="1303525"/>
            <a:chExt cx="2450375" cy="2355300"/>
          </a:xfrm>
        </p:grpSpPr>
        <p:sp>
          <p:nvSpPr>
            <p:cNvPr id="113" name="Google Shape;113;p4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4"/>
          <p:cNvSpPr txBox="1">
            <a:spLocks noGrp="1"/>
          </p:cNvSpPr>
          <p:nvPr>
            <p:ph type="body" idx="1"/>
          </p:nvPr>
        </p:nvSpPr>
        <p:spPr>
          <a:xfrm>
            <a:off x="1752600" y="1535575"/>
            <a:ext cx="5638800" cy="27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 SemiBold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1115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4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6_2"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8" name="Google Shape;898;p32"/>
          <p:cNvGrpSpPr/>
          <p:nvPr/>
        </p:nvGrpSpPr>
        <p:grpSpPr>
          <a:xfrm>
            <a:off x="-372900" y="-698287"/>
            <a:ext cx="3738575" cy="6020150"/>
            <a:chOff x="-372900" y="-698287"/>
            <a:chExt cx="3738575" cy="6020150"/>
          </a:xfrm>
        </p:grpSpPr>
        <p:sp>
          <p:nvSpPr>
            <p:cNvPr id="899" name="Google Shape;899;p32"/>
            <p:cNvSpPr/>
            <p:nvPr/>
          </p:nvSpPr>
          <p:spPr>
            <a:xfrm>
              <a:off x="-372900" y="-692562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2"/>
            <p:cNvSpPr/>
            <p:nvPr/>
          </p:nvSpPr>
          <p:spPr>
            <a:xfrm>
              <a:off x="53250" y="35438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2"/>
            <p:cNvSpPr/>
            <p:nvPr/>
          </p:nvSpPr>
          <p:spPr>
            <a:xfrm>
              <a:off x="469650" y="-694287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2"/>
            <p:cNvSpPr/>
            <p:nvPr/>
          </p:nvSpPr>
          <p:spPr>
            <a:xfrm>
              <a:off x="1312225" y="-696587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2"/>
            <p:cNvSpPr/>
            <p:nvPr/>
          </p:nvSpPr>
          <p:spPr>
            <a:xfrm>
              <a:off x="1738950" y="31988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2"/>
            <p:cNvSpPr/>
            <p:nvPr/>
          </p:nvSpPr>
          <p:spPr>
            <a:xfrm>
              <a:off x="2155350" y="-698287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2"/>
            <p:cNvSpPr/>
            <p:nvPr/>
          </p:nvSpPr>
          <p:spPr>
            <a:xfrm>
              <a:off x="2581500" y="29713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2"/>
            <p:cNvSpPr/>
            <p:nvPr/>
          </p:nvSpPr>
          <p:spPr>
            <a:xfrm>
              <a:off x="-354000" y="766888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2"/>
            <p:cNvSpPr/>
            <p:nvPr/>
          </p:nvSpPr>
          <p:spPr>
            <a:xfrm>
              <a:off x="72725" y="1495463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2"/>
            <p:cNvSpPr/>
            <p:nvPr/>
          </p:nvSpPr>
          <p:spPr>
            <a:xfrm>
              <a:off x="489125" y="765163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2"/>
            <p:cNvSpPr/>
            <p:nvPr/>
          </p:nvSpPr>
          <p:spPr>
            <a:xfrm>
              <a:off x="915275" y="1493738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2"/>
            <p:cNvSpPr/>
            <p:nvPr/>
          </p:nvSpPr>
          <p:spPr>
            <a:xfrm>
              <a:off x="1331700" y="763438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2"/>
            <p:cNvSpPr/>
            <p:nvPr/>
          </p:nvSpPr>
          <p:spPr>
            <a:xfrm>
              <a:off x="-372900" y="2242013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2"/>
            <p:cNvSpPr/>
            <p:nvPr/>
          </p:nvSpPr>
          <p:spPr>
            <a:xfrm>
              <a:off x="53250" y="2970013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2"/>
            <p:cNvSpPr/>
            <p:nvPr/>
          </p:nvSpPr>
          <p:spPr>
            <a:xfrm>
              <a:off x="896375" y="2968288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2"/>
            <p:cNvSpPr/>
            <p:nvPr/>
          </p:nvSpPr>
          <p:spPr>
            <a:xfrm>
              <a:off x="1312225" y="2237988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2"/>
            <p:cNvSpPr/>
            <p:nvPr/>
          </p:nvSpPr>
          <p:spPr>
            <a:xfrm>
              <a:off x="1738950" y="2966563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2"/>
            <p:cNvSpPr/>
            <p:nvPr/>
          </p:nvSpPr>
          <p:spPr>
            <a:xfrm>
              <a:off x="2155350" y="2236288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2"/>
            <p:cNvSpPr/>
            <p:nvPr/>
          </p:nvSpPr>
          <p:spPr>
            <a:xfrm>
              <a:off x="2581500" y="2964288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2"/>
            <p:cNvSpPr/>
            <p:nvPr/>
          </p:nvSpPr>
          <p:spPr>
            <a:xfrm>
              <a:off x="-354000" y="3701463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2"/>
            <p:cNvSpPr/>
            <p:nvPr/>
          </p:nvSpPr>
          <p:spPr>
            <a:xfrm>
              <a:off x="72725" y="4430038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2"/>
            <p:cNvSpPr/>
            <p:nvPr/>
          </p:nvSpPr>
          <p:spPr>
            <a:xfrm>
              <a:off x="489125" y="3699738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2"/>
            <p:cNvSpPr/>
            <p:nvPr/>
          </p:nvSpPr>
          <p:spPr>
            <a:xfrm>
              <a:off x="915275" y="4428313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2"/>
            <p:cNvSpPr/>
            <p:nvPr/>
          </p:nvSpPr>
          <p:spPr>
            <a:xfrm>
              <a:off x="1331700" y="3698013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6_3"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4" name="Google Shape;924;p33"/>
          <p:cNvGrpSpPr/>
          <p:nvPr/>
        </p:nvGrpSpPr>
        <p:grpSpPr>
          <a:xfrm>
            <a:off x="7441775" y="-698287"/>
            <a:ext cx="4978650" cy="3089025"/>
            <a:chOff x="2369450" y="1301825"/>
            <a:chExt cx="4978650" cy="3089025"/>
          </a:xfrm>
        </p:grpSpPr>
        <p:sp>
          <p:nvSpPr>
            <p:cNvPr id="925" name="Google Shape;925;p33"/>
            <p:cNvSpPr/>
            <p:nvPr/>
          </p:nvSpPr>
          <p:spPr>
            <a:xfrm>
              <a:off x="2766375" y="130925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3"/>
            <p:cNvSpPr/>
            <p:nvPr/>
          </p:nvSpPr>
          <p:spPr>
            <a:xfrm>
              <a:off x="3193100" y="2037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3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3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3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3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3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3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3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3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3"/>
            <p:cNvSpPr/>
            <p:nvPr/>
          </p:nvSpPr>
          <p:spPr>
            <a:xfrm>
              <a:off x="2369450" y="3499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3"/>
            <p:cNvSpPr/>
            <p:nvPr/>
          </p:nvSpPr>
          <p:spPr>
            <a:xfrm>
              <a:off x="2785850" y="2769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3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3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3"/>
            <p:cNvSpPr/>
            <p:nvPr/>
          </p:nvSpPr>
          <p:spPr>
            <a:xfrm>
              <a:off x="4055150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3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3"/>
            <p:cNvSpPr/>
            <p:nvPr/>
          </p:nvSpPr>
          <p:spPr>
            <a:xfrm>
              <a:off x="4897700" y="34938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3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33"/>
          <p:cNvGrpSpPr/>
          <p:nvPr/>
        </p:nvGrpSpPr>
        <p:grpSpPr>
          <a:xfrm>
            <a:off x="5788175" y="2236288"/>
            <a:ext cx="6664350" cy="3093025"/>
            <a:chOff x="683750" y="1301825"/>
            <a:chExt cx="6664350" cy="3093025"/>
          </a:xfrm>
        </p:grpSpPr>
        <p:sp>
          <p:nvSpPr>
            <p:cNvPr id="944" name="Google Shape;944;p33"/>
            <p:cNvSpPr/>
            <p:nvPr/>
          </p:nvSpPr>
          <p:spPr>
            <a:xfrm>
              <a:off x="1507400" y="2041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3"/>
            <p:cNvSpPr/>
            <p:nvPr/>
          </p:nvSpPr>
          <p:spPr>
            <a:xfrm>
              <a:off x="1923825" y="1310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3"/>
            <p:cNvSpPr/>
            <p:nvPr/>
          </p:nvSpPr>
          <p:spPr>
            <a:xfrm>
              <a:off x="2349975" y="2039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3193100" y="2037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3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3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3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3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3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3"/>
            <p:cNvSpPr/>
            <p:nvPr/>
          </p:nvSpPr>
          <p:spPr>
            <a:xfrm>
              <a:off x="683750" y="350302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3"/>
            <p:cNvSpPr/>
            <p:nvPr/>
          </p:nvSpPr>
          <p:spPr>
            <a:xfrm>
              <a:off x="1526875" y="350130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3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3"/>
            <p:cNvSpPr/>
            <p:nvPr/>
          </p:nvSpPr>
          <p:spPr>
            <a:xfrm>
              <a:off x="2369450" y="3499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3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3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3"/>
            <p:cNvSpPr/>
            <p:nvPr/>
          </p:nvSpPr>
          <p:spPr>
            <a:xfrm>
              <a:off x="4055150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3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3"/>
            <p:cNvSpPr/>
            <p:nvPr/>
          </p:nvSpPr>
          <p:spPr>
            <a:xfrm>
              <a:off x="4897700" y="34938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3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" name="Google Shape;966;p33"/>
          <p:cNvGrpSpPr/>
          <p:nvPr/>
        </p:nvGrpSpPr>
        <p:grpSpPr>
          <a:xfrm>
            <a:off x="-2083225" y="-698287"/>
            <a:ext cx="4978650" cy="3089025"/>
            <a:chOff x="2369450" y="1301825"/>
            <a:chExt cx="4978650" cy="3089025"/>
          </a:xfrm>
        </p:grpSpPr>
        <p:sp>
          <p:nvSpPr>
            <p:cNvPr id="967" name="Google Shape;967;p33"/>
            <p:cNvSpPr/>
            <p:nvPr/>
          </p:nvSpPr>
          <p:spPr>
            <a:xfrm>
              <a:off x="2766375" y="130925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3"/>
            <p:cNvSpPr/>
            <p:nvPr/>
          </p:nvSpPr>
          <p:spPr>
            <a:xfrm>
              <a:off x="3193100" y="2037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3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3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3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3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3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3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3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3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3"/>
            <p:cNvSpPr/>
            <p:nvPr/>
          </p:nvSpPr>
          <p:spPr>
            <a:xfrm>
              <a:off x="2369450" y="3499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3"/>
            <p:cNvSpPr/>
            <p:nvPr/>
          </p:nvSpPr>
          <p:spPr>
            <a:xfrm>
              <a:off x="2785850" y="2769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3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3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3"/>
            <p:cNvSpPr/>
            <p:nvPr/>
          </p:nvSpPr>
          <p:spPr>
            <a:xfrm>
              <a:off x="4055150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3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3"/>
            <p:cNvSpPr/>
            <p:nvPr/>
          </p:nvSpPr>
          <p:spPr>
            <a:xfrm>
              <a:off x="4897700" y="34938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3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5" name="Google Shape;985;p33"/>
          <p:cNvGrpSpPr/>
          <p:nvPr/>
        </p:nvGrpSpPr>
        <p:grpSpPr>
          <a:xfrm>
            <a:off x="-3736825" y="2237988"/>
            <a:ext cx="5414525" cy="3091325"/>
            <a:chOff x="683750" y="1303525"/>
            <a:chExt cx="5414525" cy="3091325"/>
          </a:xfrm>
        </p:grpSpPr>
        <p:sp>
          <p:nvSpPr>
            <p:cNvPr id="986" name="Google Shape;986;p33"/>
            <p:cNvSpPr/>
            <p:nvPr/>
          </p:nvSpPr>
          <p:spPr>
            <a:xfrm>
              <a:off x="1507400" y="2041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3"/>
            <p:cNvSpPr/>
            <p:nvPr/>
          </p:nvSpPr>
          <p:spPr>
            <a:xfrm>
              <a:off x="1923825" y="1310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3"/>
            <p:cNvSpPr/>
            <p:nvPr/>
          </p:nvSpPr>
          <p:spPr>
            <a:xfrm>
              <a:off x="2349975" y="2039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3"/>
            <p:cNvSpPr/>
            <p:nvPr/>
          </p:nvSpPr>
          <p:spPr>
            <a:xfrm>
              <a:off x="3193100" y="2037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3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3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3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3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3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3"/>
            <p:cNvSpPr/>
            <p:nvPr/>
          </p:nvSpPr>
          <p:spPr>
            <a:xfrm>
              <a:off x="683750" y="350302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3"/>
            <p:cNvSpPr/>
            <p:nvPr/>
          </p:nvSpPr>
          <p:spPr>
            <a:xfrm>
              <a:off x="1526875" y="350130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3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3"/>
            <p:cNvSpPr/>
            <p:nvPr/>
          </p:nvSpPr>
          <p:spPr>
            <a:xfrm>
              <a:off x="2369450" y="3499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3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3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 txBox="1">
            <a:spLocks noGrp="1"/>
          </p:cNvSpPr>
          <p:nvPr>
            <p:ph type="ctrTitle"/>
          </p:nvPr>
        </p:nvSpPr>
        <p:spPr>
          <a:xfrm flipH="1">
            <a:off x="5486154" y="2941769"/>
            <a:ext cx="15606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  <a:latin typeface="Mali Medium"/>
                <a:ea typeface="Mali Medium"/>
                <a:cs typeface="Mali Medium"/>
                <a:sym typeface="Mali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5"/>
          <p:cNvSpPr txBox="1">
            <a:spLocks noGrp="1"/>
          </p:cNvSpPr>
          <p:nvPr>
            <p:ph type="subTitle" idx="1"/>
          </p:nvPr>
        </p:nvSpPr>
        <p:spPr>
          <a:xfrm flipH="1">
            <a:off x="4841904" y="3312038"/>
            <a:ext cx="2849100" cy="11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4" name="Google Shape;124;p5"/>
          <p:cNvSpPr txBox="1">
            <a:spLocks noGrp="1"/>
          </p:cNvSpPr>
          <p:nvPr>
            <p:ph type="ctrTitle" idx="2"/>
          </p:nvPr>
        </p:nvSpPr>
        <p:spPr>
          <a:xfrm flipH="1">
            <a:off x="1953004" y="2941769"/>
            <a:ext cx="18177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  <a:latin typeface="Mali Medium"/>
                <a:ea typeface="Mali Medium"/>
                <a:cs typeface="Mali Medium"/>
                <a:sym typeface="Mali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5" name="Google Shape;125;p5"/>
          <p:cNvSpPr txBox="1">
            <a:spLocks noGrp="1"/>
          </p:cNvSpPr>
          <p:nvPr>
            <p:ph type="subTitle" idx="3"/>
          </p:nvPr>
        </p:nvSpPr>
        <p:spPr>
          <a:xfrm flipH="1">
            <a:off x="1437304" y="3312051"/>
            <a:ext cx="2849100" cy="11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6" name="Google Shape;126;p5"/>
          <p:cNvSpPr txBox="1">
            <a:spLocks noGrp="1"/>
          </p:cNvSpPr>
          <p:nvPr>
            <p:ph type="title" idx="4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grpSp>
        <p:nvGrpSpPr>
          <p:cNvPr id="127" name="Google Shape;127;p5"/>
          <p:cNvGrpSpPr/>
          <p:nvPr/>
        </p:nvGrpSpPr>
        <p:grpSpPr>
          <a:xfrm>
            <a:off x="8418475" y="-844337"/>
            <a:ext cx="1646200" cy="3081575"/>
            <a:chOff x="5721375" y="1301825"/>
            <a:chExt cx="1646200" cy="3081575"/>
          </a:xfrm>
        </p:grpSpPr>
        <p:sp>
          <p:nvSpPr>
            <p:cNvPr id="128" name="Google Shape;128;p5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5740850" y="3491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6157250" y="2761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6583400" y="3489850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" name="Google Shape;134;p5"/>
          <p:cNvGrpSpPr/>
          <p:nvPr/>
        </p:nvGrpSpPr>
        <p:grpSpPr>
          <a:xfrm flipH="1">
            <a:off x="-455650" y="3080050"/>
            <a:ext cx="5405400" cy="2360450"/>
            <a:chOff x="257575" y="1305825"/>
            <a:chExt cx="5405400" cy="2360450"/>
          </a:xfrm>
        </p:grpSpPr>
        <p:sp>
          <p:nvSpPr>
            <p:cNvPr id="135" name="Google Shape;135;p5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257575" y="27744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1100150" y="27727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5"/>
          <p:cNvGrpSpPr/>
          <p:nvPr/>
        </p:nvGrpSpPr>
        <p:grpSpPr>
          <a:xfrm flipH="1">
            <a:off x="-871475" y="-408400"/>
            <a:ext cx="1626725" cy="1622150"/>
            <a:chOff x="4452075" y="1303525"/>
            <a:chExt cx="1626725" cy="1622150"/>
          </a:xfrm>
        </p:grpSpPr>
        <p:sp>
          <p:nvSpPr>
            <p:cNvPr id="141" name="Google Shape;141;p5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grpSp>
        <p:nvGrpSpPr>
          <p:cNvPr id="146" name="Google Shape;146;p6"/>
          <p:cNvGrpSpPr/>
          <p:nvPr/>
        </p:nvGrpSpPr>
        <p:grpSpPr>
          <a:xfrm>
            <a:off x="7171875" y="-754675"/>
            <a:ext cx="2488775" cy="2351300"/>
            <a:chOff x="7171875" y="-754675"/>
            <a:chExt cx="2488775" cy="2351300"/>
          </a:xfrm>
        </p:grpSpPr>
        <p:sp>
          <p:nvSpPr>
            <p:cNvPr id="147" name="Google Shape;147;p6"/>
            <p:cNvSpPr/>
            <p:nvPr/>
          </p:nvSpPr>
          <p:spPr>
            <a:xfrm>
              <a:off x="7171875" y="-7512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8014450" y="-75295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6"/>
            <p:cNvSpPr/>
            <p:nvPr/>
          </p:nvSpPr>
          <p:spPr>
            <a:xfrm>
              <a:off x="8857025" y="-7546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7607200" y="-21500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6"/>
            <p:cNvSpPr/>
            <p:nvPr/>
          </p:nvSpPr>
          <p:spPr>
            <a:xfrm>
              <a:off x="8450350" y="-232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8876500" y="7047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153;p6"/>
          <p:cNvGrpSpPr/>
          <p:nvPr/>
        </p:nvGrpSpPr>
        <p:grpSpPr>
          <a:xfrm>
            <a:off x="-502900" y="4546950"/>
            <a:ext cx="1626750" cy="893550"/>
            <a:chOff x="257575" y="2772725"/>
            <a:chExt cx="1626750" cy="893550"/>
          </a:xfrm>
        </p:grpSpPr>
        <p:sp>
          <p:nvSpPr>
            <p:cNvPr id="154" name="Google Shape;154;p6"/>
            <p:cNvSpPr/>
            <p:nvPr/>
          </p:nvSpPr>
          <p:spPr>
            <a:xfrm>
              <a:off x="257575" y="27744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1100150" y="27727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8"/>
          <p:cNvGrpSpPr/>
          <p:nvPr/>
        </p:nvGrpSpPr>
        <p:grpSpPr>
          <a:xfrm>
            <a:off x="-372900" y="-698287"/>
            <a:ext cx="3738575" cy="6020150"/>
            <a:chOff x="-372900" y="-698287"/>
            <a:chExt cx="3738575" cy="6020150"/>
          </a:xfrm>
        </p:grpSpPr>
        <p:sp>
          <p:nvSpPr>
            <p:cNvPr id="173" name="Google Shape;173;p8"/>
            <p:cNvSpPr/>
            <p:nvPr/>
          </p:nvSpPr>
          <p:spPr>
            <a:xfrm>
              <a:off x="-372900" y="-692562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53250" y="35438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469650" y="-694287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1312225" y="-696587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1738950" y="31988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2155350" y="-698287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2581500" y="29713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-354000" y="766888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72725" y="1495463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489125" y="765163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915275" y="1493738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1331700" y="763438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-372900" y="2242013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53250" y="2970013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896375" y="2968288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1312225" y="2237988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1738950" y="2966563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2155350" y="2236288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2581500" y="2964288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-354000" y="3701463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72725" y="4430038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489125" y="3699738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915275" y="4428313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1331700" y="3698013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8"/>
          <p:cNvGrpSpPr/>
          <p:nvPr/>
        </p:nvGrpSpPr>
        <p:grpSpPr>
          <a:xfrm>
            <a:off x="5666950" y="-698287"/>
            <a:ext cx="2896025" cy="1621550"/>
            <a:chOff x="4452075" y="1301825"/>
            <a:chExt cx="2896025" cy="1621550"/>
          </a:xfrm>
        </p:grpSpPr>
        <p:sp>
          <p:nvSpPr>
            <p:cNvPr id="198" name="Google Shape;198;p8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" name="Google Shape;203;p8"/>
          <p:cNvGrpSpPr/>
          <p:nvPr/>
        </p:nvGrpSpPr>
        <p:grpSpPr>
          <a:xfrm>
            <a:off x="6661925" y="4008763"/>
            <a:ext cx="1210875" cy="1619850"/>
            <a:chOff x="5294650" y="1303525"/>
            <a:chExt cx="1210875" cy="1619850"/>
          </a:xfrm>
        </p:grpSpPr>
        <p:sp>
          <p:nvSpPr>
            <p:cNvPr id="204" name="Google Shape;204;p8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" name="Google Shape;206;p8"/>
          <p:cNvSpPr txBox="1">
            <a:spLocks noGrp="1"/>
          </p:cNvSpPr>
          <p:nvPr>
            <p:ph type="title"/>
          </p:nvPr>
        </p:nvSpPr>
        <p:spPr>
          <a:xfrm>
            <a:off x="3441075" y="1302000"/>
            <a:ext cx="4817100" cy="22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 txBox="1">
            <a:spLocks noGrp="1"/>
          </p:cNvSpPr>
          <p:nvPr>
            <p:ph type="subTitle" idx="1"/>
          </p:nvPr>
        </p:nvSpPr>
        <p:spPr>
          <a:xfrm>
            <a:off x="1145175" y="1441975"/>
            <a:ext cx="25059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9" name="Google Shape;209;p9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sp>
        <p:nvSpPr>
          <p:cNvPr id="210" name="Google Shape;210;p9"/>
          <p:cNvSpPr txBox="1">
            <a:spLocks noGrp="1"/>
          </p:cNvSpPr>
          <p:nvPr>
            <p:ph type="body" idx="2"/>
          </p:nvPr>
        </p:nvSpPr>
        <p:spPr>
          <a:xfrm>
            <a:off x="4161275" y="1249350"/>
            <a:ext cx="4065300" cy="26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Nunito Light"/>
              <a:buChar char="●"/>
              <a:defRPr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11" name="Google Shape;211;p9"/>
          <p:cNvGrpSpPr/>
          <p:nvPr/>
        </p:nvGrpSpPr>
        <p:grpSpPr>
          <a:xfrm flipH="1">
            <a:off x="-455950" y="4440300"/>
            <a:ext cx="2043125" cy="1623875"/>
            <a:chOff x="4035675" y="1303525"/>
            <a:chExt cx="2043125" cy="1623875"/>
          </a:xfrm>
        </p:grpSpPr>
        <p:sp>
          <p:nvSpPr>
            <p:cNvPr id="212" name="Google Shape;212;p9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9"/>
          <p:cNvGrpSpPr/>
          <p:nvPr/>
        </p:nvGrpSpPr>
        <p:grpSpPr>
          <a:xfrm flipH="1">
            <a:off x="7677075" y="-726500"/>
            <a:ext cx="2450375" cy="2355300"/>
            <a:chOff x="3628425" y="1303525"/>
            <a:chExt cx="2450375" cy="2355300"/>
          </a:xfrm>
        </p:grpSpPr>
        <p:sp>
          <p:nvSpPr>
            <p:cNvPr id="217" name="Google Shape;217;p9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0"/>
          <p:cNvSpPr txBox="1">
            <a:spLocks noGrp="1"/>
          </p:cNvSpPr>
          <p:nvPr>
            <p:ph type="ctrTitle"/>
          </p:nvPr>
        </p:nvSpPr>
        <p:spPr>
          <a:xfrm flipH="1">
            <a:off x="4533900" y="1422200"/>
            <a:ext cx="3890100" cy="12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5" name="Google Shape;225;p10"/>
          <p:cNvSpPr txBox="1">
            <a:spLocks noGrp="1"/>
          </p:cNvSpPr>
          <p:nvPr>
            <p:ph type="subTitle" idx="1"/>
          </p:nvPr>
        </p:nvSpPr>
        <p:spPr>
          <a:xfrm flipH="1">
            <a:off x="5417975" y="2880400"/>
            <a:ext cx="29565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grpSp>
        <p:nvGrpSpPr>
          <p:cNvPr id="226" name="Google Shape;226;p10"/>
          <p:cNvGrpSpPr/>
          <p:nvPr/>
        </p:nvGrpSpPr>
        <p:grpSpPr>
          <a:xfrm>
            <a:off x="8424011" y="217929"/>
            <a:ext cx="989634" cy="1280992"/>
            <a:chOff x="683750" y="2772725"/>
            <a:chExt cx="1200575" cy="1622125"/>
          </a:xfrm>
        </p:grpSpPr>
        <p:sp>
          <p:nvSpPr>
            <p:cNvPr id="227" name="Google Shape;227;p10"/>
            <p:cNvSpPr/>
            <p:nvPr/>
          </p:nvSpPr>
          <p:spPr>
            <a:xfrm>
              <a:off x="683750" y="350302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0"/>
            <p:cNvSpPr/>
            <p:nvPr/>
          </p:nvSpPr>
          <p:spPr>
            <a:xfrm>
              <a:off x="1100150" y="27727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">
  <p:cSld name="CUSTOM_12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1"/>
          <p:cNvSpPr txBox="1">
            <a:spLocks noGrp="1"/>
          </p:cNvSpPr>
          <p:nvPr>
            <p:ph type="title"/>
          </p:nvPr>
        </p:nvSpPr>
        <p:spPr>
          <a:xfrm>
            <a:off x="2215650" y="273225"/>
            <a:ext cx="4712700" cy="11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31" name="Google Shape;231;p11"/>
          <p:cNvGrpSpPr/>
          <p:nvPr/>
        </p:nvGrpSpPr>
        <p:grpSpPr>
          <a:xfrm>
            <a:off x="-519964" y="217929"/>
            <a:ext cx="989634" cy="1280992"/>
            <a:chOff x="683750" y="2772725"/>
            <a:chExt cx="1200575" cy="1622125"/>
          </a:xfrm>
        </p:grpSpPr>
        <p:sp>
          <p:nvSpPr>
            <p:cNvPr id="232" name="Google Shape;232;p11"/>
            <p:cNvSpPr/>
            <p:nvPr/>
          </p:nvSpPr>
          <p:spPr>
            <a:xfrm>
              <a:off x="683750" y="350302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1"/>
            <p:cNvSpPr/>
            <p:nvPr/>
          </p:nvSpPr>
          <p:spPr>
            <a:xfrm>
              <a:off x="1100150" y="27727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234;p11"/>
          <p:cNvGrpSpPr/>
          <p:nvPr/>
        </p:nvGrpSpPr>
        <p:grpSpPr>
          <a:xfrm flipH="1">
            <a:off x="-57700" y="4116675"/>
            <a:ext cx="4155000" cy="1627300"/>
            <a:chOff x="1526875" y="2765275"/>
            <a:chExt cx="4155000" cy="1627300"/>
          </a:xfrm>
        </p:grpSpPr>
        <p:sp>
          <p:nvSpPr>
            <p:cNvPr id="235" name="Google Shape;235;p11"/>
            <p:cNvSpPr/>
            <p:nvPr/>
          </p:nvSpPr>
          <p:spPr>
            <a:xfrm>
              <a:off x="1526875" y="350130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1"/>
            <p:cNvSpPr/>
            <p:nvPr/>
          </p:nvSpPr>
          <p:spPr>
            <a:xfrm>
              <a:off x="2369450" y="3499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1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1"/>
            <p:cNvSpPr/>
            <p:nvPr/>
          </p:nvSpPr>
          <p:spPr>
            <a:xfrm>
              <a:off x="4055150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1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1"/>
            <p:cNvSpPr/>
            <p:nvPr/>
          </p:nvSpPr>
          <p:spPr>
            <a:xfrm>
              <a:off x="4897700" y="34938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11"/>
          <p:cNvGrpSpPr/>
          <p:nvPr/>
        </p:nvGrpSpPr>
        <p:grpSpPr>
          <a:xfrm>
            <a:off x="8547836" y="808479"/>
            <a:ext cx="989634" cy="1280992"/>
            <a:chOff x="683750" y="2772725"/>
            <a:chExt cx="1200575" cy="1622125"/>
          </a:xfrm>
        </p:grpSpPr>
        <p:sp>
          <p:nvSpPr>
            <p:cNvPr id="242" name="Google Shape;242;p11"/>
            <p:cNvSpPr/>
            <p:nvPr/>
          </p:nvSpPr>
          <p:spPr>
            <a:xfrm>
              <a:off x="683750" y="350302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1"/>
            <p:cNvSpPr/>
            <p:nvPr/>
          </p:nvSpPr>
          <p:spPr>
            <a:xfrm>
              <a:off x="1100150" y="27727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●"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0000FF"/>
          </p15:clr>
        </p15:guide>
        <p15:guide id="2">
          <p15:clr>
            <a:srgbClr val="0000FF"/>
          </p15:clr>
        </p15:guide>
        <p15:guide id="3" pos="5760">
          <p15:clr>
            <a:srgbClr val="0000FF"/>
          </p15:clr>
        </p15:guide>
        <p15:guide id="4" pos="449">
          <p15:clr>
            <a:srgbClr val="0000FF"/>
          </p15:clr>
        </p15:guide>
        <p15:guide id="5" pos="5311">
          <p15:clr>
            <a:srgbClr val="0000FF"/>
          </p15:clr>
        </p15:guide>
        <p15:guide id="6" orient="horz" pos="1620">
          <p15:clr>
            <a:srgbClr val="0000FF"/>
          </p15:clr>
        </p15:guide>
        <p15:guide id="7" orient="horz" pos="340">
          <p15:clr>
            <a:srgbClr val="0000FF"/>
          </p15:clr>
        </p15:guide>
        <p15:guide id="8" orient="horz">
          <p15:clr>
            <a:srgbClr val="0000FF"/>
          </p15:clr>
        </p15:guide>
        <p15:guide id="9" orient="horz" pos="2903">
          <p15:clr>
            <a:srgbClr val="0000FF"/>
          </p15:clr>
        </p15:guide>
        <p15:guide id="10" orient="horz" pos="3237">
          <p15:clr>
            <a:srgbClr val="0000F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/>
        </a:solidFill>
        <a:effectLst/>
      </p:bgPr>
    </p:bg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3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004" name="Google Shape;1004;p3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slide" Target="slide36.xml"/><Relationship Id="rId4" Type="http://schemas.openxmlformats.org/officeDocument/2006/relationships/slide" Target="slide2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3JK-0YXcaRv4Q77uWjnjIIt9A4N1mhILzR7Bug6irzw/copy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high-angle-childrens-with-books-reading_6929892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vector/original-hand-drawn-leadership-composition_3292897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little-girl-covering-her-face-with-book_692986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www.freepik.com/free-photo/girl-with-glasses-reading_6929847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group-childrens-covering-their-faces-with-books_6929891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vector/flat-elements-relation-honey_897752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photo/copy-space-cute-boy-with-book_6929840.htm/?utm_source=slidesgo_template&amp;utm_medium=referral-link&amp;utm_campaign=sg_resources&amp;utm_content=freepik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3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slide" Target="slide4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Mali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s://fonts.google.com/specimen/Nunito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flaticon-for-gsuit-gslide/haekgjfnhhdkgfgmldhfokhmfkgmciba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eeinformed.org/2021/06/21/united-states-honey-bee-colony-losses-2020-2021-preliminary-result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eeinformed.org/2021/06/21/united-states-honey-bee-colony-losses-2020-2021-preliminary-results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37"/>
          <p:cNvSpPr txBox="1">
            <a:spLocks noGrp="1"/>
          </p:cNvSpPr>
          <p:nvPr>
            <p:ph type="ctrTitle"/>
          </p:nvPr>
        </p:nvSpPr>
        <p:spPr>
          <a:xfrm rot="780">
            <a:off x="1266974" y="1715127"/>
            <a:ext cx="7509631" cy="12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S</a:t>
            </a:r>
            <a:r>
              <a:rPr lang="en" dirty="0">
                <a:solidFill>
                  <a:schemeClr val="accent3"/>
                </a:solidFill>
              </a:rPr>
              <a:t>a</a:t>
            </a:r>
            <a:r>
              <a:rPr lang="en" dirty="0"/>
              <a:t>v</a:t>
            </a:r>
            <a:r>
              <a:rPr lang="en" dirty="0">
                <a:solidFill>
                  <a:schemeClr val="accent3"/>
                </a:solidFill>
              </a:rPr>
              <a:t>in</a:t>
            </a:r>
            <a:r>
              <a:rPr lang="en" dirty="0">
                <a:solidFill>
                  <a:schemeClr val="accent2"/>
                </a:solidFill>
              </a:rPr>
              <a:t>g the B</a:t>
            </a:r>
            <a:r>
              <a:rPr lang="en" dirty="0">
                <a:solidFill>
                  <a:schemeClr val="accent3"/>
                </a:solidFill>
              </a:rPr>
              <a:t>e</a:t>
            </a:r>
            <a:r>
              <a:rPr lang="en" dirty="0">
                <a:solidFill>
                  <a:schemeClr val="accent2"/>
                </a:solidFill>
              </a:rPr>
              <a:t>es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011" name="Google Shape;1011;p37"/>
          <p:cNvSpPr txBox="1">
            <a:spLocks noGrp="1"/>
          </p:cNvSpPr>
          <p:nvPr>
            <p:ph type="subTitle" idx="1"/>
          </p:nvPr>
        </p:nvSpPr>
        <p:spPr>
          <a:xfrm rot="1327">
            <a:off x="3017400" y="2861825"/>
            <a:ext cx="31092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E</a:t>
            </a:r>
            <a:r>
              <a:rPr lang="en" dirty="0"/>
              <a:t>specially for LUPO’s CV</a:t>
            </a:r>
            <a:endParaRPr dirty="0"/>
          </a:p>
        </p:txBody>
      </p:sp>
      <p:grpSp>
        <p:nvGrpSpPr>
          <p:cNvPr id="1012" name="Google Shape;1012;p37"/>
          <p:cNvGrpSpPr/>
          <p:nvPr/>
        </p:nvGrpSpPr>
        <p:grpSpPr>
          <a:xfrm>
            <a:off x="6935172" y="618555"/>
            <a:ext cx="1220634" cy="1334533"/>
            <a:chOff x="5949775" y="2481625"/>
            <a:chExt cx="407775" cy="445825"/>
          </a:xfrm>
        </p:grpSpPr>
        <p:sp>
          <p:nvSpPr>
            <p:cNvPr id="1013" name="Google Shape;1013;p37"/>
            <p:cNvSpPr/>
            <p:nvPr/>
          </p:nvSpPr>
          <p:spPr>
            <a:xfrm>
              <a:off x="5949775" y="2746875"/>
              <a:ext cx="72925" cy="42200"/>
            </a:xfrm>
            <a:custGeom>
              <a:avLst/>
              <a:gdLst/>
              <a:ahLst/>
              <a:cxnLst/>
              <a:rect l="l" t="t" r="r" b="b"/>
              <a:pathLst>
                <a:path w="2917" h="1688" extrusionOk="0">
                  <a:moveTo>
                    <a:pt x="2916" y="0"/>
                  </a:moveTo>
                  <a:lnTo>
                    <a:pt x="1" y="849"/>
                  </a:lnTo>
                  <a:lnTo>
                    <a:pt x="2916" y="1687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7"/>
            <p:cNvSpPr/>
            <p:nvPr/>
          </p:nvSpPr>
          <p:spPr>
            <a:xfrm>
              <a:off x="6061400" y="2481625"/>
              <a:ext cx="176625" cy="179175"/>
            </a:xfrm>
            <a:custGeom>
              <a:avLst/>
              <a:gdLst/>
              <a:ahLst/>
              <a:cxnLst/>
              <a:rect l="l" t="t" r="r" b="b"/>
              <a:pathLst>
                <a:path w="7065" h="7167" extrusionOk="0">
                  <a:moveTo>
                    <a:pt x="3451" y="1"/>
                  </a:moveTo>
                  <a:cubicBezTo>
                    <a:pt x="3204" y="1"/>
                    <a:pt x="2945" y="49"/>
                    <a:pt x="2675" y="154"/>
                  </a:cubicBezTo>
                  <a:cubicBezTo>
                    <a:pt x="1" y="1187"/>
                    <a:pt x="1206" y="3781"/>
                    <a:pt x="2158" y="5112"/>
                  </a:cubicBezTo>
                  <a:cubicBezTo>
                    <a:pt x="2858" y="6065"/>
                    <a:pt x="5085" y="7167"/>
                    <a:pt x="5085" y="7167"/>
                  </a:cubicBezTo>
                  <a:cubicBezTo>
                    <a:pt x="7064" y="4719"/>
                    <a:pt x="5876" y="1"/>
                    <a:pt x="3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7"/>
            <p:cNvSpPr/>
            <p:nvPr/>
          </p:nvSpPr>
          <p:spPr>
            <a:xfrm>
              <a:off x="6060875" y="2857825"/>
              <a:ext cx="34425" cy="62000"/>
            </a:xfrm>
            <a:custGeom>
              <a:avLst/>
              <a:gdLst/>
              <a:ahLst/>
              <a:cxnLst/>
              <a:rect l="l" t="t" r="r" b="b"/>
              <a:pathLst>
                <a:path w="1377" h="2480" extrusionOk="0">
                  <a:moveTo>
                    <a:pt x="954" y="0"/>
                  </a:moveTo>
                  <a:cubicBezTo>
                    <a:pt x="814" y="0"/>
                    <a:pt x="670" y="71"/>
                    <a:pt x="607" y="233"/>
                  </a:cubicBezTo>
                  <a:cubicBezTo>
                    <a:pt x="377" y="819"/>
                    <a:pt x="182" y="1427"/>
                    <a:pt x="56" y="2047"/>
                  </a:cubicBezTo>
                  <a:cubicBezTo>
                    <a:pt x="1" y="2309"/>
                    <a:pt x="219" y="2480"/>
                    <a:pt x="422" y="2480"/>
                  </a:cubicBezTo>
                  <a:cubicBezTo>
                    <a:pt x="557" y="2480"/>
                    <a:pt x="685" y="2404"/>
                    <a:pt x="722" y="2230"/>
                  </a:cubicBezTo>
                  <a:cubicBezTo>
                    <a:pt x="859" y="1611"/>
                    <a:pt x="1043" y="1002"/>
                    <a:pt x="1273" y="417"/>
                  </a:cubicBezTo>
                  <a:cubicBezTo>
                    <a:pt x="1377" y="166"/>
                    <a:pt x="1169" y="0"/>
                    <a:pt x="9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7"/>
            <p:cNvSpPr/>
            <p:nvPr/>
          </p:nvSpPr>
          <p:spPr>
            <a:xfrm>
              <a:off x="6123225" y="2865225"/>
              <a:ext cx="20400" cy="62225"/>
            </a:xfrm>
            <a:custGeom>
              <a:avLst/>
              <a:gdLst/>
              <a:ahLst/>
              <a:cxnLst/>
              <a:rect l="l" t="t" r="r" b="b"/>
              <a:pathLst>
                <a:path w="816" h="2489" extrusionOk="0">
                  <a:moveTo>
                    <a:pt x="473" y="0"/>
                  </a:moveTo>
                  <a:cubicBezTo>
                    <a:pt x="299" y="0"/>
                    <a:pt x="121" y="109"/>
                    <a:pt x="110" y="327"/>
                  </a:cubicBezTo>
                  <a:cubicBezTo>
                    <a:pt x="87" y="936"/>
                    <a:pt x="53" y="1544"/>
                    <a:pt x="18" y="2152"/>
                  </a:cubicBezTo>
                  <a:cubicBezTo>
                    <a:pt x="1" y="2376"/>
                    <a:pt x="164" y="2488"/>
                    <a:pt x="337" y="2488"/>
                  </a:cubicBezTo>
                  <a:cubicBezTo>
                    <a:pt x="509" y="2488"/>
                    <a:pt x="690" y="2376"/>
                    <a:pt x="707" y="2152"/>
                  </a:cubicBezTo>
                  <a:cubicBezTo>
                    <a:pt x="741" y="1544"/>
                    <a:pt x="776" y="936"/>
                    <a:pt x="810" y="327"/>
                  </a:cubicBezTo>
                  <a:cubicBezTo>
                    <a:pt x="816" y="109"/>
                    <a:pt x="646" y="0"/>
                    <a:pt x="4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7"/>
            <p:cNvSpPr/>
            <p:nvPr/>
          </p:nvSpPr>
          <p:spPr>
            <a:xfrm>
              <a:off x="6197975" y="2865225"/>
              <a:ext cx="24825" cy="62125"/>
            </a:xfrm>
            <a:custGeom>
              <a:avLst/>
              <a:gdLst/>
              <a:ahLst/>
              <a:cxnLst/>
              <a:rect l="l" t="t" r="r" b="b"/>
              <a:pathLst>
                <a:path w="993" h="2485" extrusionOk="0">
                  <a:moveTo>
                    <a:pt x="344" y="0"/>
                  </a:moveTo>
                  <a:cubicBezTo>
                    <a:pt x="170" y="0"/>
                    <a:pt x="1" y="109"/>
                    <a:pt x="12" y="327"/>
                  </a:cubicBezTo>
                  <a:cubicBezTo>
                    <a:pt x="35" y="970"/>
                    <a:pt x="127" y="1613"/>
                    <a:pt x="265" y="2244"/>
                  </a:cubicBezTo>
                  <a:cubicBezTo>
                    <a:pt x="305" y="2412"/>
                    <a:pt x="434" y="2485"/>
                    <a:pt x="568" y="2485"/>
                  </a:cubicBezTo>
                  <a:cubicBezTo>
                    <a:pt x="774" y="2485"/>
                    <a:pt x="993" y="2313"/>
                    <a:pt x="930" y="2049"/>
                  </a:cubicBezTo>
                  <a:cubicBezTo>
                    <a:pt x="804" y="1487"/>
                    <a:pt x="724" y="913"/>
                    <a:pt x="701" y="327"/>
                  </a:cubicBezTo>
                  <a:cubicBezTo>
                    <a:pt x="695" y="109"/>
                    <a:pt x="517" y="0"/>
                    <a:pt x="3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7"/>
            <p:cNvSpPr/>
            <p:nvPr/>
          </p:nvSpPr>
          <p:spPr>
            <a:xfrm>
              <a:off x="6246675" y="2860325"/>
              <a:ext cx="35175" cy="56050"/>
            </a:xfrm>
            <a:custGeom>
              <a:avLst/>
              <a:gdLst/>
              <a:ahLst/>
              <a:cxnLst/>
              <a:rect l="l" t="t" r="r" b="b"/>
              <a:pathLst>
                <a:path w="1407" h="2242" extrusionOk="0">
                  <a:moveTo>
                    <a:pt x="465" y="0"/>
                  </a:moveTo>
                  <a:cubicBezTo>
                    <a:pt x="244" y="0"/>
                    <a:pt x="1" y="252"/>
                    <a:pt x="119" y="535"/>
                  </a:cubicBezTo>
                  <a:cubicBezTo>
                    <a:pt x="325" y="1006"/>
                    <a:pt x="509" y="1499"/>
                    <a:pt x="658" y="1993"/>
                  </a:cubicBezTo>
                  <a:cubicBezTo>
                    <a:pt x="708" y="2167"/>
                    <a:pt x="847" y="2242"/>
                    <a:pt x="986" y="2242"/>
                  </a:cubicBezTo>
                  <a:cubicBezTo>
                    <a:pt x="1195" y="2242"/>
                    <a:pt x="1407" y="2071"/>
                    <a:pt x="1324" y="1809"/>
                  </a:cubicBezTo>
                  <a:cubicBezTo>
                    <a:pt x="1152" y="1258"/>
                    <a:pt x="956" y="707"/>
                    <a:pt x="715" y="179"/>
                  </a:cubicBezTo>
                  <a:cubicBezTo>
                    <a:pt x="661" y="53"/>
                    <a:pt x="565" y="0"/>
                    <a:pt x="4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7"/>
            <p:cNvSpPr/>
            <p:nvPr/>
          </p:nvSpPr>
          <p:spPr>
            <a:xfrm>
              <a:off x="6096700" y="2834375"/>
              <a:ext cx="76625" cy="48225"/>
            </a:xfrm>
            <a:custGeom>
              <a:avLst/>
              <a:gdLst/>
              <a:ahLst/>
              <a:cxnLst/>
              <a:rect l="l" t="t" r="r" b="b"/>
              <a:pathLst>
                <a:path w="3065" h="1929" extrusionOk="0">
                  <a:moveTo>
                    <a:pt x="0" y="1"/>
                  </a:moveTo>
                  <a:lnTo>
                    <a:pt x="0" y="1"/>
                  </a:lnTo>
                  <a:cubicBezTo>
                    <a:pt x="126" y="586"/>
                    <a:pt x="299" y="1171"/>
                    <a:pt x="494" y="1734"/>
                  </a:cubicBezTo>
                  <a:cubicBezTo>
                    <a:pt x="953" y="1871"/>
                    <a:pt x="1423" y="1929"/>
                    <a:pt x="1894" y="1929"/>
                  </a:cubicBezTo>
                  <a:lnTo>
                    <a:pt x="3065" y="1929"/>
                  </a:lnTo>
                  <a:cubicBezTo>
                    <a:pt x="2881" y="1401"/>
                    <a:pt x="2743" y="873"/>
                    <a:pt x="2629" y="322"/>
                  </a:cubicBezTo>
                  <a:cubicBezTo>
                    <a:pt x="1745" y="288"/>
                    <a:pt x="873" y="173"/>
                    <a:pt x="0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7"/>
            <p:cNvSpPr/>
            <p:nvPr/>
          </p:nvSpPr>
          <p:spPr>
            <a:xfrm>
              <a:off x="6081200" y="2625200"/>
              <a:ext cx="88975" cy="217225"/>
            </a:xfrm>
            <a:custGeom>
              <a:avLst/>
              <a:gdLst/>
              <a:ahLst/>
              <a:cxnLst/>
              <a:rect l="l" t="t" r="r" b="b"/>
              <a:pathLst>
                <a:path w="3559" h="8689" extrusionOk="0">
                  <a:moveTo>
                    <a:pt x="2514" y="1"/>
                  </a:moveTo>
                  <a:cubicBezTo>
                    <a:pt x="2009" y="1"/>
                    <a:pt x="1493" y="81"/>
                    <a:pt x="1010" y="230"/>
                  </a:cubicBezTo>
                  <a:cubicBezTo>
                    <a:pt x="138" y="2859"/>
                    <a:pt x="0" y="5670"/>
                    <a:pt x="609" y="8368"/>
                  </a:cubicBezTo>
                  <a:cubicBezTo>
                    <a:pt x="1481" y="8540"/>
                    <a:pt x="2365" y="8655"/>
                    <a:pt x="3249" y="8689"/>
                  </a:cubicBezTo>
                  <a:cubicBezTo>
                    <a:pt x="2663" y="5889"/>
                    <a:pt x="2916" y="2847"/>
                    <a:pt x="3558" y="1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7"/>
            <p:cNvSpPr/>
            <p:nvPr/>
          </p:nvSpPr>
          <p:spPr>
            <a:xfrm>
              <a:off x="6031550" y="2816025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1" y="0"/>
                  </a:moveTo>
                  <a:cubicBezTo>
                    <a:pt x="667" y="1205"/>
                    <a:pt x="1780" y="2089"/>
                    <a:pt x="3100" y="2468"/>
                  </a:cubicBezTo>
                  <a:cubicBezTo>
                    <a:pt x="2893" y="1905"/>
                    <a:pt x="2732" y="1320"/>
                    <a:pt x="2595" y="735"/>
                  </a:cubicBezTo>
                  <a:cubicBezTo>
                    <a:pt x="1711" y="562"/>
                    <a:pt x="850" y="31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7"/>
            <p:cNvSpPr/>
            <p:nvPr/>
          </p:nvSpPr>
          <p:spPr>
            <a:xfrm>
              <a:off x="6015500" y="2630950"/>
              <a:ext cx="90975" cy="203450"/>
            </a:xfrm>
            <a:custGeom>
              <a:avLst/>
              <a:gdLst/>
              <a:ahLst/>
              <a:cxnLst/>
              <a:rect l="l" t="t" r="r" b="b"/>
              <a:pathLst>
                <a:path w="3639" h="8138" extrusionOk="0">
                  <a:moveTo>
                    <a:pt x="3638" y="0"/>
                  </a:moveTo>
                  <a:lnTo>
                    <a:pt x="3638" y="0"/>
                  </a:lnTo>
                  <a:cubicBezTo>
                    <a:pt x="1481" y="677"/>
                    <a:pt x="0" y="2663"/>
                    <a:pt x="0" y="4924"/>
                  </a:cubicBezTo>
                  <a:cubicBezTo>
                    <a:pt x="0" y="5796"/>
                    <a:pt x="218" y="6646"/>
                    <a:pt x="643" y="7403"/>
                  </a:cubicBezTo>
                  <a:cubicBezTo>
                    <a:pt x="1492" y="7713"/>
                    <a:pt x="2353" y="7965"/>
                    <a:pt x="3237" y="8138"/>
                  </a:cubicBezTo>
                  <a:cubicBezTo>
                    <a:pt x="2628" y="5440"/>
                    <a:pt x="2766" y="2629"/>
                    <a:pt x="36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7"/>
            <p:cNvSpPr/>
            <p:nvPr/>
          </p:nvSpPr>
          <p:spPr>
            <a:xfrm>
              <a:off x="6162400" y="2838400"/>
              <a:ext cx="86400" cy="44200"/>
            </a:xfrm>
            <a:custGeom>
              <a:avLst/>
              <a:gdLst/>
              <a:ahLst/>
              <a:cxnLst/>
              <a:rect l="l" t="t" r="r" b="b"/>
              <a:pathLst>
                <a:path w="3456" h="1768" extrusionOk="0">
                  <a:moveTo>
                    <a:pt x="3019" y="0"/>
                  </a:moveTo>
                  <a:cubicBezTo>
                    <a:pt x="2263" y="122"/>
                    <a:pt x="1500" y="178"/>
                    <a:pt x="736" y="178"/>
                  </a:cubicBezTo>
                  <a:cubicBezTo>
                    <a:pt x="491" y="178"/>
                    <a:pt x="246" y="172"/>
                    <a:pt x="1" y="161"/>
                  </a:cubicBezTo>
                  <a:lnTo>
                    <a:pt x="1" y="161"/>
                  </a:lnTo>
                  <a:cubicBezTo>
                    <a:pt x="104" y="712"/>
                    <a:pt x="253" y="1240"/>
                    <a:pt x="425" y="1768"/>
                  </a:cubicBezTo>
                  <a:lnTo>
                    <a:pt x="2652" y="1768"/>
                  </a:lnTo>
                  <a:cubicBezTo>
                    <a:pt x="2916" y="1768"/>
                    <a:pt x="3191" y="1756"/>
                    <a:pt x="3455" y="1710"/>
                  </a:cubicBezTo>
                  <a:cubicBezTo>
                    <a:pt x="3283" y="1148"/>
                    <a:pt x="3145" y="574"/>
                    <a:pt x="30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7"/>
            <p:cNvSpPr/>
            <p:nvPr/>
          </p:nvSpPr>
          <p:spPr>
            <a:xfrm>
              <a:off x="6147775" y="26252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4" y="1"/>
                  </a:moveTo>
                  <a:cubicBezTo>
                    <a:pt x="253" y="2836"/>
                    <a:pt x="0" y="5889"/>
                    <a:pt x="574" y="8689"/>
                  </a:cubicBezTo>
                  <a:cubicBezTo>
                    <a:pt x="822" y="8700"/>
                    <a:pt x="1069" y="8706"/>
                    <a:pt x="1316" y="8706"/>
                  </a:cubicBezTo>
                  <a:cubicBezTo>
                    <a:pt x="2086" y="8706"/>
                    <a:pt x="2851" y="8650"/>
                    <a:pt x="3616" y="8528"/>
                  </a:cubicBezTo>
                  <a:cubicBezTo>
                    <a:pt x="3019" y="5739"/>
                    <a:pt x="2973" y="2847"/>
                    <a:pt x="3753" y="35"/>
                  </a:cubicBezTo>
                  <a:cubicBezTo>
                    <a:pt x="3581" y="12"/>
                    <a:pt x="3409" y="1"/>
                    <a:pt x="32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7"/>
            <p:cNvSpPr/>
            <p:nvPr/>
          </p:nvSpPr>
          <p:spPr>
            <a:xfrm>
              <a:off x="6222075" y="2626075"/>
              <a:ext cx="135475" cy="212350"/>
            </a:xfrm>
            <a:custGeom>
              <a:avLst/>
              <a:gdLst/>
              <a:ahLst/>
              <a:cxnLst/>
              <a:rect l="l" t="t" r="r" b="b"/>
              <a:pathLst>
                <a:path w="5419" h="8494" extrusionOk="0">
                  <a:moveTo>
                    <a:pt x="793" y="0"/>
                  </a:moveTo>
                  <a:cubicBezTo>
                    <a:pt x="1" y="2812"/>
                    <a:pt x="47" y="5704"/>
                    <a:pt x="644" y="8493"/>
                  </a:cubicBezTo>
                  <a:cubicBezTo>
                    <a:pt x="2285" y="8241"/>
                    <a:pt x="3834" y="7690"/>
                    <a:pt x="5131" y="6795"/>
                  </a:cubicBezTo>
                  <a:cubicBezTo>
                    <a:pt x="5326" y="6255"/>
                    <a:pt x="5418" y="5693"/>
                    <a:pt x="5418" y="5119"/>
                  </a:cubicBezTo>
                  <a:cubicBezTo>
                    <a:pt x="5407" y="2479"/>
                    <a:pt x="3410" y="264"/>
                    <a:pt x="793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7"/>
            <p:cNvSpPr/>
            <p:nvPr/>
          </p:nvSpPr>
          <p:spPr>
            <a:xfrm>
              <a:off x="6238150" y="2795925"/>
              <a:ext cx="112225" cy="85250"/>
            </a:xfrm>
            <a:custGeom>
              <a:avLst/>
              <a:gdLst/>
              <a:ahLst/>
              <a:cxnLst/>
              <a:rect l="l" t="t" r="r" b="b"/>
              <a:pathLst>
                <a:path w="4489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80" y="896"/>
                    <a:pt x="1630" y="1447"/>
                    <a:pt x="1" y="1699"/>
                  </a:cubicBezTo>
                  <a:cubicBezTo>
                    <a:pt x="115" y="2273"/>
                    <a:pt x="265" y="2847"/>
                    <a:pt x="425" y="3409"/>
                  </a:cubicBezTo>
                  <a:cubicBezTo>
                    <a:pt x="2307" y="3099"/>
                    <a:pt x="3857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7"/>
            <p:cNvSpPr/>
            <p:nvPr/>
          </p:nvSpPr>
          <p:spPr>
            <a:xfrm>
              <a:off x="6284050" y="2722175"/>
              <a:ext cx="29300" cy="24900"/>
            </a:xfrm>
            <a:custGeom>
              <a:avLst/>
              <a:gdLst/>
              <a:ahLst/>
              <a:cxnLst/>
              <a:rect l="l" t="t" r="r" b="b"/>
              <a:pathLst>
                <a:path w="1172" h="996" extrusionOk="0">
                  <a:moveTo>
                    <a:pt x="667" y="1"/>
                  </a:moveTo>
                  <a:cubicBezTo>
                    <a:pt x="230" y="1"/>
                    <a:pt x="1" y="529"/>
                    <a:pt x="322" y="850"/>
                  </a:cubicBezTo>
                  <a:cubicBezTo>
                    <a:pt x="422" y="950"/>
                    <a:pt x="546" y="995"/>
                    <a:pt x="668" y="995"/>
                  </a:cubicBezTo>
                  <a:cubicBezTo>
                    <a:pt x="924" y="995"/>
                    <a:pt x="1172" y="798"/>
                    <a:pt x="1172" y="495"/>
                  </a:cubicBezTo>
                  <a:cubicBezTo>
                    <a:pt x="1172" y="219"/>
                    <a:pt x="942" y="1"/>
                    <a:pt x="6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7"/>
            <p:cNvSpPr/>
            <p:nvPr/>
          </p:nvSpPr>
          <p:spPr>
            <a:xfrm>
              <a:off x="6256525" y="2757775"/>
              <a:ext cx="68300" cy="58400"/>
            </a:xfrm>
            <a:custGeom>
              <a:avLst/>
              <a:gdLst/>
              <a:ahLst/>
              <a:cxnLst/>
              <a:rect l="l" t="t" r="r" b="b"/>
              <a:pathLst>
                <a:path w="2732" h="2336" extrusionOk="0">
                  <a:moveTo>
                    <a:pt x="1561" y="0"/>
                  </a:moveTo>
                  <a:cubicBezTo>
                    <a:pt x="528" y="0"/>
                    <a:pt x="0" y="1251"/>
                    <a:pt x="735" y="1986"/>
                  </a:cubicBezTo>
                  <a:cubicBezTo>
                    <a:pt x="976" y="2227"/>
                    <a:pt x="1271" y="2335"/>
                    <a:pt x="1559" y="2335"/>
                  </a:cubicBezTo>
                  <a:cubicBezTo>
                    <a:pt x="2160" y="2335"/>
                    <a:pt x="2732" y="1865"/>
                    <a:pt x="2732" y="1159"/>
                  </a:cubicBezTo>
                  <a:cubicBezTo>
                    <a:pt x="2732" y="517"/>
                    <a:pt x="2215" y="0"/>
                    <a:pt x="1561" y="0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7"/>
            <p:cNvSpPr/>
            <p:nvPr/>
          </p:nvSpPr>
          <p:spPr>
            <a:xfrm>
              <a:off x="6005725" y="2504325"/>
              <a:ext cx="194025" cy="156475"/>
            </a:xfrm>
            <a:custGeom>
              <a:avLst/>
              <a:gdLst/>
              <a:ahLst/>
              <a:cxnLst/>
              <a:rect l="l" t="t" r="r" b="b"/>
              <a:pathLst>
                <a:path w="7761" h="6259" extrusionOk="0">
                  <a:moveTo>
                    <a:pt x="3454" y="0"/>
                  </a:moveTo>
                  <a:cubicBezTo>
                    <a:pt x="3001" y="0"/>
                    <a:pt x="2551" y="163"/>
                    <a:pt x="2136" y="532"/>
                  </a:cubicBezTo>
                  <a:cubicBezTo>
                    <a:pt x="1" y="2437"/>
                    <a:pt x="2032" y="4445"/>
                    <a:pt x="3398" y="5352"/>
                  </a:cubicBezTo>
                  <a:cubicBezTo>
                    <a:pt x="4374" y="6006"/>
                    <a:pt x="6853" y="6259"/>
                    <a:pt x="6853" y="6259"/>
                  </a:cubicBezTo>
                  <a:cubicBezTo>
                    <a:pt x="7760" y="3546"/>
                    <a:pt x="5570" y="0"/>
                    <a:pt x="3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7"/>
            <p:cNvSpPr/>
            <p:nvPr/>
          </p:nvSpPr>
          <p:spPr>
            <a:xfrm>
              <a:off x="6197975" y="2535675"/>
              <a:ext cx="132875" cy="111925"/>
            </a:xfrm>
            <a:custGeom>
              <a:avLst/>
              <a:gdLst/>
              <a:ahLst/>
              <a:cxnLst/>
              <a:rect l="l" t="t" r="r" b="b"/>
              <a:pathLst>
                <a:path w="5315" h="4477" extrusionOk="0">
                  <a:moveTo>
                    <a:pt x="2847" y="1"/>
                  </a:moveTo>
                  <a:cubicBezTo>
                    <a:pt x="2847" y="1"/>
                    <a:pt x="1573" y="1619"/>
                    <a:pt x="1573" y="1619"/>
                  </a:cubicBezTo>
                  <a:cubicBezTo>
                    <a:pt x="1562" y="1619"/>
                    <a:pt x="1" y="253"/>
                    <a:pt x="1" y="253"/>
                  </a:cubicBezTo>
                  <a:lnTo>
                    <a:pt x="1" y="253"/>
                  </a:lnTo>
                  <a:lnTo>
                    <a:pt x="620" y="4006"/>
                  </a:lnTo>
                  <a:lnTo>
                    <a:pt x="4121" y="4477"/>
                  </a:lnTo>
                  <a:lnTo>
                    <a:pt x="5315" y="1424"/>
                  </a:lnTo>
                  <a:lnTo>
                    <a:pt x="3467" y="191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" name="Google Shape;1031;p37"/>
          <p:cNvGrpSpPr/>
          <p:nvPr/>
        </p:nvGrpSpPr>
        <p:grpSpPr>
          <a:xfrm>
            <a:off x="1780884" y="3148830"/>
            <a:ext cx="540962" cy="591542"/>
            <a:chOff x="2013650" y="1733325"/>
            <a:chExt cx="407750" cy="445875"/>
          </a:xfrm>
        </p:grpSpPr>
        <p:sp>
          <p:nvSpPr>
            <p:cNvPr id="1032" name="Google Shape;1032;p37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7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7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7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7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7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7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7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7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7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7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7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7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7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7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7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7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9" name="Google Shape;1049;p37"/>
          <p:cNvGrpSpPr/>
          <p:nvPr/>
        </p:nvGrpSpPr>
        <p:grpSpPr>
          <a:xfrm>
            <a:off x="1134421" y="3809555"/>
            <a:ext cx="540962" cy="591542"/>
            <a:chOff x="2013650" y="1733325"/>
            <a:chExt cx="407750" cy="445875"/>
          </a:xfrm>
        </p:grpSpPr>
        <p:sp>
          <p:nvSpPr>
            <p:cNvPr id="1050" name="Google Shape;1050;p37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rgbClr val="80E8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7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rgbClr val="80E8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7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7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7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7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7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7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7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7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7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7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7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7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7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7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7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rgbClr val="80E8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7" name="Google Shape;1067;p37"/>
          <p:cNvGrpSpPr/>
          <p:nvPr/>
        </p:nvGrpSpPr>
        <p:grpSpPr>
          <a:xfrm>
            <a:off x="715809" y="3076055"/>
            <a:ext cx="540962" cy="591542"/>
            <a:chOff x="2013650" y="1733325"/>
            <a:chExt cx="407750" cy="445875"/>
          </a:xfrm>
        </p:grpSpPr>
        <p:sp>
          <p:nvSpPr>
            <p:cNvPr id="1068" name="Google Shape;1068;p37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7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7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7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7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7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7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7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7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7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7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7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7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7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7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7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7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5" name="Google Shape;1085;p37"/>
          <p:cNvSpPr/>
          <p:nvPr/>
        </p:nvSpPr>
        <p:spPr>
          <a:xfrm>
            <a:off x="5772150" y="-329200"/>
            <a:ext cx="1066800" cy="1857375"/>
          </a:xfrm>
          <a:custGeom>
            <a:avLst/>
            <a:gdLst/>
            <a:ahLst/>
            <a:cxnLst/>
            <a:rect l="l" t="t" r="r" b="b"/>
            <a:pathLst>
              <a:path w="42672" h="74295" extrusionOk="0">
                <a:moveTo>
                  <a:pt x="42672" y="74295"/>
                </a:moveTo>
                <a:cubicBezTo>
                  <a:pt x="33547" y="74295"/>
                  <a:pt x="21101" y="67753"/>
                  <a:pt x="20193" y="58674"/>
                </a:cubicBezTo>
                <a:cubicBezTo>
                  <a:pt x="19304" y="49785"/>
                  <a:pt x="30369" y="41060"/>
                  <a:pt x="27051" y="32766"/>
                </a:cubicBezTo>
                <a:cubicBezTo>
                  <a:pt x="24002" y="25144"/>
                  <a:pt x="12663" y="24474"/>
                  <a:pt x="6858" y="18669"/>
                </a:cubicBezTo>
                <a:cubicBezTo>
                  <a:pt x="2170" y="13981"/>
                  <a:pt x="0" y="6630"/>
                  <a:pt x="0" y="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00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800"/>
                                        <p:tgtEl>
                                          <p:spTgt spid="1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771E9E8B-3633-1D2A-03F4-73B8F2187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Lost colonies during winter</a:t>
            </a:r>
          </a:p>
        </p:txBody>
      </p:sp>
      <p:pic>
        <p:nvPicPr>
          <p:cNvPr id="3076" name="Picture 4" descr="Plot object">
            <a:extLst>
              <a:ext uri="{FF2B5EF4-FFF2-40B4-BE49-F238E27FC236}">
                <a16:creationId xmlns:a16="http://schemas.microsoft.com/office/drawing/2014/main" id="{2F12849D-0826-B311-CE57-424DE8F9F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847" y="1372789"/>
            <a:ext cx="5890979" cy="341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303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771E9E8B-3633-1D2A-03F4-73B8F2187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Lost colonies during winter</a:t>
            </a:r>
          </a:p>
        </p:txBody>
      </p:sp>
      <p:pic>
        <p:nvPicPr>
          <p:cNvPr id="5122" name="Picture 2" descr="2021 Seasonal honey bee colony loss rates in the United States across years">
            <a:extLst>
              <a:ext uri="{FF2B5EF4-FFF2-40B4-BE49-F238E27FC236}">
                <a16:creationId xmlns:a16="http://schemas.microsoft.com/office/drawing/2014/main" id="{BAB90936-A707-9090-B34B-4D2D20933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229" y="1233445"/>
            <a:ext cx="5847216" cy="355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70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52"/>
          <p:cNvSpPr txBox="1">
            <a:spLocks noGrp="1"/>
          </p:cNvSpPr>
          <p:nvPr>
            <p:ph type="ctrTitle"/>
          </p:nvPr>
        </p:nvSpPr>
        <p:spPr>
          <a:xfrm>
            <a:off x="5028450" y="1500738"/>
            <a:ext cx="3620400" cy="19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Second Section</a:t>
            </a:r>
            <a:endParaRPr dirty="0"/>
          </a:p>
        </p:txBody>
      </p:sp>
      <p:sp>
        <p:nvSpPr>
          <p:cNvPr id="1409" name="Google Shape;1409;p52"/>
          <p:cNvSpPr txBox="1">
            <a:spLocks noGrp="1"/>
          </p:cNvSpPr>
          <p:nvPr>
            <p:ph type="subTitle" idx="1"/>
          </p:nvPr>
        </p:nvSpPr>
        <p:spPr>
          <a:xfrm>
            <a:off x="5028450" y="3274500"/>
            <a:ext cx="2614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Analysis </a:t>
            </a:r>
            <a:r>
              <a:rPr lang="en"/>
              <a:t>of stressors</a:t>
            </a:r>
            <a:endParaRPr dirty="0"/>
          </a:p>
        </p:txBody>
      </p:sp>
      <p:sp>
        <p:nvSpPr>
          <p:cNvPr id="1410" name="Google Shape;1410;p52"/>
          <p:cNvSpPr/>
          <p:nvPr/>
        </p:nvSpPr>
        <p:spPr>
          <a:xfrm>
            <a:off x="1717902" y="2076478"/>
            <a:ext cx="1561351" cy="17750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2"/>
                </a:solidFill>
                <a:latin typeface="Mali;600"/>
              </a:rPr>
              <a:t>0</a:t>
            </a:r>
          </a:p>
        </p:txBody>
      </p:sp>
      <p:sp>
        <p:nvSpPr>
          <p:cNvPr id="1411" name="Google Shape;1411;p52"/>
          <p:cNvSpPr/>
          <p:nvPr/>
        </p:nvSpPr>
        <p:spPr>
          <a:xfrm>
            <a:off x="3400610" y="2076453"/>
            <a:ext cx="1189804" cy="177501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3"/>
                </a:solidFill>
                <a:latin typeface="Mali;60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1039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771E9E8B-3633-1D2A-03F4-73B8F2187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Varroa mites</a:t>
            </a:r>
          </a:p>
        </p:txBody>
      </p:sp>
      <p:pic>
        <p:nvPicPr>
          <p:cNvPr id="1026" name="Picture 2" descr="Plot object">
            <a:extLst>
              <a:ext uri="{FF2B5EF4-FFF2-40B4-BE49-F238E27FC236}">
                <a16:creationId xmlns:a16="http://schemas.microsoft.com/office/drawing/2014/main" id="{22D2E1D9-7857-F454-A54E-22634429A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717" y="1269950"/>
            <a:ext cx="6068377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lot object">
            <a:extLst>
              <a:ext uri="{FF2B5EF4-FFF2-40B4-BE49-F238E27FC236}">
                <a16:creationId xmlns:a16="http://schemas.microsoft.com/office/drawing/2014/main" id="{B2947EC0-4E28-28EA-8E8B-6188A2360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048" y="584200"/>
            <a:ext cx="3032951" cy="131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449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771E9E8B-3633-1D2A-03F4-73B8F2187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Disesases</a:t>
            </a:r>
            <a:endParaRPr lang="en-US" dirty="0"/>
          </a:p>
        </p:txBody>
      </p:sp>
      <p:pic>
        <p:nvPicPr>
          <p:cNvPr id="4098" name="Picture 2" descr="Plot object">
            <a:extLst>
              <a:ext uri="{FF2B5EF4-FFF2-40B4-BE49-F238E27FC236}">
                <a16:creationId xmlns:a16="http://schemas.microsoft.com/office/drawing/2014/main" id="{261178B9-9021-38C9-9AE5-089CA6684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841" y="1334605"/>
            <a:ext cx="5956847" cy="345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lot object">
            <a:extLst>
              <a:ext uri="{FF2B5EF4-FFF2-40B4-BE49-F238E27FC236}">
                <a16:creationId xmlns:a16="http://schemas.microsoft.com/office/drawing/2014/main" id="{693ACEE8-1FF0-46F4-6B69-560CC3871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908" y="410804"/>
            <a:ext cx="2799238" cy="121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522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771E9E8B-3633-1D2A-03F4-73B8F2187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Pesticides</a:t>
            </a:r>
          </a:p>
        </p:txBody>
      </p:sp>
      <p:pic>
        <p:nvPicPr>
          <p:cNvPr id="5124" name="Picture 4" descr="Plot object">
            <a:extLst>
              <a:ext uri="{FF2B5EF4-FFF2-40B4-BE49-F238E27FC236}">
                <a16:creationId xmlns:a16="http://schemas.microsoft.com/office/drawing/2014/main" id="{47637299-A7D0-40FE-5555-3005BD0AC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63" y="1349145"/>
            <a:ext cx="6188364" cy="358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Plot object">
            <a:extLst>
              <a:ext uri="{FF2B5EF4-FFF2-40B4-BE49-F238E27FC236}">
                <a16:creationId xmlns:a16="http://schemas.microsoft.com/office/drawing/2014/main" id="{F23A62C5-71CE-8EA4-47D2-E2DD2BB0A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818" y="464127"/>
            <a:ext cx="2955636" cy="128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289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771E9E8B-3633-1D2A-03F4-73B8F2187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pests</a:t>
            </a:r>
          </a:p>
        </p:txBody>
      </p:sp>
      <p:pic>
        <p:nvPicPr>
          <p:cNvPr id="3076" name="Picture 4" descr="Plot object">
            <a:extLst>
              <a:ext uri="{FF2B5EF4-FFF2-40B4-BE49-F238E27FC236}">
                <a16:creationId xmlns:a16="http://schemas.microsoft.com/office/drawing/2014/main" id="{7B1677F0-3DE6-299D-13BF-D8558EFF9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608" y="1267458"/>
            <a:ext cx="5843732" cy="338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lot object">
            <a:extLst>
              <a:ext uri="{FF2B5EF4-FFF2-40B4-BE49-F238E27FC236}">
                <a16:creationId xmlns:a16="http://schemas.microsoft.com/office/drawing/2014/main" id="{11F01636-63D7-B776-ED59-CE35DF713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028" y="488372"/>
            <a:ext cx="2926717" cy="127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606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771E9E8B-3633-1D2A-03F4-73B8F2187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</a:t>
            </a:r>
          </a:p>
        </p:txBody>
      </p:sp>
      <p:pic>
        <p:nvPicPr>
          <p:cNvPr id="6146" name="Picture 2" descr="Plot object">
            <a:extLst>
              <a:ext uri="{FF2B5EF4-FFF2-40B4-BE49-F238E27FC236}">
                <a16:creationId xmlns:a16="http://schemas.microsoft.com/office/drawing/2014/main" id="{F375BD7F-C6F5-4AD6-2230-BDB6655D3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63" y="1262119"/>
            <a:ext cx="6328929" cy="366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lot object">
            <a:extLst>
              <a:ext uri="{FF2B5EF4-FFF2-40B4-BE49-F238E27FC236}">
                <a16:creationId xmlns:a16="http://schemas.microsoft.com/office/drawing/2014/main" id="{91CDAE76-3184-4449-A854-7EA19C548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084" y="473100"/>
            <a:ext cx="3564115" cy="154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1350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771E9E8B-3633-1D2A-03F4-73B8F2187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Unknown</a:t>
            </a:r>
          </a:p>
        </p:txBody>
      </p:sp>
      <p:pic>
        <p:nvPicPr>
          <p:cNvPr id="7172" name="Picture 4" descr="Plot object">
            <a:extLst>
              <a:ext uri="{FF2B5EF4-FFF2-40B4-BE49-F238E27FC236}">
                <a16:creationId xmlns:a16="http://schemas.microsoft.com/office/drawing/2014/main" id="{2FC6FAF3-99AD-1EC8-80D3-A7FA3DEB6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300" y="1316132"/>
            <a:ext cx="6020577" cy="349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Plot object">
            <a:extLst>
              <a:ext uri="{FF2B5EF4-FFF2-40B4-BE49-F238E27FC236}">
                <a16:creationId xmlns:a16="http://schemas.microsoft.com/office/drawing/2014/main" id="{F90BF75A-E7F7-5E5A-8ED8-630272218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171" y="395845"/>
            <a:ext cx="3117936" cy="135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421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43"/>
          <p:cNvSpPr txBox="1">
            <a:spLocks noGrp="1"/>
          </p:cNvSpPr>
          <p:nvPr>
            <p:ph type="title" idx="4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Have Two Columns</a:t>
            </a:r>
            <a:endParaRPr/>
          </a:p>
        </p:txBody>
      </p:sp>
      <p:sp>
        <p:nvSpPr>
          <p:cNvPr id="1177" name="Google Shape;1177;p43"/>
          <p:cNvSpPr txBox="1">
            <a:spLocks noGrp="1"/>
          </p:cNvSpPr>
          <p:nvPr>
            <p:ph type="ctrTitle" idx="2"/>
          </p:nvPr>
        </p:nvSpPr>
        <p:spPr>
          <a:xfrm flipH="1">
            <a:off x="1953004" y="2941769"/>
            <a:ext cx="18177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178" name="Google Shape;1178;p43"/>
          <p:cNvSpPr txBox="1">
            <a:spLocks noGrp="1"/>
          </p:cNvSpPr>
          <p:nvPr>
            <p:ph type="subTitle" idx="3"/>
          </p:nvPr>
        </p:nvSpPr>
        <p:spPr>
          <a:xfrm flipH="1">
            <a:off x="1437304" y="3312051"/>
            <a:ext cx="2849100" cy="11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</a:t>
            </a:r>
            <a:endParaRPr/>
          </a:p>
        </p:txBody>
      </p:sp>
      <p:sp>
        <p:nvSpPr>
          <p:cNvPr id="1179" name="Google Shape;1179;p43"/>
          <p:cNvSpPr txBox="1">
            <a:spLocks noGrp="1"/>
          </p:cNvSpPr>
          <p:nvPr>
            <p:ph type="ctrTitle"/>
          </p:nvPr>
        </p:nvSpPr>
        <p:spPr>
          <a:xfrm flipH="1">
            <a:off x="5486154" y="2941769"/>
            <a:ext cx="15606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180" name="Google Shape;1180;p43"/>
          <p:cNvSpPr txBox="1">
            <a:spLocks noGrp="1"/>
          </p:cNvSpPr>
          <p:nvPr>
            <p:ph type="subTitle" idx="1"/>
          </p:nvPr>
        </p:nvSpPr>
        <p:spPr>
          <a:xfrm flipH="1">
            <a:off x="4841904" y="3312038"/>
            <a:ext cx="2849100" cy="11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 and was named after the Roman goddess of love</a:t>
            </a:r>
            <a:endParaRPr/>
          </a:p>
        </p:txBody>
      </p:sp>
      <p:grpSp>
        <p:nvGrpSpPr>
          <p:cNvPr id="1181" name="Google Shape;1181;p43"/>
          <p:cNvGrpSpPr/>
          <p:nvPr/>
        </p:nvGrpSpPr>
        <p:grpSpPr>
          <a:xfrm>
            <a:off x="2212530" y="1566053"/>
            <a:ext cx="1298648" cy="1008721"/>
            <a:chOff x="2193678" y="1566053"/>
            <a:chExt cx="1298648" cy="1008721"/>
          </a:xfrm>
        </p:grpSpPr>
        <p:sp>
          <p:nvSpPr>
            <p:cNvPr id="1182" name="Google Shape;1182;p43"/>
            <p:cNvSpPr/>
            <p:nvPr/>
          </p:nvSpPr>
          <p:spPr>
            <a:xfrm>
              <a:off x="2441137" y="1669200"/>
              <a:ext cx="841425" cy="90557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1" i="0">
                  <a:ln>
                    <a:noFill/>
                  </a:ln>
                  <a:solidFill>
                    <a:schemeClr val="accent2"/>
                  </a:solidFill>
                  <a:latin typeface="Mali"/>
                </a:rPr>
                <a:t>M</a:t>
              </a:r>
            </a:p>
          </p:txBody>
        </p:sp>
        <p:sp>
          <p:nvSpPr>
            <p:cNvPr id="1183" name="Google Shape;1183;p43"/>
            <p:cNvSpPr/>
            <p:nvPr/>
          </p:nvSpPr>
          <p:spPr>
            <a:xfrm rot="6064621">
              <a:off x="3236785" y="1620073"/>
              <a:ext cx="257682" cy="207764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rgbClr val="80E8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3"/>
            <p:cNvSpPr/>
            <p:nvPr/>
          </p:nvSpPr>
          <p:spPr>
            <a:xfrm rot="-2020614">
              <a:off x="2229661" y="1620065"/>
              <a:ext cx="257690" cy="207771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rgbClr val="80E8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5" name="Google Shape;1185;p43"/>
          <p:cNvGrpSpPr/>
          <p:nvPr/>
        </p:nvGrpSpPr>
        <p:grpSpPr>
          <a:xfrm>
            <a:off x="5640728" y="1674862"/>
            <a:ext cx="1217486" cy="894255"/>
            <a:chOff x="5670574" y="1674862"/>
            <a:chExt cx="1217486" cy="894255"/>
          </a:xfrm>
        </p:grpSpPr>
        <p:sp>
          <p:nvSpPr>
            <p:cNvPr id="1186" name="Google Shape;1186;p43"/>
            <p:cNvSpPr/>
            <p:nvPr/>
          </p:nvSpPr>
          <p:spPr>
            <a:xfrm>
              <a:off x="5900440" y="1674862"/>
              <a:ext cx="732002" cy="89425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1" i="0">
                  <a:ln>
                    <a:noFill/>
                  </a:ln>
                  <a:solidFill>
                    <a:schemeClr val="accent3"/>
                  </a:solidFill>
                  <a:latin typeface="Mali"/>
                </a:rPr>
                <a:t>V</a:t>
              </a:r>
            </a:p>
          </p:txBody>
        </p:sp>
        <p:sp>
          <p:nvSpPr>
            <p:cNvPr id="1187" name="Google Shape;1187;p43"/>
            <p:cNvSpPr/>
            <p:nvPr/>
          </p:nvSpPr>
          <p:spPr>
            <a:xfrm rot="8311391">
              <a:off x="6593888" y="1876625"/>
              <a:ext cx="257680" cy="207762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3"/>
            <p:cNvSpPr/>
            <p:nvPr/>
          </p:nvSpPr>
          <p:spPr>
            <a:xfrm rot="-3649375">
              <a:off x="5695246" y="1896106"/>
              <a:ext cx="257686" cy="207768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9" name="Google Shape;1189;p43"/>
          <p:cNvSpPr/>
          <p:nvPr/>
        </p:nvSpPr>
        <p:spPr>
          <a:xfrm>
            <a:off x="-266700" y="2013250"/>
            <a:ext cx="2705100" cy="304800"/>
          </a:xfrm>
          <a:custGeom>
            <a:avLst/>
            <a:gdLst/>
            <a:ahLst/>
            <a:cxnLst/>
            <a:rect l="l" t="t" r="r" b="b"/>
            <a:pathLst>
              <a:path w="108204" h="12192" extrusionOk="0">
                <a:moveTo>
                  <a:pt x="0" y="0"/>
                </a:moveTo>
                <a:cubicBezTo>
                  <a:pt x="4605" y="6907"/>
                  <a:pt x="13415" y="12192"/>
                  <a:pt x="21717" y="12192"/>
                </a:cubicBezTo>
                <a:cubicBezTo>
                  <a:pt x="32119" y="12192"/>
                  <a:pt x="41137" y="4138"/>
                  <a:pt x="51435" y="2667"/>
                </a:cubicBezTo>
                <a:cubicBezTo>
                  <a:pt x="59943" y="1452"/>
                  <a:pt x="67311" y="9834"/>
                  <a:pt x="75819" y="11049"/>
                </a:cubicBezTo>
                <a:cubicBezTo>
                  <a:pt x="86827" y="12622"/>
                  <a:pt x="98258" y="8021"/>
                  <a:pt x="108204" y="3048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sp>
      <p:sp>
        <p:nvSpPr>
          <p:cNvPr id="1190" name="Google Shape;1190;p43"/>
          <p:cNvSpPr/>
          <p:nvPr/>
        </p:nvSpPr>
        <p:spPr>
          <a:xfrm>
            <a:off x="6513275" y="1970601"/>
            <a:ext cx="2916387" cy="368236"/>
          </a:xfrm>
          <a:custGeom>
            <a:avLst/>
            <a:gdLst/>
            <a:ahLst/>
            <a:cxnLst/>
            <a:rect l="l" t="t" r="r" b="b"/>
            <a:pathLst>
              <a:path w="112776" h="13670" extrusionOk="0">
                <a:moveTo>
                  <a:pt x="0" y="6223"/>
                </a:moveTo>
                <a:cubicBezTo>
                  <a:pt x="7964" y="14187"/>
                  <a:pt x="23749" y="16002"/>
                  <a:pt x="33528" y="10414"/>
                </a:cubicBezTo>
                <a:cubicBezTo>
                  <a:pt x="36195" y="8890"/>
                  <a:pt x="37743" y="1270"/>
                  <a:pt x="34671" y="1270"/>
                </a:cubicBezTo>
                <a:cubicBezTo>
                  <a:pt x="33080" y="1270"/>
                  <a:pt x="31948" y="3931"/>
                  <a:pt x="32385" y="5461"/>
                </a:cubicBezTo>
                <a:cubicBezTo>
                  <a:pt x="34484" y="12808"/>
                  <a:pt x="46919" y="12638"/>
                  <a:pt x="54483" y="11557"/>
                </a:cubicBezTo>
                <a:cubicBezTo>
                  <a:pt x="65021" y="10052"/>
                  <a:pt x="74144" y="2977"/>
                  <a:pt x="84582" y="889"/>
                </a:cubicBezTo>
                <a:cubicBezTo>
                  <a:pt x="93819" y="-958"/>
                  <a:pt x="103638" y="509"/>
                  <a:pt x="112776" y="2794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100"/>
                                        <p:tgtEl>
                                          <p:spTgt spid="1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39"/>
          <p:cNvSpPr/>
          <p:nvPr/>
        </p:nvSpPr>
        <p:spPr>
          <a:xfrm>
            <a:off x="1249188" y="1411538"/>
            <a:ext cx="6818322" cy="2434714"/>
          </a:xfrm>
          <a:custGeom>
            <a:avLst/>
            <a:gdLst/>
            <a:ahLst/>
            <a:cxnLst/>
            <a:rect l="l" t="t" r="r" b="b"/>
            <a:pathLst>
              <a:path w="284393" h="107576" extrusionOk="0">
                <a:moveTo>
                  <a:pt x="0" y="107576"/>
                </a:moveTo>
                <a:cubicBezTo>
                  <a:pt x="6926" y="86815"/>
                  <a:pt x="16898" y="66205"/>
                  <a:pt x="31687" y="50072"/>
                </a:cubicBezTo>
                <a:cubicBezTo>
                  <a:pt x="42643" y="38121"/>
                  <a:pt x="59372" y="30615"/>
                  <a:pt x="75499" y="28948"/>
                </a:cubicBezTo>
                <a:cubicBezTo>
                  <a:pt x="96207" y="26807"/>
                  <a:pt x="116975" y="34310"/>
                  <a:pt x="136916" y="40292"/>
                </a:cubicBezTo>
                <a:cubicBezTo>
                  <a:pt x="161207" y="47580"/>
                  <a:pt x="186720" y="54107"/>
                  <a:pt x="212024" y="52419"/>
                </a:cubicBezTo>
                <a:cubicBezTo>
                  <a:pt x="228630" y="51311"/>
                  <a:pt x="244373" y="42311"/>
                  <a:pt x="257793" y="32468"/>
                </a:cubicBezTo>
                <a:cubicBezTo>
                  <a:pt x="269075" y="24194"/>
                  <a:pt x="281000" y="13573"/>
                  <a:pt x="284393" y="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sp>
      <p:sp>
        <p:nvSpPr>
          <p:cNvPr id="1099" name="Google Shape;1099;p39"/>
          <p:cNvSpPr txBox="1">
            <a:spLocks noGrp="1"/>
          </p:cNvSpPr>
          <p:nvPr>
            <p:ph type="subTitle" idx="1"/>
          </p:nvPr>
        </p:nvSpPr>
        <p:spPr>
          <a:xfrm flipH="1">
            <a:off x="2618207" y="3123825"/>
            <a:ext cx="4080300" cy="10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08/11/22</a:t>
            </a:r>
            <a:endParaRPr dirty="0"/>
          </a:p>
        </p:txBody>
      </p:sp>
      <p:sp>
        <p:nvSpPr>
          <p:cNvPr id="1100" name="Google Shape;1100;p39"/>
          <p:cNvSpPr/>
          <p:nvPr/>
        </p:nvSpPr>
        <p:spPr>
          <a:xfrm rot="-448605">
            <a:off x="2187859" y="1639786"/>
            <a:ext cx="1135370" cy="104484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solidFill>
                  <a:schemeClr val="accent2"/>
                </a:solidFill>
                <a:latin typeface="Mali;600"/>
              </a:rPr>
              <a:t>W</a:t>
            </a:r>
          </a:p>
        </p:txBody>
      </p:sp>
      <p:sp>
        <p:nvSpPr>
          <p:cNvPr id="1101" name="Google Shape;1101;p39"/>
          <p:cNvSpPr/>
          <p:nvPr/>
        </p:nvSpPr>
        <p:spPr>
          <a:xfrm rot="443985">
            <a:off x="3537911" y="1620484"/>
            <a:ext cx="957274" cy="108342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solidFill>
                  <a:schemeClr val="accent3"/>
                </a:solidFill>
                <a:latin typeface="Mali;600"/>
              </a:rPr>
              <a:t>H</a:t>
            </a:r>
          </a:p>
        </p:txBody>
      </p:sp>
      <p:sp>
        <p:nvSpPr>
          <p:cNvPr id="1102" name="Google Shape;1102;p39"/>
          <p:cNvSpPr/>
          <p:nvPr/>
        </p:nvSpPr>
        <p:spPr>
          <a:xfrm rot="-217340">
            <a:off x="4678543" y="1765821"/>
            <a:ext cx="1043354" cy="104038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2"/>
                </a:solidFill>
                <a:latin typeface="Mali;600"/>
              </a:rPr>
              <a:t>O</a:t>
            </a:r>
          </a:p>
        </p:txBody>
      </p:sp>
      <p:sp>
        <p:nvSpPr>
          <p:cNvPr id="1103" name="Google Shape;1103;p39"/>
          <p:cNvSpPr/>
          <p:nvPr/>
        </p:nvSpPr>
        <p:spPr>
          <a:xfrm rot="414827">
            <a:off x="5790724" y="1765821"/>
            <a:ext cx="844480" cy="107304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3"/>
                </a:solidFill>
                <a:latin typeface="Mali;600"/>
              </a:rPr>
              <a:t>A</a:t>
            </a:r>
          </a:p>
        </p:txBody>
      </p:sp>
      <p:sp>
        <p:nvSpPr>
          <p:cNvPr id="1104" name="Google Shape;1104;p39"/>
          <p:cNvSpPr/>
          <p:nvPr/>
        </p:nvSpPr>
        <p:spPr>
          <a:xfrm rot="450363">
            <a:off x="6773103" y="1593137"/>
            <a:ext cx="257574" cy="116480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2"/>
                </a:solidFill>
                <a:latin typeface="Mali;600"/>
              </a:rPr>
              <a:t>!</a:t>
            </a:r>
          </a:p>
        </p:txBody>
      </p:sp>
      <p:grpSp>
        <p:nvGrpSpPr>
          <p:cNvPr id="1105" name="Google Shape;1105;p39"/>
          <p:cNvGrpSpPr/>
          <p:nvPr/>
        </p:nvGrpSpPr>
        <p:grpSpPr>
          <a:xfrm rot="628743">
            <a:off x="7804215" y="785809"/>
            <a:ext cx="540973" cy="591555"/>
            <a:chOff x="2013650" y="1733325"/>
            <a:chExt cx="407750" cy="445875"/>
          </a:xfrm>
        </p:grpSpPr>
        <p:sp>
          <p:nvSpPr>
            <p:cNvPr id="1106" name="Google Shape;1106;p39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9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9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9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9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9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9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9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9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9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9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9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9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9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9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9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9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3" name="Google Shape;1123;p39"/>
          <p:cNvGrpSpPr/>
          <p:nvPr/>
        </p:nvGrpSpPr>
        <p:grpSpPr>
          <a:xfrm rot="612427" flipH="1">
            <a:off x="660550" y="3968299"/>
            <a:ext cx="540961" cy="591541"/>
            <a:chOff x="2013650" y="1733325"/>
            <a:chExt cx="407750" cy="445875"/>
          </a:xfrm>
        </p:grpSpPr>
        <p:sp>
          <p:nvSpPr>
            <p:cNvPr id="1124" name="Google Shape;1124;p39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9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9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9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9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9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9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9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9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9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9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9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9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9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9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9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9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600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60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3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44"/>
          <p:cNvSpPr txBox="1">
            <a:spLocks noGrp="1"/>
          </p:cNvSpPr>
          <p:nvPr>
            <p:ph type="title" idx="8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Four Columns?</a:t>
            </a:r>
            <a:endParaRPr/>
          </a:p>
        </p:txBody>
      </p:sp>
      <p:sp>
        <p:nvSpPr>
          <p:cNvPr id="1196" name="Google Shape;1196;p44"/>
          <p:cNvSpPr txBox="1">
            <a:spLocks noGrp="1"/>
          </p:cNvSpPr>
          <p:nvPr>
            <p:ph type="subTitle" idx="1"/>
          </p:nvPr>
        </p:nvSpPr>
        <p:spPr>
          <a:xfrm flipH="1">
            <a:off x="3524550" y="1959350"/>
            <a:ext cx="2094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1197" name="Google Shape;1197;p44"/>
          <p:cNvSpPr txBox="1">
            <a:spLocks noGrp="1"/>
          </p:cNvSpPr>
          <p:nvPr>
            <p:ph type="subTitle" idx="5"/>
          </p:nvPr>
        </p:nvSpPr>
        <p:spPr>
          <a:xfrm flipH="1">
            <a:off x="1076425" y="3635400"/>
            <a:ext cx="2094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it’s actually a cold place full of iron oxide dust</a:t>
            </a:r>
            <a:endParaRPr/>
          </a:p>
        </p:txBody>
      </p:sp>
      <p:sp>
        <p:nvSpPr>
          <p:cNvPr id="1198" name="Google Shape;1198;p44"/>
          <p:cNvSpPr txBox="1">
            <a:spLocks noGrp="1"/>
          </p:cNvSpPr>
          <p:nvPr>
            <p:ph type="ctrTitle"/>
          </p:nvPr>
        </p:nvSpPr>
        <p:spPr>
          <a:xfrm flipH="1">
            <a:off x="3791700" y="153707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199" name="Google Shape;1199;p44"/>
          <p:cNvSpPr txBox="1">
            <a:spLocks noGrp="1"/>
          </p:cNvSpPr>
          <p:nvPr>
            <p:ph type="ctrTitle" idx="2"/>
          </p:nvPr>
        </p:nvSpPr>
        <p:spPr>
          <a:xfrm flipH="1">
            <a:off x="6240500" y="153707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1200" name="Google Shape;1200;p44"/>
          <p:cNvSpPr txBox="1">
            <a:spLocks noGrp="1"/>
          </p:cNvSpPr>
          <p:nvPr>
            <p:ph type="ctrTitle" idx="4"/>
          </p:nvPr>
        </p:nvSpPr>
        <p:spPr>
          <a:xfrm flipH="1">
            <a:off x="1343575" y="319516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201" name="Google Shape;1201;p44"/>
          <p:cNvSpPr txBox="1">
            <a:spLocks noGrp="1"/>
          </p:cNvSpPr>
          <p:nvPr>
            <p:ph type="subTitle" idx="7"/>
          </p:nvPr>
        </p:nvSpPr>
        <p:spPr>
          <a:xfrm flipH="1">
            <a:off x="3524550" y="3635400"/>
            <a:ext cx="2094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the biggest planet in the Solar System</a:t>
            </a:r>
            <a:endParaRPr/>
          </a:p>
        </p:txBody>
      </p:sp>
      <p:sp>
        <p:nvSpPr>
          <p:cNvPr id="1202" name="Google Shape;1202;p44"/>
          <p:cNvSpPr txBox="1">
            <a:spLocks noGrp="1"/>
          </p:cNvSpPr>
          <p:nvPr>
            <p:ph type="subTitle" idx="3"/>
          </p:nvPr>
        </p:nvSpPr>
        <p:spPr>
          <a:xfrm flipH="1">
            <a:off x="5973350" y="1961700"/>
            <a:ext cx="2094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planet composed of hydrogen and helium</a:t>
            </a:r>
            <a:endParaRPr/>
          </a:p>
        </p:txBody>
      </p:sp>
      <p:sp>
        <p:nvSpPr>
          <p:cNvPr id="1203" name="Google Shape;1203;p44"/>
          <p:cNvSpPr txBox="1">
            <a:spLocks noGrp="1"/>
          </p:cNvSpPr>
          <p:nvPr>
            <p:ph type="ctrTitle" idx="6"/>
          </p:nvPr>
        </p:nvSpPr>
        <p:spPr>
          <a:xfrm flipH="1">
            <a:off x="3664350" y="3195161"/>
            <a:ext cx="1815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grpSp>
        <p:nvGrpSpPr>
          <p:cNvPr id="1204" name="Google Shape;1204;p44"/>
          <p:cNvGrpSpPr/>
          <p:nvPr/>
        </p:nvGrpSpPr>
        <p:grpSpPr>
          <a:xfrm>
            <a:off x="1853394" y="1713980"/>
            <a:ext cx="540962" cy="591542"/>
            <a:chOff x="2013650" y="1733325"/>
            <a:chExt cx="407750" cy="445875"/>
          </a:xfrm>
        </p:grpSpPr>
        <p:sp>
          <p:nvSpPr>
            <p:cNvPr id="1205" name="Google Shape;1205;p44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4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4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4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4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4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4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4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4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4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4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4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4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4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4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4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4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44"/>
          <p:cNvGrpSpPr/>
          <p:nvPr/>
        </p:nvGrpSpPr>
        <p:grpSpPr>
          <a:xfrm flipH="1">
            <a:off x="6750319" y="3485630"/>
            <a:ext cx="540962" cy="591542"/>
            <a:chOff x="2013650" y="1733325"/>
            <a:chExt cx="407750" cy="445875"/>
          </a:xfrm>
        </p:grpSpPr>
        <p:sp>
          <p:nvSpPr>
            <p:cNvPr id="1223" name="Google Shape;1223;p44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4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4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4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4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4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4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4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4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4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4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4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4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4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4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4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4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45"/>
          <p:cNvSpPr/>
          <p:nvPr/>
        </p:nvSpPr>
        <p:spPr>
          <a:xfrm>
            <a:off x="1024200" y="1529150"/>
            <a:ext cx="7095600" cy="3116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45" name="Google Shape;1245;p45"/>
          <p:cNvGraphicFramePr/>
          <p:nvPr/>
        </p:nvGraphicFramePr>
        <p:xfrm>
          <a:off x="1475188" y="177234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{E0BA464E-C71E-4583-9A26-486C7F11F249}</a:tableStyleId>
              </a:tblPr>
              <a:tblGrid>
                <a:gridCol w="145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1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70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ali SemiBold"/>
                          <a:ea typeface="Mali SemiBold"/>
                          <a:cs typeface="Mali SemiBold"/>
                          <a:sym typeface="Mali SemiBold"/>
                        </a:rPr>
                        <a:t>Mass</a:t>
                      </a:r>
                      <a:endParaRPr sz="1600">
                        <a:solidFill>
                          <a:schemeClr val="dk1"/>
                        </a:solidFill>
                        <a:latin typeface="Mali SemiBold"/>
                        <a:ea typeface="Mali SemiBold"/>
                        <a:cs typeface="Mali SemiBold"/>
                        <a:sym typeface="Mali SemiBol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ali SemiBold"/>
                          <a:ea typeface="Mali SemiBold"/>
                          <a:cs typeface="Mali SemiBold"/>
                          <a:sym typeface="Mali SemiBold"/>
                        </a:rPr>
                        <a:t>(Earths)</a:t>
                      </a:r>
                      <a:endParaRPr sz="1600">
                        <a:solidFill>
                          <a:schemeClr val="dk1"/>
                        </a:solidFill>
                        <a:latin typeface="Mali SemiBold"/>
                        <a:ea typeface="Mali SemiBold"/>
                        <a:cs typeface="Mali SemiBold"/>
                        <a:sym typeface="Mali SemiBold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ali SemiBold"/>
                          <a:ea typeface="Mali SemiBold"/>
                          <a:cs typeface="Mali SemiBold"/>
                          <a:sym typeface="Mali SemiBold"/>
                        </a:rPr>
                        <a:t>Diameter</a:t>
                      </a:r>
                      <a:endParaRPr sz="1600">
                        <a:solidFill>
                          <a:schemeClr val="dk1"/>
                        </a:solidFill>
                        <a:latin typeface="Mali SemiBold"/>
                        <a:ea typeface="Mali SemiBold"/>
                        <a:cs typeface="Mali SemiBold"/>
                        <a:sym typeface="Mali SemiBol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ali SemiBold"/>
                          <a:ea typeface="Mali SemiBold"/>
                          <a:cs typeface="Mali SemiBold"/>
                          <a:sym typeface="Mali SemiBold"/>
                        </a:rPr>
                        <a:t>(Earths)</a:t>
                      </a:r>
                      <a:endParaRPr sz="1600">
                        <a:solidFill>
                          <a:schemeClr val="dk1"/>
                        </a:solidFill>
                        <a:latin typeface="Mali SemiBold"/>
                        <a:ea typeface="Mali SemiBold"/>
                        <a:cs typeface="Mali SemiBold"/>
                        <a:sym typeface="Mali SemiBold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ali SemiBold"/>
                          <a:ea typeface="Mali SemiBold"/>
                          <a:cs typeface="Mali SemiBold"/>
                          <a:sym typeface="Mali SemiBold"/>
                        </a:rPr>
                        <a:t>Gravity</a:t>
                      </a:r>
                      <a:endParaRPr sz="1600">
                        <a:solidFill>
                          <a:schemeClr val="dk1"/>
                        </a:solidFill>
                        <a:latin typeface="Mali SemiBold"/>
                        <a:ea typeface="Mali SemiBold"/>
                        <a:cs typeface="Mali SemiBold"/>
                        <a:sym typeface="Mali SemiBol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ali SemiBold"/>
                          <a:ea typeface="Mali SemiBold"/>
                          <a:cs typeface="Mali SemiBold"/>
                          <a:sym typeface="Mali SemiBold"/>
                        </a:rPr>
                        <a:t>(Earths)</a:t>
                      </a:r>
                      <a:endParaRPr sz="1600">
                        <a:solidFill>
                          <a:schemeClr val="dk1"/>
                        </a:solidFill>
                        <a:latin typeface="Mali SemiBold"/>
                        <a:ea typeface="Mali SemiBold"/>
                        <a:cs typeface="Mali SemiBold"/>
                        <a:sym typeface="Mali SemiBold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ali SemiBold"/>
                          <a:ea typeface="Mali SemiBold"/>
                          <a:cs typeface="Mali SemiBold"/>
                          <a:sym typeface="Mali SemiBold"/>
                        </a:rPr>
                        <a:t>Mars</a:t>
                      </a:r>
                      <a:endParaRPr sz="1600">
                        <a:solidFill>
                          <a:schemeClr val="dk1"/>
                        </a:solidFill>
                        <a:latin typeface="Mali SemiBold"/>
                        <a:ea typeface="Mali SemiBold"/>
                        <a:cs typeface="Mali SemiBold"/>
                        <a:sym typeface="Mali SemiBold"/>
                      </a:endParaRPr>
                    </a:p>
                  </a:txBody>
                  <a:tcPr marL="91425" marR="816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100</a:t>
                      </a:r>
                      <a:endParaRPr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355</a:t>
                      </a:r>
                      <a:endParaRPr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370</a:t>
                      </a:r>
                      <a:endParaRPr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97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ali SemiBold"/>
                          <a:ea typeface="Mali SemiBold"/>
                          <a:cs typeface="Mali SemiBold"/>
                          <a:sym typeface="Mali SemiBold"/>
                        </a:rPr>
                        <a:t>Saturn</a:t>
                      </a:r>
                      <a:endParaRPr sz="1600">
                        <a:solidFill>
                          <a:schemeClr val="dk1"/>
                        </a:solidFill>
                        <a:latin typeface="Mali SemiBold"/>
                        <a:ea typeface="Mali SemiBold"/>
                        <a:cs typeface="Mali SemiBold"/>
                        <a:sym typeface="Mali Semi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490</a:t>
                      </a:r>
                      <a:endParaRPr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150</a:t>
                      </a:r>
                      <a:endParaRPr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890</a:t>
                      </a:r>
                      <a:endParaRPr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97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ali SemiBold"/>
                          <a:ea typeface="Mali SemiBold"/>
                          <a:cs typeface="Mali SemiBold"/>
                          <a:sym typeface="Mali SemiBold"/>
                        </a:rPr>
                        <a:t>Venus</a:t>
                      </a:r>
                      <a:endParaRPr sz="1600">
                        <a:solidFill>
                          <a:schemeClr val="dk1"/>
                        </a:solidFill>
                        <a:latin typeface="Mali SemiBold"/>
                        <a:ea typeface="Mali SemiBold"/>
                        <a:cs typeface="Mali SemiBold"/>
                        <a:sym typeface="Mali Semi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1,000</a:t>
                      </a:r>
                      <a:endParaRPr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260</a:t>
                      </a:r>
                      <a:endParaRPr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245</a:t>
                      </a:r>
                      <a:endParaRPr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46" name="Google Shape;1246;p45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Table</a:t>
            </a:r>
            <a:endParaRPr sz="3000"/>
          </a:p>
        </p:txBody>
      </p:sp>
      <p:sp>
        <p:nvSpPr>
          <p:cNvPr id="1247" name="Google Shape;1247;p45"/>
          <p:cNvSpPr/>
          <p:nvPr/>
        </p:nvSpPr>
        <p:spPr>
          <a:xfrm>
            <a:off x="4242381" y="2767038"/>
            <a:ext cx="199900" cy="1381125"/>
          </a:xfrm>
          <a:custGeom>
            <a:avLst/>
            <a:gdLst/>
            <a:ahLst/>
            <a:cxnLst/>
            <a:rect l="l" t="t" r="r" b="b"/>
            <a:pathLst>
              <a:path w="7996" h="55245" extrusionOk="0">
                <a:moveTo>
                  <a:pt x="1374" y="0"/>
                </a:moveTo>
                <a:cubicBezTo>
                  <a:pt x="392" y="8837"/>
                  <a:pt x="-870" y="17976"/>
                  <a:pt x="993" y="26670"/>
                </a:cubicBezTo>
                <a:cubicBezTo>
                  <a:pt x="1473" y="28909"/>
                  <a:pt x="2558" y="31936"/>
                  <a:pt x="4803" y="32385"/>
                </a:cubicBezTo>
                <a:cubicBezTo>
                  <a:pt x="6599" y="32744"/>
                  <a:pt x="8430" y="29551"/>
                  <a:pt x="7851" y="27813"/>
                </a:cubicBezTo>
                <a:cubicBezTo>
                  <a:pt x="7048" y="25403"/>
                  <a:pt x="2371" y="29921"/>
                  <a:pt x="1755" y="32385"/>
                </a:cubicBezTo>
                <a:cubicBezTo>
                  <a:pt x="-93" y="39779"/>
                  <a:pt x="2136" y="47624"/>
                  <a:pt x="2136" y="55245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sp>
      <p:sp>
        <p:nvSpPr>
          <p:cNvPr id="1248" name="Google Shape;1248;p45"/>
          <p:cNvSpPr/>
          <p:nvPr/>
        </p:nvSpPr>
        <p:spPr>
          <a:xfrm>
            <a:off x="5706906" y="2767038"/>
            <a:ext cx="199900" cy="1381125"/>
          </a:xfrm>
          <a:custGeom>
            <a:avLst/>
            <a:gdLst/>
            <a:ahLst/>
            <a:cxnLst/>
            <a:rect l="l" t="t" r="r" b="b"/>
            <a:pathLst>
              <a:path w="7996" h="55245" extrusionOk="0">
                <a:moveTo>
                  <a:pt x="1374" y="0"/>
                </a:moveTo>
                <a:cubicBezTo>
                  <a:pt x="392" y="8837"/>
                  <a:pt x="-870" y="17976"/>
                  <a:pt x="993" y="26670"/>
                </a:cubicBezTo>
                <a:cubicBezTo>
                  <a:pt x="1473" y="28909"/>
                  <a:pt x="2558" y="31936"/>
                  <a:pt x="4803" y="32385"/>
                </a:cubicBezTo>
                <a:cubicBezTo>
                  <a:pt x="6599" y="32744"/>
                  <a:pt x="8430" y="29551"/>
                  <a:pt x="7851" y="27813"/>
                </a:cubicBezTo>
                <a:cubicBezTo>
                  <a:pt x="7048" y="25403"/>
                  <a:pt x="2371" y="29921"/>
                  <a:pt x="1755" y="32385"/>
                </a:cubicBezTo>
                <a:cubicBezTo>
                  <a:pt x="-93" y="39779"/>
                  <a:pt x="2136" y="47624"/>
                  <a:pt x="2136" y="55245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sp>
      <p:grpSp>
        <p:nvGrpSpPr>
          <p:cNvPr id="1249" name="Google Shape;1249;p45"/>
          <p:cNvGrpSpPr/>
          <p:nvPr/>
        </p:nvGrpSpPr>
        <p:grpSpPr>
          <a:xfrm>
            <a:off x="2362944" y="1885405"/>
            <a:ext cx="540962" cy="591542"/>
            <a:chOff x="2013650" y="1733325"/>
            <a:chExt cx="407750" cy="445875"/>
          </a:xfrm>
        </p:grpSpPr>
        <p:sp>
          <p:nvSpPr>
            <p:cNvPr id="1250" name="Google Shape;1250;p45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5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5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5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5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5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5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5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5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5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5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5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5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5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5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5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5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400"/>
                                        <p:tgtEl>
                                          <p:spTgt spid="1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46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Using Infographics!</a:t>
            </a:r>
            <a:endParaRPr/>
          </a:p>
        </p:txBody>
      </p:sp>
      <p:grpSp>
        <p:nvGrpSpPr>
          <p:cNvPr id="1272" name="Google Shape;1272;p46"/>
          <p:cNvGrpSpPr/>
          <p:nvPr/>
        </p:nvGrpSpPr>
        <p:grpSpPr>
          <a:xfrm>
            <a:off x="11217813" y="5054571"/>
            <a:ext cx="333809" cy="373277"/>
            <a:chOff x="861113" y="2885746"/>
            <a:chExt cx="333809" cy="373277"/>
          </a:xfrm>
        </p:grpSpPr>
        <p:sp>
          <p:nvSpPr>
            <p:cNvPr id="1273" name="Google Shape;1273;p46"/>
            <p:cNvSpPr/>
            <p:nvPr/>
          </p:nvSpPr>
          <p:spPr>
            <a:xfrm>
              <a:off x="861113" y="2981533"/>
              <a:ext cx="315970" cy="277489"/>
            </a:xfrm>
            <a:custGeom>
              <a:avLst/>
              <a:gdLst/>
              <a:ahLst/>
              <a:cxnLst/>
              <a:rect l="l" t="t" r="r" b="b"/>
              <a:pathLst>
                <a:path w="9919" h="8711" extrusionOk="0">
                  <a:moveTo>
                    <a:pt x="3015" y="0"/>
                  </a:moveTo>
                  <a:cubicBezTo>
                    <a:pt x="2777" y="0"/>
                    <a:pt x="2558" y="27"/>
                    <a:pt x="2358" y="79"/>
                  </a:cubicBezTo>
                  <a:cubicBezTo>
                    <a:pt x="1739" y="245"/>
                    <a:pt x="1156" y="638"/>
                    <a:pt x="739" y="1210"/>
                  </a:cubicBezTo>
                  <a:cubicBezTo>
                    <a:pt x="251" y="1864"/>
                    <a:pt x="1" y="2698"/>
                    <a:pt x="1" y="3615"/>
                  </a:cubicBezTo>
                  <a:cubicBezTo>
                    <a:pt x="1" y="4567"/>
                    <a:pt x="429" y="5841"/>
                    <a:pt x="1132" y="6889"/>
                  </a:cubicBezTo>
                  <a:cubicBezTo>
                    <a:pt x="1882" y="8056"/>
                    <a:pt x="2763" y="8711"/>
                    <a:pt x="3549" y="8711"/>
                  </a:cubicBezTo>
                  <a:cubicBezTo>
                    <a:pt x="3870" y="8711"/>
                    <a:pt x="4180" y="8663"/>
                    <a:pt x="4478" y="8580"/>
                  </a:cubicBezTo>
                  <a:cubicBezTo>
                    <a:pt x="4632" y="8532"/>
                    <a:pt x="4796" y="8508"/>
                    <a:pt x="4960" y="8508"/>
                  </a:cubicBezTo>
                  <a:cubicBezTo>
                    <a:pt x="5123" y="8508"/>
                    <a:pt x="5287" y="8532"/>
                    <a:pt x="5442" y="8580"/>
                  </a:cubicBezTo>
                  <a:cubicBezTo>
                    <a:pt x="5740" y="8663"/>
                    <a:pt x="6049" y="8711"/>
                    <a:pt x="6371" y="8711"/>
                  </a:cubicBezTo>
                  <a:cubicBezTo>
                    <a:pt x="7156" y="8711"/>
                    <a:pt x="8026" y="8044"/>
                    <a:pt x="8788" y="6889"/>
                  </a:cubicBezTo>
                  <a:cubicBezTo>
                    <a:pt x="9490" y="5841"/>
                    <a:pt x="9919" y="4567"/>
                    <a:pt x="9919" y="3615"/>
                  </a:cubicBezTo>
                  <a:cubicBezTo>
                    <a:pt x="9847" y="2948"/>
                    <a:pt x="9716" y="2317"/>
                    <a:pt x="9431" y="1757"/>
                  </a:cubicBezTo>
                  <a:cubicBezTo>
                    <a:pt x="9398" y="1685"/>
                    <a:pt x="9334" y="1651"/>
                    <a:pt x="9266" y="1651"/>
                  </a:cubicBezTo>
                  <a:cubicBezTo>
                    <a:pt x="9233" y="1651"/>
                    <a:pt x="9199" y="1658"/>
                    <a:pt x="9169" y="1674"/>
                  </a:cubicBezTo>
                  <a:cubicBezTo>
                    <a:pt x="9061" y="1710"/>
                    <a:pt x="9026" y="1841"/>
                    <a:pt x="9073" y="1936"/>
                  </a:cubicBezTo>
                  <a:cubicBezTo>
                    <a:pt x="9323" y="2448"/>
                    <a:pt x="9442" y="3007"/>
                    <a:pt x="9442" y="3638"/>
                  </a:cubicBezTo>
                  <a:cubicBezTo>
                    <a:pt x="9442" y="4508"/>
                    <a:pt x="9050" y="5686"/>
                    <a:pt x="8395" y="6698"/>
                  </a:cubicBezTo>
                  <a:cubicBezTo>
                    <a:pt x="7716" y="7722"/>
                    <a:pt x="6942" y="8341"/>
                    <a:pt x="6311" y="8341"/>
                  </a:cubicBezTo>
                  <a:cubicBezTo>
                    <a:pt x="6037" y="8341"/>
                    <a:pt x="5751" y="8294"/>
                    <a:pt x="5501" y="8222"/>
                  </a:cubicBezTo>
                  <a:cubicBezTo>
                    <a:pt x="5311" y="8163"/>
                    <a:pt x="5112" y="8133"/>
                    <a:pt x="4911" y="8133"/>
                  </a:cubicBezTo>
                  <a:cubicBezTo>
                    <a:pt x="4710" y="8133"/>
                    <a:pt x="4507" y="8163"/>
                    <a:pt x="4311" y="8222"/>
                  </a:cubicBezTo>
                  <a:cubicBezTo>
                    <a:pt x="4061" y="8294"/>
                    <a:pt x="3775" y="8341"/>
                    <a:pt x="3513" y="8341"/>
                  </a:cubicBezTo>
                  <a:cubicBezTo>
                    <a:pt x="2870" y="8341"/>
                    <a:pt x="2096" y="7722"/>
                    <a:pt x="1430" y="6698"/>
                  </a:cubicBezTo>
                  <a:cubicBezTo>
                    <a:pt x="775" y="5698"/>
                    <a:pt x="370" y="4531"/>
                    <a:pt x="370" y="3638"/>
                  </a:cubicBezTo>
                  <a:cubicBezTo>
                    <a:pt x="370" y="2805"/>
                    <a:pt x="608" y="2043"/>
                    <a:pt x="1037" y="1460"/>
                  </a:cubicBezTo>
                  <a:cubicBezTo>
                    <a:pt x="1406" y="971"/>
                    <a:pt x="1918" y="614"/>
                    <a:pt x="2453" y="460"/>
                  </a:cubicBezTo>
                  <a:cubicBezTo>
                    <a:pt x="2603" y="422"/>
                    <a:pt x="2774" y="403"/>
                    <a:pt x="2963" y="403"/>
                  </a:cubicBezTo>
                  <a:cubicBezTo>
                    <a:pt x="3256" y="403"/>
                    <a:pt x="3592" y="449"/>
                    <a:pt x="3954" y="543"/>
                  </a:cubicBezTo>
                  <a:cubicBezTo>
                    <a:pt x="4013" y="555"/>
                    <a:pt x="4085" y="567"/>
                    <a:pt x="4144" y="579"/>
                  </a:cubicBezTo>
                  <a:cubicBezTo>
                    <a:pt x="4160" y="582"/>
                    <a:pt x="4176" y="584"/>
                    <a:pt x="4191" y="584"/>
                  </a:cubicBezTo>
                  <a:cubicBezTo>
                    <a:pt x="4281" y="584"/>
                    <a:pt x="4362" y="527"/>
                    <a:pt x="4382" y="436"/>
                  </a:cubicBezTo>
                  <a:cubicBezTo>
                    <a:pt x="4406" y="329"/>
                    <a:pt x="4347" y="221"/>
                    <a:pt x="4239" y="198"/>
                  </a:cubicBezTo>
                  <a:lnTo>
                    <a:pt x="4061" y="150"/>
                  </a:lnTo>
                  <a:cubicBezTo>
                    <a:pt x="3680" y="48"/>
                    <a:pt x="3331" y="0"/>
                    <a:pt x="30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6"/>
            <p:cNvSpPr/>
            <p:nvPr/>
          </p:nvSpPr>
          <p:spPr>
            <a:xfrm>
              <a:off x="1024976" y="2981756"/>
              <a:ext cx="125572" cy="45903"/>
            </a:xfrm>
            <a:custGeom>
              <a:avLst/>
              <a:gdLst/>
              <a:ahLst/>
              <a:cxnLst/>
              <a:rect l="l" t="t" r="r" b="b"/>
              <a:pathLst>
                <a:path w="3942" h="1441" extrusionOk="0">
                  <a:moveTo>
                    <a:pt x="1709" y="1"/>
                  </a:moveTo>
                  <a:cubicBezTo>
                    <a:pt x="1383" y="1"/>
                    <a:pt x="1022" y="51"/>
                    <a:pt x="631" y="143"/>
                  </a:cubicBezTo>
                  <a:cubicBezTo>
                    <a:pt x="477" y="191"/>
                    <a:pt x="334" y="202"/>
                    <a:pt x="191" y="238"/>
                  </a:cubicBezTo>
                  <a:cubicBezTo>
                    <a:pt x="96" y="250"/>
                    <a:pt x="0" y="357"/>
                    <a:pt x="12" y="464"/>
                  </a:cubicBezTo>
                  <a:cubicBezTo>
                    <a:pt x="35" y="554"/>
                    <a:pt x="121" y="644"/>
                    <a:pt x="220" y="644"/>
                  </a:cubicBezTo>
                  <a:cubicBezTo>
                    <a:pt x="226" y="644"/>
                    <a:pt x="232" y="644"/>
                    <a:pt x="238" y="643"/>
                  </a:cubicBezTo>
                  <a:cubicBezTo>
                    <a:pt x="405" y="619"/>
                    <a:pt x="572" y="583"/>
                    <a:pt x="727" y="548"/>
                  </a:cubicBezTo>
                  <a:cubicBezTo>
                    <a:pt x="1087" y="461"/>
                    <a:pt x="1417" y="414"/>
                    <a:pt x="1711" y="414"/>
                  </a:cubicBezTo>
                  <a:cubicBezTo>
                    <a:pt x="1903" y="414"/>
                    <a:pt x="2079" y="434"/>
                    <a:pt x="2239" y="476"/>
                  </a:cubicBezTo>
                  <a:cubicBezTo>
                    <a:pt x="2727" y="607"/>
                    <a:pt x="3203" y="917"/>
                    <a:pt x="3572" y="1369"/>
                  </a:cubicBezTo>
                  <a:cubicBezTo>
                    <a:pt x="3620" y="1417"/>
                    <a:pt x="3679" y="1441"/>
                    <a:pt x="3727" y="1441"/>
                  </a:cubicBezTo>
                  <a:cubicBezTo>
                    <a:pt x="3763" y="1441"/>
                    <a:pt x="3810" y="1429"/>
                    <a:pt x="3846" y="1393"/>
                  </a:cubicBezTo>
                  <a:cubicBezTo>
                    <a:pt x="3929" y="1322"/>
                    <a:pt x="3941" y="1191"/>
                    <a:pt x="3870" y="1095"/>
                  </a:cubicBezTo>
                  <a:cubicBezTo>
                    <a:pt x="3453" y="595"/>
                    <a:pt x="2905" y="226"/>
                    <a:pt x="2322" y="72"/>
                  </a:cubicBezTo>
                  <a:cubicBezTo>
                    <a:pt x="2135" y="23"/>
                    <a:pt x="1930" y="1"/>
                    <a:pt x="17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6"/>
            <p:cNvSpPr/>
            <p:nvPr/>
          </p:nvSpPr>
          <p:spPr>
            <a:xfrm>
              <a:off x="979455" y="2885746"/>
              <a:ext cx="215467" cy="145705"/>
            </a:xfrm>
            <a:custGeom>
              <a:avLst/>
              <a:gdLst/>
              <a:ahLst/>
              <a:cxnLst/>
              <a:rect l="l" t="t" r="r" b="b"/>
              <a:pathLst>
                <a:path w="6764" h="4574" extrusionOk="0">
                  <a:moveTo>
                    <a:pt x="4097" y="0"/>
                  </a:moveTo>
                  <a:cubicBezTo>
                    <a:pt x="3959" y="0"/>
                    <a:pt x="3824" y="9"/>
                    <a:pt x="3691" y="26"/>
                  </a:cubicBezTo>
                  <a:cubicBezTo>
                    <a:pt x="3049" y="61"/>
                    <a:pt x="2489" y="419"/>
                    <a:pt x="2060" y="1014"/>
                  </a:cubicBezTo>
                  <a:cubicBezTo>
                    <a:pt x="1775" y="1407"/>
                    <a:pt x="1620" y="1776"/>
                    <a:pt x="1596" y="1883"/>
                  </a:cubicBezTo>
                  <a:lnTo>
                    <a:pt x="1072" y="2681"/>
                  </a:lnTo>
                  <a:cubicBezTo>
                    <a:pt x="929" y="2240"/>
                    <a:pt x="774" y="1954"/>
                    <a:pt x="763" y="1943"/>
                  </a:cubicBezTo>
                  <a:cubicBezTo>
                    <a:pt x="728" y="1866"/>
                    <a:pt x="652" y="1832"/>
                    <a:pt x="576" y="1832"/>
                  </a:cubicBezTo>
                  <a:cubicBezTo>
                    <a:pt x="546" y="1832"/>
                    <a:pt x="516" y="1837"/>
                    <a:pt x="489" y="1847"/>
                  </a:cubicBezTo>
                  <a:cubicBezTo>
                    <a:pt x="405" y="1895"/>
                    <a:pt x="358" y="2026"/>
                    <a:pt x="405" y="2121"/>
                  </a:cubicBezTo>
                  <a:cubicBezTo>
                    <a:pt x="405" y="2133"/>
                    <a:pt x="870" y="3014"/>
                    <a:pt x="965" y="4157"/>
                  </a:cubicBezTo>
                  <a:cubicBezTo>
                    <a:pt x="822" y="4145"/>
                    <a:pt x="667" y="4098"/>
                    <a:pt x="572" y="4050"/>
                  </a:cubicBezTo>
                  <a:cubicBezTo>
                    <a:pt x="429" y="3990"/>
                    <a:pt x="393" y="3931"/>
                    <a:pt x="393" y="3919"/>
                  </a:cubicBezTo>
                  <a:cubicBezTo>
                    <a:pt x="393" y="3812"/>
                    <a:pt x="298" y="3728"/>
                    <a:pt x="191" y="3728"/>
                  </a:cubicBezTo>
                  <a:cubicBezTo>
                    <a:pt x="96" y="3728"/>
                    <a:pt x="1" y="3812"/>
                    <a:pt x="1" y="3919"/>
                  </a:cubicBezTo>
                  <a:cubicBezTo>
                    <a:pt x="1" y="4038"/>
                    <a:pt x="60" y="4264"/>
                    <a:pt x="405" y="4419"/>
                  </a:cubicBezTo>
                  <a:cubicBezTo>
                    <a:pt x="608" y="4514"/>
                    <a:pt x="893" y="4574"/>
                    <a:pt x="1191" y="4574"/>
                  </a:cubicBezTo>
                  <a:cubicBezTo>
                    <a:pt x="1489" y="4574"/>
                    <a:pt x="1763" y="4514"/>
                    <a:pt x="1977" y="4419"/>
                  </a:cubicBezTo>
                  <a:cubicBezTo>
                    <a:pt x="2334" y="4264"/>
                    <a:pt x="2382" y="4038"/>
                    <a:pt x="2382" y="3919"/>
                  </a:cubicBezTo>
                  <a:cubicBezTo>
                    <a:pt x="2382" y="3812"/>
                    <a:pt x="2298" y="3728"/>
                    <a:pt x="2191" y="3728"/>
                  </a:cubicBezTo>
                  <a:cubicBezTo>
                    <a:pt x="2084" y="3728"/>
                    <a:pt x="2001" y="3812"/>
                    <a:pt x="2001" y="3919"/>
                  </a:cubicBezTo>
                  <a:cubicBezTo>
                    <a:pt x="2001" y="3931"/>
                    <a:pt x="1953" y="3990"/>
                    <a:pt x="1822" y="4050"/>
                  </a:cubicBezTo>
                  <a:cubicBezTo>
                    <a:pt x="1703" y="4109"/>
                    <a:pt x="1548" y="4145"/>
                    <a:pt x="1382" y="4157"/>
                  </a:cubicBezTo>
                  <a:cubicBezTo>
                    <a:pt x="1358" y="3800"/>
                    <a:pt x="1298" y="3467"/>
                    <a:pt x="1239" y="3169"/>
                  </a:cubicBezTo>
                  <a:lnTo>
                    <a:pt x="1917" y="2133"/>
                  </a:lnTo>
                  <a:cubicBezTo>
                    <a:pt x="1953" y="2133"/>
                    <a:pt x="1977" y="2145"/>
                    <a:pt x="2060" y="2169"/>
                  </a:cubicBezTo>
                  <a:cubicBezTo>
                    <a:pt x="2179" y="2204"/>
                    <a:pt x="2334" y="2300"/>
                    <a:pt x="2513" y="2407"/>
                  </a:cubicBezTo>
                  <a:cubicBezTo>
                    <a:pt x="2989" y="2669"/>
                    <a:pt x="3584" y="3014"/>
                    <a:pt x="4263" y="3014"/>
                  </a:cubicBezTo>
                  <a:cubicBezTo>
                    <a:pt x="4477" y="3014"/>
                    <a:pt x="4715" y="2966"/>
                    <a:pt x="4954" y="2883"/>
                  </a:cubicBezTo>
                  <a:cubicBezTo>
                    <a:pt x="6466" y="2300"/>
                    <a:pt x="6739" y="407"/>
                    <a:pt x="6763" y="323"/>
                  </a:cubicBezTo>
                  <a:cubicBezTo>
                    <a:pt x="6763" y="288"/>
                    <a:pt x="6716" y="216"/>
                    <a:pt x="6656" y="168"/>
                  </a:cubicBezTo>
                  <a:cubicBezTo>
                    <a:pt x="6626" y="145"/>
                    <a:pt x="6588" y="133"/>
                    <a:pt x="6547" y="133"/>
                  </a:cubicBezTo>
                  <a:cubicBezTo>
                    <a:pt x="6507" y="133"/>
                    <a:pt x="6466" y="145"/>
                    <a:pt x="6430" y="168"/>
                  </a:cubicBezTo>
                  <a:cubicBezTo>
                    <a:pt x="6301" y="255"/>
                    <a:pt x="6164" y="287"/>
                    <a:pt x="6009" y="287"/>
                  </a:cubicBezTo>
                  <a:cubicBezTo>
                    <a:pt x="5820" y="287"/>
                    <a:pt x="5602" y="239"/>
                    <a:pt x="5335" y="180"/>
                  </a:cubicBezTo>
                  <a:cubicBezTo>
                    <a:pt x="5287" y="168"/>
                    <a:pt x="5239" y="168"/>
                    <a:pt x="5192" y="157"/>
                  </a:cubicBezTo>
                  <a:cubicBezTo>
                    <a:pt x="5175" y="150"/>
                    <a:pt x="5158" y="147"/>
                    <a:pt x="5140" y="147"/>
                  </a:cubicBezTo>
                  <a:cubicBezTo>
                    <a:pt x="5061" y="147"/>
                    <a:pt x="4983" y="211"/>
                    <a:pt x="4954" y="299"/>
                  </a:cubicBezTo>
                  <a:cubicBezTo>
                    <a:pt x="4930" y="407"/>
                    <a:pt x="5001" y="514"/>
                    <a:pt x="5108" y="538"/>
                  </a:cubicBezTo>
                  <a:cubicBezTo>
                    <a:pt x="5156" y="561"/>
                    <a:pt x="5192" y="561"/>
                    <a:pt x="5239" y="573"/>
                  </a:cubicBezTo>
                  <a:cubicBezTo>
                    <a:pt x="5512" y="626"/>
                    <a:pt x="5765" y="679"/>
                    <a:pt x="6003" y="679"/>
                  </a:cubicBezTo>
                  <a:cubicBezTo>
                    <a:pt x="6088" y="679"/>
                    <a:pt x="6170" y="672"/>
                    <a:pt x="6251" y="657"/>
                  </a:cubicBezTo>
                  <a:lnTo>
                    <a:pt x="6251" y="657"/>
                  </a:lnTo>
                  <a:cubicBezTo>
                    <a:pt x="6108" y="1192"/>
                    <a:pt x="5704" y="2193"/>
                    <a:pt x="4799" y="2550"/>
                  </a:cubicBezTo>
                  <a:cubicBezTo>
                    <a:pt x="4613" y="2621"/>
                    <a:pt x="4429" y="2651"/>
                    <a:pt x="4249" y="2651"/>
                  </a:cubicBezTo>
                  <a:cubicBezTo>
                    <a:pt x="3679" y="2651"/>
                    <a:pt x="3144" y="2348"/>
                    <a:pt x="2691" y="2085"/>
                  </a:cubicBezTo>
                  <a:cubicBezTo>
                    <a:pt x="2453" y="1954"/>
                    <a:pt x="2251" y="1835"/>
                    <a:pt x="2072" y="1776"/>
                  </a:cubicBezTo>
                  <a:cubicBezTo>
                    <a:pt x="2275" y="1335"/>
                    <a:pt x="2798" y="502"/>
                    <a:pt x="3727" y="419"/>
                  </a:cubicBezTo>
                  <a:cubicBezTo>
                    <a:pt x="3823" y="414"/>
                    <a:pt x="3921" y="411"/>
                    <a:pt x="4019" y="411"/>
                  </a:cubicBezTo>
                  <a:cubicBezTo>
                    <a:pt x="4190" y="411"/>
                    <a:pt x="4363" y="420"/>
                    <a:pt x="4537" y="442"/>
                  </a:cubicBezTo>
                  <a:cubicBezTo>
                    <a:pt x="4545" y="443"/>
                    <a:pt x="4552" y="444"/>
                    <a:pt x="4560" y="444"/>
                  </a:cubicBezTo>
                  <a:cubicBezTo>
                    <a:pt x="4659" y="444"/>
                    <a:pt x="4752" y="374"/>
                    <a:pt x="4763" y="264"/>
                  </a:cubicBezTo>
                  <a:cubicBezTo>
                    <a:pt x="4775" y="157"/>
                    <a:pt x="4703" y="49"/>
                    <a:pt x="4584" y="38"/>
                  </a:cubicBezTo>
                  <a:cubicBezTo>
                    <a:pt x="4419" y="12"/>
                    <a:pt x="4256" y="0"/>
                    <a:pt x="40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6" name="Google Shape;1276;p46"/>
          <p:cNvSpPr txBox="1">
            <a:spLocks noGrp="1"/>
          </p:cNvSpPr>
          <p:nvPr>
            <p:ph type="subTitle" idx="4294967295"/>
          </p:nvPr>
        </p:nvSpPr>
        <p:spPr>
          <a:xfrm flipH="1">
            <a:off x="6124873" y="2138900"/>
            <a:ext cx="1935600" cy="7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Mercury is the closest planet to the Sun</a:t>
            </a:r>
            <a:endParaRPr sz="1400"/>
          </a:p>
        </p:txBody>
      </p:sp>
      <p:sp>
        <p:nvSpPr>
          <p:cNvPr id="1277" name="Google Shape;1277;p46"/>
          <p:cNvSpPr txBox="1">
            <a:spLocks noGrp="1"/>
          </p:cNvSpPr>
          <p:nvPr>
            <p:ph type="ctrTitle" idx="4294967295"/>
          </p:nvPr>
        </p:nvSpPr>
        <p:spPr>
          <a:xfrm flipH="1">
            <a:off x="1530699" y="2409075"/>
            <a:ext cx="1388100" cy="4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Saturn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78" name="Google Shape;1278;p46"/>
          <p:cNvSpPr txBox="1">
            <a:spLocks noGrp="1"/>
          </p:cNvSpPr>
          <p:nvPr>
            <p:ph type="subTitle" idx="4294967295"/>
          </p:nvPr>
        </p:nvSpPr>
        <p:spPr>
          <a:xfrm flipH="1">
            <a:off x="983199" y="2686875"/>
            <a:ext cx="1935600" cy="7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Saturn is the ringed one and a gas giant</a:t>
            </a:r>
            <a:endParaRPr sz="1400"/>
          </a:p>
        </p:txBody>
      </p:sp>
      <p:sp>
        <p:nvSpPr>
          <p:cNvPr id="1279" name="Google Shape;1279;p46"/>
          <p:cNvSpPr txBox="1">
            <a:spLocks noGrp="1"/>
          </p:cNvSpPr>
          <p:nvPr>
            <p:ph type="ctrTitle" idx="4294967295"/>
          </p:nvPr>
        </p:nvSpPr>
        <p:spPr>
          <a:xfrm flipH="1">
            <a:off x="6124873" y="2902650"/>
            <a:ext cx="1388100" cy="4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Mars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80" name="Google Shape;1280;p46"/>
          <p:cNvSpPr txBox="1">
            <a:spLocks noGrp="1"/>
          </p:cNvSpPr>
          <p:nvPr>
            <p:ph type="subTitle" idx="4294967295"/>
          </p:nvPr>
        </p:nvSpPr>
        <p:spPr>
          <a:xfrm flipH="1">
            <a:off x="6124873" y="3183175"/>
            <a:ext cx="1935600" cy="7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Despite being red, Mars is actually cold</a:t>
            </a:r>
            <a:endParaRPr sz="1400"/>
          </a:p>
        </p:txBody>
      </p:sp>
      <p:sp>
        <p:nvSpPr>
          <p:cNvPr id="1281" name="Google Shape;1281;p46"/>
          <p:cNvSpPr txBox="1">
            <a:spLocks noGrp="1"/>
          </p:cNvSpPr>
          <p:nvPr>
            <p:ph type="ctrTitle" idx="4294967295"/>
          </p:nvPr>
        </p:nvSpPr>
        <p:spPr>
          <a:xfrm flipH="1">
            <a:off x="6124873" y="1860975"/>
            <a:ext cx="1388100" cy="4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Mercury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82" name="Google Shape;1282;p46"/>
          <p:cNvSpPr txBox="1">
            <a:spLocks noGrp="1"/>
          </p:cNvSpPr>
          <p:nvPr>
            <p:ph type="ctrTitle" idx="4294967295"/>
          </p:nvPr>
        </p:nvSpPr>
        <p:spPr>
          <a:xfrm flipH="1">
            <a:off x="1530699" y="3447625"/>
            <a:ext cx="1388100" cy="4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Jupiter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83" name="Google Shape;1283;p46"/>
          <p:cNvSpPr txBox="1">
            <a:spLocks noGrp="1"/>
          </p:cNvSpPr>
          <p:nvPr>
            <p:ph type="subTitle" idx="4294967295"/>
          </p:nvPr>
        </p:nvSpPr>
        <p:spPr>
          <a:xfrm flipH="1">
            <a:off x="983199" y="3725425"/>
            <a:ext cx="1935600" cy="7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It’s the biggest planet in the Solar System</a:t>
            </a:r>
            <a:endParaRPr sz="1400"/>
          </a:p>
        </p:txBody>
      </p:sp>
      <p:grpSp>
        <p:nvGrpSpPr>
          <p:cNvPr id="1284" name="Google Shape;1284;p46"/>
          <p:cNvGrpSpPr/>
          <p:nvPr/>
        </p:nvGrpSpPr>
        <p:grpSpPr>
          <a:xfrm>
            <a:off x="4376504" y="1572386"/>
            <a:ext cx="1573190" cy="1011405"/>
            <a:chOff x="4376504" y="1572386"/>
            <a:chExt cx="1573190" cy="1011405"/>
          </a:xfrm>
        </p:grpSpPr>
        <p:sp>
          <p:nvSpPr>
            <p:cNvPr id="1285" name="Google Shape;1285;p46"/>
            <p:cNvSpPr/>
            <p:nvPr/>
          </p:nvSpPr>
          <p:spPr>
            <a:xfrm rot="5269329" flipH="1">
              <a:off x="4466129" y="1521574"/>
              <a:ext cx="969832" cy="1113029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86" name="Google Shape;1286;p46"/>
            <p:cNvCxnSpPr/>
            <p:nvPr/>
          </p:nvCxnSpPr>
          <p:spPr>
            <a:xfrm>
              <a:off x="5499694" y="2078075"/>
              <a:ext cx="4500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87" name="Google Shape;1287;p46"/>
            <p:cNvSpPr/>
            <p:nvPr/>
          </p:nvSpPr>
          <p:spPr>
            <a:xfrm>
              <a:off x="4732454" y="1885088"/>
              <a:ext cx="437160" cy="385988"/>
            </a:xfrm>
            <a:custGeom>
              <a:avLst/>
              <a:gdLst/>
              <a:ahLst/>
              <a:cxnLst/>
              <a:rect l="l" t="t" r="r" b="b"/>
              <a:pathLst>
                <a:path w="19273" h="17017" extrusionOk="0">
                  <a:moveTo>
                    <a:pt x="5119" y="1"/>
                  </a:moveTo>
                  <a:cubicBezTo>
                    <a:pt x="2198" y="1"/>
                    <a:pt x="0" y="2389"/>
                    <a:pt x="0" y="5554"/>
                  </a:cubicBezTo>
                  <a:cubicBezTo>
                    <a:pt x="0" y="8974"/>
                    <a:pt x="2744" y="11311"/>
                    <a:pt x="6902" y="14855"/>
                  </a:cubicBezTo>
                  <a:cubicBezTo>
                    <a:pt x="7607" y="15458"/>
                    <a:pt x="8408" y="16138"/>
                    <a:pt x="9239" y="16867"/>
                  </a:cubicBezTo>
                  <a:cubicBezTo>
                    <a:pt x="9352" y="16966"/>
                    <a:pt x="9493" y="17016"/>
                    <a:pt x="9635" y="17016"/>
                  </a:cubicBezTo>
                  <a:cubicBezTo>
                    <a:pt x="9776" y="17016"/>
                    <a:pt x="9918" y="16966"/>
                    <a:pt x="10031" y="16867"/>
                  </a:cubicBezTo>
                  <a:cubicBezTo>
                    <a:pt x="10862" y="16138"/>
                    <a:pt x="11663" y="15458"/>
                    <a:pt x="12370" y="14855"/>
                  </a:cubicBezTo>
                  <a:cubicBezTo>
                    <a:pt x="16526" y="11314"/>
                    <a:pt x="19272" y="8974"/>
                    <a:pt x="19272" y="5554"/>
                  </a:cubicBezTo>
                  <a:cubicBezTo>
                    <a:pt x="19272" y="2389"/>
                    <a:pt x="17071" y="1"/>
                    <a:pt x="14153" y="1"/>
                  </a:cubicBezTo>
                  <a:cubicBezTo>
                    <a:pt x="13105" y="1"/>
                    <a:pt x="12148" y="332"/>
                    <a:pt x="11301" y="986"/>
                  </a:cubicBezTo>
                  <a:cubicBezTo>
                    <a:pt x="10491" y="1612"/>
                    <a:pt x="9952" y="2410"/>
                    <a:pt x="9636" y="2991"/>
                  </a:cubicBezTo>
                  <a:cubicBezTo>
                    <a:pt x="9317" y="2410"/>
                    <a:pt x="8778" y="1612"/>
                    <a:pt x="7968" y="986"/>
                  </a:cubicBezTo>
                  <a:cubicBezTo>
                    <a:pt x="7122" y="332"/>
                    <a:pt x="6164" y="1"/>
                    <a:pt x="51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288" name="Google Shape;1288;p46"/>
          <p:cNvGrpSpPr/>
          <p:nvPr/>
        </p:nvGrpSpPr>
        <p:grpSpPr>
          <a:xfrm>
            <a:off x="3072725" y="2110569"/>
            <a:ext cx="1571988" cy="1011436"/>
            <a:chOff x="3072725" y="2110569"/>
            <a:chExt cx="1571988" cy="1011436"/>
          </a:xfrm>
        </p:grpSpPr>
        <p:sp>
          <p:nvSpPr>
            <p:cNvPr id="1289" name="Google Shape;1289;p46"/>
            <p:cNvSpPr/>
            <p:nvPr/>
          </p:nvSpPr>
          <p:spPr>
            <a:xfrm rot="5269329" flipH="1">
              <a:off x="3585241" y="2059772"/>
              <a:ext cx="969862" cy="1113029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6"/>
            <p:cNvSpPr/>
            <p:nvPr/>
          </p:nvSpPr>
          <p:spPr>
            <a:xfrm>
              <a:off x="3837522" y="2420263"/>
              <a:ext cx="444600" cy="412731"/>
            </a:xfrm>
            <a:custGeom>
              <a:avLst/>
              <a:gdLst/>
              <a:ahLst/>
              <a:cxnLst/>
              <a:rect l="l" t="t" r="r" b="b"/>
              <a:pathLst>
                <a:path w="19601" h="18196" extrusionOk="0">
                  <a:moveTo>
                    <a:pt x="9798" y="0"/>
                  </a:moveTo>
                  <a:cubicBezTo>
                    <a:pt x="9597" y="0"/>
                    <a:pt x="9397" y="104"/>
                    <a:pt x="9293" y="312"/>
                  </a:cubicBezTo>
                  <a:lnTo>
                    <a:pt x="6619" y="5666"/>
                  </a:lnTo>
                  <a:lnTo>
                    <a:pt x="648" y="6524"/>
                  </a:lnTo>
                  <a:cubicBezTo>
                    <a:pt x="184" y="6590"/>
                    <a:pt x="1" y="7163"/>
                    <a:pt x="338" y="7488"/>
                  </a:cubicBezTo>
                  <a:lnTo>
                    <a:pt x="4659" y="11652"/>
                  </a:lnTo>
                  <a:lnTo>
                    <a:pt x="3638" y="17530"/>
                  </a:lnTo>
                  <a:cubicBezTo>
                    <a:pt x="3574" y="17898"/>
                    <a:pt x="3865" y="18195"/>
                    <a:pt x="4195" y="18195"/>
                  </a:cubicBezTo>
                  <a:cubicBezTo>
                    <a:pt x="4281" y="18195"/>
                    <a:pt x="4371" y="18175"/>
                    <a:pt x="4457" y="18129"/>
                  </a:cubicBezTo>
                  <a:lnTo>
                    <a:pt x="9802" y="15350"/>
                  </a:lnTo>
                  <a:lnTo>
                    <a:pt x="15147" y="18129"/>
                  </a:lnTo>
                  <a:cubicBezTo>
                    <a:pt x="15233" y="18175"/>
                    <a:pt x="15322" y="18195"/>
                    <a:pt x="15408" y="18195"/>
                  </a:cubicBezTo>
                  <a:cubicBezTo>
                    <a:pt x="15736" y="18195"/>
                    <a:pt x="16025" y="17898"/>
                    <a:pt x="15963" y="17533"/>
                  </a:cubicBezTo>
                  <a:lnTo>
                    <a:pt x="14942" y="11652"/>
                  </a:lnTo>
                  <a:lnTo>
                    <a:pt x="19263" y="7491"/>
                  </a:lnTo>
                  <a:cubicBezTo>
                    <a:pt x="19601" y="7163"/>
                    <a:pt x="19417" y="6590"/>
                    <a:pt x="18950" y="6524"/>
                  </a:cubicBezTo>
                  <a:lnTo>
                    <a:pt x="12976" y="5666"/>
                  </a:lnTo>
                  <a:lnTo>
                    <a:pt x="10302" y="312"/>
                  </a:lnTo>
                  <a:cubicBezTo>
                    <a:pt x="10198" y="104"/>
                    <a:pt x="9998" y="0"/>
                    <a:pt x="97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cxnSp>
          <p:nvCxnSpPr>
            <p:cNvPr id="1291" name="Google Shape;1291;p46"/>
            <p:cNvCxnSpPr/>
            <p:nvPr/>
          </p:nvCxnSpPr>
          <p:spPr>
            <a:xfrm>
              <a:off x="3072725" y="2628888"/>
              <a:ext cx="4500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92" name="Google Shape;1292;p46"/>
          <p:cNvGrpSpPr/>
          <p:nvPr/>
        </p:nvGrpSpPr>
        <p:grpSpPr>
          <a:xfrm>
            <a:off x="3072725" y="3152706"/>
            <a:ext cx="1571987" cy="1011405"/>
            <a:chOff x="3072725" y="3152706"/>
            <a:chExt cx="1571987" cy="1011405"/>
          </a:xfrm>
        </p:grpSpPr>
        <p:sp>
          <p:nvSpPr>
            <p:cNvPr id="1293" name="Google Shape;1293;p46"/>
            <p:cNvSpPr/>
            <p:nvPr/>
          </p:nvSpPr>
          <p:spPr>
            <a:xfrm rot="5269329" flipH="1">
              <a:off x="3585256" y="3101894"/>
              <a:ext cx="969832" cy="1113029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4" name="Google Shape;1294;p46"/>
            <p:cNvGrpSpPr/>
            <p:nvPr/>
          </p:nvGrpSpPr>
          <p:grpSpPr>
            <a:xfrm>
              <a:off x="3906850" y="3450484"/>
              <a:ext cx="380816" cy="436570"/>
              <a:chOff x="3895050" y="3806775"/>
              <a:chExt cx="419725" cy="481175"/>
            </a:xfrm>
          </p:grpSpPr>
          <p:sp>
            <p:nvSpPr>
              <p:cNvPr id="1295" name="Google Shape;1295;p46"/>
              <p:cNvSpPr/>
              <p:nvPr/>
            </p:nvSpPr>
            <p:spPr>
              <a:xfrm>
                <a:off x="3895050" y="3942650"/>
                <a:ext cx="419725" cy="345300"/>
              </a:xfrm>
              <a:custGeom>
                <a:avLst/>
                <a:gdLst/>
                <a:ahLst/>
                <a:cxnLst/>
                <a:rect l="l" t="t" r="r" b="b"/>
                <a:pathLst>
                  <a:path w="16789" h="13812" extrusionOk="0">
                    <a:moveTo>
                      <a:pt x="4448" y="1"/>
                    </a:moveTo>
                    <a:cubicBezTo>
                      <a:pt x="4233" y="1"/>
                      <a:pt x="4016" y="18"/>
                      <a:pt x="3801" y="54"/>
                    </a:cubicBezTo>
                    <a:cubicBezTo>
                      <a:pt x="1545" y="418"/>
                      <a:pt x="1" y="2604"/>
                      <a:pt x="356" y="4929"/>
                    </a:cubicBezTo>
                    <a:cubicBezTo>
                      <a:pt x="994" y="9100"/>
                      <a:pt x="2205" y="11942"/>
                      <a:pt x="3858" y="13147"/>
                    </a:cubicBezTo>
                    <a:cubicBezTo>
                      <a:pt x="4470" y="13592"/>
                      <a:pt x="5129" y="13811"/>
                      <a:pt x="5863" y="13811"/>
                    </a:cubicBezTo>
                    <a:cubicBezTo>
                      <a:pt x="6071" y="13811"/>
                      <a:pt x="6286" y="13793"/>
                      <a:pt x="6508" y="13758"/>
                    </a:cubicBezTo>
                    <a:cubicBezTo>
                      <a:pt x="7125" y="13659"/>
                      <a:pt x="7610" y="13406"/>
                      <a:pt x="7999" y="12987"/>
                    </a:cubicBezTo>
                    <a:lnTo>
                      <a:pt x="8396" y="12557"/>
                    </a:lnTo>
                    <a:lnTo>
                      <a:pt x="8791" y="12987"/>
                    </a:lnTo>
                    <a:cubicBezTo>
                      <a:pt x="9179" y="13406"/>
                      <a:pt x="9667" y="13659"/>
                      <a:pt x="10281" y="13758"/>
                    </a:cubicBezTo>
                    <a:cubicBezTo>
                      <a:pt x="10503" y="13793"/>
                      <a:pt x="10718" y="13811"/>
                      <a:pt x="10927" y="13811"/>
                    </a:cubicBezTo>
                    <a:cubicBezTo>
                      <a:pt x="11660" y="13811"/>
                      <a:pt x="12319" y="13592"/>
                      <a:pt x="12931" y="13147"/>
                    </a:cubicBezTo>
                    <a:cubicBezTo>
                      <a:pt x="14587" y="11942"/>
                      <a:pt x="15795" y="9100"/>
                      <a:pt x="16433" y="4929"/>
                    </a:cubicBezTo>
                    <a:cubicBezTo>
                      <a:pt x="16788" y="2604"/>
                      <a:pt x="15244" y="418"/>
                      <a:pt x="12988" y="54"/>
                    </a:cubicBezTo>
                    <a:cubicBezTo>
                      <a:pt x="12773" y="18"/>
                      <a:pt x="12556" y="1"/>
                      <a:pt x="12341" y="1"/>
                    </a:cubicBezTo>
                    <a:cubicBezTo>
                      <a:pt x="11461" y="1"/>
                      <a:pt x="10599" y="293"/>
                      <a:pt x="9893" y="840"/>
                    </a:cubicBezTo>
                    <a:cubicBezTo>
                      <a:pt x="9601" y="1063"/>
                      <a:pt x="9263" y="1216"/>
                      <a:pt x="8905" y="1292"/>
                    </a:cubicBezTo>
                    <a:cubicBezTo>
                      <a:pt x="8736" y="1326"/>
                      <a:pt x="8567" y="1343"/>
                      <a:pt x="8397" y="1343"/>
                    </a:cubicBezTo>
                    <a:cubicBezTo>
                      <a:pt x="8296" y="1343"/>
                      <a:pt x="8196" y="1337"/>
                      <a:pt x="8095" y="1325"/>
                    </a:cubicBezTo>
                    <a:cubicBezTo>
                      <a:pt x="7658" y="1273"/>
                      <a:pt x="7246" y="1105"/>
                      <a:pt x="6896" y="840"/>
                    </a:cubicBezTo>
                    <a:cubicBezTo>
                      <a:pt x="6190" y="293"/>
                      <a:pt x="5328" y="1"/>
                      <a:pt x="44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296" name="Google Shape;1296;p46"/>
              <p:cNvSpPr/>
              <p:nvPr/>
            </p:nvSpPr>
            <p:spPr>
              <a:xfrm>
                <a:off x="4016325" y="3806775"/>
                <a:ext cx="199225" cy="142475"/>
              </a:xfrm>
              <a:custGeom>
                <a:avLst/>
                <a:gdLst/>
                <a:ahLst/>
                <a:cxnLst/>
                <a:rect l="l" t="t" r="r" b="b"/>
                <a:pathLst>
                  <a:path w="7969" h="5699" extrusionOk="0">
                    <a:moveTo>
                      <a:pt x="1350" y="0"/>
                    </a:moveTo>
                    <a:cubicBezTo>
                      <a:pt x="1132" y="0"/>
                      <a:pt x="925" y="129"/>
                      <a:pt x="832" y="343"/>
                    </a:cubicBezTo>
                    <a:cubicBezTo>
                      <a:pt x="799" y="424"/>
                      <a:pt x="1" y="2330"/>
                      <a:pt x="678" y="4101"/>
                    </a:cubicBezTo>
                    <a:cubicBezTo>
                      <a:pt x="736" y="4242"/>
                      <a:pt x="796" y="4381"/>
                      <a:pt x="868" y="4516"/>
                    </a:cubicBezTo>
                    <a:cubicBezTo>
                      <a:pt x="1534" y="4691"/>
                      <a:pt x="2157" y="4995"/>
                      <a:pt x="2702" y="5414"/>
                    </a:cubicBezTo>
                    <a:cubicBezTo>
                      <a:pt x="2950" y="5603"/>
                      <a:pt x="3247" y="5698"/>
                      <a:pt x="3544" y="5698"/>
                    </a:cubicBezTo>
                    <a:cubicBezTo>
                      <a:pt x="3840" y="5698"/>
                      <a:pt x="4137" y="5603"/>
                      <a:pt x="4385" y="5414"/>
                    </a:cubicBezTo>
                    <a:cubicBezTo>
                      <a:pt x="4442" y="5368"/>
                      <a:pt x="4503" y="5326"/>
                      <a:pt x="4563" y="5284"/>
                    </a:cubicBezTo>
                    <a:cubicBezTo>
                      <a:pt x="4870" y="4592"/>
                      <a:pt x="5355" y="3968"/>
                      <a:pt x="6020" y="3417"/>
                    </a:cubicBezTo>
                    <a:cubicBezTo>
                      <a:pt x="6478" y="3035"/>
                      <a:pt x="6987" y="2722"/>
                      <a:pt x="7532" y="2484"/>
                    </a:cubicBezTo>
                    <a:cubicBezTo>
                      <a:pt x="7824" y="2372"/>
                      <a:pt x="7969" y="2044"/>
                      <a:pt x="7854" y="1752"/>
                    </a:cubicBezTo>
                    <a:cubicBezTo>
                      <a:pt x="7768" y="1529"/>
                      <a:pt x="7554" y="1392"/>
                      <a:pt x="7327" y="1392"/>
                    </a:cubicBezTo>
                    <a:cubicBezTo>
                      <a:pt x="7260" y="1392"/>
                      <a:pt x="7192" y="1404"/>
                      <a:pt x="7125" y="1430"/>
                    </a:cubicBezTo>
                    <a:lnTo>
                      <a:pt x="7125" y="1433"/>
                    </a:lnTo>
                    <a:cubicBezTo>
                      <a:pt x="7089" y="1445"/>
                      <a:pt x="6243" y="1776"/>
                      <a:pt x="5334" y="2520"/>
                    </a:cubicBezTo>
                    <a:cubicBezTo>
                      <a:pt x="4997" y="2794"/>
                      <a:pt x="4689" y="3098"/>
                      <a:pt x="4412" y="3429"/>
                    </a:cubicBezTo>
                    <a:cubicBezTo>
                      <a:pt x="4367" y="3194"/>
                      <a:pt x="4301" y="2965"/>
                      <a:pt x="4217" y="2743"/>
                    </a:cubicBezTo>
                    <a:cubicBezTo>
                      <a:pt x="3536" y="972"/>
                      <a:pt x="1669" y="90"/>
                      <a:pt x="1588" y="54"/>
                    </a:cubicBezTo>
                    <a:cubicBezTo>
                      <a:pt x="1511" y="17"/>
                      <a:pt x="1430" y="0"/>
                      <a:pt x="13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cxnSp>
          <p:nvCxnSpPr>
            <p:cNvPr id="1297" name="Google Shape;1297;p46"/>
            <p:cNvCxnSpPr/>
            <p:nvPr/>
          </p:nvCxnSpPr>
          <p:spPr>
            <a:xfrm>
              <a:off x="3072725" y="3668750"/>
              <a:ext cx="4500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98" name="Google Shape;1298;p46"/>
          <p:cNvGrpSpPr/>
          <p:nvPr/>
        </p:nvGrpSpPr>
        <p:grpSpPr>
          <a:xfrm>
            <a:off x="4376504" y="2613809"/>
            <a:ext cx="1573190" cy="1011408"/>
            <a:chOff x="4376504" y="2613809"/>
            <a:chExt cx="1573190" cy="1011408"/>
          </a:xfrm>
        </p:grpSpPr>
        <p:sp>
          <p:nvSpPr>
            <p:cNvPr id="1299" name="Google Shape;1299;p46"/>
            <p:cNvSpPr/>
            <p:nvPr/>
          </p:nvSpPr>
          <p:spPr>
            <a:xfrm rot="5269329" flipH="1">
              <a:off x="4465755" y="2563358"/>
              <a:ext cx="969862" cy="1112312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00" name="Google Shape;1300;p46"/>
            <p:cNvGrpSpPr/>
            <p:nvPr/>
          </p:nvGrpSpPr>
          <p:grpSpPr>
            <a:xfrm>
              <a:off x="4768349" y="2900940"/>
              <a:ext cx="439541" cy="437160"/>
              <a:chOff x="1535000" y="3223325"/>
              <a:chExt cx="484450" cy="481825"/>
            </a:xfrm>
          </p:grpSpPr>
          <p:sp>
            <p:nvSpPr>
              <p:cNvPr id="1301" name="Google Shape;1301;p46"/>
              <p:cNvSpPr/>
              <p:nvPr/>
            </p:nvSpPr>
            <p:spPr>
              <a:xfrm>
                <a:off x="1760150" y="3308225"/>
                <a:ext cx="143825" cy="140600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5624" extrusionOk="0">
                    <a:moveTo>
                      <a:pt x="2928" y="0"/>
                    </a:moveTo>
                    <a:cubicBezTo>
                      <a:pt x="2723" y="0"/>
                      <a:pt x="2518" y="96"/>
                      <a:pt x="2422" y="287"/>
                    </a:cubicBezTo>
                    <a:lnTo>
                      <a:pt x="1756" y="1627"/>
                    </a:lnTo>
                    <a:lnTo>
                      <a:pt x="416" y="2295"/>
                    </a:lnTo>
                    <a:cubicBezTo>
                      <a:pt x="1" y="2503"/>
                      <a:pt x="1" y="3096"/>
                      <a:pt x="416" y="3304"/>
                    </a:cubicBezTo>
                    <a:lnTo>
                      <a:pt x="1756" y="3973"/>
                    </a:lnTo>
                    <a:lnTo>
                      <a:pt x="2422" y="5310"/>
                    </a:lnTo>
                    <a:cubicBezTo>
                      <a:pt x="2526" y="5519"/>
                      <a:pt x="2727" y="5624"/>
                      <a:pt x="2928" y="5624"/>
                    </a:cubicBezTo>
                    <a:cubicBezTo>
                      <a:pt x="3129" y="5624"/>
                      <a:pt x="3330" y="5519"/>
                      <a:pt x="3434" y="5310"/>
                    </a:cubicBezTo>
                    <a:lnTo>
                      <a:pt x="4102" y="3973"/>
                    </a:lnTo>
                    <a:lnTo>
                      <a:pt x="5439" y="3304"/>
                    </a:lnTo>
                    <a:cubicBezTo>
                      <a:pt x="5629" y="3208"/>
                      <a:pt x="5752" y="3012"/>
                      <a:pt x="5752" y="2798"/>
                    </a:cubicBezTo>
                    <a:cubicBezTo>
                      <a:pt x="5752" y="2585"/>
                      <a:pt x="5632" y="2389"/>
                      <a:pt x="5439" y="2295"/>
                    </a:cubicBezTo>
                    <a:lnTo>
                      <a:pt x="4102" y="1627"/>
                    </a:lnTo>
                    <a:lnTo>
                      <a:pt x="3434" y="287"/>
                    </a:lnTo>
                    <a:cubicBezTo>
                      <a:pt x="3337" y="96"/>
                      <a:pt x="3132" y="0"/>
                      <a:pt x="29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302" name="Google Shape;1302;p46"/>
              <p:cNvSpPr/>
              <p:nvPr/>
            </p:nvSpPr>
            <p:spPr>
              <a:xfrm>
                <a:off x="1873075" y="3421150"/>
                <a:ext cx="146375" cy="140600"/>
              </a:xfrm>
              <a:custGeom>
                <a:avLst/>
                <a:gdLst/>
                <a:ahLst/>
                <a:cxnLst/>
                <a:rect l="l" t="t" r="r" b="b"/>
                <a:pathLst>
                  <a:path w="5855" h="5624" extrusionOk="0">
                    <a:moveTo>
                      <a:pt x="2928" y="0"/>
                    </a:moveTo>
                    <a:cubicBezTo>
                      <a:pt x="2723" y="0"/>
                      <a:pt x="2518" y="96"/>
                      <a:pt x="2422" y="287"/>
                    </a:cubicBezTo>
                    <a:lnTo>
                      <a:pt x="1756" y="1627"/>
                    </a:lnTo>
                    <a:lnTo>
                      <a:pt x="416" y="2295"/>
                    </a:lnTo>
                    <a:cubicBezTo>
                      <a:pt x="1" y="2503"/>
                      <a:pt x="1" y="3096"/>
                      <a:pt x="416" y="3304"/>
                    </a:cubicBezTo>
                    <a:lnTo>
                      <a:pt x="1756" y="3973"/>
                    </a:lnTo>
                    <a:lnTo>
                      <a:pt x="2422" y="5310"/>
                    </a:lnTo>
                    <a:cubicBezTo>
                      <a:pt x="2526" y="5519"/>
                      <a:pt x="2727" y="5624"/>
                      <a:pt x="2928" y="5624"/>
                    </a:cubicBezTo>
                    <a:cubicBezTo>
                      <a:pt x="3129" y="5624"/>
                      <a:pt x="3330" y="5519"/>
                      <a:pt x="3433" y="5310"/>
                    </a:cubicBezTo>
                    <a:lnTo>
                      <a:pt x="4102" y="3973"/>
                    </a:lnTo>
                    <a:lnTo>
                      <a:pt x="5439" y="3304"/>
                    </a:lnTo>
                    <a:cubicBezTo>
                      <a:pt x="5854" y="3096"/>
                      <a:pt x="5854" y="2503"/>
                      <a:pt x="5439" y="2295"/>
                    </a:cubicBezTo>
                    <a:lnTo>
                      <a:pt x="4102" y="1627"/>
                    </a:lnTo>
                    <a:lnTo>
                      <a:pt x="3433" y="287"/>
                    </a:lnTo>
                    <a:cubicBezTo>
                      <a:pt x="3337" y="96"/>
                      <a:pt x="3132" y="0"/>
                      <a:pt x="29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303" name="Google Shape;1303;p46"/>
              <p:cNvSpPr/>
              <p:nvPr/>
            </p:nvSpPr>
            <p:spPr>
              <a:xfrm>
                <a:off x="1535000" y="3223325"/>
                <a:ext cx="406450" cy="481825"/>
              </a:xfrm>
              <a:custGeom>
                <a:avLst/>
                <a:gdLst/>
                <a:ahLst/>
                <a:cxnLst/>
                <a:rect l="l" t="t" r="r" b="b"/>
                <a:pathLst>
                  <a:path w="16258" h="19273" extrusionOk="0">
                    <a:moveTo>
                      <a:pt x="9660" y="0"/>
                    </a:moveTo>
                    <a:cubicBezTo>
                      <a:pt x="4399" y="0"/>
                      <a:pt x="0" y="4351"/>
                      <a:pt x="0" y="9636"/>
                    </a:cubicBezTo>
                    <a:cubicBezTo>
                      <a:pt x="0" y="14927"/>
                      <a:pt x="4381" y="19272"/>
                      <a:pt x="9675" y="19272"/>
                    </a:cubicBezTo>
                    <a:cubicBezTo>
                      <a:pt x="12012" y="19269"/>
                      <a:pt x="14270" y="18411"/>
                      <a:pt x="16023" y="16860"/>
                    </a:cubicBezTo>
                    <a:cubicBezTo>
                      <a:pt x="16195" y="16707"/>
                      <a:pt x="16258" y="16463"/>
                      <a:pt x="16176" y="16243"/>
                    </a:cubicBezTo>
                    <a:cubicBezTo>
                      <a:pt x="16098" y="16026"/>
                      <a:pt x="15893" y="15879"/>
                      <a:pt x="15662" y="15872"/>
                    </a:cubicBezTo>
                    <a:cubicBezTo>
                      <a:pt x="11352" y="15752"/>
                      <a:pt x="7980" y="12250"/>
                      <a:pt x="7980" y="7941"/>
                    </a:cubicBezTo>
                    <a:cubicBezTo>
                      <a:pt x="7974" y="5207"/>
                      <a:pt x="9380" y="2662"/>
                      <a:pt x="11696" y="1211"/>
                    </a:cubicBezTo>
                    <a:cubicBezTo>
                      <a:pt x="12129" y="937"/>
                      <a:pt x="12006" y="274"/>
                      <a:pt x="11503" y="178"/>
                    </a:cubicBezTo>
                    <a:cubicBezTo>
                      <a:pt x="10881" y="58"/>
                      <a:pt x="10265" y="0"/>
                      <a:pt x="96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cxnSp>
          <p:nvCxnSpPr>
            <p:cNvPr id="1304" name="Google Shape;1304;p46"/>
            <p:cNvCxnSpPr/>
            <p:nvPr/>
          </p:nvCxnSpPr>
          <p:spPr>
            <a:xfrm>
              <a:off x="5499694" y="3119513"/>
              <a:ext cx="4500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47"/>
          <p:cNvSpPr txBox="1">
            <a:spLocks noGrp="1"/>
          </p:cNvSpPr>
          <p:nvPr>
            <p:ph type="ctrTitle"/>
          </p:nvPr>
        </p:nvSpPr>
        <p:spPr>
          <a:xfrm flipH="1">
            <a:off x="1092625" y="2279500"/>
            <a:ext cx="3736200" cy="6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sp>
        <p:nvSpPr>
          <p:cNvPr id="1310" name="Google Shape;1310;p47"/>
          <p:cNvSpPr txBox="1">
            <a:spLocks noGrp="1"/>
          </p:cNvSpPr>
          <p:nvPr>
            <p:ph type="subTitle" idx="1"/>
          </p:nvPr>
        </p:nvSpPr>
        <p:spPr>
          <a:xfrm flipH="1">
            <a:off x="1092625" y="782450"/>
            <a:ext cx="3736200" cy="13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quote, words full of wisdom that someone important said and can make the reader get inspired.”</a:t>
            </a:r>
            <a:endParaRPr/>
          </a:p>
        </p:txBody>
      </p:sp>
      <p:grpSp>
        <p:nvGrpSpPr>
          <p:cNvPr id="1311" name="Google Shape;1311;p47"/>
          <p:cNvGrpSpPr/>
          <p:nvPr/>
        </p:nvGrpSpPr>
        <p:grpSpPr>
          <a:xfrm flipH="1">
            <a:off x="2106396" y="3271107"/>
            <a:ext cx="1052997" cy="1151254"/>
            <a:chOff x="5949775" y="2481625"/>
            <a:chExt cx="407775" cy="445825"/>
          </a:xfrm>
        </p:grpSpPr>
        <p:sp>
          <p:nvSpPr>
            <p:cNvPr id="1312" name="Google Shape;1312;p47"/>
            <p:cNvSpPr/>
            <p:nvPr/>
          </p:nvSpPr>
          <p:spPr>
            <a:xfrm>
              <a:off x="5949775" y="2746875"/>
              <a:ext cx="72925" cy="42200"/>
            </a:xfrm>
            <a:custGeom>
              <a:avLst/>
              <a:gdLst/>
              <a:ahLst/>
              <a:cxnLst/>
              <a:rect l="l" t="t" r="r" b="b"/>
              <a:pathLst>
                <a:path w="2917" h="1688" extrusionOk="0">
                  <a:moveTo>
                    <a:pt x="2916" y="0"/>
                  </a:moveTo>
                  <a:lnTo>
                    <a:pt x="1" y="849"/>
                  </a:lnTo>
                  <a:lnTo>
                    <a:pt x="2916" y="1687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7"/>
            <p:cNvSpPr/>
            <p:nvPr/>
          </p:nvSpPr>
          <p:spPr>
            <a:xfrm>
              <a:off x="6061400" y="2481625"/>
              <a:ext cx="176625" cy="179175"/>
            </a:xfrm>
            <a:custGeom>
              <a:avLst/>
              <a:gdLst/>
              <a:ahLst/>
              <a:cxnLst/>
              <a:rect l="l" t="t" r="r" b="b"/>
              <a:pathLst>
                <a:path w="7065" h="7167" extrusionOk="0">
                  <a:moveTo>
                    <a:pt x="3451" y="1"/>
                  </a:moveTo>
                  <a:cubicBezTo>
                    <a:pt x="3204" y="1"/>
                    <a:pt x="2945" y="49"/>
                    <a:pt x="2675" y="154"/>
                  </a:cubicBezTo>
                  <a:cubicBezTo>
                    <a:pt x="1" y="1187"/>
                    <a:pt x="1206" y="3781"/>
                    <a:pt x="2158" y="5112"/>
                  </a:cubicBezTo>
                  <a:cubicBezTo>
                    <a:pt x="2858" y="6065"/>
                    <a:pt x="5085" y="7167"/>
                    <a:pt x="5085" y="7167"/>
                  </a:cubicBezTo>
                  <a:cubicBezTo>
                    <a:pt x="7064" y="4719"/>
                    <a:pt x="5876" y="1"/>
                    <a:pt x="3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7"/>
            <p:cNvSpPr/>
            <p:nvPr/>
          </p:nvSpPr>
          <p:spPr>
            <a:xfrm>
              <a:off x="6060875" y="2857825"/>
              <a:ext cx="34425" cy="62000"/>
            </a:xfrm>
            <a:custGeom>
              <a:avLst/>
              <a:gdLst/>
              <a:ahLst/>
              <a:cxnLst/>
              <a:rect l="l" t="t" r="r" b="b"/>
              <a:pathLst>
                <a:path w="1377" h="2480" extrusionOk="0">
                  <a:moveTo>
                    <a:pt x="954" y="0"/>
                  </a:moveTo>
                  <a:cubicBezTo>
                    <a:pt x="814" y="0"/>
                    <a:pt x="670" y="71"/>
                    <a:pt x="607" y="233"/>
                  </a:cubicBezTo>
                  <a:cubicBezTo>
                    <a:pt x="377" y="819"/>
                    <a:pt x="182" y="1427"/>
                    <a:pt x="56" y="2047"/>
                  </a:cubicBezTo>
                  <a:cubicBezTo>
                    <a:pt x="1" y="2309"/>
                    <a:pt x="219" y="2480"/>
                    <a:pt x="422" y="2480"/>
                  </a:cubicBezTo>
                  <a:cubicBezTo>
                    <a:pt x="557" y="2480"/>
                    <a:pt x="685" y="2404"/>
                    <a:pt x="722" y="2230"/>
                  </a:cubicBezTo>
                  <a:cubicBezTo>
                    <a:pt x="859" y="1611"/>
                    <a:pt x="1043" y="1002"/>
                    <a:pt x="1273" y="417"/>
                  </a:cubicBezTo>
                  <a:cubicBezTo>
                    <a:pt x="1377" y="166"/>
                    <a:pt x="1169" y="0"/>
                    <a:pt x="9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7"/>
            <p:cNvSpPr/>
            <p:nvPr/>
          </p:nvSpPr>
          <p:spPr>
            <a:xfrm>
              <a:off x="6123225" y="2865225"/>
              <a:ext cx="20400" cy="62225"/>
            </a:xfrm>
            <a:custGeom>
              <a:avLst/>
              <a:gdLst/>
              <a:ahLst/>
              <a:cxnLst/>
              <a:rect l="l" t="t" r="r" b="b"/>
              <a:pathLst>
                <a:path w="816" h="2489" extrusionOk="0">
                  <a:moveTo>
                    <a:pt x="473" y="0"/>
                  </a:moveTo>
                  <a:cubicBezTo>
                    <a:pt x="299" y="0"/>
                    <a:pt x="121" y="109"/>
                    <a:pt x="110" y="327"/>
                  </a:cubicBezTo>
                  <a:cubicBezTo>
                    <a:pt x="87" y="936"/>
                    <a:pt x="53" y="1544"/>
                    <a:pt x="18" y="2152"/>
                  </a:cubicBezTo>
                  <a:cubicBezTo>
                    <a:pt x="1" y="2376"/>
                    <a:pt x="164" y="2488"/>
                    <a:pt x="337" y="2488"/>
                  </a:cubicBezTo>
                  <a:cubicBezTo>
                    <a:pt x="509" y="2488"/>
                    <a:pt x="690" y="2376"/>
                    <a:pt x="707" y="2152"/>
                  </a:cubicBezTo>
                  <a:cubicBezTo>
                    <a:pt x="741" y="1544"/>
                    <a:pt x="776" y="936"/>
                    <a:pt x="810" y="327"/>
                  </a:cubicBezTo>
                  <a:cubicBezTo>
                    <a:pt x="816" y="109"/>
                    <a:pt x="646" y="0"/>
                    <a:pt x="4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7"/>
            <p:cNvSpPr/>
            <p:nvPr/>
          </p:nvSpPr>
          <p:spPr>
            <a:xfrm>
              <a:off x="6197975" y="2865225"/>
              <a:ext cx="24825" cy="62125"/>
            </a:xfrm>
            <a:custGeom>
              <a:avLst/>
              <a:gdLst/>
              <a:ahLst/>
              <a:cxnLst/>
              <a:rect l="l" t="t" r="r" b="b"/>
              <a:pathLst>
                <a:path w="993" h="2485" extrusionOk="0">
                  <a:moveTo>
                    <a:pt x="344" y="0"/>
                  </a:moveTo>
                  <a:cubicBezTo>
                    <a:pt x="170" y="0"/>
                    <a:pt x="1" y="109"/>
                    <a:pt x="12" y="327"/>
                  </a:cubicBezTo>
                  <a:cubicBezTo>
                    <a:pt x="35" y="970"/>
                    <a:pt x="127" y="1613"/>
                    <a:pt x="265" y="2244"/>
                  </a:cubicBezTo>
                  <a:cubicBezTo>
                    <a:pt x="305" y="2412"/>
                    <a:pt x="434" y="2485"/>
                    <a:pt x="568" y="2485"/>
                  </a:cubicBezTo>
                  <a:cubicBezTo>
                    <a:pt x="774" y="2485"/>
                    <a:pt x="993" y="2313"/>
                    <a:pt x="930" y="2049"/>
                  </a:cubicBezTo>
                  <a:cubicBezTo>
                    <a:pt x="804" y="1487"/>
                    <a:pt x="724" y="913"/>
                    <a:pt x="701" y="327"/>
                  </a:cubicBezTo>
                  <a:cubicBezTo>
                    <a:pt x="695" y="109"/>
                    <a:pt x="517" y="0"/>
                    <a:pt x="3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7"/>
            <p:cNvSpPr/>
            <p:nvPr/>
          </p:nvSpPr>
          <p:spPr>
            <a:xfrm>
              <a:off x="6246675" y="2860325"/>
              <a:ext cx="35175" cy="56050"/>
            </a:xfrm>
            <a:custGeom>
              <a:avLst/>
              <a:gdLst/>
              <a:ahLst/>
              <a:cxnLst/>
              <a:rect l="l" t="t" r="r" b="b"/>
              <a:pathLst>
                <a:path w="1407" h="2242" extrusionOk="0">
                  <a:moveTo>
                    <a:pt x="465" y="0"/>
                  </a:moveTo>
                  <a:cubicBezTo>
                    <a:pt x="244" y="0"/>
                    <a:pt x="1" y="252"/>
                    <a:pt x="119" y="535"/>
                  </a:cubicBezTo>
                  <a:cubicBezTo>
                    <a:pt x="325" y="1006"/>
                    <a:pt x="509" y="1499"/>
                    <a:pt x="658" y="1993"/>
                  </a:cubicBezTo>
                  <a:cubicBezTo>
                    <a:pt x="708" y="2167"/>
                    <a:pt x="847" y="2242"/>
                    <a:pt x="986" y="2242"/>
                  </a:cubicBezTo>
                  <a:cubicBezTo>
                    <a:pt x="1195" y="2242"/>
                    <a:pt x="1407" y="2071"/>
                    <a:pt x="1324" y="1809"/>
                  </a:cubicBezTo>
                  <a:cubicBezTo>
                    <a:pt x="1152" y="1258"/>
                    <a:pt x="956" y="707"/>
                    <a:pt x="715" y="179"/>
                  </a:cubicBezTo>
                  <a:cubicBezTo>
                    <a:pt x="661" y="53"/>
                    <a:pt x="565" y="0"/>
                    <a:pt x="4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7"/>
            <p:cNvSpPr/>
            <p:nvPr/>
          </p:nvSpPr>
          <p:spPr>
            <a:xfrm>
              <a:off x="6096700" y="2834375"/>
              <a:ext cx="76625" cy="48225"/>
            </a:xfrm>
            <a:custGeom>
              <a:avLst/>
              <a:gdLst/>
              <a:ahLst/>
              <a:cxnLst/>
              <a:rect l="l" t="t" r="r" b="b"/>
              <a:pathLst>
                <a:path w="3065" h="1929" extrusionOk="0">
                  <a:moveTo>
                    <a:pt x="0" y="1"/>
                  </a:moveTo>
                  <a:lnTo>
                    <a:pt x="0" y="1"/>
                  </a:lnTo>
                  <a:cubicBezTo>
                    <a:pt x="126" y="586"/>
                    <a:pt x="299" y="1171"/>
                    <a:pt x="494" y="1734"/>
                  </a:cubicBezTo>
                  <a:cubicBezTo>
                    <a:pt x="953" y="1871"/>
                    <a:pt x="1423" y="1929"/>
                    <a:pt x="1894" y="1929"/>
                  </a:cubicBezTo>
                  <a:lnTo>
                    <a:pt x="3065" y="1929"/>
                  </a:lnTo>
                  <a:cubicBezTo>
                    <a:pt x="2881" y="1401"/>
                    <a:pt x="2743" y="873"/>
                    <a:pt x="2629" y="322"/>
                  </a:cubicBezTo>
                  <a:cubicBezTo>
                    <a:pt x="1745" y="288"/>
                    <a:pt x="873" y="173"/>
                    <a:pt x="0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7"/>
            <p:cNvSpPr/>
            <p:nvPr/>
          </p:nvSpPr>
          <p:spPr>
            <a:xfrm>
              <a:off x="6081200" y="2625200"/>
              <a:ext cx="88975" cy="217225"/>
            </a:xfrm>
            <a:custGeom>
              <a:avLst/>
              <a:gdLst/>
              <a:ahLst/>
              <a:cxnLst/>
              <a:rect l="l" t="t" r="r" b="b"/>
              <a:pathLst>
                <a:path w="3559" h="8689" extrusionOk="0">
                  <a:moveTo>
                    <a:pt x="2514" y="1"/>
                  </a:moveTo>
                  <a:cubicBezTo>
                    <a:pt x="2009" y="1"/>
                    <a:pt x="1493" y="81"/>
                    <a:pt x="1010" y="230"/>
                  </a:cubicBezTo>
                  <a:cubicBezTo>
                    <a:pt x="138" y="2859"/>
                    <a:pt x="0" y="5670"/>
                    <a:pt x="609" y="8368"/>
                  </a:cubicBezTo>
                  <a:cubicBezTo>
                    <a:pt x="1481" y="8540"/>
                    <a:pt x="2365" y="8655"/>
                    <a:pt x="3249" y="8689"/>
                  </a:cubicBezTo>
                  <a:cubicBezTo>
                    <a:pt x="2663" y="5889"/>
                    <a:pt x="2916" y="2847"/>
                    <a:pt x="3558" y="1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7"/>
            <p:cNvSpPr/>
            <p:nvPr/>
          </p:nvSpPr>
          <p:spPr>
            <a:xfrm>
              <a:off x="6031550" y="2816025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1" y="0"/>
                  </a:moveTo>
                  <a:cubicBezTo>
                    <a:pt x="667" y="1205"/>
                    <a:pt x="1780" y="2089"/>
                    <a:pt x="3100" y="2468"/>
                  </a:cubicBezTo>
                  <a:cubicBezTo>
                    <a:pt x="2893" y="1905"/>
                    <a:pt x="2732" y="1320"/>
                    <a:pt x="2595" y="735"/>
                  </a:cubicBezTo>
                  <a:cubicBezTo>
                    <a:pt x="1711" y="562"/>
                    <a:pt x="850" y="31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7"/>
            <p:cNvSpPr/>
            <p:nvPr/>
          </p:nvSpPr>
          <p:spPr>
            <a:xfrm>
              <a:off x="6015500" y="2630950"/>
              <a:ext cx="90975" cy="203450"/>
            </a:xfrm>
            <a:custGeom>
              <a:avLst/>
              <a:gdLst/>
              <a:ahLst/>
              <a:cxnLst/>
              <a:rect l="l" t="t" r="r" b="b"/>
              <a:pathLst>
                <a:path w="3639" h="8138" extrusionOk="0">
                  <a:moveTo>
                    <a:pt x="3638" y="0"/>
                  </a:moveTo>
                  <a:lnTo>
                    <a:pt x="3638" y="0"/>
                  </a:lnTo>
                  <a:cubicBezTo>
                    <a:pt x="1481" y="677"/>
                    <a:pt x="0" y="2663"/>
                    <a:pt x="0" y="4924"/>
                  </a:cubicBezTo>
                  <a:cubicBezTo>
                    <a:pt x="0" y="5796"/>
                    <a:pt x="218" y="6646"/>
                    <a:pt x="643" y="7403"/>
                  </a:cubicBezTo>
                  <a:cubicBezTo>
                    <a:pt x="1492" y="7713"/>
                    <a:pt x="2353" y="7965"/>
                    <a:pt x="3237" y="8138"/>
                  </a:cubicBezTo>
                  <a:cubicBezTo>
                    <a:pt x="2628" y="5440"/>
                    <a:pt x="2766" y="2629"/>
                    <a:pt x="36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7"/>
            <p:cNvSpPr/>
            <p:nvPr/>
          </p:nvSpPr>
          <p:spPr>
            <a:xfrm>
              <a:off x="6162400" y="2838400"/>
              <a:ext cx="86400" cy="44200"/>
            </a:xfrm>
            <a:custGeom>
              <a:avLst/>
              <a:gdLst/>
              <a:ahLst/>
              <a:cxnLst/>
              <a:rect l="l" t="t" r="r" b="b"/>
              <a:pathLst>
                <a:path w="3456" h="1768" extrusionOk="0">
                  <a:moveTo>
                    <a:pt x="3019" y="0"/>
                  </a:moveTo>
                  <a:cubicBezTo>
                    <a:pt x="2263" y="122"/>
                    <a:pt x="1500" y="178"/>
                    <a:pt x="736" y="178"/>
                  </a:cubicBezTo>
                  <a:cubicBezTo>
                    <a:pt x="491" y="178"/>
                    <a:pt x="246" y="172"/>
                    <a:pt x="1" y="161"/>
                  </a:cubicBezTo>
                  <a:lnTo>
                    <a:pt x="1" y="161"/>
                  </a:lnTo>
                  <a:cubicBezTo>
                    <a:pt x="104" y="712"/>
                    <a:pt x="253" y="1240"/>
                    <a:pt x="425" y="1768"/>
                  </a:cubicBezTo>
                  <a:lnTo>
                    <a:pt x="2652" y="1768"/>
                  </a:lnTo>
                  <a:cubicBezTo>
                    <a:pt x="2916" y="1768"/>
                    <a:pt x="3191" y="1756"/>
                    <a:pt x="3455" y="1710"/>
                  </a:cubicBezTo>
                  <a:cubicBezTo>
                    <a:pt x="3283" y="1148"/>
                    <a:pt x="3145" y="574"/>
                    <a:pt x="30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7"/>
            <p:cNvSpPr/>
            <p:nvPr/>
          </p:nvSpPr>
          <p:spPr>
            <a:xfrm>
              <a:off x="6147775" y="26252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4" y="1"/>
                  </a:moveTo>
                  <a:cubicBezTo>
                    <a:pt x="253" y="2836"/>
                    <a:pt x="0" y="5889"/>
                    <a:pt x="574" y="8689"/>
                  </a:cubicBezTo>
                  <a:cubicBezTo>
                    <a:pt x="822" y="8700"/>
                    <a:pt x="1069" y="8706"/>
                    <a:pt x="1316" y="8706"/>
                  </a:cubicBezTo>
                  <a:cubicBezTo>
                    <a:pt x="2086" y="8706"/>
                    <a:pt x="2851" y="8650"/>
                    <a:pt x="3616" y="8528"/>
                  </a:cubicBezTo>
                  <a:cubicBezTo>
                    <a:pt x="3019" y="5739"/>
                    <a:pt x="2973" y="2847"/>
                    <a:pt x="3753" y="35"/>
                  </a:cubicBezTo>
                  <a:cubicBezTo>
                    <a:pt x="3581" y="12"/>
                    <a:pt x="3409" y="1"/>
                    <a:pt x="32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7"/>
            <p:cNvSpPr/>
            <p:nvPr/>
          </p:nvSpPr>
          <p:spPr>
            <a:xfrm>
              <a:off x="6222075" y="2626075"/>
              <a:ext cx="135475" cy="212350"/>
            </a:xfrm>
            <a:custGeom>
              <a:avLst/>
              <a:gdLst/>
              <a:ahLst/>
              <a:cxnLst/>
              <a:rect l="l" t="t" r="r" b="b"/>
              <a:pathLst>
                <a:path w="5419" h="8494" extrusionOk="0">
                  <a:moveTo>
                    <a:pt x="793" y="0"/>
                  </a:moveTo>
                  <a:cubicBezTo>
                    <a:pt x="1" y="2812"/>
                    <a:pt x="47" y="5704"/>
                    <a:pt x="644" y="8493"/>
                  </a:cubicBezTo>
                  <a:cubicBezTo>
                    <a:pt x="2285" y="8241"/>
                    <a:pt x="3834" y="7690"/>
                    <a:pt x="5131" y="6795"/>
                  </a:cubicBezTo>
                  <a:cubicBezTo>
                    <a:pt x="5326" y="6255"/>
                    <a:pt x="5418" y="5693"/>
                    <a:pt x="5418" y="5119"/>
                  </a:cubicBezTo>
                  <a:cubicBezTo>
                    <a:pt x="5407" y="2479"/>
                    <a:pt x="3410" y="264"/>
                    <a:pt x="793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7"/>
            <p:cNvSpPr/>
            <p:nvPr/>
          </p:nvSpPr>
          <p:spPr>
            <a:xfrm>
              <a:off x="6238150" y="2795925"/>
              <a:ext cx="112225" cy="85250"/>
            </a:xfrm>
            <a:custGeom>
              <a:avLst/>
              <a:gdLst/>
              <a:ahLst/>
              <a:cxnLst/>
              <a:rect l="l" t="t" r="r" b="b"/>
              <a:pathLst>
                <a:path w="4489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80" y="896"/>
                    <a:pt x="1630" y="1447"/>
                    <a:pt x="1" y="1699"/>
                  </a:cubicBezTo>
                  <a:cubicBezTo>
                    <a:pt x="115" y="2273"/>
                    <a:pt x="265" y="2847"/>
                    <a:pt x="425" y="3409"/>
                  </a:cubicBezTo>
                  <a:cubicBezTo>
                    <a:pt x="2307" y="3099"/>
                    <a:pt x="3857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7"/>
            <p:cNvSpPr/>
            <p:nvPr/>
          </p:nvSpPr>
          <p:spPr>
            <a:xfrm>
              <a:off x="6284050" y="2722175"/>
              <a:ext cx="29300" cy="24900"/>
            </a:xfrm>
            <a:custGeom>
              <a:avLst/>
              <a:gdLst/>
              <a:ahLst/>
              <a:cxnLst/>
              <a:rect l="l" t="t" r="r" b="b"/>
              <a:pathLst>
                <a:path w="1172" h="996" extrusionOk="0">
                  <a:moveTo>
                    <a:pt x="667" y="1"/>
                  </a:moveTo>
                  <a:cubicBezTo>
                    <a:pt x="230" y="1"/>
                    <a:pt x="1" y="529"/>
                    <a:pt x="322" y="850"/>
                  </a:cubicBezTo>
                  <a:cubicBezTo>
                    <a:pt x="422" y="950"/>
                    <a:pt x="546" y="995"/>
                    <a:pt x="668" y="995"/>
                  </a:cubicBezTo>
                  <a:cubicBezTo>
                    <a:pt x="924" y="995"/>
                    <a:pt x="1172" y="798"/>
                    <a:pt x="1172" y="495"/>
                  </a:cubicBezTo>
                  <a:cubicBezTo>
                    <a:pt x="1172" y="219"/>
                    <a:pt x="942" y="1"/>
                    <a:pt x="6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7"/>
            <p:cNvSpPr/>
            <p:nvPr/>
          </p:nvSpPr>
          <p:spPr>
            <a:xfrm>
              <a:off x="6256525" y="2757775"/>
              <a:ext cx="68300" cy="58400"/>
            </a:xfrm>
            <a:custGeom>
              <a:avLst/>
              <a:gdLst/>
              <a:ahLst/>
              <a:cxnLst/>
              <a:rect l="l" t="t" r="r" b="b"/>
              <a:pathLst>
                <a:path w="2732" h="2336" extrusionOk="0">
                  <a:moveTo>
                    <a:pt x="1561" y="0"/>
                  </a:moveTo>
                  <a:cubicBezTo>
                    <a:pt x="528" y="0"/>
                    <a:pt x="0" y="1251"/>
                    <a:pt x="735" y="1986"/>
                  </a:cubicBezTo>
                  <a:cubicBezTo>
                    <a:pt x="976" y="2227"/>
                    <a:pt x="1271" y="2335"/>
                    <a:pt x="1559" y="2335"/>
                  </a:cubicBezTo>
                  <a:cubicBezTo>
                    <a:pt x="2160" y="2335"/>
                    <a:pt x="2732" y="1865"/>
                    <a:pt x="2732" y="1159"/>
                  </a:cubicBezTo>
                  <a:cubicBezTo>
                    <a:pt x="2732" y="517"/>
                    <a:pt x="2215" y="0"/>
                    <a:pt x="1561" y="0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7"/>
            <p:cNvSpPr/>
            <p:nvPr/>
          </p:nvSpPr>
          <p:spPr>
            <a:xfrm>
              <a:off x="6005725" y="2504325"/>
              <a:ext cx="194025" cy="156475"/>
            </a:xfrm>
            <a:custGeom>
              <a:avLst/>
              <a:gdLst/>
              <a:ahLst/>
              <a:cxnLst/>
              <a:rect l="l" t="t" r="r" b="b"/>
              <a:pathLst>
                <a:path w="7761" h="6259" extrusionOk="0">
                  <a:moveTo>
                    <a:pt x="3454" y="0"/>
                  </a:moveTo>
                  <a:cubicBezTo>
                    <a:pt x="3001" y="0"/>
                    <a:pt x="2551" y="163"/>
                    <a:pt x="2136" y="532"/>
                  </a:cubicBezTo>
                  <a:cubicBezTo>
                    <a:pt x="1" y="2437"/>
                    <a:pt x="2032" y="4445"/>
                    <a:pt x="3398" y="5352"/>
                  </a:cubicBezTo>
                  <a:cubicBezTo>
                    <a:pt x="4374" y="6006"/>
                    <a:pt x="6853" y="6259"/>
                    <a:pt x="6853" y="6259"/>
                  </a:cubicBezTo>
                  <a:cubicBezTo>
                    <a:pt x="7760" y="3546"/>
                    <a:pt x="5570" y="0"/>
                    <a:pt x="3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7"/>
            <p:cNvSpPr/>
            <p:nvPr/>
          </p:nvSpPr>
          <p:spPr>
            <a:xfrm>
              <a:off x="6197975" y="2535675"/>
              <a:ext cx="132875" cy="111925"/>
            </a:xfrm>
            <a:custGeom>
              <a:avLst/>
              <a:gdLst/>
              <a:ahLst/>
              <a:cxnLst/>
              <a:rect l="l" t="t" r="r" b="b"/>
              <a:pathLst>
                <a:path w="5315" h="4477" extrusionOk="0">
                  <a:moveTo>
                    <a:pt x="2847" y="1"/>
                  </a:moveTo>
                  <a:cubicBezTo>
                    <a:pt x="2847" y="1"/>
                    <a:pt x="1573" y="1619"/>
                    <a:pt x="1573" y="1619"/>
                  </a:cubicBezTo>
                  <a:cubicBezTo>
                    <a:pt x="1562" y="1619"/>
                    <a:pt x="1" y="253"/>
                    <a:pt x="1" y="253"/>
                  </a:cubicBezTo>
                  <a:lnTo>
                    <a:pt x="1" y="253"/>
                  </a:lnTo>
                  <a:lnTo>
                    <a:pt x="620" y="4006"/>
                  </a:lnTo>
                  <a:lnTo>
                    <a:pt x="4121" y="4477"/>
                  </a:lnTo>
                  <a:lnTo>
                    <a:pt x="5315" y="1424"/>
                  </a:lnTo>
                  <a:lnTo>
                    <a:pt x="3467" y="191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0" name="Google Shape;1330;p47"/>
          <p:cNvSpPr/>
          <p:nvPr/>
        </p:nvSpPr>
        <p:spPr>
          <a:xfrm>
            <a:off x="3324225" y="3165545"/>
            <a:ext cx="2761175" cy="2578025"/>
          </a:xfrm>
          <a:custGeom>
            <a:avLst/>
            <a:gdLst/>
            <a:ahLst/>
            <a:cxnLst/>
            <a:rect l="l" t="t" r="r" b="b"/>
            <a:pathLst>
              <a:path w="110447" h="103121" extrusionOk="0">
                <a:moveTo>
                  <a:pt x="0" y="29207"/>
                </a:moveTo>
                <a:cubicBezTo>
                  <a:pt x="4147" y="34184"/>
                  <a:pt x="14248" y="33475"/>
                  <a:pt x="19431" y="29588"/>
                </a:cubicBezTo>
                <a:cubicBezTo>
                  <a:pt x="26772" y="24083"/>
                  <a:pt x="32370" y="16390"/>
                  <a:pt x="40005" y="11300"/>
                </a:cubicBezTo>
                <a:cubicBezTo>
                  <a:pt x="58185" y="-820"/>
                  <a:pt x="90087" y="-5674"/>
                  <a:pt x="105537" y="9776"/>
                </a:cubicBezTo>
                <a:cubicBezTo>
                  <a:pt x="110489" y="14728"/>
                  <a:pt x="112760" y="26660"/>
                  <a:pt x="107061" y="30731"/>
                </a:cubicBezTo>
                <a:cubicBezTo>
                  <a:pt x="93066" y="40727"/>
                  <a:pt x="69999" y="35695"/>
                  <a:pt x="58674" y="48638"/>
                </a:cubicBezTo>
                <a:cubicBezTo>
                  <a:pt x="50186" y="58339"/>
                  <a:pt x="50459" y="75005"/>
                  <a:pt x="54864" y="87119"/>
                </a:cubicBezTo>
                <a:cubicBezTo>
                  <a:pt x="57055" y="93144"/>
                  <a:pt x="62665" y="97387"/>
                  <a:pt x="65532" y="103121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600"/>
                                        <p:tgtEl>
                                          <p:spTgt spid="1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600"/>
                            </p:stCondLst>
                            <p:childTnLst>
                              <p:par>
                                <p:cTn id="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1000" fill="hold"/>
                                        <p:tgtEl>
                                          <p:spTgt spid="13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48"/>
          <p:cNvSpPr txBox="1">
            <a:spLocks noGrp="1"/>
          </p:cNvSpPr>
          <p:nvPr>
            <p:ph type="ctrTitle"/>
          </p:nvPr>
        </p:nvSpPr>
        <p:spPr>
          <a:xfrm flipH="1">
            <a:off x="5009275" y="1629275"/>
            <a:ext cx="3421500" cy="126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Always Reinforces the Concept</a:t>
            </a:r>
            <a:endParaRPr/>
          </a:p>
        </p:txBody>
      </p:sp>
      <p:sp>
        <p:nvSpPr>
          <p:cNvPr id="1336" name="Google Shape;1336;p48"/>
          <p:cNvSpPr txBox="1">
            <a:spLocks noGrp="1"/>
          </p:cNvSpPr>
          <p:nvPr>
            <p:ph type="subTitle" idx="1"/>
          </p:nvPr>
        </p:nvSpPr>
        <p:spPr>
          <a:xfrm flipH="1">
            <a:off x="5009190" y="2896475"/>
            <a:ext cx="28482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reveal large amounts of data, so remember: use an image instead of long texts</a:t>
            </a:r>
            <a:endParaRPr/>
          </a:p>
        </p:txBody>
      </p:sp>
      <p:pic>
        <p:nvPicPr>
          <p:cNvPr id="1337" name="Google Shape;1337;p48"/>
          <p:cNvPicPr preferRelativeResize="0"/>
          <p:nvPr/>
        </p:nvPicPr>
        <p:blipFill rotWithShape="1">
          <a:blip r:embed="rId3">
            <a:alphaModFix/>
          </a:blip>
          <a:srcRect l="-6040" t="6537" r="46110" b="6528"/>
          <a:stretch/>
        </p:blipFill>
        <p:spPr>
          <a:xfrm>
            <a:off x="-1743400" y="0"/>
            <a:ext cx="6303900" cy="51435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</p:spPr>
      </p:pic>
      <p:grpSp>
        <p:nvGrpSpPr>
          <p:cNvPr id="1338" name="Google Shape;1338;p48"/>
          <p:cNvGrpSpPr/>
          <p:nvPr/>
        </p:nvGrpSpPr>
        <p:grpSpPr>
          <a:xfrm flipH="1">
            <a:off x="-1743400" y="2653225"/>
            <a:ext cx="7110000" cy="3093025"/>
            <a:chOff x="257575" y="1301825"/>
            <a:chExt cx="7110000" cy="3093025"/>
          </a:xfrm>
        </p:grpSpPr>
        <p:sp>
          <p:nvSpPr>
            <p:cNvPr id="1339" name="Google Shape;1339;p48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8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8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8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8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8"/>
            <p:cNvSpPr/>
            <p:nvPr/>
          </p:nvSpPr>
          <p:spPr>
            <a:xfrm>
              <a:off x="257575" y="27744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8"/>
            <p:cNvSpPr/>
            <p:nvPr/>
          </p:nvSpPr>
          <p:spPr>
            <a:xfrm>
              <a:off x="683750" y="350302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8"/>
            <p:cNvSpPr/>
            <p:nvPr/>
          </p:nvSpPr>
          <p:spPr>
            <a:xfrm>
              <a:off x="1100150" y="27727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8"/>
            <p:cNvSpPr/>
            <p:nvPr/>
          </p:nvSpPr>
          <p:spPr>
            <a:xfrm>
              <a:off x="1526875" y="350130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8"/>
            <p:cNvSpPr/>
            <p:nvPr/>
          </p:nvSpPr>
          <p:spPr>
            <a:xfrm>
              <a:off x="2369450" y="3499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8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8"/>
            <p:cNvSpPr/>
            <p:nvPr/>
          </p:nvSpPr>
          <p:spPr>
            <a:xfrm>
              <a:off x="4055150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8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8"/>
            <p:cNvSpPr/>
            <p:nvPr/>
          </p:nvSpPr>
          <p:spPr>
            <a:xfrm>
              <a:off x="4897700" y="34938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8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8"/>
            <p:cNvSpPr/>
            <p:nvPr/>
          </p:nvSpPr>
          <p:spPr>
            <a:xfrm>
              <a:off x="5740850" y="3491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8"/>
            <p:cNvSpPr/>
            <p:nvPr/>
          </p:nvSpPr>
          <p:spPr>
            <a:xfrm>
              <a:off x="6157250" y="2761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8"/>
            <p:cNvSpPr/>
            <p:nvPr/>
          </p:nvSpPr>
          <p:spPr>
            <a:xfrm>
              <a:off x="6583400" y="3489850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7" name="Google Shape;1357;p48"/>
          <p:cNvSpPr/>
          <p:nvPr/>
        </p:nvSpPr>
        <p:spPr>
          <a:xfrm>
            <a:off x="4038600" y="883150"/>
            <a:ext cx="533400" cy="322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49"/>
          <p:cNvSpPr txBox="1">
            <a:spLocks noGrp="1"/>
          </p:cNvSpPr>
          <p:nvPr>
            <p:ph type="title"/>
          </p:nvPr>
        </p:nvSpPr>
        <p:spPr>
          <a:xfrm>
            <a:off x="2215650" y="273225"/>
            <a:ext cx="4712700" cy="11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50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Timeline Always Works </a:t>
            </a:r>
            <a:endParaRPr/>
          </a:p>
        </p:txBody>
      </p:sp>
      <p:sp>
        <p:nvSpPr>
          <p:cNvPr id="1368" name="Google Shape;1368;p50"/>
          <p:cNvSpPr/>
          <p:nvPr/>
        </p:nvSpPr>
        <p:spPr>
          <a:xfrm>
            <a:off x="1857075" y="3044125"/>
            <a:ext cx="603900" cy="603900"/>
          </a:xfrm>
          <a:prstGeom prst="ellipse">
            <a:avLst/>
          </a:pr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9" name="Google Shape;1369;p50"/>
          <p:cNvSpPr/>
          <p:nvPr/>
        </p:nvSpPr>
        <p:spPr>
          <a:xfrm>
            <a:off x="6624325" y="3044125"/>
            <a:ext cx="603900" cy="603900"/>
          </a:xfrm>
          <a:prstGeom prst="ellipse">
            <a:avLst/>
          </a:pr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" name="Google Shape;1370;p50"/>
          <p:cNvSpPr/>
          <p:nvPr/>
        </p:nvSpPr>
        <p:spPr>
          <a:xfrm>
            <a:off x="4270050" y="2269800"/>
            <a:ext cx="603900" cy="603900"/>
          </a:xfrm>
          <a:prstGeom prst="ellipse">
            <a:avLst/>
          </a:pr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1" name="Google Shape;1371;p50"/>
          <p:cNvSpPr txBox="1">
            <a:spLocks noGrp="1"/>
          </p:cNvSpPr>
          <p:nvPr>
            <p:ph type="ctrTitle" idx="4294967295"/>
          </p:nvPr>
        </p:nvSpPr>
        <p:spPr>
          <a:xfrm flipH="1">
            <a:off x="1889075" y="3206425"/>
            <a:ext cx="5142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72" name="Google Shape;1372;p50"/>
          <p:cNvSpPr txBox="1">
            <a:spLocks noGrp="1"/>
          </p:cNvSpPr>
          <p:nvPr>
            <p:ph type="ctrTitle" idx="4294967295"/>
          </p:nvPr>
        </p:nvSpPr>
        <p:spPr>
          <a:xfrm flipH="1">
            <a:off x="6451725" y="3206425"/>
            <a:ext cx="9492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373" name="Google Shape;1373;p50"/>
          <p:cNvSpPr txBox="1">
            <a:spLocks noGrp="1"/>
          </p:cNvSpPr>
          <p:nvPr>
            <p:ph type="ctrTitle" idx="4294967295"/>
          </p:nvPr>
        </p:nvSpPr>
        <p:spPr>
          <a:xfrm flipH="1">
            <a:off x="4270050" y="2432100"/>
            <a:ext cx="6039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02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374" name="Google Shape;1374;p50"/>
          <p:cNvSpPr txBox="1">
            <a:spLocks noGrp="1"/>
          </p:cNvSpPr>
          <p:nvPr>
            <p:ph type="ctrTitle" idx="4294967295"/>
          </p:nvPr>
        </p:nvSpPr>
        <p:spPr>
          <a:xfrm flipH="1">
            <a:off x="3791693" y="168244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Mars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75" name="Google Shape;1375;p50"/>
          <p:cNvSpPr txBox="1">
            <a:spLocks noGrp="1"/>
          </p:cNvSpPr>
          <p:nvPr>
            <p:ph type="subTitle" idx="4294967295"/>
          </p:nvPr>
        </p:nvSpPr>
        <p:spPr>
          <a:xfrm flipH="1">
            <a:off x="3644543" y="993611"/>
            <a:ext cx="1854900" cy="87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Despite being red, Mars is a cold place</a:t>
            </a:r>
            <a:endParaRPr sz="1400"/>
          </a:p>
        </p:txBody>
      </p:sp>
      <p:sp>
        <p:nvSpPr>
          <p:cNvPr id="1376" name="Google Shape;1376;p50"/>
          <p:cNvSpPr txBox="1">
            <a:spLocks noGrp="1"/>
          </p:cNvSpPr>
          <p:nvPr>
            <p:ph type="ctrTitle" idx="4294967295"/>
          </p:nvPr>
        </p:nvSpPr>
        <p:spPr>
          <a:xfrm flipH="1">
            <a:off x="1365891" y="361186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Jupiter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77" name="Google Shape;1377;p50"/>
          <p:cNvSpPr txBox="1">
            <a:spLocks noGrp="1"/>
          </p:cNvSpPr>
          <p:nvPr>
            <p:ph type="subTitle" idx="4294967295"/>
          </p:nvPr>
        </p:nvSpPr>
        <p:spPr>
          <a:xfrm flipH="1">
            <a:off x="1109366" y="3999015"/>
            <a:ext cx="20736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It’s the biggest planet in the Solar System</a:t>
            </a:r>
            <a:endParaRPr sz="1400"/>
          </a:p>
        </p:txBody>
      </p:sp>
      <p:sp>
        <p:nvSpPr>
          <p:cNvPr id="1378" name="Google Shape;1378;p50"/>
          <p:cNvSpPr txBox="1">
            <a:spLocks noGrp="1"/>
          </p:cNvSpPr>
          <p:nvPr>
            <p:ph type="ctrTitle" idx="4294967295"/>
          </p:nvPr>
        </p:nvSpPr>
        <p:spPr>
          <a:xfrm flipH="1">
            <a:off x="6145967" y="361186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Mercury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79" name="Google Shape;1379;p50"/>
          <p:cNvSpPr txBox="1">
            <a:spLocks noGrp="1"/>
          </p:cNvSpPr>
          <p:nvPr>
            <p:ph type="subTitle" idx="4294967295"/>
          </p:nvPr>
        </p:nvSpPr>
        <p:spPr>
          <a:xfrm flipH="1">
            <a:off x="5820317" y="3999015"/>
            <a:ext cx="2211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Mercury is the closest planet to the Sun</a:t>
            </a:r>
            <a:endParaRPr sz="1400"/>
          </a:p>
        </p:txBody>
      </p:sp>
      <p:cxnSp>
        <p:nvCxnSpPr>
          <p:cNvPr id="1380" name="Google Shape;1380;p50"/>
          <p:cNvCxnSpPr>
            <a:stCxn id="1368" idx="6"/>
            <a:endCxn id="1370" idx="2"/>
          </p:cNvCxnSpPr>
          <p:nvPr/>
        </p:nvCxnSpPr>
        <p:spPr>
          <a:xfrm rot="10800000" flipH="1">
            <a:off x="2460975" y="2571775"/>
            <a:ext cx="1809000" cy="774300"/>
          </a:xfrm>
          <a:prstGeom prst="curvedConnector3">
            <a:avLst>
              <a:gd name="adj1" fmla="val 50002"/>
            </a:avLst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81" name="Google Shape;1381;p50"/>
          <p:cNvCxnSpPr>
            <a:stCxn id="1370" idx="6"/>
            <a:endCxn id="1369" idx="2"/>
          </p:cNvCxnSpPr>
          <p:nvPr/>
        </p:nvCxnSpPr>
        <p:spPr>
          <a:xfrm>
            <a:off x="4873950" y="2571750"/>
            <a:ext cx="1750500" cy="774300"/>
          </a:xfrm>
          <a:prstGeom prst="curvedConnector3">
            <a:avLst>
              <a:gd name="adj1" fmla="val 49996"/>
            </a:avLst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382" name="Google Shape;1382;p50"/>
          <p:cNvSpPr/>
          <p:nvPr/>
        </p:nvSpPr>
        <p:spPr>
          <a:xfrm flipH="1">
            <a:off x="7247213" y="3047025"/>
            <a:ext cx="1915588" cy="497736"/>
          </a:xfrm>
          <a:custGeom>
            <a:avLst/>
            <a:gdLst/>
            <a:ahLst/>
            <a:cxnLst/>
            <a:rect l="l" t="t" r="r" b="b"/>
            <a:pathLst>
              <a:path w="139493" h="36924" fill="none" extrusionOk="0">
                <a:moveTo>
                  <a:pt x="139493" y="24422"/>
                </a:moveTo>
                <a:cubicBezTo>
                  <a:pt x="78865" y="36924"/>
                  <a:pt x="38761" y="19762"/>
                  <a:pt x="1" y="1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miter lim="4480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51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Timeline Always Works</a:t>
            </a:r>
            <a:endParaRPr/>
          </a:p>
        </p:txBody>
      </p:sp>
      <p:sp>
        <p:nvSpPr>
          <p:cNvPr id="1388" name="Google Shape;1388;p51"/>
          <p:cNvSpPr txBox="1">
            <a:spLocks noGrp="1"/>
          </p:cNvSpPr>
          <p:nvPr>
            <p:ph type="ctrTitle" idx="4294967295"/>
          </p:nvPr>
        </p:nvSpPr>
        <p:spPr>
          <a:xfrm flipH="1">
            <a:off x="3791693" y="361087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Neptune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89" name="Google Shape;1389;p51"/>
          <p:cNvSpPr txBox="1">
            <a:spLocks noGrp="1"/>
          </p:cNvSpPr>
          <p:nvPr>
            <p:ph type="subTitle" idx="4294967295"/>
          </p:nvPr>
        </p:nvSpPr>
        <p:spPr>
          <a:xfrm flipH="1">
            <a:off x="3644543" y="4002055"/>
            <a:ext cx="1854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It’s the farthest planet from the Sun</a:t>
            </a:r>
            <a:endParaRPr sz="1400"/>
          </a:p>
        </p:txBody>
      </p:sp>
      <p:sp>
        <p:nvSpPr>
          <p:cNvPr id="1390" name="Google Shape;1390;p51"/>
          <p:cNvSpPr txBox="1">
            <a:spLocks noGrp="1"/>
          </p:cNvSpPr>
          <p:nvPr>
            <p:ph type="ctrTitle" idx="4294967295"/>
          </p:nvPr>
        </p:nvSpPr>
        <p:spPr>
          <a:xfrm flipH="1">
            <a:off x="1365891" y="1568047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Saturn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91" name="Google Shape;1391;p51"/>
          <p:cNvSpPr txBox="1">
            <a:spLocks noGrp="1"/>
          </p:cNvSpPr>
          <p:nvPr>
            <p:ph type="subTitle" idx="4294967295"/>
          </p:nvPr>
        </p:nvSpPr>
        <p:spPr>
          <a:xfrm flipH="1">
            <a:off x="1109391" y="991342"/>
            <a:ext cx="2073600" cy="87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It’s composed of hydrogen and helium</a:t>
            </a:r>
            <a:endParaRPr sz="1400"/>
          </a:p>
        </p:txBody>
      </p:sp>
      <p:sp>
        <p:nvSpPr>
          <p:cNvPr id="1392" name="Google Shape;1392;p51"/>
          <p:cNvSpPr txBox="1">
            <a:spLocks noGrp="1"/>
          </p:cNvSpPr>
          <p:nvPr>
            <p:ph type="ctrTitle" idx="4294967295"/>
          </p:nvPr>
        </p:nvSpPr>
        <p:spPr>
          <a:xfrm flipH="1">
            <a:off x="6145967" y="1568047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Venus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93" name="Google Shape;1393;p51"/>
          <p:cNvSpPr txBox="1">
            <a:spLocks noGrp="1"/>
          </p:cNvSpPr>
          <p:nvPr>
            <p:ph type="subTitle" idx="4294967295"/>
          </p:nvPr>
        </p:nvSpPr>
        <p:spPr>
          <a:xfrm flipH="1">
            <a:off x="5820317" y="991342"/>
            <a:ext cx="2211900" cy="87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It’s the second planet from the Sun</a:t>
            </a:r>
            <a:endParaRPr sz="1400"/>
          </a:p>
        </p:txBody>
      </p:sp>
      <p:sp>
        <p:nvSpPr>
          <p:cNvPr id="1394" name="Google Shape;1394;p51"/>
          <p:cNvSpPr/>
          <p:nvPr/>
        </p:nvSpPr>
        <p:spPr>
          <a:xfrm rot="10800000" flipH="1">
            <a:off x="1857075" y="2269800"/>
            <a:ext cx="603900" cy="603900"/>
          </a:xfrm>
          <a:prstGeom prst="ellipse">
            <a:avLst/>
          </a:pr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5" name="Google Shape;1395;p51"/>
          <p:cNvSpPr/>
          <p:nvPr/>
        </p:nvSpPr>
        <p:spPr>
          <a:xfrm rot="10800000" flipH="1">
            <a:off x="6624325" y="2269800"/>
            <a:ext cx="603900" cy="603900"/>
          </a:xfrm>
          <a:prstGeom prst="ellipse">
            <a:avLst/>
          </a:pr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6" name="Google Shape;1396;p51"/>
          <p:cNvSpPr/>
          <p:nvPr/>
        </p:nvSpPr>
        <p:spPr>
          <a:xfrm rot="10800000" flipH="1">
            <a:off x="4270050" y="3044125"/>
            <a:ext cx="603900" cy="603900"/>
          </a:xfrm>
          <a:prstGeom prst="ellipse">
            <a:avLst/>
          </a:pr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7" name="Google Shape;1397;p51"/>
          <p:cNvSpPr/>
          <p:nvPr/>
        </p:nvSpPr>
        <p:spPr>
          <a:xfrm rot="10800000" flipH="1">
            <a:off x="-952800" y="2317425"/>
            <a:ext cx="603900" cy="6039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98" name="Google Shape;1398;p51"/>
          <p:cNvCxnSpPr>
            <a:stCxn id="1394" idx="6"/>
            <a:endCxn id="1396" idx="2"/>
          </p:cNvCxnSpPr>
          <p:nvPr/>
        </p:nvCxnSpPr>
        <p:spPr>
          <a:xfrm>
            <a:off x="2460975" y="2571750"/>
            <a:ext cx="1809000" cy="774300"/>
          </a:xfrm>
          <a:prstGeom prst="curvedConnector3">
            <a:avLst>
              <a:gd name="adj1" fmla="val 50002"/>
            </a:avLst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99" name="Google Shape;1399;p51"/>
          <p:cNvCxnSpPr>
            <a:stCxn id="1396" idx="6"/>
            <a:endCxn id="1395" idx="2"/>
          </p:cNvCxnSpPr>
          <p:nvPr/>
        </p:nvCxnSpPr>
        <p:spPr>
          <a:xfrm rot="10800000" flipH="1">
            <a:off x="4873950" y="2571775"/>
            <a:ext cx="1750500" cy="774300"/>
          </a:xfrm>
          <a:prstGeom prst="curvedConnector3">
            <a:avLst>
              <a:gd name="adj1" fmla="val 49996"/>
            </a:avLst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400" name="Google Shape;1400;p51"/>
          <p:cNvSpPr txBox="1">
            <a:spLocks noGrp="1"/>
          </p:cNvSpPr>
          <p:nvPr>
            <p:ph type="ctrTitle" idx="4294967295"/>
          </p:nvPr>
        </p:nvSpPr>
        <p:spPr>
          <a:xfrm flipH="1">
            <a:off x="1684388" y="2432100"/>
            <a:ext cx="9492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04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401" name="Google Shape;1401;p51"/>
          <p:cNvSpPr txBox="1">
            <a:spLocks noGrp="1"/>
          </p:cNvSpPr>
          <p:nvPr>
            <p:ph type="ctrTitle" idx="4294967295"/>
          </p:nvPr>
        </p:nvSpPr>
        <p:spPr>
          <a:xfrm flipH="1">
            <a:off x="6451725" y="2432100"/>
            <a:ext cx="9492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06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402" name="Google Shape;1402;p51"/>
          <p:cNvSpPr txBox="1">
            <a:spLocks noGrp="1"/>
          </p:cNvSpPr>
          <p:nvPr>
            <p:ph type="ctrTitle" idx="4294967295"/>
          </p:nvPr>
        </p:nvSpPr>
        <p:spPr>
          <a:xfrm flipH="1">
            <a:off x="4270050" y="3206425"/>
            <a:ext cx="6039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403" name="Google Shape;1403;p51"/>
          <p:cNvSpPr/>
          <p:nvPr/>
        </p:nvSpPr>
        <p:spPr>
          <a:xfrm flipH="1">
            <a:off x="2254" y="2432100"/>
            <a:ext cx="1854747" cy="614917"/>
          </a:xfrm>
          <a:custGeom>
            <a:avLst/>
            <a:gdLst/>
            <a:ahLst/>
            <a:cxnLst/>
            <a:rect l="l" t="t" r="r" b="b"/>
            <a:pathLst>
              <a:path w="144198" h="45617" fill="none" extrusionOk="0">
                <a:moveTo>
                  <a:pt x="144198" y="45617"/>
                </a:moveTo>
                <a:cubicBezTo>
                  <a:pt x="102525" y="24332"/>
                  <a:pt x="62420" y="1"/>
                  <a:pt x="1" y="6453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miter lim="4480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52"/>
          <p:cNvSpPr txBox="1">
            <a:spLocks noGrp="1"/>
          </p:cNvSpPr>
          <p:nvPr>
            <p:ph type="ctrTitle"/>
          </p:nvPr>
        </p:nvSpPr>
        <p:spPr>
          <a:xfrm>
            <a:off x="5028450" y="1500738"/>
            <a:ext cx="3620400" cy="19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Section</a:t>
            </a:r>
            <a:endParaRPr/>
          </a:p>
        </p:txBody>
      </p:sp>
      <p:sp>
        <p:nvSpPr>
          <p:cNvPr id="1409" name="Google Shape;1409;p52"/>
          <p:cNvSpPr txBox="1">
            <a:spLocks noGrp="1"/>
          </p:cNvSpPr>
          <p:nvPr>
            <p:ph type="subTitle" idx="1"/>
          </p:nvPr>
        </p:nvSpPr>
        <p:spPr>
          <a:xfrm>
            <a:off x="5028450" y="3274500"/>
            <a:ext cx="2614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enter a subtitle here if you need it</a:t>
            </a:r>
            <a:endParaRPr/>
          </a:p>
        </p:txBody>
      </p:sp>
      <p:sp>
        <p:nvSpPr>
          <p:cNvPr id="1410" name="Google Shape;1410;p52"/>
          <p:cNvSpPr/>
          <p:nvPr/>
        </p:nvSpPr>
        <p:spPr>
          <a:xfrm>
            <a:off x="1717902" y="2076478"/>
            <a:ext cx="1561351" cy="17750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2"/>
                </a:solidFill>
                <a:latin typeface="Mali;600"/>
              </a:rPr>
              <a:t>0</a:t>
            </a:r>
          </a:p>
        </p:txBody>
      </p:sp>
      <p:sp>
        <p:nvSpPr>
          <p:cNvPr id="1411" name="Google Shape;1411;p52"/>
          <p:cNvSpPr/>
          <p:nvPr/>
        </p:nvSpPr>
        <p:spPr>
          <a:xfrm>
            <a:off x="3400610" y="2076453"/>
            <a:ext cx="1189804" cy="177501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3"/>
                </a:solidFill>
                <a:latin typeface="Mali;600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53"/>
          <p:cNvSpPr txBox="1">
            <a:spLocks noGrp="1"/>
          </p:cNvSpPr>
          <p:nvPr>
            <p:ph type="body" idx="2"/>
          </p:nvPr>
        </p:nvSpPr>
        <p:spPr>
          <a:xfrm>
            <a:off x="5309400" y="1429880"/>
            <a:ext cx="2701200" cy="3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 Medium"/>
              <a:buAutoNum type="arabicPeriod"/>
            </a:pPr>
            <a:endParaRPr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Medium"/>
              <a:buAutoNum type="arabicPeriod"/>
            </a:pPr>
            <a:endParaRPr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 Medium"/>
              <a:buAutoNum type="arabicPeriod"/>
            </a:pPr>
            <a:endParaRPr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Medium"/>
              <a:buAutoNum type="arabicPeriod"/>
            </a:pPr>
            <a:endParaRPr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li Medium"/>
              <a:buAutoNum type="arabicPeriod"/>
            </a:pPr>
            <a:endParaRPr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Medium"/>
              <a:buAutoNum type="arabicPeriod"/>
            </a:pPr>
            <a:endParaRPr/>
          </a:p>
        </p:txBody>
      </p:sp>
      <p:sp>
        <p:nvSpPr>
          <p:cNvPr id="1417" name="Google Shape;1417;p53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This Exercise!</a:t>
            </a:r>
            <a:endParaRPr/>
          </a:p>
        </p:txBody>
      </p:sp>
      <p:sp>
        <p:nvSpPr>
          <p:cNvPr id="1418" name="Google Shape;1418;p53"/>
          <p:cNvSpPr/>
          <p:nvPr/>
        </p:nvSpPr>
        <p:spPr>
          <a:xfrm rot="-10">
            <a:off x="2632450" y="3126547"/>
            <a:ext cx="450348" cy="50710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1"/>
                </a:solidFill>
                <a:latin typeface="Mali;600"/>
              </a:rPr>
              <a:t>E</a:t>
            </a:r>
          </a:p>
        </p:txBody>
      </p:sp>
      <p:sp>
        <p:nvSpPr>
          <p:cNvPr id="1419" name="Google Shape;1419;p53"/>
          <p:cNvSpPr/>
          <p:nvPr/>
        </p:nvSpPr>
        <p:spPr>
          <a:xfrm rot="10">
            <a:off x="1772543" y="2610146"/>
            <a:ext cx="481889" cy="54238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2"/>
                </a:solidFill>
                <a:latin typeface="Mali;600"/>
              </a:rPr>
              <a:t>B</a:t>
            </a:r>
          </a:p>
        </p:txBody>
      </p:sp>
      <p:sp>
        <p:nvSpPr>
          <p:cNvPr id="1420" name="Google Shape;1420;p53"/>
          <p:cNvSpPr/>
          <p:nvPr/>
        </p:nvSpPr>
        <p:spPr>
          <a:xfrm rot="-10">
            <a:off x="3460827" y="2621905"/>
            <a:ext cx="415301" cy="51886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2"/>
                </a:solidFill>
                <a:latin typeface="Mali;600"/>
              </a:rPr>
              <a:t>L</a:t>
            </a:r>
          </a:p>
        </p:txBody>
      </p:sp>
      <p:sp>
        <p:nvSpPr>
          <p:cNvPr id="1421" name="Google Shape;1421;p53"/>
          <p:cNvSpPr/>
          <p:nvPr/>
        </p:nvSpPr>
        <p:spPr>
          <a:xfrm>
            <a:off x="1724792" y="3632571"/>
            <a:ext cx="577391" cy="52915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3"/>
                </a:solidFill>
                <a:latin typeface="Mali;600"/>
              </a:rPr>
              <a:t>M</a:t>
            </a:r>
          </a:p>
        </p:txBody>
      </p:sp>
      <p:sp>
        <p:nvSpPr>
          <p:cNvPr id="1422" name="Google Shape;1422;p53"/>
          <p:cNvSpPr/>
          <p:nvPr/>
        </p:nvSpPr>
        <p:spPr>
          <a:xfrm>
            <a:off x="2592147" y="2326225"/>
            <a:ext cx="530954" cy="5181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3"/>
                </a:solidFill>
                <a:latin typeface="Mali;600"/>
              </a:rPr>
              <a:t>N</a:t>
            </a:r>
          </a:p>
        </p:txBody>
      </p:sp>
      <p:sp>
        <p:nvSpPr>
          <p:cNvPr id="1423" name="Google Shape;1423;p53"/>
          <p:cNvSpPr/>
          <p:nvPr/>
        </p:nvSpPr>
        <p:spPr>
          <a:xfrm rot="-10">
            <a:off x="2623699" y="3967321"/>
            <a:ext cx="452100" cy="51960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2"/>
                </a:solidFill>
                <a:latin typeface="Mali;600"/>
              </a:rPr>
              <a:t>T</a:t>
            </a:r>
          </a:p>
        </p:txBody>
      </p:sp>
      <p:sp>
        <p:nvSpPr>
          <p:cNvPr id="1424" name="Google Shape;1424;p53"/>
          <p:cNvSpPr/>
          <p:nvPr/>
        </p:nvSpPr>
        <p:spPr>
          <a:xfrm rot="-10">
            <a:off x="3397305" y="3643962"/>
            <a:ext cx="542345" cy="5063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3"/>
                </a:solidFill>
                <a:latin typeface="Mali;600"/>
              </a:rPr>
              <a:t>Z</a:t>
            </a:r>
          </a:p>
        </p:txBody>
      </p:sp>
      <p:sp>
        <p:nvSpPr>
          <p:cNvPr id="1425" name="Google Shape;1425;p53"/>
          <p:cNvSpPr txBox="1">
            <a:spLocks noGrp="1"/>
          </p:cNvSpPr>
          <p:nvPr>
            <p:ph type="subTitle" idx="1"/>
          </p:nvPr>
        </p:nvSpPr>
        <p:spPr>
          <a:xfrm>
            <a:off x="1186450" y="1380425"/>
            <a:ext cx="32061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How many words can you make with these letters?</a:t>
            </a:r>
            <a:endParaRPr sz="1800"/>
          </a:p>
        </p:txBody>
      </p:sp>
      <p:cxnSp>
        <p:nvCxnSpPr>
          <p:cNvPr id="1426" name="Google Shape;1426;p53"/>
          <p:cNvCxnSpPr/>
          <p:nvPr/>
        </p:nvCxnSpPr>
        <p:spPr>
          <a:xfrm>
            <a:off x="5857875" y="1844632"/>
            <a:ext cx="1819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27" name="Google Shape;1427;p53"/>
          <p:cNvCxnSpPr/>
          <p:nvPr/>
        </p:nvCxnSpPr>
        <p:spPr>
          <a:xfrm>
            <a:off x="5857875" y="2393272"/>
            <a:ext cx="1819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28" name="Google Shape;1428;p53"/>
          <p:cNvCxnSpPr/>
          <p:nvPr/>
        </p:nvCxnSpPr>
        <p:spPr>
          <a:xfrm>
            <a:off x="5857875" y="2941912"/>
            <a:ext cx="1819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29" name="Google Shape;1429;p53"/>
          <p:cNvCxnSpPr/>
          <p:nvPr/>
        </p:nvCxnSpPr>
        <p:spPr>
          <a:xfrm>
            <a:off x="5857875" y="3490552"/>
            <a:ext cx="1819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30" name="Google Shape;1430;p53"/>
          <p:cNvCxnSpPr/>
          <p:nvPr/>
        </p:nvCxnSpPr>
        <p:spPr>
          <a:xfrm>
            <a:off x="5857875" y="4039192"/>
            <a:ext cx="1819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31" name="Google Shape;1431;p53"/>
          <p:cNvCxnSpPr/>
          <p:nvPr/>
        </p:nvCxnSpPr>
        <p:spPr>
          <a:xfrm>
            <a:off x="5857875" y="4587832"/>
            <a:ext cx="1819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40"/>
          <p:cNvSpPr/>
          <p:nvPr/>
        </p:nvSpPr>
        <p:spPr>
          <a:xfrm>
            <a:off x="3607088" y="2363986"/>
            <a:ext cx="1020604" cy="1159905"/>
          </a:xfrm>
          <a:custGeom>
            <a:avLst/>
            <a:gdLst/>
            <a:ahLst/>
            <a:cxnLst/>
            <a:rect l="l" t="t" r="r" b="b"/>
            <a:pathLst>
              <a:path w="31367" h="35651" extrusionOk="0">
                <a:moveTo>
                  <a:pt x="15191" y="0"/>
                </a:moveTo>
                <a:lnTo>
                  <a:pt x="0" y="9325"/>
                </a:lnTo>
                <a:lnTo>
                  <a:pt x="482" y="27150"/>
                </a:lnTo>
                <a:lnTo>
                  <a:pt x="16153" y="35650"/>
                </a:lnTo>
                <a:lnTo>
                  <a:pt x="31366" y="26325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0"/>
          <p:cNvSpPr/>
          <p:nvPr/>
        </p:nvSpPr>
        <p:spPr>
          <a:xfrm>
            <a:off x="2963599" y="1304925"/>
            <a:ext cx="1020604" cy="1159816"/>
          </a:xfrm>
          <a:custGeom>
            <a:avLst/>
            <a:gdLst/>
            <a:ahLst/>
            <a:cxnLst/>
            <a:rect l="l" t="t" r="r" b="b"/>
            <a:pathLst>
              <a:path w="31367" h="35651" extrusionOk="0">
                <a:moveTo>
                  <a:pt x="15191" y="0"/>
                </a:moveTo>
                <a:lnTo>
                  <a:pt x="0" y="9325"/>
                </a:lnTo>
                <a:lnTo>
                  <a:pt x="482" y="27150"/>
                </a:lnTo>
                <a:lnTo>
                  <a:pt x="16153" y="35650"/>
                </a:lnTo>
                <a:lnTo>
                  <a:pt x="31366" y="26325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40"/>
          <p:cNvSpPr txBox="1">
            <a:spLocks noGrp="1"/>
          </p:cNvSpPr>
          <p:nvPr>
            <p:ph type="title" idx="9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148" name="Google Shape;1148;p40"/>
          <p:cNvSpPr txBox="1">
            <a:spLocks noGrp="1"/>
          </p:cNvSpPr>
          <p:nvPr>
            <p:ph type="subTitle" idx="1"/>
          </p:nvPr>
        </p:nvSpPr>
        <p:spPr>
          <a:xfrm flipH="1">
            <a:off x="4260325" y="1724213"/>
            <a:ext cx="24099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1149" name="Google Shape;1149;p40"/>
          <p:cNvSpPr txBox="1">
            <a:spLocks noGrp="1"/>
          </p:cNvSpPr>
          <p:nvPr>
            <p:ph type="subTitle" idx="2"/>
          </p:nvPr>
        </p:nvSpPr>
        <p:spPr>
          <a:xfrm>
            <a:off x="4260325" y="3930976"/>
            <a:ext cx="24099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1150" name="Google Shape;1150;p40"/>
          <p:cNvSpPr txBox="1">
            <a:spLocks noGrp="1"/>
          </p:cNvSpPr>
          <p:nvPr>
            <p:ph type="subTitle" idx="3"/>
          </p:nvPr>
        </p:nvSpPr>
        <p:spPr>
          <a:xfrm flipH="1">
            <a:off x="4908025" y="2814479"/>
            <a:ext cx="24099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1151" name="Google Shape;1151;p40"/>
          <p:cNvSpPr txBox="1">
            <a:spLocks noGrp="1"/>
          </p:cNvSpPr>
          <p:nvPr>
            <p:ph type="subTitle" idx="4"/>
          </p:nvPr>
        </p:nvSpPr>
        <p:spPr>
          <a:xfrm flipH="1">
            <a:off x="4260325" y="1141688"/>
            <a:ext cx="2634000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152" name="Google Shape;1152;p40"/>
          <p:cNvSpPr txBox="1">
            <a:spLocks noGrp="1"/>
          </p:cNvSpPr>
          <p:nvPr>
            <p:ph type="subTitle" idx="5"/>
          </p:nvPr>
        </p:nvSpPr>
        <p:spPr>
          <a:xfrm>
            <a:off x="4260325" y="3329401"/>
            <a:ext cx="2409900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153" name="Google Shape;1153;p40"/>
          <p:cNvSpPr txBox="1">
            <a:spLocks noGrp="1"/>
          </p:cNvSpPr>
          <p:nvPr>
            <p:ph type="subTitle" idx="6"/>
          </p:nvPr>
        </p:nvSpPr>
        <p:spPr>
          <a:xfrm flipH="1">
            <a:off x="4908025" y="2327654"/>
            <a:ext cx="2680800" cy="6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</a:t>
            </a:r>
            <a:endParaRPr/>
          </a:p>
        </p:txBody>
      </p:sp>
      <p:sp>
        <p:nvSpPr>
          <p:cNvPr id="1154" name="Google Shape;1154;p40"/>
          <p:cNvSpPr txBox="1">
            <a:spLocks noGrp="1"/>
          </p:cNvSpPr>
          <p:nvPr>
            <p:ph type="title" idx="8"/>
          </p:nvPr>
        </p:nvSpPr>
        <p:spPr>
          <a:xfrm>
            <a:off x="2812064" y="1595968"/>
            <a:ext cx="132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uFill>
                  <a:noFill/>
                </a:uFill>
                <a:latin typeface="Mali Medium"/>
                <a:ea typeface="Mali Medium"/>
                <a:cs typeface="Mali Medium"/>
                <a:sym typeface="Mali Medium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01</a:t>
            </a:r>
            <a:endParaRPr>
              <a:solidFill>
                <a:schemeClr val="accent2"/>
              </a:solidFill>
              <a:latin typeface="Mali Medium"/>
              <a:ea typeface="Mali Medium"/>
              <a:cs typeface="Mali Medium"/>
              <a:sym typeface="Mali Medium"/>
            </a:endParaRPr>
          </a:p>
        </p:txBody>
      </p:sp>
      <p:sp>
        <p:nvSpPr>
          <p:cNvPr id="1155" name="Google Shape;1155;p40"/>
          <p:cNvSpPr txBox="1">
            <a:spLocks noGrp="1"/>
          </p:cNvSpPr>
          <p:nvPr>
            <p:ph type="title" idx="7"/>
          </p:nvPr>
        </p:nvSpPr>
        <p:spPr>
          <a:xfrm>
            <a:off x="3455589" y="2655068"/>
            <a:ext cx="132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uFill>
                  <a:noFill/>
                </a:uFill>
                <a:latin typeface="Mali Medium"/>
                <a:ea typeface="Mali Medium"/>
                <a:cs typeface="Mali Medium"/>
                <a:sym typeface="Mali Medium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02</a:t>
            </a:r>
            <a:endParaRPr>
              <a:solidFill>
                <a:schemeClr val="accent3"/>
              </a:solidFill>
              <a:latin typeface="Mali Medium"/>
              <a:ea typeface="Mali Medium"/>
              <a:cs typeface="Mali Medium"/>
              <a:sym typeface="Mali Medium"/>
            </a:endParaRPr>
          </a:p>
        </p:txBody>
      </p:sp>
      <p:sp>
        <p:nvSpPr>
          <p:cNvPr id="1156" name="Google Shape;1156;p40"/>
          <p:cNvSpPr/>
          <p:nvPr/>
        </p:nvSpPr>
        <p:spPr>
          <a:xfrm>
            <a:off x="2963562" y="3423122"/>
            <a:ext cx="1020604" cy="1159905"/>
          </a:xfrm>
          <a:custGeom>
            <a:avLst/>
            <a:gdLst/>
            <a:ahLst/>
            <a:cxnLst/>
            <a:rect l="l" t="t" r="r" b="b"/>
            <a:pathLst>
              <a:path w="31367" h="35651" extrusionOk="0">
                <a:moveTo>
                  <a:pt x="15191" y="0"/>
                </a:moveTo>
                <a:lnTo>
                  <a:pt x="0" y="9325"/>
                </a:lnTo>
                <a:lnTo>
                  <a:pt x="482" y="27150"/>
                </a:lnTo>
                <a:lnTo>
                  <a:pt x="16153" y="35650"/>
                </a:lnTo>
                <a:lnTo>
                  <a:pt x="31366" y="26325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40"/>
          <p:cNvSpPr txBox="1">
            <a:spLocks noGrp="1"/>
          </p:cNvSpPr>
          <p:nvPr>
            <p:ph type="title"/>
          </p:nvPr>
        </p:nvSpPr>
        <p:spPr>
          <a:xfrm flipH="1">
            <a:off x="2881427" y="3714151"/>
            <a:ext cx="1209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uFill>
                  <a:noFill/>
                </a:uFill>
                <a:latin typeface="Mali Medium"/>
                <a:ea typeface="Mali Medium"/>
                <a:cs typeface="Mali Medium"/>
                <a:sym typeface="Mali Medium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03</a:t>
            </a:r>
            <a:endParaRPr>
              <a:solidFill>
                <a:schemeClr val="accent2"/>
              </a:solidFill>
              <a:latin typeface="Mali Medium"/>
              <a:ea typeface="Mali Medium"/>
              <a:cs typeface="Mali Medium"/>
              <a:sym typeface="Mali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54"/>
          <p:cNvSpPr txBox="1">
            <a:spLocks noGrp="1"/>
          </p:cNvSpPr>
          <p:nvPr>
            <p:ph type="title" idx="15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Are the Answers</a:t>
            </a:r>
            <a:endParaRPr sz="3000"/>
          </a:p>
        </p:txBody>
      </p:sp>
      <p:sp>
        <p:nvSpPr>
          <p:cNvPr id="1437" name="Google Shape;1437;p54"/>
          <p:cNvSpPr txBox="1">
            <a:spLocks noGrp="1"/>
          </p:cNvSpPr>
          <p:nvPr>
            <p:ph type="ctrTitle" idx="2"/>
          </p:nvPr>
        </p:nvSpPr>
        <p:spPr>
          <a:xfrm flipH="1">
            <a:off x="3747024" y="1656779"/>
            <a:ext cx="1560600" cy="50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Beetle</a:t>
            </a:r>
            <a:endParaRPr/>
          </a:p>
        </p:txBody>
      </p:sp>
      <p:sp>
        <p:nvSpPr>
          <p:cNvPr id="1438" name="Google Shape;1438;p54"/>
          <p:cNvSpPr txBox="1">
            <a:spLocks noGrp="1"/>
          </p:cNvSpPr>
          <p:nvPr>
            <p:ph type="subTitle" idx="3"/>
          </p:nvPr>
        </p:nvSpPr>
        <p:spPr>
          <a:xfrm flipH="1">
            <a:off x="3469974" y="2034086"/>
            <a:ext cx="2114700" cy="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1439" name="Google Shape;1439;p54"/>
          <p:cNvSpPr txBox="1">
            <a:spLocks noGrp="1"/>
          </p:cNvSpPr>
          <p:nvPr>
            <p:ph type="ctrTitle" idx="4"/>
          </p:nvPr>
        </p:nvSpPr>
        <p:spPr>
          <a:xfrm flipH="1">
            <a:off x="6541675" y="1656779"/>
            <a:ext cx="1560600" cy="50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Melt</a:t>
            </a:r>
            <a:endParaRPr/>
          </a:p>
        </p:txBody>
      </p:sp>
      <p:sp>
        <p:nvSpPr>
          <p:cNvPr id="1440" name="Google Shape;1440;p54"/>
          <p:cNvSpPr txBox="1">
            <a:spLocks noGrp="1"/>
          </p:cNvSpPr>
          <p:nvPr>
            <p:ph type="subTitle" idx="5"/>
          </p:nvPr>
        </p:nvSpPr>
        <p:spPr>
          <a:xfrm flipH="1">
            <a:off x="6264625" y="2034086"/>
            <a:ext cx="2114700" cy="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 from the Sun</a:t>
            </a:r>
            <a:endParaRPr/>
          </a:p>
        </p:txBody>
      </p:sp>
      <p:sp>
        <p:nvSpPr>
          <p:cNvPr id="1441" name="Google Shape;1441;p54"/>
          <p:cNvSpPr txBox="1">
            <a:spLocks noGrp="1"/>
          </p:cNvSpPr>
          <p:nvPr>
            <p:ph type="ctrTitle" idx="6"/>
          </p:nvPr>
        </p:nvSpPr>
        <p:spPr>
          <a:xfrm flipH="1">
            <a:off x="1041725" y="3417569"/>
            <a:ext cx="1560600" cy="50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Emblem</a:t>
            </a:r>
            <a:endParaRPr/>
          </a:p>
        </p:txBody>
      </p:sp>
      <p:sp>
        <p:nvSpPr>
          <p:cNvPr id="1442" name="Google Shape;1442;p54"/>
          <p:cNvSpPr txBox="1">
            <a:spLocks noGrp="1"/>
          </p:cNvSpPr>
          <p:nvPr>
            <p:ph type="subTitle" idx="7"/>
          </p:nvPr>
        </p:nvSpPr>
        <p:spPr>
          <a:xfrm flipH="1">
            <a:off x="764675" y="3795180"/>
            <a:ext cx="2114700" cy="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1443" name="Google Shape;1443;p54"/>
          <p:cNvSpPr txBox="1">
            <a:spLocks noGrp="1"/>
          </p:cNvSpPr>
          <p:nvPr>
            <p:ph type="ctrTitle" idx="8"/>
          </p:nvPr>
        </p:nvSpPr>
        <p:spPr>
          <a:xfrm flipH="1">
            <a:off x="3747024" y="3417569"/>
            <a:ext cx="1560600" cy="50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</a:t>
            </a:r>
            <a:endParaRPr/>
          </a:p>
        </p:txBody>
      </p:sp>
      <p:sp>
        <p:nvSpPr>
          <p:cNvPr id="1444" name="Google Shape;1444;p54"/>
          <p:cNvSpPr txBox="1">
            <a:spLocks noGrp="1"/>
          </p:cNvSpPr>
          <p:nvPr>
            <p:ph type="subTitle" idx="9"/>
          </p:nvPr>
        </p:nvSpPr>
        <p:spPr>
          <a:xfrm flipH="1">
            <a:off x="3469974" y="3795180"/>
            <a:ext cx="2114700" cy="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composed of hydrogen and helium</a:t>
            </a:r>
            <a:endParaRPr/>
          </a:p>
        </p:txBody>
      </p:sp>
      <p:sp>
        <p:nvSpPr>
          <p:cNvPr id="1445" name="Google Shape;1445;p54"/>
          <p:cNvSpPr txBox="1">
            <a:spLocks noGrp="1"/>
          </p:cNvSpPr>
          <p:nvPr>
            <p:ph type="ctrTitle" idx="13"/>
          </p:nvPr>
        </p:nvSpPr>
        <p:spPr>
          <a:xfrm flipH="1">
            <a:off x="6541675" y="3417569"/>
            <a:ext cx="1560600" cy="50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Tent</a:t>
            </a:r>
            <a:endParaRPr/>
          </a:p>
        </p:txBody>
      </p:sp>
      <p:sp>
        <p:nvSpPr>
          <p:cNvPr id="1446" name="Google Shape;1446;p54"/>
          <p:cNvSpPr txBox="1">
            <a:spLocks noGrp="1"/>
          </p:cNvSpPr>
          <p:nvPr>
            <p:ph type="subTitle" idx="14"/>
          </p:nvPr>
        </p:nvSpPr>
        <p:spPr>
          <a:xfrm flipH="1">
            <a:off x="6264625" y="3795180"/>
            <a:ext cx="2114700" cy="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biggest planet in the Solar System</a:t>
            </a:r>
            <a:endParaRPr/>
          </a:p>
        </p:txBody>
      </p:sp>
      <p:sp>
        <p:nvSpPr>
          <p:cNvPr id="1447" name="Google Shape;1447;p54"/>
          <p:cNvSpPr txBox="1">
            <a:spLocks noGrp="1"/>
          </p:cNvSpPr>
          <p:nvPr>
            <p:ph type="ctrTitle"/>
          </p:nvPr>
        </p:nvSpPr>
        <p:spPr>
          <a:xfrm flipH="1">
            <a:off x="1041725" y="1656779"/>
            <a:ext cx="1560600" cy="50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Belt</a:t>
            </a:r>
            <a:endParaRPr/>
          </a:p>
        </p:txBody>
      </p:sp>
      <p:sp>
        <p:nvSpPr>
          <p:cNvPr id="1448" name="Google Shape;1448;p54"/>
          <p:cNvSpPr txBox="1">
            <a:spLocks noGrp="1"/>
          </p:cNvSpPr>
          <p:nvPr>
            <p:ph type="subTitle" idx="1"/>
          </p:nvPr>
        </p:nvSpPr>
        <p:spPr>
          <a:xfrm flipH="1">
            <a:off x="764675" y="2034086"/>
            <a:ext cx="2114700" cy="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1449" name="Google Shape;1449;p54"/>
          <p:cNvSpPr txBox="1">
            <a:spLocks noGrp="1"/>
          </p:cNvSpPr>
          <p:nvPr>
            <p:ph type="ctrTitle" idx="2"/>
          </p:nvPr>
        </p:nvSpPr>
        <p:spPr>
          <a:xfrm flipH="1">
            <a:off x="3747024" y="1333028"/>
            <a:ext cx="1560600" cy="50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rPr>
              <a:t>02</a:t>
            </a:r>
            <a:endParaRPr sz="2400">
              <a:solidFill>
                <a:schemeClr val="accent2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1450" name="Google Shape;1450;p54"/>
          <p:cNvSpPr txBox="1">
            <a:spLocks noGrp="1"/>
          </p:cNvSpPr>
          <p:nvPr>
            <p:ph type="ctrTitle" idx="4"/>
          </p:nvPr>
        </p:nvSpPr>
        <p:spPr>
          <a:xfrm flipH="1">
            <a:off x="6541675" y="1333028"/>
            <a:ext cx="1560600" cy="50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Mali SemiBold"/>
                <a:ea typeface="Mali SemiBold"/>
                <a:cs typeface="Mali SemiBold"/>
                <a:sym typeface="Mali SemiBold"/>
              </a:rPr>
              <a:t>03</a:t>
            </a:r>
            <a:endParaRPr sz="2400">
              <a:solidFill>
                <a:schemeClr val="accent3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1451" name="Google Shape;1451;p54"/>
          <p:cNvSpPr txBox="1">
            <a:spLocks noGrp="1"/>
          </p:cNvSpPr>
          <p:nvPr>
            <p:ph type="ctrTitle" idx="6"/>
          </p:nvPr>
        </p:nvSpPr>
        <p:spPr>
          <a:xfrm flipH="1">
            <a:off x="1041725" y="3093426"/>
            <a:ext cx="1560600" cy="50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rPr>
              <a:t>04</a:t>
            </a:r>
            <a:endParaRPr sz="2400">
              <a:solidFill>
                <a:schemeClr val="accent2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1452" name="Google Shape;1452;p54"/>
          <p:cNvSpPr txBox="1">
            <a:spLocks noGrp="1"/>
          </p:cNvSpPr>
          <p:nvPr>
            <p:ph type="ctrTitle" idx="8"/>
          </p:nvPr>
        </p:nvSpPr>
        <p:spPr>
          <a:xfrm flipH="1">
            <a:off x="3747024" y="3093426"/>
            <a:ext cx="1560600" cy="50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Mali SemiBold"/>
                <a:ea typeface="Mali SemiBold"/>
                <a:cs typeface="Mali SemiBold"/>
                <a:sym typeface="Mali SemiBold"/>
              </a:rPr>
              <a:t>05</a:t>
            </a:r>
            <a:endParaRPr sz="2400">
              <a:solidFill>
                <a:schemeClr val="accent3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1453" name="Google Shape;1453;p54"/>
          <p:cNvSpPr txBox="1">
            <a:spLocks noGrp="1"/>
          </p:cNvSpPr>
          <p:nvPr>
            <p:ph type="ctrTitle" idx="13"/>
          </p:nvPr>
        </p:nvSpPr>
        <p:spPr>
          <a:xfrm flipH="1">
            <a:off x="6541675" y="3093426"/>
            <a:ext cx="1560600" cy="50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rPr>
              <a:t>06</a:t>
            </a:r>
            <a:endParaRPr sz="2400">
              <a:solidFill>
                <a:schemeClr val="accent2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1454" name="Google Shape;1454;p54"/>
          <p:cNvSpPr txBox="1">
            <a:spLocks noGrp="1"/>
          </p:cNvSpPr>
          <p:nvPr>
            <p:ph type="ctrTitle"/>
          </p:nvPr>
        </p:nvSpPr>
        <p:spPr>
          <a:xfrm flipH="1">
            <a:off x="1041725" y="1333028"/>
            <a:ext cx="1560600" cy="50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Mali SemiBold"/>
                <a:ea typeface="Mali SemiBold"/>
                <a:cs typeface="Mali SemiBold"/>
                <a:sym typeface="Mali SemiBold"/>
              </a:rPr>
              <a:t>01</a:t>
            </a:r>
            <a:endParaRPr sz="2400">
              <a:solidFill>
                <a:schemeClr val="accent3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55"/>
          <p:cNvSpPr txBox="1">
            <a:spLocks noGrp="1"/>
          </p:cNvSpPr>
          <p:nvPr>
            <p:ph type="title" idx="6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Guess the Words</a:t>
            </a:r>
            <a:endParaRPr/>
          </a:p>
        </p:txBody>
      </p:sp>
      <p:sp>
        <p:nvSpPr>
          <p:cNvPr id="1460" name="Google Shape;1460;p55"/>
          <p:cNvSpPr txBox="1">
            <a:spLocks noGrp="1"/>
          </p:cNvSpPr>
          <p:nvPr>
            <p:ph type="ctrTitle"/>
          </p:nvPr>
        </p:nvSpPr>
        <p:spPr>
          <a:xfrm flipH="1">
            <a:off x="818617" y="3132600"/>
            <a:ext cx="1943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rPr>
              <a:t>O N H Y E</a:t>
            </a:r>
            <a:endParaRPr>
              <a:solidFill>
                <a:schemeClr val="dk1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1461" name="Google Shape;1461;p55"/>
          <p:cNvSpPr txBox="1">
            <a:spLocks noGrp="1"/>
          </p:cNvSpPr>
          <p:nvPr>
            <p:ph type="subTitle" idx="1"/>
          </p:nvPr>
        </p:nvSpPr>
        <p:spPr>
          <a:xfrm flipH="1">
            <a:off x="788617" y="2257188"/>
            <a:ext cx="20034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It's a soft yellow substance produced by bees</a:t>
            </a:r>
            <a:endParaRPr/>
          </a:p>
        </p:txBody>
      </p:sp>
      <p:sp>
        <p:nvSpPr>
          <p:cNvPr id="1462" name="Google Shape;1462;p55"/>
          <p:cNvSpPr txBox="1">
            <a:spLocks noGrp="1"/>
          </p:cNvSpPr>
          <p:nvPr>
            <p:ph type="ctrTitle" idx="2"/>
          </p:nvPr>
        </p:nvSpPr>
        <p:spPr>
          <a:xfrm flipH="1">
            <a:off x="3596258" y="3132600"/>
            <a:ext cx="1882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rPr>
              <a:t>M T U A U N </a:t>
            </a:r>
            <a:endParaRPr>
              <a:solidFill>
                <a:schemeClr val="dk1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1463" name="Google Shape;1463;p55"/>
          <p:cNvSpPr txBox="1">
            <a:spLocks noGrp="1"/>
          </p:cNvSpPr>
          <p:nvPr>
            <p:ph type="subTitle" idx="3"/>
          </p:nvPr>
        </p:nvSpPr>
        <p:spPr>
          <a:xfrm flipH="1">
            <a:off x="3472058" y="2257188"/>
            <a:ext cx="2131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It's the period of the year when leaves fall from the trees</a:t>
            </a:r>
            <a:endParaRPr/>
          </a:p>
        </p:txBody>
      </p:sp>
      <p:sp>
        <p:nvSpPr>
          <p:cNvPr id="1464" name="Google Shape;1464;p55"/>
          <p:cNvSpPr txBox="1">
            <a:spLocks noGrp="1"/>
          </p:cNvSpPr>
          <p:nvPr>
            <p:ph type="ctrTitle" idx="4"/>
          </p:nvPr>
        </p:nvSpPr>
        <p:spPr>
          <a:xfrm flipH="1">
            <a:off x="6348383" y="3132600"/>
            <a:ext cx="1882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rPr>
              <a:t>R M S A E D</a:t>
            </a:r>
            <a:endParaRPr>
              <a:solidFill>
                <a:schemeClr val="dk1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1465" name="Google Shape;1465;p55"/>
          <p:cNvSpPr txBox="1">
            <a:spLocks noGrp="1"/>
          </p:cNvSpPr>
          <p:nvPr>
            <p:ph type="subTitle" idx="5"/>
          </p:nvPr>
        </p:nvSpPr>
        <p:spPr>
          <a:xfrm flipH="1">
            <a:off x="6224183" y="2257188"/>
            <a:ext cx="2131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It's something which one seems to see or experience during sleep</a:t>
            </a:r>
            <a:endParaRPr/>
          </a:p>
        </p:txBody>
      </p:sp>
      <p:cxnSp>
        <p:nvCxnSpPr>
          <p:cNvPr id="1466" name="Google Shape;1466;p55"/>
          <p:cNvCxnSpPr/>
          <p:nvPr/>
        </p:nvCxnSpPr>
        <p:spPr>
          <a:xfrm>
            <a:off x="3095431" y="2133600"/>
            <a:ext cx="0" cy="1895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67" name="Google Shape;1467;p55"/>
          <p:cNvCxnSpPr/>
          <p:nvPr/>
        </p:nvCxnSpPr>
        <p:spPr>
          <a:xfrm>
            <a:off x="5971981" y="2133600"/>
            <a:ext cx="0" cy="1895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56"/>
          <p:cNvSpPr txBox="1">
            <a:spLocks noGrp="1"/>
          </p:cNvSpPr>
          <p:nvPr>
            <p:ph type="title" idx="6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Are the Answers</a:t>
            </a:r>
            <a:endParaRPr/>
          </a:p>
        </p:txBody>
      </p:sp>
      <p:sp>
        <p:nvSpPr>
          <p:cNvPr id="1473" name="Google Shape;1473;p56"/>
          <p:cNvSpPr txBox="1">
            <a:spLocks noGrp="1"/>
          </p:cNvSpPr>
          <p:nvPr>
            <p:ph type="subTitle" idx="1"/>
          </p:nvPr>
        </p:nvSpPr>
        <p:spPr>
          <a:xfrm flipH="1">
            <a:off x="788617" y="2257188"/>
            <a:ext cx="20034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It's a soft yellow substance produced by bees</a:t>
            </a:r>
            <a:endParaRPr/>
          </a:p>
        </p:txBody>
      </p:sp>
      <p:sp>
        <p:nvSpPr>
          <p:cNvPr id="1474" name="Google Shape;1474;p56"/>
          <p:cNvSpPr txBox="1">
            <a:spLocks noGrp="1"/>
          </p:cNvSpPr>
          <p:nvPr>
            <p:ph type="subTitle" idx="3"/>
          </p:nvPr>
        </p:nvSpPr>
        <p:spPr>
          <a:xfrm flipH="1">
            <a:off x="3472058" y="2257188"/>
            <a:ext cx="2131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It's the period of the year when leaves fall from the trees</a:t>
            </a:r>
            <a:endParaRPr/>
          </a:p>
        </p:txBody>
      </p:sp>
      <p:sp>
        <p:nvSpPr>
          <p:cNvPr id="1475" name="Google Shape;1475;p56"/>
          <p:cNvSpPr txBox="1">
            <a:spLocks noGrp="1"/>
          </p:cNvSpPr>
          <p:nvPr>
            <p:ph type="subTitle" idx="5"/>
          </p:nvPr>
        </p:nvSpPr>
        <p:spPr>
          <a:xfrm flipH="1">
            <a:off x="6224183" y="2257188"/>
            <a:ext cx="2131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It's something which one seems to see or experience during sleep</a:t>
            </a:r>
            <a:endParaRPr/>
          </a:p>
        </p:txBody>
      </p:sp>
      <p:sp>
        <p:nvSpPr>
          <p:cNvPr id="1476" name="Google Shape;1476;p56"/>
          <p:cNvSpPr txBox="1">
            <a:spLocks noGrp="1"/>
          </p:cNvSpPr>
          <p:nvPr>
            <p:ph type="ctrTitle"/>
          </p:nvPr>
        </p:nvSpPr>
        <p:spPr>
          <a:xfrm flipH="1">
            <a:off x="1010017" y="3142694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Honey</a:t>
            </a:r>
            <a:endParaRPr/>
          </a:p>
        </p:txBody>
      </p:sp>
      <p:sp>
        <p:nvSpPr>
          <p:cNvPr id="1477" name="Google Shape;1477;p56"/>
          <p:cNvSpPr txBox="1">
            <a:spLocks noGrp="1"/>
          </p:cNvSpPr>
          <p:nvPr>
            <p:ph type="ctrTitle" idx="2"/>
          </p:nvPr>
        </p:nvSpPr>
        <p:spPr>
          <a:xfrm flipH="1">
            <a:off x="3757358" y="3142694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Autumn</a:t>
            </a:r>
            <a:endParaRPr/>
          </a:p>
        </p:txBody>
      </p:sp>
      <p:sp>
        <p:nvSpPr>
          <p:cNvPr id="1478" name="Google Shape;1478;p56"/>
          <p:cNvSpPr txBox="1">
            <a:spLocks noGrp="1"/>
          </p:cNvSpPr>
          <p:nvPr>
            <p:ph type="ctrTitle" idx="4"/>
          </p:nvPr>
        </p:nvSpPr>
        <p:spPr>
          <a:xfrm flipH="1">
            <a:off x="6509483" y="3142694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Dreams</a:t>
            </a:r>
            <a:endParaRPr/>
          </a:p>
        </p:txBody>
      </p:sp>
      <p:cxnSp>
        <p:nvCxnSpPr>
          <p:cNvPr id="1479" name="Google Shape;1479;p56"/>
          <p:cNvCxnSpPr/>
          <p:nvPr/>
        </p:nvCxnSpPr>
        <p:spPr>
          <a:xfrm>
            <a:off x="3095431" y="2133600"/>
            <a:ext cx="0" cy="1895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80" name="Google Shape;1480;p56"/>
          <p:cNvCxnSpPr/>
          <p:nvPr/>
        </p:nvCxnSpPr>
        <p:spPr>
          <a:xfrm>
            <a:off x="5971981" y="2133600"/>
            <a:ext cx="0" cy="1895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57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Need Percentages?</a:t>
            </a:r>
            <a:endParaRPr/>
          </a:p>
        </p:txBody>
      </p:sp>
      <p:grpSp>
        <p:nvGrpSpPr>
          <p:cNvPr id="1486" name="Google Shape;1486;p57"/>
          <p:cNvGrpSpPr/>
          <p:nvPr/>
        </p:nvGrpSpPr>
        <p:grpSpPr>
          <a:xfrm>
            <a:off x="1067738" y="1595700"/>
            <a:ext cx="1504800" cy="1504800"/>
            <a:chOff x="1067738" y="1595700"/>
            <a:chExt cx="1504800" cy="1504800"/>
          </a:xfrm>
        </p:grpSpPr>
        <p:sp>
          <p:nvSpPr>
            <p:cNvPr id="1487" name="Google Shape;1487;p57"/>
            <p:cNvSpPr/>
            <p:nvPr/>
          </p:nvSpPr>
          <p:spPr>
            <a:xfrm>
              <a:off x="1067738" y="1595700"/>
              <a:ext cx="1504800" cy="1504800"/>
            </a:xfrm>
            <a:prstGeom prst="donut">
              <a:avLst>
                <a:gd name="adj" fmla="val 25000"/>
              </a:avLst>
            </a:pr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57"/>
            <p:cNvSpPr/>
            <p:nvPr/>
          </p:nvSpPr>
          <p:spPr>
            <a:xfrm>
              <a:off x="1121288" y="1649250"/>
              <a:ext cx="1397700" cy="1397700"/>
            </a:xfrm>
            <a:prstGeom prst="blockArc">
              <a:avLst>
                <a:gd name="adj1" fmla="val 5461560"/>
                <a:gd name="adj2" fmla="val 21533964"/>
                <a:gd name="adj3" fmla="val 1992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9" name="Google Shape;1489;p57"/>
          <p:cNvGrpSpPr/>
          <p:nvPr/>
        </p:nvGrpSpPr>
        <p:grpSpPr>
          <a:xfrm>
            <a:off x="2923513" y="1595700"/>
            <a:ext cx="1504800" cy="1504800"/>
            <a:chOff x="2923513" y="1595700"/>
            <a:chExt cx="1504800" cy="1504800"/>
          </a:xfrm>
        </p:grpSpPr>
        <p:sp>
          <p:nvSpPr>
            <p:cNvPr id="1490" name="Google Shape;1490;p57"/>
            <p:cNvSpPr/>
            <p:nvPr/>
          </p:nvSpPr>
          <p:spPr>
            <a:xfrm>
              <a:off x="2923513" y="1595700"/>
              <a:ext cx="1504800" cy="1504800"/>
            </a:xfrm>
            <a:prstGeom prst="donut">
              <a:avLst>
                <a:gd name="adj" fmla="val 25000"/>
              </a:avLst>
            </a:pr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57"/>
            <p:cNvSpPr/>
            <p:nvPr/>
          </p:nvSpPr>
          <p:spPr>
            <a:xfrm>
              <a:off x="2977063" y="1649250"/>
              <a:ext cx="1397700" cy="1397700"/>
            </a:xfrm>
            <a:prstGeom prst="blockArc">
              <a:avLst>
                <a:gd name="adj1" fmla="val 1215514"/>
                <a:gd name="adj2" fmla="val 21533964"/>
                <a:gd name="adj3" fmla="val 1992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2" name="Google Shape;1492;p57"/>
          <p:cNvSpPr txBox="1">
            <a:spLocks noGrp="1"/>
          </p:cNvSpPr>
          <p:nvPr>
            <p:ph type="subTitle" idx="4294967295"/>
          </p:nvPr>
        </p:nvSpPr>
        <p:spPr>
          <a:xfrm>
            <a:off x="1189763" y="3498100"/>
            <a:ext cx="12609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Mars</a:t>
            </a:r>
            <a:endParaRPr sz="1600"/>
          </a:p>
        </p:txBody>
      </p:sp>
      <p:sp>
        <p:nvSpPr>
          <p:cNvPr id="1493" name="Google Shape;1493;p57"/>
          <p:cNvSpPr txBox="1">
            <a:spLocks noGrp="1"/>
          </p:cNvSpPr>
          <p:nvPr>
            <p:ph type="subTitle" idx="4294967295"/>
          </p:nvPr>
        </p:nvSpPr>
        <p:spPr>
          <a:xfrm>
            <a:off x="3045463" y="3498100"/>
            <a:ext cx="12609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Mercury</a:t>
            </a:r>
            <a:endParaRPr sz="1600"/>
          </a:p>
        </p:txBody>
      </p:sp>
      <p:sp>
        <p:nvSpPr>
          <p:cNvPr id="1494" name="Google Shape;1494;p57"/>
          <p:cNvSpPr txBox="1">
            <a:spLocks noGrp="1"/>
          </p:cNvSpPr>
          <p:nvPr>
            <p:ph type="subTitle" idx="4294967295"/>
          </p:nvPr>
        </p:nvSpPr>
        <p:spPr>
          <a:xfrm>
            <a:off x="1189763" y="3100500"/>
            <a:ext cx="12609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rPr>
              <a:t>75%</a:t>
            </a:r>
            <a:endParaRPr sz="2400">
              <a:solidFill>
                <a:schemeClr val="accent2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1495" name="Google Shape;1495;p57"/>
          <p:cNvSpPr txBox="1">
            <a:spLocks noGrp="1"/>
          </p:cNvSpPr>
          <p:nvPr>
            <p:ph type="subTitle" idx="4294967295"/>
          </p:nvPr>
        </p:nvSpPr>
        <p:spPr>
          <a:xfrm>
            <a:off x="3045463" y="3100500"/>
            <a:ext cx="12609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Mali SemiBold"/>
                <a:ea typeface="Mali SemiBold"/>
                <a:cs typeface="Mali SemiBold"/>
                <a:sym typeface="Mali SemiBold"/>
              </a:rPr>
              <a:t>90%</a:t>
            </a:r>
            <a:endParaRPr sz="2400">
              <a:solidFill>
                <a:schemeClr val="accent3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1496" name="Google Shape;1496;p57"/>
          <p:cNvSpPr txBox="1">
            <a:spLocks noGrp="1"/>
          </p:cNvSpPr>
          <p:nvPr>
            <p:ph type="subTitle" idx="4294967295"/>
          </p:nvPr>
        </p:nvSpPr>
        <p:spPr>
          <a:xfrm>
            <a:off x="5233813" y="4219725"/>
            <a:ext cx="7842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Venus</a:t>
            </a:r>
            <a:endParaRPr sz="1600"/>
          </a:p>
        </p:txBody>
      </p:sp>
      <p:sp>
        <p:nvSpPr>
          <p:cNvPr id="1497" name="Google Shape;1497;p57"/>
          <p:cNvSpPr txBox="1">
            <a:spLocks noGrp="1"/>
          </p:cNvSpPr>
          <p:nvPr>
            <p:ph type="subTitle" idx="4294967295"/>
          </p:nvPr>
        </p:nvSpPr>
        <p:spPr>
          <a:xfrm>
            <a:off x="6179238" y="4219725"/>
            <a:ext cx="8433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Saturn</a:t>
            </a:r>
            <a:endParaRPr sz="1600"/>
          </a:p>
        </p:txBody>
      </p:sp>
      <p:sp>
        <p:nvSpPr>
          <p:cNvPr id="1498" name="Google Shape;1498;p57"/>
          <p:cNvSpPr txBox="1">
            <a:spLocks noGrp="1"/>
          </p:cNvSpPr>
          <p:nvPr>
            <p:ph type="subTitle" idx="4294967295"/>
          </p:nvPr>
        </p:nvSpPr>
        <p:spPr>
          <a:xfrm>
            <a:off x="7154213" y="4219725"/>
            <a:ext cx="8433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Jupiter</a:t>
            </a:r>
            <a:endParaRPr sz="1600"/>
          </a:p>
        </p:txBody>
      </p:sp>
      <p:grpSp>
        <p:nvGrpSpPr>
          <p:cNvPr id="1499" name="Google Shape;1499;p57"/>
          <p:cNvGrpSpPr/>
          <p:nvPr/>
        </p:nvGrpSpPr>
        <p:grpSpPr>
          <a:xfrm>
            <a:off x="5372238" y="1566800"/>
            <a:ext cx="507300" cy="2121900"/>
            <a:chOff x="5372238" y="1566800"/>
            <a:chExt cx="507300" cy="2121900"/>
          </a:xfrm>
        </p:grpSpPr>
        <p:sp>
          <p:nvSpPr>
            <p:cNvPr id="1500" name="Google Shape;1500;p57"/>
            <p:cNvSpPr/>
            <p:nvPr/>
          </p:nvSpPr>
          <p:spPr>
            <a:xfrm>
              <a:off x="5372238" y="1566800"/>
              <a:ext cx="507300" cy="2121900"/>
            </a:xfrm>
            <a:prstGeom prst="rect">
              <a:avLst/>
            </a:pr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57"/>
            <p:cNvSpPr/>
            <p:nvPr/>
          </p:nvSpPr>
          <p:spPr>
            <a:xfrm>
              <a:off x="5423613" y="1888764"/>
              <a:ext cx="404400" cy="1736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2" name="Google Shape;1502;p57"/>
          <p:cNvGrpSpPr/>
          <p:nvPr/>
        </p:nvGrpSpPr>
        <p:grpSpPr>
          <a:xfrm>
            <a:off x="6347225" y="1566800"/>
            <a:ext cx="507300" cy="2121900"/>
            <a:chOff x="6347225" y="1566800"/>
            <a:chExt cx="507300" cy="2121900"/>
          </a:xfrm>
        </p:grpSpPr>
        <p:sp>
          <p:nvSpPr>
            <p:cNvPr id="1503" name="Google Shape;1503;p57"/>
            <p:cNvSpPr/>
            <p:nvPr/>
          </p:nvSpPr>
          <p:spPr>
            <a:xfrm>
              <a:off x="6347225" y="1566800"/>
              <a:ext cx="507300" cy="2121900"/>
            </a:xfrm>
            <a:prstGeom prst="rect">
              <a:avLst/>
            </a:pr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57"/>
            <p:cNvSpPr/>
            <p:nvPr/>
          </p:nvSpPr>
          <p:spPr>
            <a:xfrm>
              <a:off x="6398688" y="2367553"/>
              <a:ext cx="404400" cy="125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5" name="Google Shape;1505;p57"/>
          <p:cNvGrpSpPr/>
          <p:nvPr/>
        </p:nvGrpSpPr>
        <p:grpSpPr>
          <a:xfrm>
            <a:off x="7322213" y="1566800"/>
            <a:ext cx="507300" cy="2121900"/>
            <a:chOff x="7322213" y="1566800"/>
            <a:chExt cx="507300" cy="2121900"/>
          </a:xfrm>
        </p:grpSpPr>
        <p:sp>
          <p:nvSpPr>
            <p:cNvPr id="1506" name="Google Shape;1506;p57"/>
            <p:cNvSpPr/>
            <p:nvPr/>
          </p:nvSpPr>
          <p:spPr>
            <a:xfrm>
              <a:off x="7322213" y="1566800"/>
              <a:ext cx="507300" cy="2121900"/>
            </a:xfrm>
            <a:prstGeom prst="rect">
              <a:avLst/>
            </a:pr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57"/>
            <p:cNvSpPr/>
            <p:nvPr/>
          </p:nvSpPr>
          <p:spPr>
            <a:xfrm>
              <a:off x="7373763" y="3100495"/>
              <a:ext cx="404400" cy="500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8" name="Google Shape;1508;p57"/>
          <p:cNvSpPr txBox="1">
            <a:spLocks noGrp="1"/>
          </p:cNvSpPr>
          <p:nvPr>
            <p:ph type="subTitle" idx="4294967295"/>
          </p:nvPr>
        </p:nvSpPr>
        <p:spPr>
          <a:xfrm>
            <a:off x="5125538" y="3742563"/>
            <a:ext cx="10008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rPr>
              <a:t>85%</a:t>
            </a:r>
            <a:endParaRPr sz="2400">
              <a:solidFill>
                <a:schemeClr val="accent2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1509" name="Google Shape;1509;p57"/>
          <p:cNvSpPr txBox="1">
            <a:spLocks noGrp="1"/>
          </p:cNvSpPr>
          <p:nvPr>
            <p:ph type="subTitle" idx="4294967295"/>
          </p:nvPr>
        </p:nvSpPr>
        <p:spPr>
          <a:xfrm>
            <a:off x="6100463" y="3742575"/>
            <a:ext cx="10008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Mali SemiBold"/>
                <a:ea typeface="Mali SemiBold"/>
                <a:cs typeface="Mali SemiBold"/>
                <a:sym typeface="Mali SemiBold"/>
              </a:rPr>
              <a:t>70%</a:t>
            </a:r>
            <a:endParaRPr sz="2400">
              <a:solidFill>
                <a:schemeClr val="accent3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1510" name="Google Shape;1510;p57"/>
          <p:cNvSpPr txBox="1">
            <a:spLocks noGrp="1"/>
          </p:cNvSpPr>
          <p:nvPr>
            <p:ph type="subTitle" idx="4294967295"/>
          </p:nvPr>
        </p:nvSpPr>
        <p:spPr>
          <a:xfrm>
            <a:off x="7075463" y="3742575"/>
            <a:ext cx="10008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Mali SemiBold"/>
                <a:ea typeface="Mali SemiBold"/>
                <a:cs typeface="Mali SemiBold"/>
                <a:sym typeface="Mali SemiBold"/>
              </a:rPr>
              <a:t>30%</a:t>
            </a:r>
            <a:endParaRPr sz="2400">
              <a:solidFill>
                <a:schemeClr val="accent4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58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This Is </a:t>
            </a:r>
            <a:r>
              <a:rPr lang="en"/>
              <a:t>a</a:t>
            </a:r>
            <a:r>
              <a:rPr lang="en" sz="3600"/>
              <a:t> Map</a:t>
            </a:r>
            <a:endParaRPr sz="3600">
              <a:solidFill>
                <a:schemeClr val="accent5"/>
              </a:solidFill>
            </a:endParaRPr>
          </a:p>
        </p:txBody>
      </p:sp>
      <p:grpSp>
        <p:nvGrpSpPr>
          <p:cNvPr id="1516" name="Google Shape;1516;p58"/>
          <p:cNvGrpSpPr/>
          <p:nvPr/>
        </p:nvGrpSpPr>
        <p:grpSpPr>
          <a:xfrm>
            <a:off x="1597887" y="1343342"/>
            <a:ext cx="5948226" cy="2942600"/>
            <a:chOff x="233350" y="949250"/>
            <a:chExt cx="7137300" cy="3802300"/>
          </a:xfrm>
        </p:grpSpPr>
        <p:sp>
          <p:nvSpPr>
            <p:cNvPr id="1517" name="Google Shape;1517;p58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58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58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58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58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58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58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58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58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58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58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58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58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58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58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58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58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58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58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58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58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58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58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58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58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58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58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58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58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58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58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58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58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58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58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58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58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58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58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58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58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58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58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58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58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58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58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58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58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58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58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8" name="Google Shape;1568;p58"/>
          <p:cNvSpPr txBox="1">
            <a:spLocks noGrp="1"/>
          </p:cNvSpPr>
          <p:nvPr>
            <p:ph type="subTitle" idx="4294967295"/>
          </p:nvPr>
        </p:nvSpPr>
        <p:spPr>
          <a:xfrm flipH="1">
            <a:off x="3439739" y="4140482"/>
            <a:ext cx="22644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You can write something relevant here</a:t>
            </a:r>
            <a:endParaRPr sz="1400"/>
          </a:p>
        </p:txBody>
      </p:sp>
      <p:sp>
        <p:nvSpPr>
          <p:cNvPr id="1569" name="Google Shape;1569;p58"/>
          <p:cNvSpPr/>
          <p:nvPr/>
        </p:nvSpPr>
        <p:spPr>
          <a:xfrm>
            <a:off x="2282511" y="1889814"/>
            <a:ext cx="4714900" cy="1567750"/>
          </a:xfrm>
          <a:custGeom>
            <a:avLst/>
            <a:gdLst/>
            <a:ahLst/>
            <a:cxnLst/>
            <a:rect l="l" t="t" r="r" b="b"/>
            <a:pathLst>
              <a:path w="188596" h="62710" extrusionOk="0">
                <a:moveTo>
                  <a:pt x="382" y="3655"/>
                </a:moveTo>
                <a:cubicBezTo>
                  <a:pt x="4361" y="15593"/>
                  <a:pt x="-3205" y="29875"/>
                  <a:pt x="1906" y="41374"/>
                </a:cubicBezTo>
                <a:cubicBezTo>
                  <a:pt x="7377" y="53683"/>
                  <a:pt x="23987" y="62585"/>
                  <a:pt x="37339" y="60805"/>
                </a:cubicBezTo>
                <a:cubicBezTo>
                  <a:pt x="53861" y="58602"/>
                  <a:pt x="64768" y="41225"/>
                  <a:pt x="75439" y="28420"/>
                </a:cubicBezTo>
                <a:cubicBezTo>
                  <a:pt x="89404" y="11663"/>
                  <a:pt x="112756" y="-1585"/>
                  <a:pt x="134494" y="226"/>
                </a:cubicBezTo>
                <a:cubicBezTo>
                  <a:pt x="144604" y="1068"/>
                  <a:pt x="153553" y="9255"/>
                  <a:pt x="159640" y="17371"/>
                </a:cubicBezTo>
                <a:cubicBezTo>
                  <a:pt x="170399" y="31717"/>
                  <a:pt x="172557" y="54690"/>
                  <a:pt x="188596" y="6271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sp>
      <p:grpSp>
        <p:nvGrpSpPr>
          <p:cNvPr id="1570" name="Google Shape;1570;p58"/>
          <p:cNvGrpSpPr/>
          <p:nvPr/>
        </p:nvGrpSpPr>
        <p:grpSpPr>
          <a:xfrm>
            <a:off x="2007742" y="1663414"/>
            <a:ext cx="474825" cy="519221"/>
            <a:chOff x="2013650" y="1733325"/>
            <a:chExt cx="407750" cy="445875"/>
          </a:xfrm>
        </p:grpSpPr>
        <p:sp>
          <p:nvSpPr>
            <p:cNvPr id="1571" name="Google Shape;1571;p58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8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8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8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58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58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8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8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8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8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8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8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8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8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8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8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58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8" name="Google Shape;1588;p58"/>
          <p:cNvGrpSpPr/>
          <p:nvPr/>
        </p:nvGrpSpPr>
        <p:grpSpPr>
          <a:xfrm>
            <a:off x="2964917" y="2968339"/>
            <a:ext cx="474825" cy="519221"/>
            <a:chOff x="2013650" y="1733325"/>
            <a:chExt cx="407750" cy="445875"/>
          </a:xfrm>
        </p:grpSpPr>
        <p:sp>
          <p:nvSpPr>
            <p:cNvPr id="1589" name="Google Shape;1589;p58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8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58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58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8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8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8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8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8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8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8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8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8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8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8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8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8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6" name="Google Shape;1606;p58"/>
          <p:cNvGrpSpPr/>
          <p:nvPr/>
        </p:nvGrpSpPr>
        <p:grpSpPr>
          <a:xfrm>
            <a:off x="5450942" y="1663414"/>
            <a:ext cx="474825" cy="519221"/>
            <a:chOff x="2013650" y="1733325"/>
            <a:chExt cx="407750" cy="445875"/>
          </a:xfrm>
        </p:grpSpPr>
        <p:sp>
          <p:nvSpPr>
            <p:cNvPr id="1607" name="Google Shape;1607;p58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8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8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8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8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8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8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8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8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8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8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8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8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8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8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8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8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4" name="Google Shape;1624;p58"/>
          <p:cNvGrpSpPr/>
          <p:nvPr/>
        </p:nvGrpSpPr>
        <p:grpSpPr>
          <a:xfrm>
            <a:off x="6784442" y="3158839"/>
            <a:ext cx="474825" cy="519221"/>
            <a:chOff x="2013650" y="1733325"/>
            <a:chExt cx="407750" cy="445875"/>
          </a:xfrm>
        </p:grpSpPr>
        <p:sp>
          <p:nvSpPr>
            <p:cNvPr id="1625" name="Google Shape;1625;p58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8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8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8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8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8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8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8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8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8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8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8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8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8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8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8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8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59"/>
          <p:cNvSpPr/>
          <p:nvPr/>
        </p:nvSpPr>
        <p:spPr>
          <a:xfrm>
            <a:off x="3989081" y="1381125"/>
            <a:ext cx="1165800" cy="1165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7" name="Google Shape;1647;p59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You Can Use </a:t>
            </a:r>
            <a:r>
              <a:rPr lang="en"/>
              <a:t>a</a:t>
            </a:r>
            <a:r>
              <a:rPr lang="en" sz="3600"/>
              <a:t> Diagram</a:t>
            </a:r>
            <a:endParaRPr sz="3600">
              <a:solidFill>
                <a:schemeClr val="accent5"/>
              </a:solidFill>
            </a:endParaRPr>
          </a:p>
        </p:txBody>
      </p:sp>
      <p:sp>
        <p:nvSpPr>
          <p:cNvPr id="1648" name="Google Shape;1648;p59"/>
          <p:cNvSpPr txBox="1">
            <a:spLocks noGrp="1"/>
          </p:cNvSpPr>
          <p:nvPr>
            <p:ph type="ctrTitle" idx="4294967295"/>
          </p:nvPr>
        </p:nvSpPr>
        <p:spPr>
          <a:xfrm flipH="1">
            <a:off x="2824881" y="3262947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Amazing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49" name="Google Shape;1649;p59"/>
          <p:cNvSpPr txBox="1">
            <a:spLocks noGrp="1"/>
          </p:cNvSpPr>
          <p:nvPr>
            <p:ph type="ctrTitle" idx="4294967295"/>
          </p:nvPr>
        </p:nvSpPr>
        <p:spPr>
          <a:xfrm flipH="1">
            <a:off x="6692056" y="280366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Astonishing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50" name="Google Shape;1650;p59"/>
          <p:cNvSpPr txBox="1">
            <a:spLocks noGrp="1"/>
          </p:cNvSpPr>
          <p:nvPr>
            <p:ph type="ctrTitle" idx="4294967295"/>
          </p:nvPr>
        </p:nvSpPr>
        <p:spPr>
          <a:xfrm flipH="1">
            <a:off x="891344" y="280366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Awesome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51" name="Google Shape;1651;p59"/>
          <p:cNvSpPr txBox="1">
            <a:spLocks noGrp="1"/>
          </p:cNvSpPr>
          <p:nvPr>
            <p:ph type="ctrTitle" idx="4294967295"/>
          </p:nvPr>
        </p:nvSpPr>
        <p:spPr>
          <a:xfrm flipH="1">
            <a:off x="4758481" y="3262947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Attractive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52" name="Google Shape;1652;p59"/>
          <p:cNvSpPr txBox="1">
            <a:spLocks noGrp="1"/>
          </p:cNvSpPr>
          <p:nvPr>
            <p:ph type="subTitle" idx="4294967295"/>
          </p:nvPr>
        </p:nvSpPr>
        <p:spPr>
          <a:xfrm flipH="1">
            <a:off x="891344" y="3232868"/>
            <a:ext cx="1560600" cy="8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Venus has a beautiful name, but it’s hot</a:t>
            </a:r>
            <a:endParaRPr sz="1400"/>
          </a:p>
        </p:txBody>
      </p:sp>
      <p:sp>
        <p:nvSpPr>
          <p:cNvPr id="1653" name="Google Shape;1653;p59"/>
          <p:cNvSpPr txBox="1">
            <a:spLocks noGrp="1"/>
          </p:cNvSpPr>
          <p:nvPr>
            <p:ph type="subTitle" idx="4294967295"/>
          </p:nvPr>
        </p:nvSpPr>
        <p:spPr>
          <a:xfrm flipH="1">
            <a:off x="2824881" y="3694323"/>
            <a:ext cx="1560600" cy="8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Despite being red, Mars is a cold place</a:t>
            </a:r>
            <a:endParaRPr sz="1400"/>
          </a:p>
        </p:txBody>
      </p:sp>
      <p:sp>
        <p:nvSpPr>
          <p:cNvPr id="1654" name="Google Shape;1654;p59"/>
          <p:cNvSpPr txBox="1">
            <a:spLocks noGrp="1"/>
          </p:cNvSpPr>
          <p:nvPr>
            <p:ph type="subTitle" idx="4294967295"/>
          </p:nvPr>
        </p:nvSpPr>
        <p:spPr>
          <a:xfrm flipH="1">
            <a:off x="6692056" y="3232868"/>
            <a:ext cx="1560600" cy="8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Mercury is the closest planet to the Sun</a:t>
            </a:r>
            <a:endParaRPr sz="1400"/>
          </a:p>
        </p:txBody>
      </p:sp>
      <p:sp>
        <p:nvSpPr>
          <p:cNvPr id="1655" name="Google Shape;1655;p59"/>
          <p:cNvSpPr txBox="1">
            <a:spLocks noGrp="1"/>
          </p:cNvSpPr>
          <p:nvPr>
            <p:ph type="subTitle" idx="4294967295"/>
          </p:nvPr>
        </p:nvSpPr>
        <p:spPr>
          <a:xfrm flipH="1">
            <a:off x="4758481" y="3694323"/>
            <a:ext cx="1560600" cy="8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It’s the biggest planet in the Solar System</a:t>
            </a:r>
            <a:endParaRPr sz="1400"/>
          </a:p>
        </p:txBody>
      </p:sp>
      <p:grpSp>
        <p:nvGrpSpPr>
          <p:cNvPr id="1656" name="Google Shape;1656;p59"/>
          <p:cNvGrpSpPr/>
          <p:nvPr/>
        </p:nvGrpSpPr>
        <p:grpSpPr>
          <a:xfrm>
            <a:off x="4166259" y="1610887"/>
            <a:ext cx="749744" cy="706200"/>
            <a:chOff x="2307834" y="1669200"/>
            <a:chExt cx="965418" cy="909348"/>
          </a:xfrm>
        </p:grpSpPr>
        <p:sp>
          <p:nvSpPr>
            <p:cNvPr id="1657" name="Google Shape;1657;p59"/>
            <p:cNvSpPr/>
            <p:nvPr/>
          </p:nvSpPr>
          <p:spPr>
            <a:xfrm>
              <a:off x="2441137" y="1669200"/>
              <a:ext cx="735775" cy="909348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1" i="0">
                  <a:ln>
                    <a:noFill/>
                  </a:ln>
                  <a:solidFill>
                    <a:schemeClr val="accent2"/>
                  </a:solidFill>
                  <a:latin typeface="Mali"/>
                </a:rPr>
                <a:t>A</a:t>
              </a:r>
            </a:p>
          </p:txBody>
        </p:sp>
        <p:sp>
          <p:nvSpPr>
            <p:cNvPr id="1658" name="Google Shape;1658;p59"/>
            <p:cNvSpPr/>
            <p:nvPr/>
          </p:nvSpPr>
          <p:spPr>
            <a:xfrm rot="6064621">
              <a:off x="3017710" y="1762948"/>
              <a:ext cx="257682" cy="207764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rgbClr val="80E8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9"/>
            <p:cNvSpPr/>
            <p:nvPr/>
          </p:nvSpPr>
          <p:spPr>
            <a:xfrm rot="-2020614">
              <a:off x="2343816" y="1820090"/>
              <a:ext cx="257690" cy="207771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rgbClr val="80E8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0" name="Google Shape;1660;p59"/>
          <p:cNvSpPr/>
          <p:nvPr/>
        </p:nvSpPr>
        <p:spPr>
          <a:xfrm>
            <a:off x="1524644" y="2424750"/>
            <a:ext cx="294000" cy="29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1" name="Google Shape;1661;p59"/>
          <p:cNvSpPr/>
          <p:nvPr/>
        </p:nvSpPr>
        <p:spPr>
          <a:xfrm>
            <a:off x="7325356" y="2424750"/>
            <a:ext cx="294000" cy="29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2" name="Google Shape;1662;p59"/>
          <p:cNvSpPr/>
          <p:nvPr/>
        </p:nvSpPr>
        <p:spPr>
          <a:xfrm>
            <a:off x="3458181" y="2882975"/>
            <a:ext cx="294000" cy="29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3" name="Google Shape;1663;p59"/>
          <p:cNvSpPr/>
          <p:nvPr/>
        </p:nvSpPr>
        <p:spPr>
          <a:xfrm>
            <a:off x="5391781" y="2882975"/>
            <a:ext cx="294000" cy="29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64" name="Google Shape;1664;p59"/>
          <p:cNvCxnSpPr>
            <a:stCxn id="1646" idx="2"/>
            <a:endCxn id="1660" idx="0"/>
          </p:cNvCxnSpPr>
          <p:nvPr/>
        </p:nvCxnSpPr>
        <p:spPr>
          <a:xfrm flipH="1">
            <a:off x="1671581" y="1964025"/>
            <a:ext cx="2317500" cy="460800"/>
          </a:xfrm>
          <a:prstGeom prst="curvedConnector2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665" name="Google Shape;1665;p59"/>
          <p:cNvCxnSpPr>
            <a:stCxn id="1646" idx="3"/>
            <a:endCxn id="1662" idx="0"/>
          </p:cNvCxnSpPr>
          <p:nvPr/>
        </p:nvCxnSpPr>
        <p:spPr>
          <a:xfrm rot="5400000">
            <a:off x="3629109" y="2352198"/>
            <a:ext cx="506700" cy="554700"/>
          </a:xfrm>
          <a:prstGeom prst="curvedConnector3">
            <a:avLst>
              <a:gd name="adj1" fmla="val 66855"/>
            </a:avLst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666" name="Google Shape;1666;p59"/>
          <p:cNvCxnSpPr>
            <a:stCxn id="1646" idx="5"/>
            <a:endCxn id="1663" idx="0"/>
          </p:cNvCxnSpPr>
          <p:nvPr/>
        </p:nvCxnSpPr>
        <p:spPr>
          <a:xfrm rot="-5400000" flipH="1">
            <a:off x="5008154" y="2352198"/>
            <a:ext cx="506700" cy="554700"/>
          </a:xfrm>
          <a:prstGeom prst="curvedConnector3">
            <a:avLst>
              <a:gd name="adj1" fmla="val 66855"/>
            </a:avLst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667" name="Google Shape;1667;p59"/>
          <p:cNvCxnSpPr>
            <a:stCxn id="1646" idx="6"/>
            <a:endCxn id="1661" idx="0"/>
          </p:cNvCxnSpPr>
          <p:nvPr/>
        </p:nvCxnSpPr>
        <p:spPr>
          <a:xfrm>
            <a:off x="5154881" y="1964025"/>
            <a:ext cx="2317500" cy="460800"/>
          </a:xfrm>
          <a:prstGeom prst="curvedConnector2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60"/>
          <p:cNvSpPr txBox="1">
            <a:spLocks noGrp="1"/>
          </p:cNvSpPr>
          <p:nvPr>
            <p:ph type="ctrTitle"/>
          </p:nvPr>
        </p:nvSpPr>
        <p:spPr>
          <a:xfrm>
            <a:off x="2752725" y="2428875"/>
            <a:ext cx="3638400" cy="157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Third Section</a:t>
            </a:r>
            <a:endParaRPr/>
          </a:p>
        </p:txBody>
      </p:sp>
      <p:sp>
        <p:nvSpPr>
          <p:cNvPr id="1673" name="Google Shape;1673;p60"/>
          <p:cNvSpPr txBox="1">
            <a:spLocks noGrp="1"/>
          </p:cNvSpPr>
          <p:nvPr>
            <p:ph type="subTitle" idx="1"/>
          </p:nvPr>
        </p:nvSpPr>
        <p:spPr>
          <a:xfrm>
            <a:off x="3264900" y="3854250"/>
            <a:ext cx="2614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enter a subtitle here if you need it</a:t>
            </a:r>
            <a:endParaRPr/>
          </a:p>
        </p:txBody>
      </p:sp>
      <p:sp>
        <p:nvSpPr>
          <p:cNvPr id="1674" name="Google Shape;1674;p60"/>
          <p:cNvSpPr/>
          <p:nvPr/>
        </p:nvSpPr>
        <p:spPr>
          <a:xfrm>
            <a:off x="3467050" y="878947"/>
            <a:ext cx="1131129" cy="128979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2"/>
                </a:solidFill>
                <a:latin typeface="Mali;600"/>
              </a:rPr>
              <a:t>0</a:t>
            </a:r>
          </a:p>
        </p:txBody>
      </p:sp>
      <p:sp>
        <p:nvSpPr>
          <p:cNvPr id="1675" name="Google Shape;1675;p60"/>
          <p:cNvSpPr/>
          <p:nvPr/>
        </p:nvSpPr>
        <p:spPr>
          <a:xfrm>
            <a:off x="4682677" y="864625"/>
            <a:ext cx="994133" cy="128979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3"/>
                </a:solidFill>
                <a:latin typeface="Mali;600"/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00"/>
                                        <p:tgtEl>
                                          <p:spTgt spid="1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900"/>
                                        <p:tgtEl>
                                          <p:spTgt spid="1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61"/>
          <p:cNvSpPr txBox="1">
            <a:spLocks noGrp="1"/>
          </p:cNvSpPr>
          <p:nvPr>
            <p:ph type="title"/>
          </p:nvPr>
        </p:nvSpPr>
        <p:spPr>
          <a:xfrm>
            <a:off x="3441075" y="1302000"/>
            <a:ext cx="4817100" cy="22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A</a:t>
            </a:r>
            <a:r>
              <a:rPr lang="en"/>
              <a:t>w</a:t>
            </a:r>
            <a:r>
              <a:rPr lang="en">
                <a:solidFill>
                  <a:schemeClr val="accent3"/>
                </a:solidFill>
              </a:rPr>
              <a:t>e</a:t>
            </a:r>
            <a:r>
              <a:rPr lang="en"/>
              <a:t>so</a:t>
            </a:r>
            <a:r>
              <a:rPr lang="en">
                <a:solidFill>
                  <a:schemeClr val="accent3"/>
                </a:solidFill>
              </a:rPr>
              <a:t>me</a:t>
            </a:r>
            <a:endParaRPr>
              <a:solidFill>
                <a:schemeClr val="accent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lang="en">
                <a:solidFill>
                  <a:schemeClr val="accent3"/>
                </a:solidFill>
              </a:rPr>
              <a:t>or</a:t>
            </a:r>
            <a:r>
              <a:rPr lang="en"/>
              <a:t>ds</a:t>
            </a:r>
            <a:endParaRPr/>
          </a:p>
        </p:txBody>
      </p:sp>
      <p:grpSp>
        <p:nvGrpSpPr>
          <p:cNvPr id="1681" name="Google Shape;1681;p61"/>
          <p:cNvGrpSpPr/>
          <p:nvPr/>
        </p:nvGrpSpPr>
        <p:grpSpPr>
          <a:xfrm>
            <a:off x="2485734" y="1302005"/>
            <a:ext cx="540962" cy="591542"/>
            <a:chOff x="2013650" y="1733325"/>
            <a:chExt cx="407750" cy="445875"/>
          </a:xfrm>
        </p:grpSpPr>
        <p:sp>
          <p:nvSpPr>
            <p:cNvPr id="1682" name="Google Shape;1682;p61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61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61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61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61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61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61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1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1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61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61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61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61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61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61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61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61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9" name="Google Shape;1699;p61"/>
          <p:cNvGrpSpPr/>
          <p:nvPr/>
        </p:nvGrpSpPr>
        <p:grpSpPr>
          <a:xfrm rot="-1024887">
            <a:off x="3666881" y="3838183"/>
            <a:ext cx="540972" cy="591553"/>
            <a:chOff x="2013650" y="1733325"/>
            <a:chExt cx="407750" cy="445875"/>
          </a:xfrm>
        </p:grpSpPr>
        <p:sp>
          <p:nvSpPr>
            <p:cNvPr id="1700" name="Google Shape;1700;p61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rgbClr val="80E8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1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rgbClr val="80E8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1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1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1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1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1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1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1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1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1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1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1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1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1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1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1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rgbClr val="80E8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7" name="Google Shape;1717;p61"/>
          <p:cNvGrpSpPr/>
          <p:nvPr/>
        </p:nvGrpSpPr>
        <p:grpSpPr>
          <a:xfrm rot="-932556" flipH="1">
            <a:off x="5974191" y="763483"/>
            <a:ext cx="540968" cy="591550"/>
            <a:chOff x="2013650" y="1733325"/>
            <a:chExt cx="407750" cy="445875"/>
          </a:xfrm>
        </p:grpSpPr>
        <p:sp>
          <p:nvSpPr>
            <p:cNvPr id="1718" name="Google Shape;1718;p61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1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1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1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1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1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1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61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61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1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61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61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1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61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61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61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61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5" name="Google Shape;1735;p61"/>
          <p:cNvSpPr/>
          <p:nvPr/>
        </p:nvSpPr>
        <p:spPr>
          <a:xfrm>
            <a:off x="-438150" y="1000237"/>
            <a:ext cx="2733675" cy="689875"/>
          </a:xfrm>
          <a:custGeom>
            <a:avLst/>
            <a:gdLst/>
            <a:ahLst/>
            <a:cxnLst/>
            <a:rect l="l" t="t" r="r" b="b"/>
            <a:pathLst>
              <a:path w="109347" h="27595" extrusionOk="0">
                <a:moveTo>
                  <a:pt x="109347" y="27595"/>
                </a:moveTo>
                <a:cubicBezTo>
                  <a:pt x="102196" y="18656"/>
                  <a:pt x="92064" y="10427"/>
                  <a:pt x="80772" y="8545"/>
                </a:cubicBezTo>
                <a:cubicBezTo>
                  <a:pt x="75008" y="7584"/>
                  <a:pt x="64919" y="15283"/>
                  <a:pt x="67818" y="20356"/>
                </a:cubicBezTo>
                <a:cubicBezTo>
                  <a:pt x="68844" y="22151"/>
                  <a:pt x="72452" y="22961"/>
                  <a:pt x="73914" y="21499"/>
                </a:cubicBezTo>
                <a:cubicBezTo>
                  <a:pt x="76161" y="19252"/>
                  <a:pt x="75192" y="15022"/>
                  <a:pt x="74295" y="11974"/>
                </a:cubicBezTo>
                <a:cubicBezTo>
                  <a:pt x="72545" y="6025"/>
                  <a:pt x="65204" y="2108"/>
                  <a:pt x="59055" y="1306"/>
                </a:cubicBezTo>
                <a:cubicBezTo>
                  <a:pt x="45071" y="-518"/>
                  <a:pt x="30544" y="-547"/>
                  <a:pt x="16764" y="2449"/>
                </a:cubicBezTo>
                <a:cubicBezTo>
                  <a:pt x="11253" y="3647"/>
                  <a:pt x="3988" y="8723"/>
                  <a:pt x="0" y="4735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6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16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p62"/>
          <p:cNvSpPr txBox="1">
            <a:spLocks noGrp="1"/>
          </p:cNvSpPr>
          <p:nvPr>
            <p:ph type="title"/>
          </p:nvPr>
        </p:nvSpPr>
        <p:spPr>
          <a:xfrm>
            <a:off x="466650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Need a Checklist?</a:t>
            </a:r>
            <a:endParaRPr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  <p:sp>
        <p:nvSpPr>
          <p:cNvPr id="1741" name="Google Shape;1741;p62"/>
          <p:cNvSpPr txBox="1">
            <a:spLocks noGrp="1"/>
          </p:cNvSpPr>
          <p:nvPr>
            <p:ph type="body" idx="1"/>
          </p:nvPr>
        </p:nvSpPr>
        <p:spPr>
          <a:xfrm>
            <a:off x="2539350" y="1636525"/>
            <a:ext cx="4065300" cy="26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This is one item in your checklist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This is one item in your checklist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This is one item in your checklist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This is one item in your checklist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This is one item in your checklist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This is one item in your checklist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This is one item in your checklist</a:t>
            </a:r>
            <a:endParaRPr/>
          </a:p>
        </p:txBody>
      </p:sp>
      <p:sp>
        <p:nvSpPr>
          <p:cNvPr id="1742" name="Google Shape;1742;p62"/>
          <p:cNvSpPr/>
          <p:nvPr/>
        </p:nvSpPr>
        <p:spPr>
          <a:xfrm>
            <a:off x="-142875" y="1323975"/>
            <a:ext cx="1638300" cy="1229875"/>
          </a:xfrm>
          <a:custGeom>
            <a:avLst/>
            <a:gdLst/>
            <a:ahLst/>
            <a:cxnLst/>
            <a:rect l="l" t="t" r="r" b="b"/>
            <a:pathLst>
              <a:path w="65532" h="49195" extrusionOk="0">
                <a:moveTo>
                  <a:pt x="0" y="0"/>
                </a:moveTo>
                <a:cubicBezTo>
                  <a:pt x="8115" y="2705"/>
                  <a:pt x="18547" y="1747"/>
                  <a:pt x="24384" y="8001"/>
                </a:cubicBezTo>
                <a:cubicBezTo>
                  <a:pt x="32994" y="17226"/>
                  <a:pt x="34230" y="31768"/>
                  <a:pt x="42672" y="41148"/>
                </a:cubicBezTo>
                <a:cubicBezTo>
                  <a:pt x="45459" y="44244"/>
                  <a:pt x="48596" y="47543"/>
                  <a:pt x="52578" y="48768"/>
                </a:cubicBezTo>
                <a:cubicBezTo>
                  <a:pt x="56769" y="50057"/>
                  <a:pt x="61372" y="47869"/>
                  <a:pt x="65532" y="46482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sp>
      <p:grpSp>
        <p:nvGrpSpPr>
          <p:cNvPr id="1743" name="Google Shape;1743;p62"/>
          <p:cNvGrpSpPr/>
          <p:nvPr/>
        </p:nvGrpSpPr>
        <p:grpSpPr>
          <a:xfrm>
            <a:off x="1399884" y="2054480"/>
            <a:ext cx="540962" cy="591542"/>
            <a:chOff x="2013650" y="1733325"/>
            <a:chExt cx="407750" cy="445875"/>
          </a:xfrm>
        </p:grpSpPr>
        <p:sp>
          <p:nvSpPr>
            <p:cNvPr id="1744" name="Google Shape;1744;p62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62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62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2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62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2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2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62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2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62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62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62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62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62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62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62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62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5" name="Google Shape;1765;p63"/>
          <p:cNvCxnSpPr>
            <a:stCxn id="1766" idx="0"/>
            <a:endCxn id="1767" idx="0"/>
          </p:cNvCxnSpPr>
          <p:nvPr/>
        </p:nvCxnSpPr>
        <p:spPr>
          <a:xfrm rot="-5400000">
            <a:off x="2514837" y="1476923"/>
            <a:ext cx="780300" cy="1720500"/>
          </a:xfrm>
          <a:prstGeom prst="curvedConnector3">
            <a:avLst>
              <a:gd name="adj1" fmla="val 130514"/>
            </a:avLst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768" name="Google Shape;1768;p63"/>
          <p:cNvCxnSpPr>
            <a:stCxn id="1767" idx="0"/>
            <a:endCxn id="1769" idx="0"/>
          </p:cNvCxnSpPr>
          <p:nvPr/>
        </p:nvCxnSpPr>
        <p:spPr>
          <a:xfrm rot="-5400000" flipH="1">
            <a:off x="4238516" y="1473800"/>
            <a:ext cx="780300" cy="1726800"/>
          </a:xfrm>
          <a:prstGeom prst="curvedConnector3">
            <a:avLst>
              <a:gd name="adj1" fmla="val -30517"/>
            </a:avLst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770" name="Google Shape;1770;p63"/>
          <p:cNvCxnSpPr>
            <a:stCxn id="1769" idx="0"/>
            <a:endCxn id="1771" idx="0"/>
          </p:cNvCxnSpPr>
          <p:nvPr/>
        </p:nvCxnSpPr>
        <p:spPr>
          <a:xfrm rot="-5400000">
            <a:off x="5960116" y="1478873"/>
            <a:ext cx="780300" cy="1716600"/>
          </a:xfrm>
          <a:prstGeom prst="curvedConnector3">
            <a:avLst>
              <a:gd name="adj1" fmla="val 130514"/>
            </a:avLst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772" name="Google Shape;1772;p63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Here’s Another Timeline</a:t>
            </a:r>
            <a:endParaRPr sz="3600"/>
          </a:p>
        </p:txBody>
      </p:sp>
      <p:sp>
        <p:nvSpPr>
          <p:cNvPr id="1773" name="Google Shape;1773;p63"/>
          <p:cNvSpPr txBox="1">
            <a:spLocks noGrp="1"/>
          </p:cNvSpPr>
          <p:nvPr>
            <p:ph type="ctrTitle" idx="4294967295"/>
          </p:nvPr>
        </p:nvSpPr>
        <p:spPr>
          <a:xfrm flipH="1">
            <a:off x="2984966" y="2578625"/>
            <a:ext cx="1560600" cy="41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Mars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74" name="Google Shape;1774;p63"/>
          <p:cNvSpPr txBox="1">
            <a:spLocks noGrp="1"/>
          </p:cNvSpPr>
          <p:nvPr>
            <p:ph type="subTitle" idx="4294967295"/>
          </p:nvPr>
        </p:nvSpPr>
        <p:spPr>
          <a:xfrm flipH="1">
            <a:off x="2837816" y="2869754"/>
            <a:ext cx="1854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Despite being red, Mars is a cold place</a:t>
            </a:r>
            <a:endParaRPr sz="1400"/>
          </a:p>
        </p:txBody>
      </p:sp>
      <p:sp>
        <p:nvSpPr>
          <p:cNvPr id="1775" name="Google Shape;1775;p63"/>
          <p:cNvSpPr txBox="1">
            <a:spLocks noGrp="1"/>
          </p:cNvSpPr>
          <p:nvPr>
            <p:ph type="ctrTitle" idx="4294967295"/>
          </p:nvPr>
        </p:nvSpPr>
        <p:spPr>
          <a:xfrm flipH="1">
            <a:off x="6428316" y="2578625"/>
            <a:ext cx="1560600" cy="41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Saturn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76" name="Google Shape;1776;p63"/>
          <p:cNvSpPr txBox="1">
            <a:spLocks noGrp="1"/>
          </p:cNvSpPr>
          <p:nvPr>
            <p:ph type="subTitle" idx="4294967295"/>
          </p:nvPr>
        </p:nvSpPr>
        <p:spPr>
          <a:xfrm flipH="1">
            <a:off x="6281167" y="2869754"/>
            <a:ext cx="1854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Saturn is the ringed one and a gas giant</a:t>
            </a:r>
            <a:endParaRPr sz="1400"/>
          </a:p>
        </p:txBody>
      </p:sp>
      <p:sp>
        <p:nvSpPr>
          <p:cNvPr id="1777" name="Google Shape;1777;p63"/>
          <p:cNvSpPr txBox="1">
            <a:spLocks noGrp="1"/>
          </p:cNvSpPr>
          <p:nvPr>
            <p:ph type="ctrTitle" idx="4294967295"/>
          </p:nvPr>
        </p:nvSpPr>
        <p:spPr>
          <a:xfrm flipH="1">
            <a:off x="1264441" y="3356639"/>
            <a:ext cx="1560600" cy="41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Jupiter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78" name="Google Shape;1778;p63"/>
          <p:cNvSpPr txBox="1">
            <a:spLocks noGrp="1"/>
          </p:cNvSpPr>
          <p:nvPr>
            <p:ph type="subTitle" idx="4294967295"/>
          </p:nvPr>
        </p:nvSpPr>
        <p:spPr>
          <a:xfrm flipH="1">
            <a:off x="1007933" y="3648116"/>
            <a:ext cx="20736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It’s the biggest planet in the Solar System</a:t>
            </a:r>
            <a:endParaRPr sz="1400"/>
          </a:p>
        </p:txBody>
      </p:sp>
      <p:sp>
        <p:nvSpPr>
          <p:cNvPr id="1779" name="Google Shape;1779;p63"/>
          <p:cNvSpPr txBox="1">
            <a:spLocks noGrp="1"/>
          </p:cNvSpPr>
          <p:nvPr>
            <p:ph type="ctrTitle" idx="4294967295"/>
          </p:nvPr>
        </p:nvSpPr>
        <p:spPr>
          <a:xfrm flipH="1">
            <a:off x="4711666" y="3356714"/>
            <a:ext cx="1560600" cy="41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Mercury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80" name="Google Shape;1780;p63"/>
          <p:cNvSpPr txBox="1">
            <a:spLocks noGrp="1"/>
          </p:cNvSpPr>
          <p:nvPr>
            <p:ph type="subTitle" idx="4294967295"/>
          </p:nvPr>
        </p:nvSpPr>
        <p:spPr>
          <a:xfrm flipH="1">
            <a:off x="4386022" y="3648116"/>
            <a:ext cx="2211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Mercury is the closest planet to the Sun</a:t>
            </a:r>
            <a:endParaRPr sz="1400"/>
          </a:p>
        </p:txBody>
      </p:sp>
      <p:grpSp>
        <p:nvGrpSpPr>
          <p:cNvPr id="1781" name="Google Shape;1781;p63"/>
          <p:cNvGrpSpPr/>
          <p:nvPr/>
        </p:nvGrpSpPr>
        <p:grpSpPr>
          <a:xfrm>
            <a:off x="1774262" y="2197355"/>
            <a:ext cx="540962" cy="591542"/>
            <a:chOff x="2013650" y="1733325"/>
            <a:chExt cx="407750" cy="445875"/>
          </a:xfrm>
        </p:grpSpPr>
        <p:sp>
          <p:nvSpPr>
            <p:cNvPr id="1782" name="Google Shape;1782;p63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63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63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63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63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63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63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63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63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63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63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63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63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63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63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63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63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9" name="Google Shape;1799;p63"/>
          <p:cNvGrpSpPr/>
          <p:nvPr/>
        </p:nvGrpSpPr>
        <p:grpSpPr>
          <a:xfrm>
            <a:off x="5216462" y="2197355"/>
            <a:ext cx="540962" cy="591542"/>
            <a:chOff x="2013650" y="1733325"/>
            <a:chExt cx="407750" cy="445875"/>
          </a:xfrm>
        </p:grpSpPr>
        <p:sp>
          <p:nvSpPr>
            <p:cNvPr id="1800" name="Google Shape;1800;p63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63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63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63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63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63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63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63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63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63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63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63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63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63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63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63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63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7" name="Google Shape;1817;p63"/>
          <p:cNvGrpSpPr/>
          <p:nvPr/>
        </p:nvGrpSpPr>
        <p:grpSpPr>
          <a:xfrm>
            <a:off x="3495360" y="1520467"/>
            <a:ext cx="540976" cy="540889"/>
            <a:chOff x="-929509" y="1189310"/>
            <a:chExt cx="582634" cy="582540"/>
          </a:xfrm>
        </p:grpSpPr>
        <p:sp>
          <p:nvSpPr>
            <p:cNvPr id="1818" name="Google Shape;1818;p63"/>
            <p:cNvSpPr/>
            <p:nvPr/>
          </p:nvSpPr>
          <p:spPr>
            <a:xfrm>
              <a:off x="-929500" y="1480550"/>
              <a:ext cx="291300" cy="291300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63"/>
            <p:cNvSpPr/>
            <p:nvPr/>
          </p:nvSpPr>
          <p:spPr>
            <a:xfrm flipH="1">
              <a:off x="-638175" y="1480550"/>
              <a:ext cx="291300" cy="291300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63"/>
            <p:cNvSpPr/>
            <p:nvPr/>
          </p:nvSpPr>
          <p:spPr>
            <a:xfrm rot="-5400000" flipH="1">
              <a:off x="-638209" y="1189310"/>
              <a:ext cx="291300" cy="291300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63"/>
            <p:cNvSpPr/>
            <p:nvPr/>
          </p:nvSpPr>
          <p:spPr>
            <a:xfrm rot="5400000">
              <a:off x="-929509" y="1189310"/>
              <a:ext cx="291300" cy="291300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63"/>
            <p:cNvSpPr/>
            <p:nvPr/>
          </p:nvSpPr>
          <p:spPr>
            <a:xfrm>
              <a:off x="-761225" y="1371775"/>
              <a:ext cx="237300" cy="23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3" name="Google Shape;1823;p63"/>
          <p:cNvGrpSpPr/>
          <p:nvPr/>
        </p:nvGrpSpPr>
        <p:grpSpPr>
          <a:xfrm>
            <a:off x="6937535" y="1520467"/>
            <a:ext cx="540976" cy="540889"/>
            <a:chOff x="-929509" y="1189310"/>
            <a:chExt cx="582634" cy="582540"/>
          </a:xfrm>
        </p:grpSpPr>
        <p:sp>
          <p:nvSpPr>
            <p:cNvPr id="1824" name="Google Shape;1824;p63"/>
            <p:cNvSpPr/>
            <p:nvPr/>
          </p:nvSpPr>
          <p:spPr>
            <a:xfrm>
              <a:off x="-929500" y="1480550"/>
              <a:ext cx="291300" cy="291300"/>
            </a:xfrm>
            <a:prstGeom prst="teardrop">
              <a:avLst>
                <a:gd name="adj" fmla="val 10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63"/>
            <p:cNvSpPr/>
            <p:nvPr/>
          </p:nvSpPr>
          <p:spPr>
            <a:xfrm flipH="1">
              <a:off x="-638175" y="1480550"/>
              <a:ext cx="291300" cy="291300"/>
            </a:xfrm>
            <a:prstGeom prst="teardrop">
              <a:avLst>
                <a:gd name="adj" fmla="val 10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63"/>
            <p:cNvSpPr/>
            <p:nvPr/>
          </p:nvSpPr>
          <p:spPr>
            <a:xfrm rot="-5400000" flipH="1">
              <a:off x="-638209" y="1189310"/>
              <a:ext cx="291300" cy="291300"/>
            </a:xfrm>
            <a:prstGeom prst="teardrop">
              <a:avLst>
                <a:gd name="adj" fmla="val 10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63"/>
            <p:cNvSpPr/>
            <p:nvPr/>
          </p:nvSpPr>
          <p:spPr>
            <a:xfrm rot="5400000">
              <a:off x="-929509" y="1189310"/>
              <a:ext cx="291300" cy="291300"/>
            </a:xfrm>
            <a:prstGeom prst="teardrop">
              <a:avLst>
                <a:gd name="adj" fmla="val 10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63"/>
            <p:cNvSpPr/>
            <p:nvPr/>
          </p:nvSpPr>
          <p:spPr>
            <a:xfrm>
              <a:off x="-761225" y="1371775"/>
              <a:ext cx="237300" cy="23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7" name="Google Shape;1767;p63"/>
          <p:cNvSpPr txBox="1">
            <a:spLocks noGrp="1"/>
          </p:cNvSpPr>
          <p:nvPr>
            <p:ph type="ctrTitle" idx="4294967295"/>
          </p:nvPr>
        </p:nvSpPr>
        <p:spPr>
          <a:xfrm flipH="1">
            <a:off x="2984966" y="1947050"/>
            <a:ext cx="1560600" cy="63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Mali"/>
                <a:ea typeface="Mali"/>
                <a:cs typeface="Mali"/>
                <a:sym typeface="Mali"/>
              </a:rPr>
              <a:t>02</a:t>
            </a:r>
            <a:endParaRPr b="1">
              <a:solidFill>
                <a:schemeClr val="accent3"/>
              </a:solidFill>
              <a:latin typeface="Mali"/>
              <a:ea typeface="Mali"/>
              <a:cs typeface="Mali"/>
              <a:sym typeface="Mali"/>
            </a:endParaRPr>
          </a:p>
        </p:txBody>
      </p:sp>
      <p:sp>
        <p:nvSpPr>
          <p:cNvPr id="1771" name="Google Shape;1771;p63"/>
          <p:cNvSpPr txBox="1">
            <a:spLocks noGrp="1"/>
          </p:cNvSpPr>
          <p:nvPr>
            <p:ph type="ctrTitle" idx="4294967295"/>
          </p:nvPr>
        </p:nvSpPr>
        <p:spPr>
          <a:xfrm flipH="1">
            <a:off x="6428316" y="1947050"/>
            <a:ext cx="1560600" cy="63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Mali"/>
                <a:ea typeface="Mali"/>
                <a:cs typeface="Mali"/>
                <a:sym typeface="Mali"/>
              </a:rPr>
              <a:t>04</a:t>
            </a:r>
            <a:endParaRPr b="1">
              <a:solidFill>
                <a:schemeClr val="accent3"/>
              </a:solidFill>
              <a:latin typeface="Mali"/>
              <a:ea typeface="Mali"/>
              <a:cs typeface="Mali"/>
              <a:sym typeface="Mali"/>
            </a:endParaRPr>
          </a:p>
        </p:txBody>
      </p:sp>
      <p:sp>
        <p:nvSpPr>
          <p:cNvPr id="1766" name="Google Shape;1766;p63"/>
          <p:cNvSpPr txBox="1">
            <a:spLocks noGrp="1"/>
          </p:cNvSpPr>
          <p:nvPr>
            <p:ph type="ctrTitle" idx="4294967295"/>
          </p:nvPr>
        </p:nvSpPr>
        <p:spPr>
          <a:xfrm flipH="1">
            <a:off x="1264437" y="2727323"/>
            <a:ext cx="1560600" cy="63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ali"/>
                <a:ea typeface="Mali"/>
                <a:cs typeface="Mali"/>
                <a:sym typeface="Mali"/>
              </a:rPr>
              <a:t>01</a:t>
            </a:r>
            <a:endParaRPr b="1">
              <a:latin typeface="Mali"/>
              <a:ea typeface="Mali"/>
              <a:cs typeface="Mali"/>
              <a:sym typeface="Mali"/>
            </a:endParaRPr>
          </a:p>
        </p:txBody>
      </p:sp>
      <p:sp>
        <p:nvSpPr>
          <p:cNvPr id="1769" name="Google Shape;1769;p63"/>
          <p:cNvSpPr txBox="1">
            <a:spLocks noGrp="1"/>
          </p:cNvSpPr>
          <p:nvPr>
            <p:ph type="ctrTitle" idx="4294967295"/>
          </p:nvPr>
        </p:nvSpPr>
        <p:spPr>
          <a:xfrm flipH="1">
            <a:off x="4711666" y="2727323"/>
            <a:ext cx="1560600" cy="63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ali"/>
                <a:ea typeface="Mali"/>
                <a:cs typeface="Mali"/>
                <a:sym typeface="Mali"/>
              </a:rPr>
              <a:t>03</a:t>
            </a:r>
            <a:endParaRPr b="1">
              <a:latin typeface="Mali"/>
              <a:ea typeface="Mali"/>
              <a:cs typeface="Mali"/>
              <a:sym typeface="Mal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42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Percentage of lost colonies</a:t>
            </a:r>
            <a:endParaRPr dirty="0"/>
          </a:p>
        </p:txBody>
      </p:sp>
      <p:sp>
        <p:nvSpPr>
          <p:cNvPr id="1171" name="Google Shape;1171;p42"/>
          <p:cNvSpPr txBox="1">
            <a:spLocks noGrp="1"/>
          </p:cNvSpPr>
          <p:nvPr>
            <p:ph type="body" idx="1"/>
          </p:nvPr>
        </p:nvSpPr>
        <p:spPr>
          <a:xfrm>
            <a:off x="1752600" y="1535575"/>
            <a:ext cx="5638800" cy="46343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600" dirty="0"/>
              <a:t>1/ </a:t>
            </a:r>
            <a:r>
              <a:rPr lang="it-IT" sz="1600" dirty="0" err="1"/>
              <a:t>July</a:t>
            </a:r>
            <a:r>
              <a:rPr lang="it-IT" sz="1600" dirty="0"/>
              <a:t> 1 </a:t>
            </a:r>
            <a:r>
              <a:rPr lang="it-IT" sz="1600" dirty="0" err="1"/>
              <a:t>colonies</a:t>
            </a:r>
            <a:r>
              <a:rPr lang="it-IT" sz="1600" dirty="0"/>
              <a:t> plus </a:t>
            </a:r>
            <a:r>
              <a:rPr lang="it-IT" sz="1600" dirty="0" err="1"/>
              <a:t>all</a:t>
            </a:r>
            <a:r>
              <a:rPr lang="it-IT" sz="1600" dirty="0"/>
              <a:t> </a:t>
            </a:r>
            <a:r>
              <a:rPr lang="it-IT" sz="1600" dirty="0" err="1"/>
              <a:t>colonies</a:t>
            </a:r>
            <a:r>
              <a:rPr lang="it-IT" sz="1600" dirty="0"/>
              <a:t> </a:t>
            </a:r>
            <a:r>
              <a:rPr lang="it-IT" sz="1600" dirty="0" err="1"/>
              <a:t>moved</a:t>
            </a:r>
            <a:r>
              <a:rPr lang="it-IT" sz="1600" dirty="0"/>
              <a:t> </a:t>
            </a:r>
            <a:r>
              <a:rPr lang="it-IT" sz="1600" dirty="0" err="1"/>
              <a:t>into</a:t>
            </a:r>
            <a:r>
              <a:rPr lang="it-IT" sz="1600" dirty="0"/>
              <a:t> </a:t>
            </a:r>
            <a:r>
              <a:rPr lang="it-IT" sz="1600" dirty="0" err="1"/>
              <a:t>that</a:t>
            </a:r>
            <a:r>
              <a:rPr lang="it-IT" sz="1600" dirty="0"/>
              <a:t> state </a:t>
            </a:r>
            <a:r>
              <a:rPr lang="it-IT" sz="1600" dirty="0" err="1"/>
              <a:t>during</a:t>
            </a:r>
            <a:r>
              <a:rPr lang="it-IT" sz="1600" dirty="0"/>
              <a:t> the quarter.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600" dirty="0"/>
              <a:t>2/ </a:t>
            </a:r>
            <a:r>
              <a:rPr lang="it-IT" sz="1600" dirty="0" err="1"/>
              <a:t>Percent</a:t>
            </a:r>
            <a:r>
              <a:rPr lang="it-IT" sz="1600" dirty="0"/>
              <a:t> </a:t>
            </a:r>
            <a:r>
              <a:rPr lang="it-IT" sz="1600" dirty="0" err="1"/>
              <a:t>lost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the </a:t>
            </a:r>
            <a:r>
              <a:rPr lang="it-IT" sz="1600" dirty="0" err="1"/>
              <a:t>number</a:t>
            </a:r>
            <a:r>
              <a:rPr lang="it-IT" sz="1600" dirty="0"/>
              <a:t> of </a:t>
            </a:r>
            <a:r>
              <a:rPr lang="it-IT" sz="1600" dirty="0" err="1"/>
              <a:t>lost</a:t>
            </a:r>
            <a:r>
              <a:rPr lang="it-IT" sz="1600" dirty="0"/>
              <a:t> </a:t>
            </a:r>
            <a:r>
              <a:rPr lang="it-IT" sz="1600" dirty="0" err="1"/>
              <a:t>colonies</a:t>
            </a:r>
            <a:r>
              <a:rPr lang="it-IT" sz="1600" dirty="0"/>
              <a:t> </a:t>
            </a:r>
            <a:r>
              <a:rPr lang="it-IT" sz="1600" dirty="0" err="1"/>
              <a:t>divided</a:t>
            </a:r>
            <a:r>
              <a:rPr lang="it-IT" sz="1600" dirty="0"/>
              <a:t> by maximum </a:t>
            </a:r>
            <a:r>
              <a:rPr lang="it-IT" sz="1600" dirty="0" err="1"/>
              <a:t>colonies</a:t>
            </a:r>
            <a:r>
              <a:rPr lang="it-IT" sz="1600" dirty="0"/>
              <a:t> </a:t>
            </a:r>
            <a:r>
              <a:rPr lang="it-IT" sz="1600" dirty="0" err="1"/>
              <a:t>except</a:t>
            </a:r>
            <a:r>
              <a:rPr lang="it-IT" sz="1600" dirty="0"/>
              <a:t> for the United States, </a:t>
            </a:r>
            <a:r>
              <a:rPr lang="it-IT" sz="1600" dirty="0" err="1"/>
              <a:t>where</a:t>
            </a:r>
            <a:r>
              <a:rPr lang="it-IT" sz="1600" dirty="0"/>
              <a:t> </a:t>
            </a:r>
            <a:r>
              <a:rPr lang="it-IT" sz="1600" dirty="0" err="1"/>
              <a:t>percent</a:t>
            </a:r>
            <a:r>
              <a:rPr lang="it-IT" sz="1600" dirty="0"/>
              <a:t> </a:t>
            </a:r>
            <a:r>
              <a:rPr lang="it-IT" sz="1600" dirty="0" err="1"/>
              <a:t>lost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the </a:t>
            </a:r>
            <a:r>
              <a:rPr lang="it-IT" sz="1600" dirty="0" err="1"/>
              <a:t>number</a:t>
            </a:r>
            <a:r>
              <a:rPr lang="it-IT" sz="1600" dirty="0"/>
              <a:t> of </a:t>
            </a:r>
            <a:r>
              <a:rPr lang="it-IT" sz="1600" dirty="0" err="1"/>
              <a:t>lost</a:t>
            </a:r>
            <a:r>
              <a:rPr lang="it-IT" sz="1600" dirty="0"/>
              <a:t> </a:t>
            </a:r>
            <a:r>
              <a:rPr lang="it-IT" sz="1600" dirty="0" err="1"/>
              <a:t>colonies</a:t>
            </a:r>
            <a:r>
              <a:rPr lang="it-IT" sz="1600" dirty="0"/>
              <a:t> </a:t>
            </a:r>
            <a:r>
              <a:rPr lang="it-IT" sz="1600" dirty="0" err="1"/>
              <a:t>divided</a:t>
            </a:r>
            <a:r>
              <a:rPr lang="it-IT" sz="1600" dirty="0"/>
              <a:t> by the </a:t>
            </a:r>
            <a:r>
              <a:rPr lang="it-IT" sz="1600" dirty="0" err="1"/>
              <a:t>July</a:t>
            </a:r>
            <a:r>
              <a:rPr lang="it-IT" sz="1600" dirty="0"/>
              <a:t> 1 </a:t>
            </a:r>
            <a:r>
              <a:rPr lang="it-IT" sz="1600" dirty="0" err="1"/>
              <a:t>colonies</a:t>
            </a:r>
            <a:r>
              <a:rPr lang="it-IT" sz="1600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600" dirty="0"/>
              <a:t>3/ </a:t>
            </a:r>
            <a:r>
              <a:rPr lang="it-IT" sz="1600" dirty="0" err="1"/>
              <a:t>Defined</a:t>
            </a:r>
            <a:r>
              <a:rPr lang="it-IT" sz="1600" dirty="0"/>
              <a:t> </a:t>
            </a:r>
            <a:r>
              <a:rPr lang="it-IT" sz="1600" dirty="0" err="1"/>
              <a:t>as</a:t>
            </a:r>
            <a:r>
              <a:rPr lang="it-IT" sz="1600" dirty="0"/>
              <a:t> </a:t>
            </a:r>
            <a:r>
              <a:rPr lang="it-IT" sz="1600" dirty="0" err="1"/>
              <a:t>any</a:t>
            </a:r>
            <a:r>
              <a:rPr lang="it-IT" sz="1600" dirty="0"/>
              <a:t> </a:t>
            </a:r>
            <a:r>
              <a:rPr lang="it-IT" sz="1600" dirty="0" err="1"/>
              <a:t>surviving</a:t>
            </a:r>
            <a:r>
              <a:rPr lang="it-IT" sz="1600" dirty="0"/>
              <a:t> </a:t>
            </a:r>
            <a:r>
              <a:rPr lang="it-IT" sz="1600" dirty="0" err="1"/>
              <a:t>colony</a:t>
            </a:r>
            <a:r>
              <a:rPr lang="it-IT" sz="1600" dirty="0"/>
              <a:t> </a:t>
            </a:r>
            <a:r>
              <a:rPr lang="it-IT" sz="1600" dirty="0" err="1"/>
              <a:t>that</a:t>
            </a:r>
            <a:r>
              <a:rPr lang="it-IT" sz="1600" dirty="0"/>
              <a:t> </a:t>
            </a:r>
            <a:r>
              <a:rPr lang="it-IT" sz="1600" dirty="0" err="1"/>
              <a:t>was</a:t>
            </a:r>
            <a:r>
              <a:rPr lang="it-IT" sz="1600" dirty="0"/>
              <a:t> </a:t>
            </a:r>
            <a:r>
              <a:rPr lang="it-IT" sz="1600" dirty="0" err="1"/>
              <a:t>requeened</a:t>
            </a:r>
            <a:r>
              <a:rPr lang="it-IT" sz="1600" dirty="0"/>
              <a:t> or </a:t>
            </a:r>
            <a:r>
              <a:rPr lang="it-IT" sz="1600" dirty="0" err="1"/>
              <a:t>received</a:t>
            </a:r>
            <a:r>
              <a:rPr lang="it-IT" sz="1600" dirty="0"/>
              <a:t> new </a:t>
            </a:r>
            <a:r>
              <a:rPr lang="it-IT" sz="1600" dirty="0" err="1"/>
              <a:t>honey</a:t>
            </a:r>
            <a:r>
              <a:rPr lang="it-IT" sz="1600" dirty="0"/>
              <a:t> </a:t>
            </a:r>
            <a:r>
              <a:rPr lang="it-IT" sz="1600" dirty="0" err="1"/>
              <a:t>bees</a:t>
            </a:r>
            <a:r>
              <a:rPr lang="it-IT" sz="1600" dirty="0"/>
              <a:t> </a:t>
            </a:r>
            <a:r>
              <a:rPr lang="it-IT" sz="1600" dirty="0" err="1"/>
              <a:t>through</a:t>
            </a:r>
            <a:r>
              <a:rPr lang="it-IT" sz="1600" dirty="0"/>
              <a:t> </a:t>
            </a:r>
            <a:r>
              <a:rPr lang="it-IT" sz="1600" dirty="0" err="1"/>
              <a:t>nuc</a:t>
            </a:r>
            <a:r>
              <a:rPr lang="it-IT" sz="1600" dirty="0"/>
              <a:t> or package.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600" dirty="0"/>
              <a:t>4/ </a:t>
            </a:r>
            <a:r>
              <a:rPr lang="it-IT" sz="1600" dirty="0" err="1"/>
              <a:t>Percent</a:t>
            </a:r>
            <a:r>
              <a:rPr lang="it-IT" sz="1600" dirty="0"/>
              <a:t> </a:t>
            </a:r>
            <a:r>
              <a:rPr lang="it-IT" sz="1600" dirty="0" err="1"/>
              <a:t>renovated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the </a:t>
            </a:r>
            <a:r>
              <a:rPr lang="it-IT" sz="1600" dirty="0" err="1"/>
              <a:t>number</a:t>
            </a:r>
            <a:r>
              <a:rPr lang="it-IT" sz="1600" dirty="0"/>
              <a:t> of </a:t>
            </a:r>
            <a:r>
              <a:rPr lang="it-IT" sz="1600" dirty="0" err="1"/>
              <a:t>renovated</a:t>
            </a:r>
            <a:r>
              <a:rPr lang="it-IT" sz="1600" dirty="0"/>
              <a:t> </a:t>
            </a:r>
            <a:r>
              <a:rPr lang="it-IT" sz="1600" dirty="0" err="1"/>
              <a:t>colonies</a:t>
            </a:r>
            <a:r>
              <a:rPr lang="it-IT" sz="1600" dirty="0"/>
              <a:t> </a:t>
            </a:r>
            <a:r>
              <a:rPr lang="it-IT" sz="1600" dirty="0" err="1"/>
              <a:t>divided</a:t>
            </a:r>
            <a:r>
              <a:rPr lang="it-IT" sz="1600" dirty="0"/>
              <a:t> by maximum </a:t>
            </a:r>
            <a:r>
              <a:rPr lang="it-IT" sz="1600" dirty="0" err="1"/>
              <a:t>colonies</a:t>
            </a:r>
            <a:r>
              <a:rPr lang="it-IT" sz="1600" dirty="0"/>
              <a:t> </a:t>
            </a:r>
            <a:r>
              <a:rPr lang="it-IT" sz="1600" dirty="0" err="1"/>
              <a:t>except</a:t>
            </a:r>
            <a:r>
              <a:rPr lang="it-IT" sz="1600" dirty="0"/>
              <a:t> for the United States, </a:t>
            </a:r>
            <a:r>
              <a:rPr lang="it-IT" sz="1600" dirty="0" err="1"/>
              <a:t>where</a:t>
            </a:r>
            <a:r>
              <a:rPr lang="it-IT" sz="1600" dirty="0"/>
              <a:t> </a:t>
            </a:r>
            <a:r>
              <a:rPr lang="it-IT" sz="1600" dirty="0" err="1"/>
              <a:t>percent</a:t>
            </a:r>
            <a:r>
              <a:rPr lang="it-IT" sz="1600" dirty="0"/>
              <a:t> </a:t>
            </a:r>
            <a:r>
              <a:rPr lang="it-IT" sz="1600" dirty="0" err="1"/>
              <a:t>renovated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the </a:t>
            </a:r>
            <a:r>
              <a:rPr lang="it-IT" sz="1600" dirty="0" err="1"/>
              <a:t>number</a:t>
            </a:r>
            <a:r>
              <a:rPr lang="it-IT" sz="1600" dirty="0"/>
              <a:t> of </a:t>
            </a:r>
            <a:r>
              <a:rPr lang="it-IT" sz="1600" dirty="0" err="1"/>
              <a:t>renovated</a:t>
            </a:r>
            <a:r>
              <a:rPr lang="it-IT" sz="1600" dirty="0"/>
              <a:t> </a:t>
            </a:r>
            <a:r>
              <a:rPr lang="it-IT" sz="1600" dirty="0" err="1"/>
              <a:t>colonies</a:t>
            </a:r>
            <a:r>
              <a:rPr lang="it-IT" sz="1600" dirty="0"/>
              <a:t> </a:t>
            </a:r>
            <a:r>
              <a:rPr lang="it-IT" sz="1600" dirty="0" err="1"/>
              <a:t>divided</a:t>
            </a:r>
            <a:r>
              <a:rPr lang="it-IT" sz="1600" dirty="0"/>
              <a:t> by the </a:t>
            </a:r>
            <a:r>
              <a:rPr lang="it-IT" sz="1600" dirty="0" err="1"/>
              <a:t>July</a:t>
            </a:r>
            <a:r>
              <a:rPr lang="it-IT" sz="1600" dirty="0"/>
              <a:t> 1 </a:t>
            </a:r>
            <a:r>
              <a:rPr lang="it-IT" sz="1600" dirty="0" err="1"/>
              <a:t>colonies</a:t>
            </a:r>
            <a:r>
              <a:rPr lang="it-IT" sz="1600" dirty="0"/>
              <a:t>. 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677924A-FA27-4F22-ADAF-CC5BFE706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991" y="1019250"/>
            <a:ext cx="6380018" cy="78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41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64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Use a Graph</a:t>
            </a:r>
            <a:endParaRPr sz="3600"/>
          </a:p>
        </p:txBody>
      </p:sp>
      <p:sp>
        <p:nvSpPr>
          <p:cNvPr id="1834" name="Google Shape;1834;p64"/>
          <p:cNvSpPr txBox="1">
            <a:spLocks noGrp="1"/>
          </p:cNvSpPr>
          <p:nvPr>
            <p:ph type="ctrTitle" idx="4294967295"/>
          </p:nvPr>
        </p:nvSpPr>
        <p:spPr>
          <a:xfrm>
            <a:off x="6487306" y="2305500"/>
            <a:ext cx="1388700" cy="42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Jupiter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835" name="Google Shape;1835;p64"/>
          <p:cNvSpPr txBox="1">
            <a:spLocks noGrp="1"/>
          </p:cNvSpPr>
          <p:nvPr>
            <p:ph type="subTitle" idx="4294967295"/>
          </p:nvPr>
        </p:nvSpPr>
        <p:spPr>
          <a:xfrm>
            <a:off x="6269656" y="2580472"/>
            <a:ext cx="18240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Jupiter is the biggest planet in the Solar System</a:t>
            </a:r>
            <a:endParaRPr sz="1400"/>
          </a:p>
        </p:txBody>
      </p:sp>
      <p:sp>
        <p:nvSpPr>
          <p:cNvPr id="1836" name="Google Shape;1836;p64"/>
          <p:cNvSpPr txBox="1">
            <a:spLocks noGrp="1"/>
          </p:cNvSpPr>
          <p:nvPr>
            <p:ph type="ctrTitle" idx="4294967295"/>
          </p:nvPr>
        </p:nvSpPr>
        <p:spPr>
          <a:xfrm>
            <a:off x="1263333" y="3104225"/>
            <a:ext cx="1388700" cy="42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Mars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837" name="Google Shape;1837;p64"/>
          <p:cNvSpPr txBox="1">
            <a:spLocks noGrp="1"/>
          </p:cNvSpPr>
          <p:nvPr>
            <p:ph type="subTitle" idx="4294967295"/>
          </p:nvPr>
        </p:nvSpPr>
        <p:spPr>
          <a:xfrm>
            <a:off x="1045683" y="3379679"/>
            <a:ext cx="18240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Despite being red, Mars is actually a cold place</a:t>
            </a:r>
            <a:endParaRPr sz="1400"/>
          </a:p>
        </p:txBody>
      </p:sp>
      <p:sp>
        <p:nvSpPr>
          <p:cNvPr id="1838" name="Google Shape;1838;p64"/>
          <p:cNvSpPr txBox="1">
            <a:spLocks noGrp="1"/>
          </p:cNvSpPr>
          <p:nvPr>
            <p:ph type="ctrTitle" idx="4294967295"/>
          </p:nvPr>
        </p:nvSpPr>
        <p:spPr>
          <a:xfrm>
            <a:off x="1263333" y="1417500"/>
            <a:ext cx="1388700" cy="42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Saturn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839" name="Google Shape;1839;p64"/>
          <p:cNvSpPr txBox="1">
            <a:spLocks noGrp="1"/>
          </p:cNvSpPr>
          <p:nvPr>
            <p:ph type="subTitle" idx="4294967295"/>
          </p:nvPr>
        </p:nvSpPr>
        <p:spPr>
          <a:xfrm>
            <a:off x="1045683" y="1692472"/>
            <a:ext cx="18240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Saturn is the ringed planet and a gas giant</a:t>
            </a:r>
            <a:endParaRPr sz="1400"/>
          </a:p>
        </p:txBody>
      </p:sp>
      <p:sp>
        <p:nvSpPr>
          <p:cNvPr id="1840" name="Google Shape;1840;p64"/>
          <p:cNvSpPr txBox="1"/>
          <p:nvPr/>
        </p:nvSpPr>
        <p:spPr>
          <a:xfrm flipH="1">
            <a:off x="3114600" y="4248022"/>
            <a:ext cx="29148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4649"/>
                </a:solidFill>
                <a:latin typeface="Nunito"/>
                <a:ea typeface="Nunito"/>
                <a:cs typeface="Nunito"/>
                <a:sym typeface="Nunito"/>
              </a:rPr>
              <a:t>To modify this graph, click on it, follow the link, change the data and paste the new graph here</a:t>
            </a:r>
            <a:endParaRPr sz="1000">
              <a:solidFill>
                <a:srgbClr val="00464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841" name="Google Shape;1841;p64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11663" r="11655"/>
          <a:stretch/>
        </p:blipFill>
        <p:spPr>
          <a:xfrm flipH="1">
            <a:off x="3087701" y="1260743"/>
            <a:ext cx="2959275" cy="30963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2" name="Google Shape;1842;p64"/>
          <p:cNvCxnSpPr>
            <a:stCxn id="1834" idx="1"/>
          </p:cNvCxnSpPr>
          <p:nvPr/>
        </p:nvCxnSpPr>
        <p:spPr>
          <a:xfrm rot="10800000">
            <a:off x="5472106" y="2276400"/>
            <a:ext cx="1015200" cy="240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843" name="Google Shape;1843;p64"/>
          <p:cNvCxnSpPr>
            <a:stCxn id="1838" idx="3"/>
          </p:cNvCxnSpPr>
          <p:nvPr/>
        </p:nvCxnSpPr>
        <p:spPr>
          <a:xfrm>
            <a:off x="2652033" y="1628400"/>
            <a:ext cx="1182000" cy="495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844" name="Google Shape;1844;p64"/>
          <p:cNvCxnSpPr>
            <a:stCxn id="1836" idx="3"/>
          </p:cNvCxnSpPr>
          <p:nvPr/>
        </p:nvCxnSpPr>
        <p:spPr>
          <a:xfrm>
            <a:off x="2652033" y="3315125"/>
            <a:ext cx="1200900" cy="437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4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845" name="Google Shape;1845;p64"/>
          <p:cNvSpPr txBox="1">
            <a:spLocks noGrp="1"/>
          </p:cNvSpPr>
          <p:nvPr>
            <p:ph type="ctrTitle" idx="4294967295"/>
          </p:nvPr>
        </p:nvSpPr>
        <p:spPr>
          <a:xfrm>
            <a:off x="5176939" y="2567875"/>
            <a:ext cx="796800" cy="42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70%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846" name="Google Shape;1846;p64"/>
          <p:cNvSpPr txBox="1">
            <a:spLocks noGrp="1"/>
          </p:cNvSpPr>
          <p:nvPr>
            <p:ph type="ctrTitle" idx="4294967295"/>
          </p:nvPr>
        </p:nvSpPr>
        <p:spPr>
          <a:xfrm>
            <a:off x="3224314" y="2053525"/>
            <a:ext cx="873000" cy="42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20%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847" name="Google Shape;1847;p64"/>
          <p:cNvSpPr txBox="1">
            <a:spLocks noGrp="1"/>
          </p:cNvSpPr>
          <p:nvPr>
            <p:ph type="ctrTitle" idx="4294967295"/>
          </p:nvPr>
        </p:nvSpPr>
        <p:spPr>
          <a:xfrm>
            <a:off x="3386239" y="3379675"/>
            <a:ext cx="930000" cy="42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10%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65"/>
          <p:cNvSpPr txBox="1">
            <a:spLocks noGrp="1"/>
          </p:cNvSpPr>
          <p:nvPr>
            <p:ph type="title"/>
          </p:nvPr>
        </p:nvSpPr>
        <p:spPr>
          <a:xfrm rot="152">
            <a:off x="1171500" y="1880409"/>
            <a:ext cx="6801000" cy="12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>
                <a:solidFill>
                  <a:schemeClr val="accent3"/>
                </a:solidFill>
              </a:rPr>
              <a:t>98</a:t>
            </a:r>
            <a:r>
              <a:rPr lang="en"/>
              <a:t>,3</a:t>
            </a:r>
            <a:r>
              <a:rPr lang="en">
                <a:solidFill>
                  <a:schemeClr val="accent3"/>
                </a:solidFill>
              </a:rPr>
              <a:t>0</a:t>
            </a:r>
            <a:r>
              <a:rPr lang="en"/>
              <a:t>0,00</a:t>
            </a:r>
            <a:r>
              <a:rPr lang="en">
                <a:solidFill>
                  <a:schemeClr val="accent3"/>
                </a:solidFill>
              </a:rPr>
              <a:t>0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853" name="Google Shape;1853;p65"/>
          <p:cNvSpPr txBox="1">
            <a:spLocks noGrp="1"/>
          </p:cNvSpPr>
          <p:nvPr>
            <p:ph type="subTitle" idx="1"/>
          </p:nvPr>
        </p:nvSpPr>
        <p:spPr>
          <a:xfrm flipH="1">
            <a:off x="3047525" y="3113559"/>
            <a:ext cx="3048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66"/>
          <p:cNvSpPr txBox="1">
            <a:spLocks noGrp="1"/>
          </p:cNvSpPr>
          <p:nvPr>
            <p:ph type="title"/>
          </p:nvPr>
        </p:nvSpPr>
        <p:spPr>
          <a:xfrm>
            <a:off x="2278500" y="1855056"/>
            <a:ext cx="4587000" cy="96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24h 307m</a:t>
            </a:r>
            <a:endParaRPr/>
          </a:p>
        </p:txBody>
      </p:sp>
      <p:sp>
        <p:nvSpPr>
          <p:cNvPr id="1859" name="Google Shape;1859;p66"/>
          <p:cNvSpPr txBox="1">
            <a:spLocks noGrp="1"/>
          </p:cNvSpPr>
          <p:nvPr>
            <p:ph type="subTitle" idx="1"/>
          </p:nvPr>
        </p:nvSpPr>
        <p:spPr>
          <a:xfrm flipH="1">
            <a:off x="2749650" y="2618777"/>
            <a:ext cx="3644700" cy="5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Jupiter’s rotation period</a:t>
            </a:r>
            <a:endParaRPr/>
          </a:p>
        </p:txBody>
      </p:sp>
      <p:sp>
        <p:nvSpPr>
          <p:cNvPr id="1860" name="Google Shape;1860;p66"/>
          <p:cNvSpPr txBox="1">
            <a:spLocks noGrp="1"/>
          </p:cNvSpPr>
          <p:nvPr>
            <p:ph type="title" idx="2"/>
          </p:nvPr>
        </p:nvSpPr>
        <p:spPr>
          <a:xfrm>
            <a:off x="2278500" y="447165"/>
            <a:ext cx="4587000" cy="96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3,000.00</a:t>
            </a:r>
            <a:endParaRPr/>
          </a:p>
        </p:txBody>
      </p:sp>
      <p:sp>
        <p:nvSpPr>
          <p:cNvPr id="1861" name="Google Shape;1861;p66"/>
          <p:cNvSpPr txBox="1">
            <a:spLocks noGrp="1"/>
          </p:cNvSpPr>
          <p:nvPr>
            <p:ph type="subTitle" idx="3"/>
          </p:nvPr>
        </p:nvSpPr>
        <p:spPr>
          <a:xfrm flipH="1">
            <a:off x="2749650" y="1205860"/>
            <a:ext cx="36447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earths is the Sun’s mass</a:t>
            </a:r>
            <a:endParaRPr/>
          </a:p>
        </p:txBody>
      </p:sp>
      <p:sp>
        <p:nvSpPr>
          <p:cNvPr id="1862" name="Google Shape;1862;p66"/>
          <p:cNvSpPr txBox="1">
            <a:spLocks noGrp="1"/>
          </p:cNvSpPr>
          <p:nvPr>
            <p:ph type="title" idx="4"/>
          </p:nvPr>
        </p:nvSpPr>
        <p:spPr>
          <a:xfrm>
            <a:off x="2278500" y="3269095"/>
            <a:ext cx="4587000" cy="96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386,000 km</a:t>
            </a:r>
            <a:endParaRPr/>
          </a:p>
        </p:txBody>
      </p:sp>
      <p:sp>
        <p:nvSpPr>
          <p:cNvPr id="1863" name="Google Shape;1863;p66"/>
          <p:cNvSpPr txBox="1">
            <a:spLocks noGrp="1"/>
          </p:cNvSpPr>
          <p:nvPr>
            <p:ph type="subTitle" idx="5"/>
          </p:nvPr>
        </p:nvSpPr>
        <p:spPr>
          <a:xfrm flipH="1">
            <a:off x="2995650" y="4030271"/>
            <a:ext cx="3152700" cy="5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 distance between the Earth and the Moon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8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8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18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67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869" name="Google Shape;1869;p67"/>
          <p:cNvSpPr txBox="1">
            <a:spLocks noGrp="1"/>
          </p:cNvSpPr>
          <p:nvPr>
            <p:ph type="subTitle" idx="1"/>
          </p:nvPr>
        </p:nvSpPr>
        <p:spPr>
          <a:xfrm flipH="1">
            <a:off x="6346625" y="2276602"/>
            <a:ext cx="1417500" cy="8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Amelie Johnson</a:t>
            </a:r>
            <a:endParaRPr/>
          </a:p>
        </p:txBody>
      </p:sp>
      <p:sp>
        <p:nvSpPr>
          <p:cNvPr id="1870" name="Google Shape;1870;p67"/>
          <p:cNvSpPr txBox="1">
            <a:spLocks noGrp="1"/>
          </p:cNvSpPr>
          <p:nvPr>
            <p:ph type="subTitle" idx="2"/>
          </p:nvPr>
        </p:nvSpPr>
        <p:spPr>
          <a:xfrm flipH="1">
            <a:off x="1122475" y="2276602"/>
            <a:ext cx="1958100" cy="8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Richard Roe</a:t>
            </a:r>
            <a:endParaRPr/>
          </a:p>
        </p:txBody>
      </p:sp>
      <p:sp>
        <p:nvSpPr>
          <p:cNvPr id="1871" name="Google Shape;1871;p67"/>
          <p:cNvSpPr txBox="1">
            <a:spLocks noGrp="1"/>
          </p:cNvSpPr>
          <p:nvPr>
            <p:ph type="subTitle" idx="3"/>
          </p:nvPr>
        </p:nvSpPr>
        <p:spPr>
          <a:xfrm flipH="1">
            <a:off x="1122475" y="3585501"/>
            <a:ext cx="1958100" cy="7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sp>
        <p:nvSpPr>
          <p:cNvPr id="1872" name="Google Shape;1872;p67"/>
          <p:cNvSpPr txBox="1">
            <a:spLocks noGrp="1"/>
          </p:cNvSpPr>
          <p:nvPr>
            <p:ph type="subTitle" idx="4"/>
          </p:nvPr>
        </p:nvSpPr>
        <p:spPr>
          <a:xfrm flipH="1">
            <a:off x="6076325" y="3585501"/>
            <a:ext cx="1958100" cy="7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sp>
        <p:nvSpPr>
          <p:cNvPr id="1873" name="Google Shape;1873;p67"/>
          <p:cNvSpPr txBox="1">
            <a:spLocks noGrp="1"/>
          </p:cNvSpPr>
          <p:nvPr>
            <p:ph type="subTitle" idx="5"/>
          </p:nvPr>
        </p:nvSpPr>
        <p:spPr>
          <a:xfrm flipH="1">
            <a:off x="3593025" y="2276602"/>
            <a:ext cx="1958100" cy="8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Helena Patterson</a:t>
            </a:r>
            <a:endParaRPr/>
          </a:p>
        </p:txBody>
      </p:sp>
      <p:sp>
        <p:nvSpPr>
          <p:cNvPr id="1874" name="Google Shape;1874;p67"/>
          <p:cNvSpPr txBox="1">
            <a:spLocks noGrp="1"/>
          </p:cNvSpPr>
          <p:nvPr>
            <p:ph type="subTitle" idx="6"/>
          </p:nvPr>
        </p:nvSpPr>
        <p:spPr>
          <a:xfrm flipH="1">
            <a:off x="3593025" y="3585498"/>
            <a:ext cx="1958100" cy="7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cxnSp>
        <p:nvCxnSpPr>
          <p:cNvPr id="1875" name="Google Shape;1875;p67"/>
          <p:cNvCxnSpPr/>
          <p:nvPr/>
        </p:nvCxnSpPr>
        <p:spPr>
          <a:xfrm>
            <a:off x="1206175" y="3585500"/>
            <a:ext cx="179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876" name="Google Shape;1876;p67"/>
          <p:cNvCxnSpPr/>
          <p:nvPr/>
        </p:nvCxnSpPr>
        <p:spPr>
          <a:xfrm>
            <a:off x="3676725" y="3585500"/>
            <a:ext cx="179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877" name="Google Shape;1877;p67"/>
          <p:cNvCxnSpPr/>
          <p:nvPr/>
        </p:nvCxnSpPr>
        <p:spPr>
          <a:xfrm>
            <a:off x="6160025" y="3585500"/>
            <a:ext cx="179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878" name="Google Shape;1878;p67"/>
          <p:cNvSpPr txBox="1">
            <a:spLocks noGrp="1"/>
          </p:cNvSpPr>
          <p:nvPr>
            <p:ph type="subTitle" idx="3"/>
          </p:nvPr>
        </p:nvSpPr>
        <p:spPr>
          <a:xfrm flipH="1">
            <a:off x="1564675" y="3166400"/>
            <a:ext cx="1073700" cy="3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</a:rPr>
              <a:t>Writer</a:t>
            </a:r>
            <a:endParaRPr sz="1800" b="1">
              <a:solidFill>
                <a:schemeClr val="accent2"/>
              </a:solidFill>
            </a:endParaRPr>
          </a:p>
        </p:txBody>
      </p:sp>
      <p:sp>
        <p:nvSpPr>
          <p:cNvPr id="1879" name="Google Shape;1879;p67"/>
          <p:cNvSpPr txBox="1">
            <a:spLocks noGrp="1"/>
          </p:cNvSpPr>
          <p:nvPr>
            <p:ph type="subTitle" idx="4"/>
          </p:nvPr>
        </p:nvSpPr>
        <p:spPr>
          <a:xfrm flipH="1">
            <a:off x="6160025" y="3166550"/>
            <a:ext cx="1790700" cy="3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</a:rPr>
              <a:t>Teacher</a:t>
            </a:r>
            <a:endParaRPr sz="1800" b="1">
              <a:solidFill>
                <a:schemeClr val="accent2"/>
              </a:solidFill>
            </a:endParaRPr>
          </a:p>
        </p:txBody>
      </p:sp>
      <p:sp>
        <p:nvSpPr>
          <p:cNvPr id="1880" name="Google Shape;1880;p67"/>
          <p:cNvSpPr txBox="1">
            <a:spLocks noGrp="1"/>
          </p:cNvSpPr>
          <p:nvPr>
            <p:ph type="subTitle" idx="6"/>
          </p:nvPr>
        </p:nvSpPr>
        <p:spPr>
          <a:xfrm flipH="1">
            <a:off x="3676725" y="3166525"/>
            <a:ext cx="1790700" cy="3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</a:rPr>
              <a:t>Manager</a:t>
            </a:r>
            <a:endParaRPr sz="1800" b="1">
              <a:solidFill>
                <a:schemeClr val="accent3"/>
              </a:solidFill>
            </a:endParaRPr>
          </a:p>
        </p:txBody>
      </p:sp>
      <p:sp>
        <p:nvSpPr>
          <p:cNvPr id="1881" name="Google Shape;1881;p67"/>
          <p:cNvSpPr/>
          <p:nvPr/>
        </p:nvSpPr>
        <p:spPr>
          <a:xfrm rot="5269355" flipH="1">
            <a:off x="1686685" y="1324223"/>
            <a:ext cx="829681" cy="952203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1"/>
                </a:moveTo>
                <a:lnTo>
                  <a:pt x="0" y="9349"/>
                </a:lnTo>
                <a:lnTo>
                  <a:pt x="481" y="27173"/>
                </a:lnTo>
                <a:lnTo>
                  <a:pt x="16176" y="35674"/>
                </a:lnTo>
                <a:lnTo>
                  <a:pt x="31366" y="26349"/>
                </a:lnTo>
                <a:lnTo>
                  <a:pt x="30908" y="8524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2" name="Google Shape;1882;p67"/>
          <p:cNvSpPr/>
          <p:nvPr/>
        </p:nvSpPr>
        <p:spPr>
          <a:xfrm rot="5269355" flipH="1">
            <a:off x="4157235" y="1324223"/>
            <a:ext cx="829681" cy="952203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1"/>
                </a:moveTo>
                <a:lnTo>
                  <a:pt x="0" y="9349"/>
                </a:lnTo>
                <a:lnTo>
                  <a:pt x="481" y="27173"/>
                </a:lnTo>
                <a:lnTo>
                  <a:pt x="16176" y="35674"/>
                </a:lnTo>
                <a:lnTo>
                  <a:pt x="31366" y="26349"/>
                </a:lnTo>
                <a:lnTo>
                  <a:pt x="30908" y="8524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67"/>
          <p:cNvSpPr/>
          <p:nvPr/>
        </p:nvSpPr>
        <p:spPr>
          <a:xfrm rot="5269355" flipH="1">
            <a:off x="6640535" y="1324223"/>
            <a:ext cx="829681" cy="952203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1"/>
                </a:moveTo>
                <a:lnTo>
                  <a:pt x="0" y="9349"/>
                </a:lnTo>
                <a:lnTo>
                  <a:pt x="481" y="27173"/>
                </a:lnTo>
                <a:lnTo>
                  <a:pt x="16176" y="35674"/>
                </a:lnTo>
                <a:lnTo>
                  <a:pt x="31366" y="26349"/>
                </a:lnTo>
                <a:lnTo>
                  <a:pt x="30908" y="8524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4" name="Google Shape;1884;p67"/>
          <p:cNvGrpSpPr/>
          <p:nvPr/>
        </p:nvGrpSpPr>
        <p:grpSpPr>
          <a:xfrm>
            <a:off x="6839283" y="1584230"/>
            <a:ext cx="432183" cy="432183"/>
            <a:chOff x="-55988800" y="3982600"/>
            <a:chExt cx="319025" cy="319025"/>
          </a:xfrm>
        </p:grpSpPr>
        <p:sp>
          <p:nvSpPr>
            <p:cNvPr id="1885" name="Google Shape;1885;p67"/>
            <p:cNvSpPr/>
            <p:nvPr/>
          </p:nvSpPr>
          <p:spPr>
            <a:xfrm>
              <a:off x="-55791875" y="3982600"/>
              <a:ext cx="102400" cy="102425"/>
            </a:xfrm>
            <a:custGeom>
              <a:avLst/>
              <a:gdLst/>
              <a:ahLst/>
              <a:cxnLst/>
              <a:rect l="l" t="t" r="r" b="b"/>
              <a:pathLst>
                <a:path w="4096" h="4097" extrusionOk="0">
                  <a:moveTo>
                    <a:pt x="1859" y="1"/>
                  </a:moveTo>
                  <a:cubicBezTo>
                    <a:pt x="1071" y="1"/>
                    <a:pt x="410" y="379"/>
                    <a:pt x="0" y="977"/>
                  </a:cubicBezTo>
                  <a:cubicBezTo>
                    <a:pt x="1512" y="1450"/>
                    <a:pt x="2647" y="2647"/>
                    <a:pt x="3119" y="4096"/>
                  </a:cubicBezTo>
                  <a:cubicBezTo>
                    <a:pt x="3718" y="3687"/>
                    <a:pt x="4096" y="3025"/>
                    <a:pt x="4096" y="2237"/>
                  </a:cubicBezTo>
                  <a:cubicBezTo>
                    <a:pt x="4096" y="1009"/>
                    <a:pt x="3119" y="1"/>
                    <a:pt x="1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67"/>
            <p:cNvSpPr/>
            <p:nvPr/>
          </p:nvSpPr>
          <p:spPr>
            <a:xfrm>
              <a:off x="-55969100" y="3982600"/>
              <a:ext cx="102400" cy="102425"/>
            </a:xfrm>
            <a:custGeom>
              <a:avLst/>
              <a:gdLst/>
              <a:ahLst/>
              <a:cxnLst/>
              <a:rect l="l" t="t" r="r" b="b"/>
              <a:pathLst>
                <a:path w="4096" h="4097" extrusionOk="0">
                  <a:moveTo>
                    <a:pt x="2269" y="1"/>
                  </a:moveTo>
                  <a:cubicBezTo>
                    <a:pt x="1040" y="1"/>
                    <a:pt x="1" y="977"/>
                    <a:pt x="1" y="2237"/>
                  </a:cubicBezTo>
                  <a:cubicBezTo>
                    <a:pt x="1" y="2994"/>
                    <a:pt x="410" y="3687"/>
                    <a:pt x="1009" y="4096"/>
                  </a:cubicBezTo>
                  <a:cubicBezTo>
                    <a:pt x="1481" y="2647"/>
                    <a:pt x="2647" y="1450"/>
                    <a:pt x="4096" y="977"/>
                  </a:cubicBezTo>
                  <a:cubicBezTo>
                    <a:pt x="3718" y="379"/>
                    <a:pt x="3057" y="1"/>
                    <a:pt x="22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67"/>
            <p:cNvSpPr/>
            <p:nvPr/>
          </p:nvSpPr>
          <p:spPr>
            <a:xfrm>
              <a:off x="-55819450" y="40212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32" y="0"/>
                  </a:moveTo>
                  <a:lnTo>
                    <a:pt x="32" y="1103"/>
                  </a:lnTo>
                  <a:cubicBezTo>
                    <a:pt x="1" y="2521"/>
                    <a:pt x="1198" y="3686"/>
                    <a:pt x="2615" y="3686"/>
                  </a:cubicBezTo>
                  <a:lnTo>
                    <a:pt x="3718" y="3686"/>
                  </a:lnTo>
                  <a:cubicBezTo>
                    <a:pt x="3529" y="1733"/>
                    <a:pt x="1985" y="158"/>
                    <a:pt x="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67"/>
            <p:cNvSpPr/>
            <p:nvPr/>
          </p:nvSpPr>
          <p:spPr>
            <a:xfrm>
              <a:off x="-55930500" y="40212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3718" y="0"/>
                  </a:moveTo>
                  <a:cubicBezTo>
                    <a:pt x="1733" y="158"/>
                    <a:pt x="158" y="1733"/>
                    <a:pt x="0" y="3686"/>
                  </a:cubicBezTo>
                  <a:lnTo>
                    <a:pt x="1103" y="3686"/>
                  </a:lnTo>
                  <a:cubicBezTo>
                    <a:pt x="2552" y="3686"/>
                    <a:pt x="3718" y="2521"/>
                    <a:pt x="3718" y="1103"/>
                  </a:cubicBezTo>
                  <a:lnTo>
                    <a:pt x="37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67"/>
            <p:cNvSpPr/>
            <p:nvPr/>
          </p:nvSpPr>
          <p:spPr>
            <a:xfrm>
              <a:off x="-55988800" y="4086575"/>
              <a:ext cx="319025" cy="215050"/>
            </a:xfrm>
            <a:custGeom>
              <a:avLst/>
              <a:gdLst/>
              <a:ahLst/>
              <a:cxnLst/>
              <a:rect l="l" t="t" r="r" b="b"/>
              <a:pathLst>
                <a:path w="12761" h="8602" extrusionOk="0">
                  <a:moveTo>
                    <a:pt x="4884" y="2584"/>
                  </a:moveTo>
                  <a:cubicBezTo>
                    <a:pt x="5105" y="2584"/>
                    <a:pt x="5262" y="2741"/>
                    <a:pt x="5262" y="2930"/>
                  </a:cubicBezTo>
                  <a:cubicBezTo>
                    <a:pt x="5262" y="3119"/>
                    <a:pt x="5105" y="3277"/>
                    <a:pt x="4884" y="3277"/>
                  </a:cubicBezTo>
                  <a:cubicBezTo>
                    <a:pt x="4695" y="3277"/>
                    <a:pt x="4538" y="3151"/>
                    <a:pt x="4538" y="2930"/>
                  </a:cubicBezTo>
                  <a:cubicBezTo>
                    <a:pt x="4538" y="2741"/>
                    <a:pt x="4695" y="2584"/>
                    <a:pt x="4884" y="2584"/>
                  </a:cubicBezTo>
                  <a:close/>
                  <a:moveTo>
                    <a:pt x="7877" y="2615"/>
                  </a:moveTo>
                  <a:cubicBezTo>
                    <a:pt x="8098" y="2615"/>
                    <a:pt x="8255" y="2773"/>
                    <a:pt x="8255" y="2962"/>
                  </a:cubicBezTo>
                  <a:cubicBezTo>
                    <a:pt x="8287" y="3151"/>
                    <a:pt x="8129" y="3308"/>
                    <a:pt x="7877" y="3308"/>
                  </a:cubicBezTo>
                  <a:cubicBezTo>
                    <a:pt x="7688" y="3308"/>
                    <a:pt x="7531" y="3151"/>
                    <a:pt x="7531" y="2962"/>
                  </a:cubicBezTo>
                  <a:cubicBezTo>
                    <a:pt x="7531" y="2773"/>
                    <a:pt x="7688" y="2615"/>
                    <a:pt x="7877" y="2615"/>
                  </a:cubicBezTo>
                  <a:close/>
                  <a:moveTo>
                    <a:pt x="1104" y="4222"/>
                  </a:moveTo>
                  <a:cubicBezTo>
                    <a:pt x="1387" y="4568"/>
                    <a:pt x="1828" y="4820"/>
                    <a:pt x="2332" y="4820"/>
                  </a:cubicBezTo>
                  <a:cubicBezTo>
                    <a:pt x="2301" y="5199"/>
                    <a:pt x="1954" y="5577"/>
                    <a:pt x="1545" y="5577"/>
                  </a:cubicBezTo>
                  <a:cubicBezTo>
                    <a:pt x="1167" y="5577"/>
                    <a:pt x="789" y="5199"/>
                    <a:pt x="789" y="4820"/>
                  </a:cubicBezTo>
                  <a:cubicBezTo>
                    <a:pt x="789" y="4568"/>
                    <a:pt x="915" y="4348"/>
                    <a:pt x="1104" y="4222"/>
                  </a:cubicBezTo>
                  <a:close/>
                  <a:moveTo>
                    <a:pt x="11721" y="4222"/>
                  </a:moveTo>
                  <a:cubicBezTo>
                    <a:pt x="11910" y="4348"/>
                    <a:pt x="12036" y="4568"/>
                    <a:pt x="12036" y="4820"/>
                  </a:cubicBezTo>
                  <a:cubicBezTo>
                    <a:pt x="12036" y="5199"/>
                    <a:pt x="11721" y="5577"/>
                    <a:pt x="11280" y="5577"/>
                  </a:cubicBezTo>
                  <a:cubicBezTo>
                    <a:pt x="10870" y="5577"/>
                    <a:pt x="10492" y="5199"/>
                    <a:pt x="10492" y="4820"/>
                  </a:cubicBezTo>
                  <a:cubicBezTo>
                    <a:pt x="10965" y="4820"/>
                    <a:pt x="11437" y="4568"/>
                    <a:pt x="11721" y="4222"/>
                  </a:cubicBezTo>
                  <a:close/>
                  <a:moveTo>
                    <a:pt x="7460" y="5143"/>
                  </a:moveTo>
                  <a:cubicBezTo>
                    <a:pt x="7554" y="5143"/>
                    <a:pt x="7641" y="5183"/>
                    <a:pt x="7688" y="5262"/>
                  </a:cubicBezTo>
                  <a:cubicBezTo>
                    <a:pt x="7877" y="5356"/>
                    <a:pt x="7877" y="5608"/>
                    <a:pt x="7720" y="5766"/>
                  </a:cubicBezTo>
                  <a:cubicBezTo>
                    <a:pt x="7373" y="6112"/>
                    <a:pt x="6901" y="6301"/>
                    <a:pt x="6396" y="6301"/>
                  </a:cubicBezTo>
                  <a:cubicBezTo>
                    <a:pt x="5892" y="6301"/>
                    <a:pt x="5420" y="6112"/>
                    <a:pt x="5105" y="5766"/>
                  </a:cubicBezTo>
                  <a:cubicBezTo>
                    <a:pt x="4947" y="5608"/>
                    <a:pt x="4947" y="5356"/>
                    <a:pt x="5105" y="5262"/>
                  </a:cubicBezTo>
                  <a:cubicBezTo>
                    <a:pt x="5184" y="5183"/>
                    <a:pt x="5278" y="5143"/>
                    <a:pt x="5369" y="5143"/>
                  </a:cubicBezTo>
                  <a:cubicBezTo>
                    <a:pt x="5459" y="5143"/>
                    <a:pt x="5546" y="5183"/>
                    <a:pt x="5609" y="5262"/>
                  </a:cubicBezTo>
                  <a:cubicBezTo>
                    <a:pt x="5829" y="5466"/>
                    <a:pt x="6113" y="5569"/>
                    <a:pt x="6396" y="5569"/>
                  </a:cubicBezTo>
                  <a:cubicBezTo>
                    <a:pt x="6680" y="5569"/>
                    <a:pt x="6964" y="5466"/>
                    <a:pt x="7184" y="5262"/>
                  </a:cubicBezTo>
                  <a:cubicBezTo>
                    <a:pt x="7263" y="5183"/>
                    <a:pt x="7365" y="5143"/>
                    <a:pt x="7460" y="5143"/>
                  </a:cubicBezTo>
                  <a:close/>
                  <a:moveTo>
                    <a:pt x="6396" y="0"/>
                  </a:moveTo>
                  <a:cubicBezTo>
                    <a:pt x="5829" y="1071"/>
                    <a:pt x="4695" y="1828"/>
                    <a:pt x="3403" y="1828"/>
                  </a:cubicBezTo>
                  <a:lnTo>
                    <a:pt x="2301" y="1828"/>
                  </a:lnTo>
                  <a:cubicBezTo>
                    <a:pt x="1482" y="1828"/>
                    <a:pt x="757" y="2489"/>
                    <a:pt x="757" y="3308"/>
                  </a:cubicBezTo>
                  <a:lnTo>
                    <a:pt x="757" y="3529"/>
                  </a:lnTo>
                  <a:cubicBezTo>
                    <a:pt x="284" y="3781"/>
                    <a:pt x="1" y="4253"/>
                    <a:pt x="1" y="4820"/>
                  </a:cubicBezTo>
                  <a:cubicBezTo>
                    <a:pt x="1" y="5640"/>
                    <a:pt x="694" y="6301"/>
                    <a:pt x="1513" y="6301"/>
                  </a:cubicBezTo>
                  <a:cubicBezTo>
                    <a:pt x="1891" y="6301"/>
                    <a:pt x="2301" y="6144"/>
                    <a:pt x="2521" y="5923"/>
                  </a:cubicBezTo>
                  <a:cubicBezTo>
                    <a:pt x="3120" y="7467"/>
                    <a:pt x="4632" y="8601"/>
                    <a:pt x="6365" y="8601"/>
                  </a:cubicBezTo>
                  <a:cubicBezTo>
                    <a:pt x="8098" y="8601"/>
                    <a:pt x="9578" y="7467"/>
                    <a:pt x="10177" y="5923"/>
                  </a:cubicBezTo>
                  <a:cubicBezTo>
                    <a:pt x="10461" y="6144"/>
                    <a:pt x="10807" y="6301"/>
                    <a:pt x="11185" y="6301"/>
                  </a:cubicBezTo>
                  <a:cubicBezTo>
                    <a:pt x="12036" y="6301"/>
                    <a:pt x="12697" y="5640"/>
                    <a:pt x="12697" y="4820"/>
                  </a:cubicBezTo>
                  <a:cubicBezTo>
                    <a:pt x="12760" y="4253"/>
                    <a:pt x="12445" y="3749"/>
                    <a:pt x="12036" y="3529"/>
                  </a:cubicBezTo>
                  <a:lnTo>
                    <a:pt x="12036" y="3308"/>
                  </a:lnTo>
                  <a:cubicBezTo>
                    <a:pt x="12036" y="2489"/>
                    <a:pt x="11311" y="1828"/>
                    <a:pt x="10492" y="1828"/>
                  </a:cubicBezTo>
                  <a:lnTo>
                    <a:pt x="9389" y="1828"/>
                  </a:lnTo>
                  <a:cubicBezTo>
                    <a:pt x="8098" y="1828"/>
                    <a:pt x="6932" y="1071"/>
                    <a:pt x="6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0" name="Google Shape;1890;p67"/>
          <p:cNvGrpSpPr/>
          <p:nvPr/>
        </p:nvGrpSpPr>
        <p:grpSpPr>
          <a:xfrm>
            <a:off x="4356525" y="1584779"/>
            <a:ext cx="431099" cy="431099"/>
            <a:chOff x="-57568775" y="3198925"/>
            <a:chExt cx="318225" cy="318225"/>
          </a:xfrm>
        </p:grpSpPr>
        <p:sp>
          <p:nvSpPr>
            <p:cNvPr id="1891" name="Google Shape;1891;p67"/>
            <p:cNvSpPr/>
            <p:nvPr/>
          </p:nvSpPr>
          <p:spPr>
            <a:xfrm>
              <a:off x="-57530950" y="337377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67"/>
            <p:cNvSpPr/>
            <p:nvPr/>
          </p:nvSpPr>
          <p:spPr>
            <a:xfrm>
              <a:off x="-57568775" y="3406850"/>
              <a:ext cx="99275" cy="110300"/>
            </a:xfrm>
            <a:custGeom>
              <a:avLst/>
              <a:gdLst/>
              <a:ahLst/>
              <a:cxnLst/>
              <a:rect l="l" t="t" r="r" b="b"/>
              <a:pathLst>
                <a:path w="3971" h="4412" extrusionOk="0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67"/>
            <p:cNvSpPr/>
            <p:nvPr/>
          </p:nvSpPr>
          <p:spPr>
            <a:xfrm>
              <a:off x="-57494725" y="3254850"/>
              <a:ext cx="207175" cy="262300"/>
            </a:xfrm>
            <a:custGeom>
              <a:avLst/>
              <a:gdLst/>
              <a:ahLst/>
              <a:cxnLst/>
              <a:rect l="l" t="t" r="r" b="b"/>
              <a:pathLst>
                <a:path w="8287" h="10492" extrusionOk="0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67"/>
            <p:cNvSpPr/>
            <p:nvPr/>
          </p:nvSpPr>
          <p:spPr>
            <a:xfrm>
              <a:off x="-57269475" y="3372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67"/>
            <p:cNvSpPr/>
            <p:nvPr/>
          </p:nvSpPr>
          <p:spPr>
            <a:xfrm>
              <a:off x="-57436450" y="3198925"/>
              <a:ext cx="185900" cy="154400"/>
            </a:xfrm>
            <a:custGeom>
              <a:avLst/>
              <a:gdLst/>
              <a:ahLst/>
              <a:cxnLst/>
              <a:rect l="l" t="t" r="r" b="b"/>
              <a:pathLst>
                <a:path w="7436" h="6176" extrusionOk="0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67"/>
            <p:cNvSpPr/>
            <p:nvPr/>
          </p:nvSpPr>
          <p:spPr>
            <a:xfrm>
              <a:off x="-57532525" y="3215450"/>
              <a:ext cx="77975" cy="148900"/>
            </a:xfrm>
            <a:custGeom>
              <a:avLst/>
              <a:gdLst/>
              <a:ahLst/>
              <a:cxnLst/>
              <a:rect l="l" t="t" r="r" b="b"/>
              <a:pathLst>
                <a:path w="3119" h="5956" extrusionOk="0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7" name="Google Shape;1897;p67"/>
          <p:cNvGrpSpPr/>
          <p:nvPr/>
        </p:nvGrpSpPr>
        <p:grpSpPr>
          <a:xfrm>
            <a:off x="1912121" y="1584233"/>
            <a:ext cx="378808" cy="432183"/>
            <a:chOff x="-55576850" y="3198125"/>
            <a:chExt cx="279625" cy="319025"/>
          </a:xfrm>
        </p:grpSpPr>
        <p:sp>
          <p:nvSpPr>
            <p:cNvPr id="1898" name="Google Shape;1898;p67"/>
            <p:cNvSpPr/>
            <p:nvPr/>
          </p:nvSpPr>
          <p:spPr>
            <a:xfrm>
              <a:off x="-55576850" y="33359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67"/>
            <p:cNvSpPr/>
            <p:nvPr/>
          </p:nvSpPr>
          <p:spPr>
            <a:xfrm>
              <a:off x="-55539850" y="3198125"/>
              <a:ext cx="206375" cy="99275"/>
            </a:xfrm>
            <a:custGeom>
              <a:avLst/>
              <a:gdLst/>
              <a:ahLst/>
              <a:cxnLst/>
              <a:rect l="l" t="t" r="r" b="b"/>
              <a:pathLst>
                <a:path w="8255" h="3971" extrusionOk="0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67"/>
            <p:cNvSpPr/>
            <p:nvPr/>
          </p:nvSpPr>
          <p:spPr>
            <a:xfrm>
              <a:off x="-55539850" y="327532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67"/>
            <p:cNvSpPr/>
            <p:nvPr/>
          </p:nvSpPr>
          <p:spPr>
            <a:xfrm>
              <a:off x="-55316150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68"/>
          <p:cNvSpPr/>
          <p:nvPr/>
        </p:nvSpPr>
        <p:spPr>
          <a:xfrm>
            <a:off x="4200525" y="1185600"/>
            <a:ext cx="4943295" cy="873254"/>
          </a:xfrm>
          <a:custGeom>
            <a:avLst/>
            <a:gdLst/>
            <a:ahLst/>
            <a:cxnLst/>
            <a:rect l="l" t="t" r="r" b="b"/>
            <a:pathLst>
              <a:path w="213741" h="53541" extrusionOk="0">
                <a:moveTo>
                  <a:pt x="0" y="45540"/>
                </a:moveTo>
                <a:cubicBezTo>
                  <a:pt x="27169" y="45540"/>
                  <a:pt x="53281" y="34104"/>
                  <a:pt x="78867" y="24966"/>
                </a:cubicBezTo>
                <a:cubicBezTo>
                  <a:pt x="87884" y="21746"/>
                  <a:pt x="98767" y="21068"/>
                  <a:pt x="105537" y="14298"/>
                </a:cubicBezTo>
                <a:cubicBezTo>
                  <a:pt x="108123" y="11712"/>
                  <a:pt x="110352" y="7527"/>
                  <a:pt x="109347" y="4011"/>
                </a:cubicBezTo>
                <a:cubicBezTo>
                  <a:pt x="108629" y="1497"/>
                  <a:pt x="104994" y="-550"/>
                  <a:pt x="102489" y="201"/>
                </a:cubicBezTo>
                <a:cubicBezTo>
                  <a:pt x="95892" y="2180"/>
                  <a:pt x="99275" y="16168"/>
                  <a:pt x="104394" y="20775"/>
                </a:cubicBezTo>
                <a:cubicBezTo>
                  <a:pt x="109751" y="25597"/>
                  <a:pt x="118141" y="26109"/>
                  <a:pt x="125349" y="26109"/>
                </a:cubicBezTo>
                <a:cubicBezTo>
                  <a:pt x="144025" y="26109"/>
                  <a:pt x="163768" y="21352"/>
                  <a:pt x="181356" y="27633"/>
                </a:cubicBezTo>
                <a:cubicBezTo>
                  <a:pt x="194375" y="32283"/>
                  <a:pt x="203966" y="43766"/>
                  <a:pt x="213741" y="53541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sp>
      <p:sp>
        <p:nvSpPr>
          <p:cNvPr id="1907" name="Google Shape;1907;p68"/>
          <p:cNvSpPr txBox="1">
            <a:spLocks noGrp="1"/>
          </p:cNvSpPr>
          <p:nvPr>
            <p:ph type="subTitle" idx="1"/>
          </p:nvPr>
        </p:nvSpPr>
        <p:spPr>
          <a:xfrm flipH="1">
            <a:off x="5733826" y="2437661"/>
            <a:ext cx="2086200" cy="1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delete this one and add yours</a:t>
            </a:r>
            <a:endParaRPr/>
          </a:p>
        </p:txBody>
      </p:sp>
      <p:sp>
        <p:nvSpPr>
          <p:cNvPr id="1908" name="Google Shape;1908;p68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Software</a:t>
            </a:r>
            <a:endParaRPr/>
          </a:p>
        </p:txBody>
      </p:sp>
      <p:grpSp>
        <p:nvGrpSpPr>
          <p:cNvPr id="1909" name="Google Shape;1909;p68"/>
          <p:cNvGrpSpPr/>
          <p:nvPr/>
        </p:nvGrpSpPr>
        <p:grpSpPr>
          <a:xfrm>
            <a:off x="1543750" y="1416674"/>
            <a:ext cx="3842140" cy="3019074"/>
            <a:chOff x="1153225" y="1597649"/>
            <a:chExt cx="3842140" cy="3019074"/>
          </a:xfrm>
        </p:grpSpPr>
        <p:grpSp>
          <p:nvGrpSpPr>
            <p:cNvPr id="1910" name="Google Shape;1910;p68"/>
            <p:cNvGrpSpPr/>
            <p:nvPr/>
          </p:nvGrpSpPr>
          <p:grpSpPr>
            <a:xfrm>
              <a:off x="1153225" y="1597649"/>
              <a:ext cx="3842140" cy="3019074"/>
              <a:chOff x="238125" y="1676700"/>
              <a:chExt cx="2045650" cy="1779275"/>
            </a:xfrm>
          </p:grpSpPr>
          <p:sp>
            <p:nvSpPr>
              <p:cNvPr id="1911" name="Google Shape;1911;p68"/>
              <p:cNvSpPr/>
              <p:nvPr/>
            </p:nvSpPr>
            <p:spPr>
              <a:xfrm>
                <a:off x="1006875" y="3190025"/>
                <a:ext cx="508150" cy="247100"/>
              </a:xfrm>
              <a:custGeom>
                <a:avLst/>
                <a:gdLst/>
                <a:ahLst/>
                <a:cxnLst/>
                <a:rect l="l" t="t" r="r" b="b"/>
                <a:pathLst>
                  <a:path w="20326" h="9884" extrusionOk="0">
                    <a:moveTo>
                      <a:pt x="2967" y="0"/>
                    </a:moveTo>
                    <a:lnTo>
                      <a:pt x="0" y="9884"/>
                    </a:lnTo>
                    <a:lnTo>
                      <a:pt x="20325" y="9884"/>
                    </a:lnTo>
                    <a:lnTo>
                      <a:pt x="17359" y="0"/>
                    </a:lnTo>
                    <a:close/>
                  </a:path>
                </a:pathLst>
              </a:custGeom>
              <a:solidFill>
                <a:srgbClr val="6179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68"/>
              <p:cNvSpPr/>
              <p:nvPr/>
            </p:nvSpPr>
            <p:spPr>
              <a:xfrm>
                <a:off x="1021625" y="3190025"/>
                <a:ext cx="452425" cy="197525"/>
              </a:xfrm>
              <a:custGeom>
                <a:avLst/>
                <a:gdLst/>
                <a:ahLst/>
                <a:cxnLst/>
                <a:rect l="l" t="t" r="r" b="b"/>
                <a:pathLst>
                  <a:path w="18097" h="7901" extrusionOk="0">
                    <a:moveTo>
                      <a:pt x="2377" y="0"/>
                    </a:moveTo>
                    <a:lnTo>
                      <a:pt x="0" y="7901"/>
                    </a:lnTo>
                    <a:cubicBezTo>
                      <a:pt x="6032" y="6753"/>
                      <a:pt x="12064" y="5557"/>
                      <a:pt x="18096" y="4442"/>
                    </a:cubicBezTo>
                    <a:lnTo>
                      <a:pt x="16769" y="0"/>
                    </a:lnTo>
                    <a:close/>
                  </a:path>
                </a:pathLst>
              </a:custGeom>
              <a:solidFill>
                <a:srgbClr val="6179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68"/>
              <p:cNvSpPr/>
              <p:nvPr/>
            </p:nvSpPr>
            <p:spPr>
              <a:xfrm>
                <a:off x="968750" y="3417450"/>
                <a:ext cx="584375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23375" h="1541" extrusionOk="0">
                    <a:moveTo>
                      <a:pt x="492" y="0"/>
                    </a:moveTo>
                    <a:cubicBezTo>
                      <a:pt x="214" y="0"/>
                      <a:pt x="1" y="230"/>
                      <a:pt x="1" y="492"/>
                    </a:cubicBezTo>
                    <a:lnTo>
                      <a:pt x="1" y="1541"/>
                    </a:lnTo>
                    <a:lnTo>
                      <a:pt x="23375" y="1541"/>
                    </a:lnTo>
                    <a:lnTo>
                      <a:pt x="23375" y="492"/>
                    </a:lnTo>
                    <a:cubicBezTo>
                      <a:pt x="23375" y="213"/>
                      <a:pt x="23145" y="0"/>
                      <a:pt x="22883" y="0"/>
                    </a:cubicBezTo>
                    <a:close/>
                  </a:path>
                </a:pathLst>
              </a:custGeom>
              <a:solidFill>
                <a:srgbClr val="0755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68"/>
              <p:cNvSpPr/>
              <p:nvPr/>
            </p:nvSpPr>
            <p:spPr>
              <a:xfrm>
                <a:off x="238125" y="1777900"/>
                <a:ext cx="2045650" cy="14613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8452" extrusionOk="0">
                    <a:moveTo>
                      <a:pt x="1574" y="1"/>
                    </a:moveTo>
                    <a:cubicBezTo>
                      <a:pt x="705" y="1"/>
                      <a:pt x="0" y="689"/>
                      <a:pt x="0" y="1558"/>
                    </a:cubicBezTo>
                    <a:lnTo>
                      <a:pt x="0" y="56895"/>
                    </a:lnTo>
                    <a:cubicBezTo>
                      <a:pt x="0" y="57764"/>
                      <a:pt x="705" y="58452"/>
                      <a:pt x="1574" y="58452"/>
                    </a:cubicBezTo>
                    <a:lnTo>
                      <a:pt x="80252" y="58452"/>
                    </a:lnTo>
                    <a:cubicBezTo>
                      <a:pt x="81121" y="58452"/>
                      <a:pt x="81826" y="57764"/>
                      <a:pt x="81826" y="56895"/>
                    </a:cubicBezTo>
                    <a:lnTo>
                      <a:pt x="81826" y="1558"/>
                    </a:lnTo>
                    <a:cubicBezTo>
                      <a:pt x="81826" y="689"/>
                      <a:pt x="81121" y="1"/>
                      <a:pt x="80252" y="1"/>
                    </a:cubicBezTo>
                    <a:close/>
                  </a:path>
                </a:pathLst>
              </a:custGeom>
              <a:solidFill>
                <a:srgbClr val="A1BAB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68"/>
              <p:cNvSpPr/>
              <p:nvPr/>
            </p:nvSpPr>
            <p:spPr>
              <a:xfrm>
                <a:off x="238125" y="1676700"/>
                <a:ext cx="2045650" cy="13904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5616" extrusionOk="0">
                    <a:moveTo>
                      <a:pt x="2836" y="0"/>
                    </a:moveTo>
                    <a:cubicBezTo>
                      <a:pt x="1279" y="0"/>
                      <a:pt x="0" y="1279"/>
                      <a:pt x="0" y="2836"/>
                    </a:cubicBezTo>
                    <a:lnTo>
                      <a:pt x="0" y="55616"/>
                    </a:lnTo>
                    <a:lnTo>
                      <a:pt x="81826" y="55616"/>
                    </a:lnTo>
                    <a:lnTo>
                      <a:pt x="81826" y="2836"/>
                    </a:lnTo>
                    <a:cubicBezTo>
                      <a:pt x="81826" y="1279"/>
                      <a:pt x="80547" y="0"/>
                      <a:pt x="78973" y="0"/>
                    </a:cubicBezTo>
                    <a:close/>
                  </a:path>
                </a:pathLst>
              </a:custGeom>
              <a:solidFill>
                <a:srgbClr val="3F50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68"/>
              <p:cNvSpPr/>
              <p:nvPr/>
            </p:nvSpPr>
            <p:spPr>
              <a:xfrm>
                <a:off x="346300" y="1773800"/>
                <a:ext cx="1829300" cy="1140050"/>
              </a:xfrm>
              <a:custGeom>
                <a:avLst/>
                <a:gdLst/>
                <a:ahLst/>
                <a:cxnLst/>
                <a:rect l="l" t="t" r="r" b="b"/>
                <a:pathLst>
                  <a:path w="73172" h="45602" extrusionOk="0">
                    <a:moveTo>
                      <a:pt x="426" y="1"/>
                    </a:moveTo>
                    <a:cubicBezTo>
                      <a:pt x="197" y="1"/>
                      <a:pt x="0" y="181"/>
                      <a:pt x="0" y="411"/>
                    </a:cubicBezTo>
                    <a:lnTo>
                      <a:pt x="0" y="45175"/>
                    </a:lnTo>
                    <a:cubicBezTo>
                      <a:pt x="0" y="45405"/>
                      <a:pt x="197" y="45601"/>
                      <a:pt x="426" y="45601"/>
                    </a:cubicBezTo>
                    <a:lnTo>
                      <a:pt x="72745" y="45601"/>
                    </a:lnTo>
                    <a:cubicBezTo>
                      <a:pt x="72975" y="45601"/>
                      <a:pt x="73171" y="45405"/>
                      <a:pt x="73171" y="45175"/>
                    </a:cubicBezTo>
                    <a:lnTo>
                      <a:pt x="73171" y="411"/>
                    </a:lnTo>
                    <a:cubicBezTo>
                      <a:pt x="73171" y="181"/>
                      <a:pt x="72975" y="1"/>
                      <a:pt x="72745" y="1"/>
                    </a:cubicBezTo>
                    <a:close/>
                  </a:path>
                </a:pathLst>
              </a:custGeom>
              <a:solidFill>
                <a:srgbClr val="F46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68"/>
              <p:cNvSpPr/>
              <p:nvPr/>
            </p:nvSpPr>
            <p:spPr>
              <a:xfrm>
                <a:off x="1244550" y="1708650"/>
                <a:ext cx="2870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997" extrusionOk="0">
                    <a:moveTo>
                      <a:pt x="656" y="1"/>
                    </a:moveTo>
                    <a:cubicBezTo>
                      <a:pt x="213" y="1"/>
                      <a:pt x="0" y="541"/>
                      <a:pt x="312" y="853"/>
                    </a:cubicBezTo>
                    <a:cubicBezTo>
                      <a:pt x="411" y="952"/>
                      <a:pt x="532" y="996"/>
                      <a:pt x="650" y="996"/>
                    </a:cubicBezTo>
                    <a:cubicBezTo>
                      <a:pt x="904" y="996"/>
                      <a:pt x="1147" y="794"/>
                      <a:pt x="1147" y="492"/>
                    </a:cubicBezTo>
                    <a:cubicBezTo>
                      <a:pt x="1147" y="230"/>
                      <a:pt x="934" y="1"/>
                      <a:pt x="656" y="1"/>
                    </a:cubicBezTo>
                    <a:close/>
                  </a:path>
                </a:pathLst>
              </a:custGeom>
              <a:solidFill>
                <a:srgbClr val="EC5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18" name="Google Shape;1918;p68"/>
            <p:cNvSpPr/>
            <p:nvPr/>
          </p:nvSpPr>
          <p:spPr>
            <a:xfrm>
              <a:off x="3014150" y="4032725"/>
              <a:ext cx="120300" cy="120300"/>
            </a:xfrm>
            <a:prstGeom prst="ellipse">
              <a:avLst/>
            </a:prstGeom>
            <a:noFill/>
            <a:ln w="9525" cap="flat" cmpd="sng">
              <a:solidFill>
                <a:srgbClr val="EC5D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19" name="Google Shape;1919;p68"/>
          <p:cNvPicPr preferRelativeResize="0"/>
          <p:nvPr/>
        </p:nvPicPr>
        <p:blipFill rotWithShape="1">
          <a:blip r:embed="rId3">
            <a:alphaModFix/>
          </a:blip>
          <a:srcRect t="7827" b="7819"/>
          <a:stretch/>
        </p:blipFill>
        <p:spPr>
          <a:xfrm>
            <a:off x="1738397" y="1579421"/>
            <a:ext cx="3452819" cy="19419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0" name="Google Shape;1920;p68"/>
          <p:cNvGrpSpPr/>
          <p:nvPr/>
        </p:nvGrpSpPr>
        <p:grpSpPr>
          <a:xfrm rot="-735567">
            <a:off x="7621323" y="1416620"/>
            <a:ext cx="540943" cy="591521"/>
            <a:chOff x="2013650" y="1733325"/>
            <a:chExt cx="407750" cy="445875"/>
          </a:xfrm>
        </p:grpSpPr>
        <p:sp>
          <p:nvSpPr>
            <p:cNvPr id="1921" name="Google Shape;1921;p68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68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68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68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68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68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68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68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68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68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68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68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68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68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68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68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68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69"/>
          <p:cNvSpPr/>
          <p:nvPr/>
        </p:nvSpPr>
        <p:spPr>
          <a:xfrm>
            <a:off x="-19050" y="2009775"/>
            <a:ext cx="5391150" cy="2536075"/>
          </a:xfrm>
          <a:custGeom>
            <a:avLst/>
            <a:gdLst/>
            <a:ahLst/>
            <a:cxnLst/>
            <a:rect l="l" t="t" r="r" b="b"/>
            <a:pathLst>
              <a:path w="215646" h="101443" extrusionOk="0">
                <a:moveTo>
                  <a:pt x="0" y="0"/>
                </a:moveTo>
                <a:cubicBezTo>
                  <a:pt x="5674" y="9456"/>
                  <a:pt x="14824" y="16498"/>
                  <a:pt x="20574" y="25908"/>
                </a:cubicBezTo>
                <a:cubicBezTo>
                  <a:pt x="29037" y="39757"/>
                  <a:pt x="35819" y="56717"/>
                  <a:pt x="49911" y="64770"/>
                </a:cubicBezTo>
                <a:cubicBezTo>
                  <a:pt x="57582" y="69154"/>
                  <a:pt x="66265" y="72273"/>
                  <a:pt x="75057" y="73152"/>
                </a:cubicBezTo>
                <a:cubicBezTo>
                  <a:pt x="84927" y="74139"/>
                  <a:pt x="95365" y="71539"/>
                  <a:pt x="104775" y="74676"/>
                </a:cubicBezTo>
                <a:cubicBezTo>
                  <a:pt x="117232" y="78828"/>
                  <a:pt x="121010" y="100092"/>
                  <a:pt x="134112" y="100965"/>
                </a:cubicBezTo>
                <a:cubicBezTo>
                  <a:pt x="144094" y="101630"/>
                  <a:pt x="155506" y="102323"/>
                  <a:pt x="163830" y="96774"/>
                </a:cubicBezTo>
                <a:cubicBezTo>
                  <a:pt x="181794" y="84798"/>
                  <a:pt x="194056" y="57912"/>
                  <a:pt x="215646" y="57912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sp>
      <p:sp>
        <p:nvSpPr>
          <p:cNvPr id="1943" name="Google Shape;1943;p69"/>
          <p:cNvSpPr/>
          <p:nvPr/>
        </p:nvSpPr>
        <p:spPr>
          <a:xfrm>
            <a:off x="6924675" y="2455425"/>
            <a:ext cx="2219396" cy="847425"/>
          </a:xfrm>
          <a:custGeom>
            <a:avLst/>
            <a:gdLst/>
            <a:ahLst/>
            <a:cxnLst/>
            <a:rect l="l" t="t" r="r" b="b"/>
            <a:pathLst>
              <a:path w="104775" h="33897" extrusionOk="0">
                <a:moveTo>
                  <a:pt x="0" y="33528"/>
                </a:moveTo>
                <a:cubicBezTo>
                  <a:pt x="14543" y="36437"/>
                  <a:pt x="25637" y="16412"/>
                  <a:pt x="40386" y="14859"/>
                </a:cubicBezTo>
                <a:cubicBezTo>
                  <a:pt x="50610" y="13783"/>
                  <a:pt x="75088" y="21686"/>
                  <a:pt x="67818" y="28956"/>
                </a:cubicBezTo>
                <a:cubicBezTo>
                  <a:pt x="67216" y="29558"/>
                  <a:pt x="65913" y="28575"/>
                  <a:pt x="65532" y="27813"/>
                </a:cubicBezTo>
                <a:cubicBezTo>
                  <a:pt x="62916" y="22580"/>
                  <a:pt x="69173" y="16093"/>
                  <a:pt x="73533" y="12192"/>
                </a:cubicBezTo>
                <a:cubicBezTo>
                  <a:pt x="81864" y="4738"/>
                  <a:pt x="93596" y="0"/>
                  <a:pt x="104775" y="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sp>
      <p:sp>
        <p:nvSpPr>
          <p:cNvPr id="1944" name="Google Shape;1944;p69"/>
          <p:cNvSpPr txBox="1">
            <a:spLocks noGrp="1"/>
          </p:cNvSpPr>
          <p:nvPr>
            <p:ph type="subTitle" idx="1"/>
          </p:nvPr>
        </p:nvSpPr>
        <p:spPr>
          <a:xfrm flipH="1">
            <a:off x="1572650" y="2332660"/>
            <a:ext cx="2405700" cy="1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delete this one and add yours</a:t>
            </a:r>
            <a:endParaRPr/>
          </a:p>
        </p:txBody>
      </p:sp>
      <p:sp>
        <p:nvSpPr>
          <p:cNvPr id="1945" name="Google Shape;1945;p69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App</a:t>
            </a:r>
            <a:endParaRPr/>
          </a:p>
        </p:txBody>
      </p:sp>
      <p:grpSp>
        <p:nvGrpSpPr>
          <p:cNvPr id="1946" name="Google Shape;1946;p69"/>
          <p:cNvGrpSpPr/>
          <p:nvPr/>
        </p:nvGrpSpPr>
        <p:grpSpPr>
          <a:xfrm>
            <a:off x="4775872" y="1408205"/>
            <a:ext cx="2405802" cy="3195289"/>
            <a:chOff x="3580725" y="2020075"/>
            <a:chExt cx="1344925" cy="1786275"/>
          </a:xfrm>
        </p:grpSpPr>
        <p:sp>
          <p:nvSpPr>
            <p:cNvPr id="1947" name="Google Shape;1947;p69"/>
            <p:cNvSpPr/>
            <p:nvPr/>
          </p:nvSpPr>
          <p:spPr>
            <a:xfrm>
              <a:off x="3681925" y="2020075"/>
              <a:ext cx="1243725" cy="1786275"/>
            </a:xfrm>
            <a:custGeom>
              <a:avLst/>
              <a:gdLst/>
              <a:ahLst/>
              <a:cxnLst/>
              <a:rect l="l" t="t" r="r" b="b"/>
              <a:pathLst>
                <a:path w="49749" h="71451" extrusionOk="0">
                  <a:moveTo>
                    <a:pt x="1574" y="1"/>
                  </a:moveTo>
                  <a:cubicBezTo>
                    <a:pt x="706" y="1"/>
                    <a:pt x="1" y="706"/>
                    <a:pt x="1" y="1574"/>
                  </a:cubicBezTo>
                  <a:lnTo>
                    <a:pt x="1" y="69877"/>
                  </a:lnTo>
                  <a:cubicBezTo>
                    <a:pt x="1" y="70746"/>
                    <a:pt x="706" y="71451"/>
                    <a:pt x="1574" y="71451"/>
                  </a:cubicBezTo>
                  <a:lnTo>
                    <a:pt x="48175" y="71451"/>
                  </a:lnTo>
                  <a:cubicBezTo>
                    <a:pt x="49044" y="71451"/>
                    <a:pt x="49748" y="70746"/>
                    <a:pt x="49748" y="69877"/>
                  </a:cubicBezTo>
                  <a:lnTo>
                    <a:pt x="49748" y="1574"/>
                  </a:lnTo>
                  <a:cubicBezTo>
                    <a:pt x="49748" y="706"/>
                    <a:pt x="49044" y="1"/>
                    <a:pt x="48175" y="1"/>
                  </a:cubicBezTo>
                  <a:close/>
                </a:path>
              </a:pathLst>
            </a:custGeom>
            <a:solidFill>
              <a:srgbClr val="3F5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69"/>
            <p:cNvSpPr/>
            <p:nvPr/>
          </p:nvSpPr>
          <p:spPr>
            <a:xfrm>
              <a:off x="3580725" y="2020075"/>
              <a:ext cx="1250250" cy="1786275"/>
            </a:xfrm>
            <a:custGeom>
              <a:avLst/>
              <a:gdLst/>
              <a:ahLst/>
              <a:cxnLst/>
              <a:rect l="l" t="t" r="r" b="b"/>
              <a:pathLst>
                <a:path w="50010" h="71451" extrusionOk="0">
                  <a:moveTo>
                    <a:pt x="2527" y="1"/>
                  </a:moveTo>
                  <a:cubicBezTo>
                    <a:pt x="1147" y="1"/>
                    <a:pt x="33" y="1109"/>
                    <a:pt x="0" y="2492"/>
                  </a:cubicBezTo>
                  <a:lnTo>
                    <a:pt x="0" y="68975"/>
                  </a:lnTo>
                  <a:cubicBezTo>
                    <a:pt x="33" y="70358"/>
                    <a:pt x="1147" y="71451"/>
                    <a:pt x="2526" y="71451"/>
                  </a:cubicBezTo>
                  <a:cubicBezTo>
                    <a:pt x="2537" y="71451"/>
                    <a:pt x="2547" y="71451"/>
                    <a:pt x="2557" y="71451"/>
                  </a:cubicBezTo>
                  <a:lnTo>
                    <a:pt x="50010" y="71451"/>
                  </a:lnTo>
                  <a:lnTo>
                    <a:pt x="50010" y="1"/>
                  </a:lnTo>
                  <a:lnTo>
                    <a:pt x="2557" y="1"/>
                  </a:lnTo>
                  <a:cubicBezTo>
                    <a:pt x="2547" y="1"/>
                    <a:pt x="2537" y="1"/>
                    <a:pt x="2527" y="1"/>
                  </a:cubicBezTo>
                  <a:close/>
                </a:path>
              </a:pathLst>
            </a:custGeom>
            <a:solidFill>
              <a:srgbClr val="3F5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69"/>
            <p:cNvSpPr/>
            <p:nvPr/>
          </p:nvSpPr>
          <p:spPr>
            <a:xfrm>
              <a:off x="3680303" y="2113921"/>
              <a:ext cx="1140025" cy="1511564"/>
            </a:xfrm>
            <a:custGeom>
              <a:avLst/>
              <a:gdLst/>
              <a:ahLst/>
              <a:cxnLst/>
              <a:rect l="l" t="t" r="r" b="b"/>
              <a:pathLst>
                <a:path w="45601" h="60944" extrusionOk="0">
                  <a:moveTo>
                    <a:pt x="426" y="1"/>
                  </a:moveTo>
                  <a:cubicBezTo>
                    <a:pt x="197" y="1"/>
                    <a:pt x="0" y="181"/>
                    <a:pt x="0" y="427"/>
                  </a:cubicBezTo>
                  <a:lnTo>
                    <a:pt x="0" y="60534"/>
                  </a:lnTo>
                  <a:cubicBezTo>
                    <a:pt x="0" y="60763"/>
                    <a:pt x="197" y="60943"/>
                    <a:pt x="426" y="60943"/>
                  </a:cubicBezTo>
                  <a:lnTo>
                    <a:pt x="45191" y="60943"/>
                  </a:lnTo>
                  <a:cubicBezTo>
                    <a:pt x="45421" y="60943"/>
                    <a:pt x="45601" y="60763"/>
                    <a:pt x="45601" y="60534"/>
                  </a:cubicBezTo>
                  <a:lnTo>
                    <a:pt x="45601" y="427"/>
                  </a:lnTo>
                  <a:cubicBezTo>
                    <a:pt x="45601" y="181"/>
                    <a:pt x="45421" y="1"/>
                    <a:pt x="45191" y="1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69"/>
            <p:cNvSpPr/>
            <p:nvPr/>
          </p:nvSpPr>
          <p:spPr>
            <a:xfrm>
              <a:off x="4237099" y="2051650"/>
              <a:ext cx="28700" cy="24925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492" y="0"/>
                  </a:moveTo>
                  <a:cubicBezTo>
                    <a:pt x="214" y="0"/>
                    <a:pt x="0" y="230"/>
                    <a:pt x="0" y="508"/>
                  </a:cubicBezTo>
                  <a:cubicBezTo>
                    <a:pt x="0" y="798"/>
                    <a:pt x="243" y="996"/>
                    <a:pt x="496" y="996"/>
                  </a:cubicBezTo>
                  <a:cubicBezTo>
                    <a:pt x="615" y="996"/>
                    <a:pt x="737" y="952"/>
                    <a:pt x="836" y="852"/>
                  </a:cubicBezTo>
                  <a:cubicBezTo>
                    <a:pt x="1148" y="541"/>
                    <a:pt x="935" y="0"/>
                    <a:pt x="492" y="0"/>
                  </a:cubicBezTo>
                  <a:close/>
                </a:path>
              </a:pathLst>
            </a:custGeom>
            <a:solidFill>
              <a:srgbClr val="0DA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69"/>
            <p:cNvSpPr/>
            <p:nvPr/>
          </p:nvSpPr>
          <p:spPr>
            <a:xfrm>
              <a:off x="4179825" y="3667150"/>
              <a:ext cx="125000" cy="106825"/>
            </a:xfrm>
            <a:custGeom>
              <a:avLst/>
              <a:gdLst/>
              <a:ahLst/>
              <a:cxnLst/>
              <a:rect l="l" t="t" r="r" b="b"/>
              <a:pathLst>
                <a:path w="5000" h="4273" extrusionOk="0">
                  <a:moveTo>
                    <a:pt x="2869" y="355"/>
                  </a:moveTo>
                  <a:cubicBezTo>
                    <a:pt x="3836" y="355"/>
                    <a:pt x="4639" y="1158"/>
                    <a:pt x="4639" y="2142"/>
                  </a:cubicBezTo>
                  <a:cubicBezTo>
                    <a:pt x="4639" y="3206"/>
                    <a:pt x="3762" y="3917"/>
                    <a:pt x="2850" y="3917"/>
                  </a:cubicBezTo>
                  <a:cubicBezTo>
                    <a:pt x="2413" y="3917"/>
                    <a:pt x="1968" y="3754"/>
                    <a:pt x="1607" y="3387"/>
                  </a:cubicBezTo>
                  <a:cubicBezTo>
                    <a:pt x="492" y="2273"/>
                    <a:pt x="1279" y="355"/>
                    <a:pt x="2869" y="355"/>
                  </a:cubicBezTo>
                  <a:close/>
                  <a:moveTo>
                    <a:pt x="2849" y="1"/>
                  </a:moveTo>
                  <a:cubicBezTo>
                    <a:pt x="2320" y="1"/>
                    <a:pt x="1781" y="197"/>
                    <a:pt x="1344" y="634"/>
                  </a:cubicBezTo>
                  <a:cubicBezTo>
                    <a:pt x="0" y="1978"/>
                    <a:pt x="967" y="4273"/>
                    <a:pt x="2869" y="4273"/>
                  </a:cubicBezTo>
                  <a:cubicBezTo>
                    <a:pt x="4049" y="4273"/>
                    <a:pt x="5000" y="3306"/>
                    <a:pt x="5000" y="2142"/>
                  </a:cubicBezTo>
                  <a:cubicBezTo>
                    <a:pt x="5000" y="847"/>
                    <a:pt x="3946" y="1"/>
                    <a:pt x="2849" y="1"/>
                  </a:cubicBezTo>
                  <a:close/>
                </a:path>
              </a:pathLst>
            </a:custGeom>
            <a:solidFill>
              <a:srgbClr val="0DA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2" name="Google Shape;1952;p69"/>
          <p:cNvPicPr preferRelativeResize="0"/>
          <p:nvPr/>
        </p:nvPicPr>
        <p:blipFill rotWithShape="1">
          <a:blip r:embed="rId3">
            <a:alphaModFix/>
          </a:blip>
          <a:srcRect l="12057" r="12057"/>
          <a:stretch/>
        </p:blipFill>
        <p:spPr>
          <a:xfrm>
            <a:off x="4940423" y="1550867"/>
            <a:ext cx="2070973" cy="27291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3" name="Google Shape;1953;p69"/>
          <p:cNvGrpSpPr/>
          <p:nvPr/>
        </p:nvGrpSpPr>
        <p:grpSpPr>
          <a:xfrm rot="1770005">
            <a:off x="2773111" y="3859449"/>
            <a:ext cx="540962" cy="591542"/>
            <a:chOff x="2013650" y="1733325"/>
            <a:chExt cx="407750" cy="445875"/>
          </a:xfrm>
        </p:grpSpPr>
        <p:sp>
          <p:nvSpPr>
            <p:cNvPr id="1954" name="Google Shape;1954;p69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69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69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69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69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69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69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69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69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69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69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69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69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69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69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69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69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70"/>
          <p:cNvSpPr/>
          <p:nvPr/>
        </p:nvSpPr>
        <p:spPr>
          <a:xfrm>
            <a:off x="0" y="2004825"/>
            <a:ext cx="3236969" cy="1059347"/>
          </a:xfrm>
          <a:custGeom>
            <a:avLst/>
            <a:gdLst/>
            <a:ahLst/>
            <a:cxnLst/>
            <a:rect l="l" t="t" r="r" b="b"/>
            <a:pathLst>
              <a:path w="116574" h="41760" extrusionOk="0">
                <a:moveTo>
                  <a:pt x="0" y="17771"/>
                </a:moveTo>
                <a:cubicBezTo>
                  <a:pt x="13114" y="17771"/>
                  <a:pt x="31299" y="18950"/>
                  <a:pt x="37163" y="30680"/>
                </a:cubicBezTo>
                <a:cubicBezTo>
                  <a:pt x="38509" y="33373"/>
                  <a:pt x="38732" y="37797"/>
                  <a:pt x="36381" y="39678"/>
                </a:cubicBezTo>
                <a:cubicBezTo>
                  <a:pt x="33733" y="41796"/>
                  <a:pt x="27184" y="42925"/>
                  <a:pt x="26210" y="39678"/>
                </a:cubicBezTo>
                <a:cubicBezTo>
                  <a:pt x="23053" y="29150"/>
                  <a:pt x="38971" y="21129"/>
                  <a:pt x="48116" y="15033"/>
                </a:cubicBezTo>
                <a:cubicBezTo>
                  <a:pt x="67312" y="2237"/>
                  <a:pt x="95940" y="-5455"/>
                  <a:pt x="116574" y="4862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sp>
      <p:sp>
        <p:nvSpPr>
          <p:cNvPr id="1976" name="Google Shape;1976;p70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Web</a:t>
            </a:r>
            <a:endParaRPr/>
          </a:p>
        </p:txBody>
      </p:sp>
      <p:sp>
        <p:nvSpPr>
          <p:cNvPr id="1977" name="Google Shape;1977;p70"/>
          <p:cNvSpPr txBox="1">
            <a:spLocks noGrp="1"/>
          </p:cNvSpPr>
          <p:nvPr>
            <p:ph type="subTitle" idx="1"/>
          </p:nvPr>
        </p:nvSpPr>
        <p:spPr>
          <a:xfrm flipH="1">
            <a:off x="5733826" y="2437661"/>
            <a:ext cx="2086200" cy="1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delete this one and add yours</a:t>
            </a:r>
            <a:endParaRPr/>
          </a:p>
        </p:txBody>
      </p:sp>
      <p:grpSp>
        <p:nvGrpSpPr>
          <p:cNvPr id="1978" name="Google Shape;1978;p70"/>
          <p:cNvGrpSpPr/>
          <p:nvPr/>
        </p:nvGrpSpPr>
        <p:grpSpPr>
          <a:xfrm>
            <a:off x="3174029" y="1352528"/>
            <a:ext cx="1778147" cy="3250833"/>
            <a:chOff x="6417224" y="2247097"/>
            <a:chExt cx="951950" cy="1740368"/>
          </a:xfrm>
        </p:grpSpPr>
        <p:sp>
          <p:nvSpPr>
            <p:cNvPr id="1979" name="Google Shape;1979;p70"/>
            <p:cNvSpPr/>
            <p:nvPr/>
          </p:nvSpPr>
          <p:spPr>
            <a:xfrm>
              <a:off x="6505324" y="2247511"/>
              <a:ext cx="863850" cy="1739954"/>
            </a:xfrm>
            <a:custGeom>
              <a:avLst/>
              <a:gdLst/>
              <a:ahLst/>
              <a:cxnLst/>
              <a:rect l="l" t="t" r="r" b="b"/>
              <a:pathLst>
                <a:path w="34554" h="71434" extrusionOk="0">
                  <a:moveTo>
                    <a:pt x="1575" y="0"/>
                  </a:moveTo>
                  <a:cubicBezTo>
                    <a:pt x="706" y="0"/>
                    <a:pt x="1" y="689"/>
                    <a:pt x="1" y="1557"/>
                  </a:cubicBezTo>
                  <a:lnTo>
                    <a:pt x="1" y="69876"/>
                  </a:lnTo>
                  <a:cubicBezTo>
                    <a:pt x="1" y="70728"/>
                    <a:pt x="706" y="71433"/>
                    <a:pt x="1575" y="71433"/>
                  </a:cubicBezTo>
                  <a:lnTo>
                    <a:pt x="32980" y="71433"/>
                  </a:lnTo>
                  <a:cubicBezTo>
                    <a:pt x="33849" y="71433"/>
                    <a:pt x="34554" y="70728"/>
                    <a:pt x="34554" y="69876"/>
                  </a:cubicBezTo>
                  <a:lnTo>
                    <a:pt x="34554" y="1557"/>
                  </a:lnTo>
                  <a:cubicBezTo>
                    <a:pt x="34554" y="689"/>
                    <a:pt x="33849" y="0"/>
                    <a:pt x="32980" y="0"/>
                  </a:cubicBezTo>
                  <a:close/>
                </a:path>
              </a:pathLst>
            </a:custGeom>
            <a:solidFill>
              <a:srgbClr val="3F5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70"/>
            <p:cNvSpPr/>
            <p:nvPr/>
          </p:nvSpPr>
          <p:spPr>
            <a:xfrm>
              <a:off x="6417224" y="2247097"/>
              <a:ext cx="868375" cy="1740368"/>
            </a:xfrm>
            <a:custGeom>
              <a:avLst/>
              <a:gdLst/>
              <a:ahLst/>
              <a:cxnLst/>
              <a:rect l="l" t="t" r="r" b="b"/>
              <a:pathLst>
                <a:path w="34735" h="71451" extrusionOk="0">
                  <a:moveTo>
                    <a:pt x="1787" y="1"/>
                  </a:moveTo>
                  <a:cubicBezTo>
                    <a:pt x="804" y="1"/>
                    <a:pt x="1" y="1115"/>
                    <a:pt x="1" y="2492"/>
                  </a:cubicBezTo>
                  <a:lnTo>
                    <a:pt x="1" y="68975"/>
                  </a:lnTo>
                  <a:cubicBezTo>
                    <a:pt x="1" y="70336"/>
                    <a:pt x="804" y="71450"/>
                    <a:pt x="1787" y="71450"/>
                  </a:cubicBezTo>
                  <a:lnTo>
                    <a:pt x="34734" y="71450"/>
                  </a:lnTo>
                  <a:lnTo>
                    <a:pt x="34734" y="1"/>
                  </a:lnTo>
                  <a:close/>
                </a:path>
              </a:pathLst>
            </a:custGeom>
            <a:solidFill>
              <a:srgbClr val="3F5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70"/>
            <p:cNvSpPr/>
            <p:nvPr/>
          </p:nvSpPr>
          <p:spPr>
            <a:xfrm>
              <a:off x="6492619" y="2340952"/>
              <a:ext cx="813450" cy="1457323"/>
            </a:xfrm>
            <a:custGeom>
              <a:avLst/>
              <a:gdLst/>
              <a:ahLst/>
              <a:cxnLst/>
              <a:rect l="l" t="t" r="r" b="b"/>
              <a:pathLst>
                <a:path w="32538" h="60944" extrusionOk="0">
                  <a:moveTo>
                    <a:pt x="427" y="0"/>
                  </a:moveTo>
                  <a:cubicBezTo>
                    <a:pt x="198" y="0"/>
                    <a:pt x="1" y="197"/>
                    <a:pt x="1" y="426"/>
                  </a:cubicBezTo>
                  <a:lnTo>
                    <a:pt x="1" y="60533"/>
                  </a:lnTo>
                  <a:cubicBezTo>
                    <a:pt x="1" y="60763"/>
                    <a:pt x="198" y="60943"/>
                    <a:pt x="427" y="60943"/>
                  </a:cubicBezTo>
                  <a:lnTo>
                    <a:pt x="32128" y="60943"/>
                  </a:lnTo>
                  <a:cubicBezTo>
                    <a:pt x="32357" y="60943"/>
                    <a:pt x="32538" y="60763"/>
                    <a:pt x="32538" y="60533"/>
                  </a:cubicBezTo>
                  <a:lnTo>
                    <a:pt x="32538" y="426"/>
                  </a:lnTo>
                  <a:cubicBezTo>
                    <a:pt x="32538" y="197"/>
                    <a:pt x="32357" y="0"/>
                    <a:pt x="32128" y="0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70"/>
            <p:cNvSpPr/>
            <p:nvPr/>
          </p:nvSpPr>
          <p:spPr>
            <a:xfrm>
              <a:off x="6856100" y="3843492"/>
              <a:ext cx="96750" cy="83150"/>
            </a:xfrm>
            <a:custGeom>
              <a:avLst/>
              <a:gdLst/>
              <a:ahLst/>
              <a:cxnLst/>
              <a:rect l="l" t="t" r="r" b="b"/>
              <a:pathLst>
                <a:path w="3870" h="3326" extrusionOk="0">
                  <a:moveTo>
                    <a:pt x="2214" y="358"/>
                  </a:moveTo>
                  <a:lnTo>
                    <a:pt x="2214" y="375"/>
                  </a:lnTo>
                  <a:cubicBezTo>
                    <a:pt x="2935" y="375"/>
                    <a:pt x="3509" y="948"/>
                    <a:pt x="3525" y="1670"/>
                  </a:cubicBezTo>
                  <a:cubicBezTo>
                    <a:pt x="3525" y="2456"/>
                    <a:pt x="2882" y="2973"/>
                    <a:pt x="2212" y="2973"/>
                  </a:cubicBezTo>
                  <a:cubicBezTo>
                    <a:pt x="1890" y="2973"/>
                    <a:pt x="1562" y="2853"/>
                    <a:pt x="1296" y="2587"/>
                  </a:cubicBezTo>
                  <a:cubicBezTo>
                    <a:pt x="476" y="1768"/>
                    <a:pt x="1066" y="358"/>
                    <a:pt x="2214" y="358"/>
                  </a:cubicBezTo>
                  <a:close/>
                  <a:moveTo>
                    <a:pt x="2197" y="1"/>
                  </a:moveTo>
                  <a:cubicBezTo>
                    <a:pt x="1793" y="1"/>
                    <a:pt x="1383" y="152"/>
                    <a:pt x="1050" y="489"/>
                  </a:cubicBezTo>
                  <a:cubicBezTo>
                    <a:pt x="1" y="1538"/>
                    <a:pt x="739" y="3325"/>
                    <a:pt x="2214" y="3325"/>
                  </a:cubicBezTo>
                  <a:cubicBezTo>
                    <a:pt x="3132" y="3325"/>
                    <a:pt x="3869" y="2587"/>
                    <a:pt x="3869" y="1670"/>
                  </a:cubicBezTo>
                  <a:cubicBezTo>
                    <a:pt x="3869" y="669"/>
                    <a:pt x="3048" y="1"/>
                    <a:pt x="2197" y="1"/>
                  </a:cubicBezTo>
                  <a:close/>
                </a:path>
              </a:pathLst>
            </a:custGeom>
            <a:solidFill>
              <a:srgbClr val="F2B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70"/>
            <p:cNvSpPr/>
            <p:nvPr/>
          </p:nvSpPr>
          <p:spPr>
            <a:xfrm>
              <a:off x="6623350" y="3880717"/>
              <a:ext cx="82800" cy="9025"/>
            </a:xfrm>
            <a:custGeom>
              <a:avLst/>
              <a:gdLst/>
              <a:ahLst/>
              <a:cxnLst/>
              <a:rect l="l" t="t" r="r" b="b"/>
              <a:pathLst>
                <a:path w="3312" h="361" extrusionOk="0">
                  <a:moveTo>
                    <a:pt x="1" y="0"/>
                  </a:moveTo>
                  <a:lnTo>
                    <a:pt x="1" y="361"/>
                  </a:lnTo>
                  <a:lnTo>
                    <a:pt x="3312" y="361"/>
                  </a:lnTo>
                  <a:lnTo>
                    <a:pt x="3312" y="0"/>
                  </a:lnTo>
                  <a:close/>
                </a:path>
              </a:pathLst>
            </a:custGeom>
            <a:solidFill>
              <a:srgbClr val="F2B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70"/>
            <p:cNvSpPr/>
            <p:nvPr/>
          </p:nvSpPr>
          <p:spPr>
            <a:xfrm>
              <a:off x="7116325" y="3860642"/>
              <a:ext cx="60675" cy="48775"/>
            </a:xfrm>
            <a:custGeom>
              <a:avLst/>
              <a:gdLst/>
              <a:ahLst/>
              <a:cxnLst/>
              <a:rect l="l" t="t" r="r" b="b"/>
              <a:pathLst>
                <a:path w="2427" h="1951" extrusionOk="0">
                  <a:moveTo>
                    <a:pt x="2328" y="0"/>
                  </a:moveTo>
                  <a:lnTo>
                    <a:pt x="328" y="656"/>
                  </a:lnTo>
                  <a:cubicBezTo>
                    <a:pt x="148" y="688"/>
                    <a:pt x="0" y="836"/>
                    <a:pt x="0" y="1033"/>
                  </a:cubicBezTo>
                  <a:cubicBezTo>
                    <a:pt x="0" y="1197"/>
                    <a:pt x="132" y="1328"/>
                    <a:pt x="361" y="1393"/>
                  </a:cubicBezTo>
                  <a:lnTo>
                    <a:pt x="2328" y="1951"/>
                  </a:lnTo>
                  <a:lnTo>
                    <a:pt x="2426" y="1606"/>
                  </a:lnTo>
                  <a:lnTo>
                    <a:pt x="459" y="1049"/>
                  </a:lnTo>
                  <a:cubicBezTo>
                    <a:pt x="427" y="1049"/>
                    <a:pt x="394" y="1033"/>
                    <a:pt x="377" y="1016"/>
                  </a:cubicBezTo>
                  <a:lnTo>
                    <a:pt x="427" y="1000"/>
                  </a:lnTo>
                  <a:lnTo>
                    <a:pt x="2426" y="344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rgbClr val="F2B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70"/>
            <p:cNvSpPr/>
            <p:nvPr/>
          </p:nvSpPr>
          <p:spPr>
            <a:xfrm>
              <a:off x="6785429" y="2287275"/>
              <a:ext cx="238100" cy="14350"/>
            </a:xfrm>
            <a:custGeom>
              <a:avLst/>
              <a:gdLst/>
              <a:ahLst/>
              <a:cxnLst/>
              <a:rect l="l" t="t" r="r" b="b"/>
              <a:pathLst>
                <a:path w="9524" h="574" extrusionOk="0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rgbClr val="F2B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86" name="Google Shape;1986;p70"/>
          <p:cNvPicPr preferRelativeResize="0"/>
          <p:nvPr/>
        </p:nvPicPr>
        <p:blipFill rotWithShape="1">
          <a:blip r:embed="rId3">
            <a:alphaModFix/>
          </a:blip>
          <a:srcRect l="8391" r="61315" b="3614"/>
          <a:stretch/>
        </p:blipFill>
        <p:spPr>
          <a:xfrm>
            <a:off x="3306875" y="1516200"/>
            <a:ext cx="1537096" cy="2750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7" name="Google Shape;1987;p70"/>
          <p:cNvGrpSpPr/>
          <p:nvPr/>
        </p:nvGrpSpPr>
        <p:grpSpPr>
          <a:xfrm rot="-735567">
            <a:off x="1819448" y="1711895"/>
            <a:ext cx="540943" cy="591521"/>
            <a:chOff x="2013650" y="1733325"/>
            <a:chExt cx="407750" cy="445875"/>
          </a:xfrm>
        </p:grpSpPr>
        <p:sp>
          <p:nvSpPr>
            <p:cNvPr id="1988" name="Google Shape;1988;p70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70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70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70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70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70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70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70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70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70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70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70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70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70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70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70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70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p71"/>
          <p:cNvSpPr/>
          <p:nvPr/>
        </p:nvSpPr>
        <p:spPr>
          <a:xfrm>
            <a:off x="6944334" y="2772792"/>
            <a:ext cx="1712900" cy="2999350"/>
          </a:xfrm>
          <a:custGeom>
            <a:avLst/>
            <a:gdLst/>
            <a:ahLst/>
            <a:cxnLst/>
            <a:rect l="l" t="t" r="r" b="b"/>
            <a:pathLst>
              <a:path w="68516" h="119974" extrusionOk="0">
                <a:moveTo>
                  <a:pt x="12549" y="10627"/>
                </a:moveTo>
                <a:cubicBezTo>
                  <a:pt x="22612" y="22368"/>
                  <a:pt x="41952" y="29226"/>
                  <a:pt x="56745" y="24724"/>
                </a:cubicBezTo>
                <a:cubicBezTo>
                  <a:pt x="64779" y="22279"/>
                  <a:pt x="73020" y="4858"/>
                  <a:pt x="65508" y="1102"/>
                </a:cubicBezTo>
                <a:cubicBezTo>
                  <a:pt x="49084" y="-7110"/>
                  <a:pt x="51822" y="35274"/>
                  <a:pt x="43029" y="51394"/>
                </a:cubicBezTo>
                <a:cubicBezTo>
                  <a:pt x="35894" y="64475"/>
                  <a:pt x="15769" y="65227"/>
                  <a:pt x="6072" y="76540"/>
                </a:cubicBezTo>
                <a:cubicBezTo>
                  <a:pt x="-3356" y="87539"/>
                  <a:pt x="-33" y="106231"/>
                  <a:pt x="4548" y="119974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sp>
      <p:sp>
        <p:nvSpPr>
          <p:cNvPr id="2010" name="Google Shape;2010;p71"/>
          <p:cNvSpPr txBox="1">
            <a:spLocks noGrp="1"/>
          </p:cNvSpPr>
          <p:nvPr>
            <p:ph type="subTitle" idx="1"/>
          </p:nvPr>
        </p:nvSpPr>
        <p:spPr>
          <a:xfrm>
            <a:off x="2623950" y="1611213"/>
            <a:ext cx="38961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youremail@freepik.com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+91  620 421 838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yourcompany.com</a:t>
            </a:r>
            <a:endParaRPr/>
          </a:p>
        </p:txBody>
      </p:sp>
      <p:sp>
        <p:nvSpPr>
          <p:cNvPr id="2011" name="Google Shape;2011;p71"/>
          <p:cNvSpPr txBox="1"/>
          <p:nvPr/>
        </p:nvSpPr>
        <p:spPr>
          <a:xfrm>
            <a:off x="3168000" y="4359098"/>
            <a:ext cx="28080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Please keep this slide for attribution.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12" name="Google Shape;2012;p71"/>
          <p:cNvSpPr txBox="1">
            <a:spLocks noGrp="1"/>
          </p:cNvSpPr>
          <p:nvPr>
            <p:ph type="title"/>
          </p:nvPr>
        </p:nvSpPr>
        <p:spPr>
          <a:xfrm>
            <a:off x="2236950" y="628813"/>
            <a:ext cx="4670100" cy="9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>
                <a:solidFill>
                  <a:schemeClr val="accent3"/>
                </a:solidFill>
              </a:rPr>
              <a:t>h</a:t>
            </a:r>
            <a:r>
              <a:rPr lang="en"/>
              <a:t>an</a:t>
            </a:r>
            <a:r>
              <a:rPr lang="en">
                <a:solidFill>
                  <a:schemeClr val="accent3"/>
                </a:solidFill>
              </a:rPr>
              <a:t>ks</a:t>
            </a:r>
            <a:r>
              <a:rPr lang="en"/>
              <a:t>!</a:t>
            </a:r>
            <a:endParaRPr/>
          </a:p>
        </p:txBody>
      </p:sp>
      <p:sp>
        <p:nvSpPr>
          <p:cNvPr id="2013" name="Google Shape;2013;p71"/>
          <p:cNvSpPr/>
          <p:nvPr/>
        </p:nvSpPr>
        <p:spPr>
          <a:xfrm>
            <a:off x="6751968" y="4338989"/>
            <a:ext cx="25206" cy="19596"/>
          </a:xfrm>
          <a:custGeom>
            <a:avLst/>
            <a:gdLst/>
            <a:ahLst/>
            <a:cxnLst/>
            <a:rect l="l" t="t" r="r" b="b"/>
            <a:pathLst>
              <a:path w="638" h="496" extrusionOk="0">
                <a:moveTo>
                  <a:pt x="318" y="1"/>
                </a:moveTo>
                <a:cubicBezTo>
                  <a:pt x="0" y="1"/>
                  <a:pt x="0" y="496"/>
                  <a:pt x="318" y="496"/>
                </a:cubicBezTo>
                <a:cubicBezTo>
                  <a:pt x="638" y="496"/>
                  <a:pt x="638" y="1"/>
                  <a:pt x="318" y="1"/>
                </a:cubicBezTo>
                <a:close/>
              </a:path>
            </a:pathLst>
          </a:custGeom>
          <a:solidFill>
            <a:srgbClr val="D9B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4" name="Google Shape;2014;p71"/>
          <p:cNvGrpSpPr/>
          <p:nvPr/>
        </p:nvGrpSpPr>
        <p:grpSpPr>
          <a:xfrm>
            <a:off x="4909079" y="3270437"/>
            <a:ext cx="387661" cy="387661"/>
            <a:chOff x="1379798" y="1723250"/>
            <a:chExt cx="397887" cy="397887"/>
          </a:xfrm>
        </p:grpSpPr>
        <p:sp>
          <p:nvSpPr>
            <p:cNvPr id="2015" name="Google Shape;2015;p71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71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71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71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9" name="Google Shape;2019;p71"/>
          <p:cNvGrpSpPr/>
          <p:nvPr/>
        </p:nvGrpSpPr>
        <p:grpSpPr>
          <a:xfrm>
            <a:off x="3846958" y="3270437"/>
            <a:ext cx="387681" cy="387661"/>
            <a:chOff x="266768" y="1721375"/>
            <a:chExt cx="397907" cy="397887"/>
          </a:xfrm>
        </p:grpSpPr>
        <p:sp>
          <p:nvSpPr>
            <p:cNvPr id="2020" name="Google Shape;2020;p71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71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2" name="Google Shape;2022;p71"/>
          <p:cNvGrpSpPr/>
          <p:nvPr/>
        </p:nvGrpSpPr>
        <p:grpSpPr>
          <a:xfrm>
            <a:off x="4378039" y="3270437"/>
            <a:ext cx="387641" cy="387661"/>
            <a:chOff x="864491" y="1723250"/>
            <a:chExt cx="397866" cy="397887"/>
          </a:xfrm>
        </p:grpSpPr>
        <p:sp>
          <p:nvSpPr>
            <p:cNvPr id="2023" name="Google Shape;2023;p71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71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71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6" name="Google Shape;2026;p71"/>
          <p:cNvGrpSpPr/>
          <p:nvPr/>
        </p:nvGrpSpPr>
        <p:grpSpPr>
          <a:xfrm rot="649631" flipH="1">
            <a:off x="6548658" y="2220797"/>
            <a:ext cx="1220629" cy="1334527"/>
            <a:chOff x="5949775" y="2481625"/>
            <a:chExt cx="407775" cy="445825"/>
          </a:xfrm>
        </p:grpSpPr>
        <p:sp>
          <p:nvSpPr>
            <p:cNvPr id="2027" name="Google Shape;2027;p71"/>
            <p:cNvSpPr/>
            <p:nvPr/>
          </p:nvSpPr>
          <p:spPr>
            <a:xfrm>
              <a:off x="5949775" y="2746875"/>
              <a:ext cx="72925" cy="42200"/>
            </a:xfrm>
            <a:custGeom>
              <a:avLst/>
              <a:gdLst/>
              <a:ahLst/>
              <a:cxnLst/>
              <a:rect l="l" t="t" r="r" b="b"/>
              <a:pathLst>
                <a:path w="2917" h="1688" extrusionOk="0">
                  <a:moveTo>
                    <a:pt x="2916" y="0"/>
                  </a:moveTo>
                  <a:lnTo>
                    <a:pt x="1" y="849"/>
                  </a:lnTo>
                  <a:lnTo>
                    <a:pt x="2916" y="1687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71"/>
            <p:cNvSpPr/>
            <p:nvPr/>
          </p:nvSpPr>
          <p:spPr>
            <a:xfrm>
              <a:off x="6061400" y="2481625"/>
              <a:ext cx="176625" cy="179175"/>
            </a:xfrm>
            <a:custGeom>
              <a:avLst/>
              <a:gdLst/>
              <a:ahLst/>
              <a:cxnLst/>
              <a:rect l="l" t="t" r="r" b="b"/>
              <a:pathLst>
                <a:path w="7065" h="7167" extrusionOk="0">
                  <a:moveTo>
                    <a:pt x="3451" y="1"/>
                  </a:moveTo>
                  <a:cubicBezTo>
                    <a:pt x="3204" y="1"/>
                    <a:pt x="2945" y="49"/>
                    <a:pt x="2675" y="154"/>
                  </a:cubicBezTo>
                  <a:cubicBezTo>
                    <a:pt x="1" y="1187"/>
                    <a:pt x="1206" y="3781"/>
                    <a:pt x="2158" y="5112"/>
                  </a:cubicBezTo>
                  <a:cubicBezTo>
                    <a:pt x="2858" y="6065"/>
                    <a:pt x="5085" y="7167"/>
                    <a:pt x="5085" y="7167"/>
                  </a:cubicBezTo>
                  <a:cubicBezTo>
                    <a:pt x="7064" y="4719"/>
                    <a:pt x="5876" y="1"/>
                    <a:pt x="3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71"/>
            <p:cNvSpPr/>
            <p:nvPr/>
          </p:nvSpPr>
          <p:spPr>
            <a:xfrm>
              <a:off x="6060875" y="2857825"/>
              <a:ext cx="34425" cy="62000"/>
            </a:xfrm>
            <a:custGeom>
              <a:avLst/>
              <a:gdLst/>
              <a:ahLst/>
              <a:cxnLst/>
              <a:rect l="l" t="t" r="r" b="b"/>
              <a:pathLst>
                <a:path w="1377" h="2480" extrusionOk="0">
                  <a:moveTo>
                    <a:pt x="954" y="0"/>
                  </a:moveTo>
                  <a:cubicBezTo>
                    <a:pt x="814" y="0"/>
                    <a:pt x="670" y="71"/>
                    <a:pt x="607" y="233"/>
                  </a:cubicBezTo>
                  <a:cubicBezTo>
                    <a:pt x="377" y="819"/>
                    <a:pt x="182" y="1427"/>
                    <a:pt x="56" y="2047"/>
                  </a:cubicBezTo>
                  <a:cubicBezTo>
                    <a:pt x="1" y="2309"/>
                    <a:pt x="219" y="2480"/>
                    <a:pt x="422" y="2480"/>
                  </a:cubicBezTo>
                  <a:cubicBezTo>
                    <a:pt x="557" y="2480"/>
                    <a:pt x="685" y="2404"/>
                    <a:pt x="722" y="2230"/>
                  </a:cubicBezTo>
                  <a:cubicBezTo>
                    <a:pt x="859" y="1611"/>
                    <a:pt x="1043" y="1002"/>
                    <a:pt x="1273" y="417"/>
                  </a:cubicBezTo>
                  <a:cubicBezTo>
                    <a:pt x="1377" y="166"/>
                    <a:pt x="1169" y="0"/>
                    <a:pt x="9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71"/>
            <p:cNvSpPr/>
            <p:nvPr/>
          </p:nvSpPr>
          <p:spPr>
            <a:xfrm>
              <a:off x="6123225" y="2865225"/>
              <a:ext cx="20400" cy="62225"/>
            </a:xfrm>
            <a:custGeom>
              <a:avLst/>
              <a:gdLst/>
              <a:ahLst/>
              <a:cxnLst/>
              <a:rect l="l" t="t" r="r" b="b"/>
              <a:pathLst>
                <a:path w="816" h="2489" extrusionOk="0">
                  <a:moveTo>
                    <a:pt x="473" y="0"/>
                  </a:moveTo>
                  <a:cubicBezTo>
                    <a:pt x="299" y="0"/>
                    <a:pt x="121" y="109"/>
                    <a:pt x="110" y="327"/>
                  </a:cubicBezTo>
                  <a:cubicBezTo>
                    <a:pt x="87" y="936"/>
                    <a:pt x="53" y="1544"/>
                    <a:pt x="18" y="2152"/>
                  </a:cubicBezTo>
                  <a:cubicBezTo>
                    <a:pt x="1" y="2376"/>
                    <a:pt x="164" y="2488"/>
                    <a:pt x="337" y="2488"/>
                  </a:cubicBezTo>
                  <a:cubicBezTo>
                    <a:pt x="509" y="2488"/>
                    <a:pt x="690" y="2376"/>
                    <a:pt x="707" y="2152"/>
                  </a:cubicBezTo>
                  <a:cubicBezTo>
                    <a:pt x="741" y="1544"/>
                    <a:pt x="776" y="936"/>
                    <a:pt x="810" y="327"/>
                  </a:cubicBezTo>
                  <a:cubicBezTo>
                    <a:pt x="816" y="109"/>
                    <a:pt x="646" y="0"/>
                    <a:pt x="4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71"/>
            <p:cNvSpPr/>
            <p:nvPr/>
          </p:nvSpPr>
          <p:spPr>
            <a:xfrm>
              <a:off x="6197975" y="2865225"/>
              <a:ext cx="24825" cy="62125"/>
            </a:xfrm>
            <a:custGeom>
              <a:avLst/>
              <a:gdLst/>
              <a:ahLst/>
              <a:cxnLst/>
              <a:rect l="l" t="t" r="r" b="b"/>
              <a:pathLst>
                <a:path w="993" h="2485" extrusionOk="0">
                  <a:moveTo>
                    <a:pt x="344" y="0"/>
                  </a:moveTo>
                  <a:cubicBezTo>
                    <a:pt x="170" y="0"/>
                    <a:pt x="1" y="109"/>
                    <a:pt x="12" y="327"/>
                  </a:cubicBezTo>
                  <a:cubicBezTo>
                    <a:pt x="35" y="970"/>
                    <a:pt x="127" y="1613"/>
                    <a:pt x="265" y="2244"/>
                  </a:cubicBezTo>
                  <a:cubicBezTo>
                    <a:pt x="305" y="2412"/>
                    <a:pt x="434" y="2485"/>
                    <a:pt x="568" y="2485"/>
                  </a:cubicBezTo>
                  <a:cubicBezTo>
                    <a:pt x="774" y="2485"/>
                    <a:pt x="993" y="2313"/>
                    <a:pt x="930" y="2049"/>
                  </a:cubicBezTo>
                  <a:cubicBezTo>
                    <a:pt x="804" y="1487"/>
                    <a:pt x="724" y="913"/>
                    <a:pt x="701" y="327"/>
                  </a:cubicBezTo>
                  <a:cubicBezTo>
                    <a:pt x="695" y="109"/>
                    <a:pt x="517" y="0"/>
                    <a:pt x="3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71"/>
            <p:cNvSpPr/>
            <p:nvPr/>
          </p:nvSpPr>
          <p:spPr>
            <a:xfrm>
              <a:off x="6246675" y="2860325"/>
              <a:ext cx="35175" cy="56050"/>
            </a:xfrm>
            <a:custGeom>
              <a:avLst/>
              <a:gdLst/>
              <a:ahLst/>
              <a:cxnLst/>
              <a:rect l="l" t="t" r="r" b="b"/>
              <a:pathLst>
                <a:path w="1407" h="2242" extrusionOk="0">
                  <a:moveTo>
                    <a:pt x="465" y="0"/>
                  </a:moveTo>
                  <a:cubicBezTo>
                    <a:pt x="244" y="0"/>
                    <a:pt x="1" y="252"/>
                    <a:pt x="119" y="535"/>
                  </a:cubicBezTo>
                  <a:cubicBezTo>
                    <a:pt x="325" y="1006"/>
                    <a:pt x="509" y="1499"/>
                    <a:pt x="658" y="1993"/>
                  </a:cubicBezTo>
                  <a:cubicBezTo>
                    <a:pt x="708" y="2167"/>
                    <a:pt x="847" y="2242"/>
                    <a:pt x="986" y="2242"/>
                  </a:cubicBezTo>
                  <a:cubicBezTo>
                    <a:pt x="1195" y="2242"/>
                    <a:pt x="1407" y="2071"/>
                    <a:pt x="1324" y="1809"/>
                  </a:cubicBezTo>
                  <a:cubicBezTo>
                    <a:pt x="1152" y="1258"/>
                    <a:pt x="956" y="707"/>
                    <a:pt x="715" y="179"/>
                  </a:cubicBezTo>
                  <a:cubicBezTo>
                    <a:pt x="661" y="53"/>
                    <a:pt x="565" y="0"/>
                    <a:pt x="4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71"/>
            <p:cNvSpPr/>
            <p:nvPr/>
          </p:nvSpPr>
          <p:spPr>
            <a:xfrm>
              <a:off x="6096700" y="2834375"/>
              <a:ext cx="76625" cy="48225"/>
            </a:xfrm>
            <a:custGeom>
              <a:avLst/>
              <a:gdLst/>
              <a:ahLst/>
              <a:cxnLst/>
              <a:rect l="l" t="t" r="r" b="b"/>
              <a:pathLst>
                <a:path w="3065" h="1929" extrusionOk="0">
                  <a:moveTo>
                    <a:pt x="0" y="1"/>
                  </a:moveTo>
                  <a:lnTo>
                    <a:pt x="0" y="1"/>
                  </a:lnTo>
                  <a:cubicBezTo>
                    <a:pt x="126" y="586"/>
                    <a:pt x="299" y="1171"/>
                    <a:pt x="494" y="1734"/>
                  </a:cubicBezTo>
                  <a:cubicBezTo>
                    <a:pt x="953" y="1871"/>
                    <a:pt x="1423" y="1929"/>
                    <a:pt x="1894" y="1929"/>
                  </a:cubicBezTo>
                  <a:lnTo>
                    <a:pt x="3065" y="1929"/>
                  </a:lnTo>
                  <a:cubicBezTo>
                    <a:pt x="2881" y="1401"/>
                    <a:pt x="2743" y="873"/>
                    <a:pt x="2629" y="322"/>
                  </a:cubicBezTo>
                  <a:cubicBezTo>
                    <a:pt x="1745" y="288"/>
                    <a:pt x="873" y="173"/>
                    <a:pt x="0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71"/>
            <p:cNvSpPr/>
            <p:nvPr/>
          </p:nvSpPr>
          <p:spPr>
            <a:xfrm>
              <a:off x="6081200" y="2625200"/>
              <a:ext cx="88975" cy="217225"/>
            </a:xfrm>
            <a:custGeom>
              <a:avLst/>
              <a:gdLst/>
              <a:ahLst/>
              <a:cxnLst/>
              <a:rect l="l" t="t" r="r" b="b"/>
              <a:pathLst>
                <a:path w="3559" h="8689" extrusionOk="0">
                  <a:moveTo>
                    <a:pt x="2514" y="1"/>
                  </a:moveTo>
                  <a:cubicBezTo>
                    <a:pt x="2009" y="1"/>
                    <a:pt x="1493" y="81"/>
                    <a:pt x="1010" y="230"/>
                  </a:cubicBezTo>
                  <a:cubicBezTo>
                    <a:pt x="138" y="2859"/>
                    <a:pt x="0" y="5670"/>
                    <a:pt x="609" y="8368"/>
                  </a:cubicBezTo>
                  <a:cubicBezTo>
                    <a:pt x="1481" y="8540"/>
                    <a:pt x="2365" y="8655"/>
                    <a:pt x="3249" y="8689"/>
                  </a:cubicBezTo>
                  <a:cubicBezTo>
                    <a:pt x="2663" y="5889"/>
                    <a:pt x="2916" y="2847"/>
                    <a:pt x="3558" y="1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71"/>
            <p:cNvSpPr/>
            <p:nvPr/>
          </p:nvSpPr>
          <p:spPr>
            <a:xfrm>
              <a:off x="6031550" y="2816025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1" y="0"/>
                  </a:moveTo>
                  <a:cubicBezTo>
                    <a:pt x="667" y="1205"/>
                    <a:pt x="1780" y="2089"/>
                    <a:pt x="3100" y="2468"/>
                  </a:cubicBezTo>
                  <a:cubicBezTo>
                    <a:pt x="2893" y="1905"/>
                    <a:pt x="2732" y="1320"/>
                    <a:pt x="2595" y="735"/>
                  </a:cubicBezTo>
                  <a:cubicBezTo>
                    <a:pt x="1711" y="562"/>
                    <a:pt x="850" y="31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71"/>
            <p:cNvSpPr/>
            <p:nvPr/>
          </p:nvSpPr>
          <p:spPr>
            <a:xfrm>
              <a:off x="6015500" y="2630950"/>
              <a:ext cx="90975" cy="203450"/>
            </a:xfrm>
            <a:custGeom>
              <a:avLst/>
              <a:gdLst/>
              <a:ahLst/>
              <a:cxnLst/>
              <a:rect l="l" t="t" r="r" b="b"/>
              <a:pathLst>
                <a:path w="3639" h="8138" extrusionOk="0">
                  <a:moveTo>
                    <a:pt x="3638" y="0"/>
                  </a:moveTo>
                  <a:lnTo>
                    <a:pt x="3638" y="0"/>
                  </a:lnTo>
                  <a:cubicBezTo>
                    <a:pt x="1481" y="677"/>
                    <a:pt x="0" y="2663"/>
                    <a:pt x="0" y="4924"/>
                  </a:cubicBezTo>
                  <a:cubicBezTo>
                    <a:pt x="0" y="5796"/>
                    <a:pt x="218" y="6646"/>
                    <a:pt x="643" y="7403"/>
                  </a:cubicBezTo>
                  <a:cubicBezTo>
                    <a:pt x="1492" y="7713"/>
                    <a:pt x="2353" y="7965"/>
                    <a:pt x="3237" y="8138"/>
                  </a:cubicBezTo>
                  <a:cubicBezTo>
                    <a:pt x="2628" y="5440"/>
                    <a:pt x="2766" y="2629"/>
                    <a:pt x="36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71"/>
            <p:cNvSpPr/>
            <p:nvPr/>
          </p:nvSpPr>
          <p:spPr>
            <a:xfrm>
              <a:off x="6162400" y="2838400"/>
              <a:ext cx="86400" cy="44200"/>
            </a:xfrm>
            <a:custGeom>
              <a:avLst/>
              <a:gdLst/>
              <a:ahLst/>
              <a:cxnLst/>
              <a:rect l="l" t="t" r="r" b="b"/>
              <a:pathLst>
                <a:path w="3456" h="1768" extrusionOk="0">
                  <a:moveTo>
                    <a:pt x="3019" y="0"/>
                  </a:moveTo>
                  <a:cubicBezTo>
                    <a:pt x="2263" y="122"/>
                    <a:pt x="1500" y="178"/>
                    <a:pt x="736" y="178"/>
                  </a:cubicBezTo>
                  <a:cubicBezTo>
                    <a:pt x="491" y="178"/>
                    <a:pt x="246" y="172"/>
                    <a:pt x="1" y="161"/>
                  </a:cubicBezTo>
                  <a:lnTo>
                    <a:pt x="1" y="161"/>
                  </a:lnTo>
                  <a:cubicBezTo>
                    <a:pt x="104" y="712"/>
                    <a:pt x="253" y="1240"/>
                    <a:pt x="425" y="1768"/>
                  </a:cubicBezTo>
                  <a:lnTo>
                    <a:pt x="2652" y="1768"/>
                  </a:lnTo>
                  <a:cubicBezTo>
                    <a:pt x="2916" y="1768"/>
                    <a:pt x="3191" y="1756"/>
                    <a:pt x="3455" y="1710"/>
                  </a:cubicBezTo>
                  <a:cubicBezTo>
                    <a:pt x="3283" y="1148"/>
                    <a:pt x="3145" y="574"/>
                    <a:pt x="30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71"/>
            <p:cNvSpPr/>
            <p:nvPr/>
          </p:nvSpPr>
          <p:spPr>
            <a:xfrm>
              <a:off x="6147775" y="26252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4" y="1"/>
                  </a:moveTo>
                  <a:cubicBezTo>
                    <a:pt x="253" y="2836"/>
                    <a:pt x="0" y="5889"/>
                    <a:pt x="574" y="8689"/>
                  </a:cubicBezTo>
                  <a:cubicBezTo>
                    <a:pt x="822" y="8700"/>
                    <a:pt x="1069" y="8706"/>
                    <a:pt x="1316" y="8706"/>
                  </a:cubicBezTo>
                  <a:cubicBezTo>
                    <a:pt x="2086" y="8706"/>
                    <a:pt x="2851" y="8650"/>
                    <a:pt x="3616" y="8528"/>
                  </a:cubicBezTo>
                  <a:cubicBezTo>
                    <a:pt x="3019" y="5739"/>
                    <a:pt x="2973" y="2847"/>
                    <a:pt x="3753" y="35"/>
                  </a:cubicBezTo>
                  <a:cubicBezTo>
                    <a:pt x="3581" y="12"/>
                    <a:pt x="3409" y="1"/>
                    <a:pt x="32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71"/>
            <p:cNvSpPr/>
            <p:nvPr/>
          </p:nvSpPr>
          <p:spPr>
            <a:xfrm>
              <a:off x="6222075" y="2626075"/>
              <a:ext cx="135475" cy="212350"/>
            </a:xfrm>
            <a:custGeom>
              <a:avLst/>
              <a:gdLst/>
              <a:ahLst/>
              <a:cxnLst/>
              <a:rect l="l" t="t" r="r" b="b"/>
              <a:pathLst>
                <a:path w="5419" h="8494" extrusionOk="0">
                  <a:moveTo>
                    <a:pt x="793" y="0"/>
                  </a:moveTo>
                  <a:cubicBezTo>
                    <a:pt x="1" y="2812"/>
                    <a:pt x="47" y="5704"/>
                    <a:pt x="644" y="8493"/>
                  </a:cubicBezTo>
                  <a:cubicBezTo>
                    <a:pt x="2285" y="8241"/>
                    <a:pt x="3834" y="7690"/>
                    <a:pt x="5131" y="6795"/>
                  </a:cubicBezTo>
                  <a:cubicBezTo>
                    <a:pt x="5326" y="6255"/>
                    <a:pt x="5418" y="5693"/>
                    <a:pt x="5418" y="5119"/>
                  </a:cubicBezTo>
                  <a:cubicBezTo>
                    <a:pt x="5407" y="2479"/>
                    <a:pt x="3410" y="264"/>
                    <a:pt x="793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71"/>
            <p:cNvSpPr/>
            <p:nvPr/>
          </p:nvSpPr>
          <p:spPr>
            <a:xfrm>
              <a:off x="6238150" y="2795925"/>
              <a:ext cx="112225" cy="85250"/>
            </a:xfrm>
            <a:custGeom>
              <a:avLst/>
              <a:gdLst/>
              <a:ahLst/>
              <a:cxnLst/>
              <a:rect l="l" t="t" r="r" b="b"/>
              <a:pathLst>
                <a:path w="4489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80" y="896"/>
                    <a:pt x="1630" y="1447"/>
                    <a:pt x="1" y="1699"/>
                  </a:cubicBezTo>
                  <a:cubicBezTo>
                    <a:pt x="115" y="2273"/>
                    <a:pt x="265" y="2847"/>
                    <a:pt x="425" y="3409"/>
                  </a:cubicBezTo>
                  <a:cubicBezTo>
                    <a:pt x="2307" y="3099"/>
                    <a:pt x="3857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71"/>
            <p:cNvSpPr/>
            <p:nvPr/>
          </p:nvSpPr>
          <p:spPr>
            <a:xfrm>
              <a:off x="6284050" y="2722175"/>
              <a:ext cx="29300" cy="24900"/>
            </a:xfrm>
            <a:custGeom>
              <a:avLst/>
              <a:gdLst/>
              <a:ahLst/>
              <a:cxnLst/>
              <a:rect l="l" t="t" r="r" b="b"/>
              <a:pathLst>
                <a:path w="1172" h="996" extrusionOk="0">
                  <a:moveTo>
                    <a:pt x="667" y="1"/>
                  </a:moveTo>
                  <a:cubicBezTo>
                    <a:pt x="230" y="1"/>
                    <a:pt x="1" y="529"/>
                    <a:pt x="322" y="850"/>
                  </a:cubicBezTo>
                  <a:cubicBezTo>
                    <a:pt x="422" y="950"/>
                    <a:pt x="546" y="995"/>
                    <a:pt x="668" y="995"/>
                  </a:cubicBezTo>
                  <a:cubicBezTo>
                    <a:pt x="924" y="995"/>
                    <a:pt x="1172" y="798"/>
                    <a:pt x="1172" y="495"/>
                  </a:cubicBezTo>
                  <a:cubicBezTo>
                    <a:pt x="1172" y="219"/>
                    <a:pt x="942" y="1"/>
                    <a:pt x="6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71"/>
            <p:cNvSpPr/>
            <p:nvPr/>
          </p:nvSpPr>
          <p:spPr>
            <a:xfrm>
              <a:off x="6256525" y="2757775"/>
              <a:ext cx="68300" cy="58400"/>
            </a:xfrm>
            <a:custGeom>
              <a:avLst/>
              <a:gdLst/>
              <a:ahLst/>
              <a:cxnLst/>
              <a:rect l="l" t="t" r="r" b="b"/>
              <a:pathLst>
                <a:path w="2732" h="2336" extrusionOk="0">
                  <a:moveTo>
                    <a:pt x="1561" y="0"/>
                  </a:moveTo>
                  <a:cubicBezTo>
                    <a:pt x="528" y="0"/>
                    <a:pt x="0" y="1251"/>
                    <a:pt x="735" y="1986"/>
                  </a:cubicBezTo>
                  <a:cubicBezTo>
                    <a:pt x="976" y="2227"/>
                    <a:pt x="1271" y="2335"/>
                    <a:pt x="1559" y="2335"/>
                  </a:cubicBezTo>
                  <a:cubicBezTo>
                    <a:pt x="2160" y="2335"/>
                    <a:pt x="2732" y="1865"/>
                    <a:pt x="2732" y="1159"/>
                  </a:cubicBezTo>
                  <a:cubicBezTo>
                    <a:pt x="2732" y="517"/>
                    <a:pt x="2215" y="0"/>
                    <a:pt x="1561" y="0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71"/>
            <p:cNvSpPr/>
            <p:nvPr/>
          </p:nvSpPr>
          <p:spPr>
            <a:xfrm>
              <a:off x="6005725" y="2504325"/>
              <a:ext cx="194025" cy="156475"/>
            </a:xfrm>
            <a:custGeom>
              <a:avLst/>
              <a:gdLst/>
              <a:ahLst/>
              <a:cxnLst/>
              <a:rect l="l" t="t" r="r" b="b"/>
              <a:pathLst>
                <a:path w="7761" h="6259" extrusionOk="0">
                  <a:moveTo>
                    <a:pt x="3454" y="0"/>
                  </a:moveTo>
                  <a:cubicBezTo>
                    <a:pt x="3001" y="0"/>
                    <a:pt x="2551" y="163"/>
                    <a:pt x="2136" y="532"/>
                  </a:cubicBezTo>
                  <a:cubicBezTo>
                    <a:pt x="1" y="2437"/>
                    <a:pt x="2032" y="4445"/>
                    <a:pt x="3398" y="5352"/>
                  </a:cubicBezTo>
                  <a:cubicBezTo>
                    <a:pt x="4374" y="6006"/>
                    <a:pt x="6853" y="6259"/>
                    <a:pt x="6853" y="6259"/>
                  </a:cubicBezTo>
                  <a:cubicBezTo>
                    <a:pt x="7760" y="3546"/>
                    <a:pt x="5570" y="0"/>
                    <a:pt x="3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71"/>
            <p:cNvSpPr/>
            <p:nvPr/>
          </p:nvSpPr>
          <p:spPr>
            <a:xfrm>
              <a:off x="6197975" y="2535675"/>
              <a:ext cx="132875" cy="111925"/>
            </a:xfrm>
            <a:custGeom>
              <a:avLst/>
              <a:gdLst/>
              <a:ahLst/>
              <a:cxnLst/>
              <a:rect l="l" t="t" r="r" b="b"/>
              <a:pathLst>
                <a:path w="5315" h="4477" extrusionOk="0">
                  <a:moveTo>
                    <a:pt x="2847" y="1"/>
                  </a:moveTo>
                  <a:cubicBezTo>
                    <a:pt x="2847" y="1"/>
                    <a:pt x="1573" y="1619"/>
                    <a:pt x="1573" y="1619"/>
                  </a:cubicBezTo>
                  <a:cubicBezTo>
                    <a:pt x="1562" y="1619"/>
                    <a:pt x="1" y="253"/>
                    <a:pt x="1" y="253"/>
                  </a:cubicBezTo>
                  <a:lnTo>
                    <a:pt x="1" y="253"/>
                  </a:lnTo>
                  <a:lnTo>
                    <a:pt x="620" y="4006"/>
                  </a:lnTo>
                  <a:lnTo>
                    <a:pt x="4121" y="4477"/>
                  </a:lnTo>
                  <a:lnTo>
                    <a:pt x="5315" y="1424"/>
                  </a:lnTo>
                  <a:lnTo>
                    <a:pt x="3467" y="191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/>
                                        <p:tgtEl>
                                          <p:spTgt spid="2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72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 sz="3000"/>
          </a:p>
        </p:txBody>
      </p:sp>
      <p:grpSp>
        <p:nvGrpSpPr>
          <p:cNvPr id="2050" name="Google Shape;2050;p72"/>
          <p:cNvGrpSpPr/>
          <p:nvPr/>
        </p:nvGrpSpPr>
        <p:grpSpPr>
          <a:xfrm>
            <a:off x="719966" y="1235816"/>
            <a:ext cx="2061411" cy="3288952"/>
            <a:chOff x="-1118100" y="-573700"/>
            <a:chExt cx="3786575" cy="6041425"/>
          </a:xfrm>
        </p:grpSpPr>
        <p:sp>
          <p:nvSpPr>
            <p:cNvPr id="2051" name="Google Shape;2051;p72"/>
            <p:cNvSpPr/>
            <p:nvPr/>
          </p:nvSpPr>
          <p:spPr>
            <a:xfrm>
              <a:off x="-682275" y="384615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72"/>
            <p:cNvSpPr/>
            <p:nvPr/>
          </p:nvSpPr>
          <p:spPr>
            <a:xfrm>
              <a:off x="160300" y="3844425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72"/>
            <p:cNvSpPr/>
            <p:nvPr/>
          </p:nvSpPr>
          <p:spPr>
            <a:xfrm>
              <a:off x="1002850" y="384215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72"/>
            <p:cNvSpPr/>
            <p:nvPr/>
          </p:nvSpPr>
          <p:spPr>
            <a:xfrm>
              <a:off x="-246950" y="45758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72"/>
            <p:cNvSpPr/>
            <p:nvPr/>
          </p:nvSpPr>
          <p:spPr>
            <a:xfrm>
              <a:off x="596175" y="45741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72"/>
            <p:cNvSpPr/>
            <p:nvPr/>
          </p:nvSpPr>
          <p:spPr>
            <a:xfrm>
              <a:off x="-710850" y="236025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72"/>
            <p:cNvSpPr/>
            <p:nvPr/>
          </p:nvSpPr>
          <p:spPr>
            <a:xfrm>
              <a:off x="131725" y="2358525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72"/>
            <p:cNvSpPr/>
            <p:nvPr/>
          </p:nvSpPr>
          <p:spPr>
            <a:xfrm>
              <a:off x="974275" y="235625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72"/>
            <p:cNvSpPr/>
            <p:nvPr/>
          </p:nvSpPr>
          <p:spPr>
            <a:xfrm>
              <a:off x="-1118100" y="309170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72"/>
            <p:cNvSpPr/>
            <p:nvPr/>
          </p:nvSpPr>
          <p:spPr>
            <a:xfrm>
              <a:off x="-275525" y="3089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72"/>
            <p:cNvSpPr/>
            <p:nvPr/>
          </p:nvSpPr>
          <p:spPr>
            <a:xfrm>
              <a:off x="-710850" y="8838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72"/>
            <p:cNvSpPr/>
            <p:nvPr/>
          </p:nvSpPr>
          <p:spPr>
            <a:xfrm>
              <a:off x="131725" y="88215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72"/>
            <p:cNvSpPr/>
            <p:nvPr/>
          </p:nvSpPr>
          <p:spPr>
            <a:xfrm>
              <a:off x="974275" y="8798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72"/>
            <p:cNvSpPr/>
            <p:nvPr/>
          </p:nvSpPr>
          <p:spPr>
            <a:xfrm>
              <a:off x="-1118100" y="16153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72"/>
            <p:cNvSpPr/>
            <p:nvPr/>
          </p:nvSpPr>
          <p:spPr>
            <a:xfrm>
              <a:off x="567600" y="16118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72"/>
            <p:cNvSpPr/>
            <p:nvPr/>
          </p:nvSpPr>
          <p:spPr>
            <a:xfrm>
              <a:off x="-710850" y="-5719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72"/>
            <p:cNvSpPr/>
            <p:nvPr/>
          </p:nvSpPr>
          <p:spPr>
            <a:xfrm>
              <a:off x="131725" y="-5737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72"/>
            <p:cNvSpPr/>
            <p:nvPr/>
          </p:nvSpPr>
          <p:spPr>
            <a:xfrm>
              <a:off x="-1118100" y="1594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72"/>
            <p:cNvSpPr/>
            <p:nvPr/>
          </p:nvSpPr>
          <p:spPr>
            <a:xfrm>
              <a:off x="-275525" y="1577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72"/>
            <p:cNvSpPr/>
            <p:nvPr/>
          </p:nvSpPr>
          <p:spPr>
            <a:xfrm>
              <a:off x="1884325" y="3844425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72"/>
            <p:cNvSpPr/>
            <p:nvPr/>
          </p:nvSpPr>
          <p:spPr>
            <a:xfrm>
              <a:off x="1855750" y="2358525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72"/>
            <p:cNvSpPr/>
            <p:nvPr/>
          </p:nvSpPr>
          <p:spPr>
            <a:xfrm>
              <a:off x="1410400" y="3089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3" name="Google Shape;2073;p72"/>
          <p:cNvGrpSpPr/>
          <p:nvPr/>
        </p:nvGrpSpPr>
        <p:grpSpPr>
          <a:xfrm>
            <a:off x="5594818" y="3261911"/>
            <a:ext cx="997116" cy="1334499"/>
            <a:chOff x="2956417" y="1528176"/>
            <a:chExt cx="762263" cy="1020182"/>
          </a:xfrm>
        </p:grpSpPr>
        <p:sp>
          <p:nvSpPr>
            <p:cNvPr id="2074" name="Google Shape;2074;p72"/>
            <p:cNvSpPr/>
            <p:nvPr/>
          </p:nvSpPr>
          <p:spPr>
            <a:xfrm flipH="1">
              <a:off x="3224806" y="1528176"/>
              <a:ext cx="493873" cy="561687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72"/>
            <p:cNvSpPr/>
            <p:nvPr/>
          </p:nvSpPr>
          <p:spPr>
            <a:xfrm flipH="1">
              <a:off x="2956417" y="1987033"/>
              <a:ext cx="493873" cy="56132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6" name="Google Shape;2076;p72"/>
          <p:cNvGrpSpPr/>
          <p:nvPr/>
        </p:nvGrpSpPr>
        <p:grpSpPr>
          <a:xfrm>
            <a:off x="3142025" y="3254948"/>
            <a:ext cx="1696722" cy="1348431"/>
            <a:chOff x="2694168" y="3375285"/>
            <a:chExt cx="1286760" cy="1022701"/>
          </a:xfrm>
        </p:grpSpPr>
        <p:sp>
          <p:nvSpPr>
            <p:cNvPr id="2077" name="Google Shape;2077;p72"/>
            <p:cNvSpPr/>
            <p:nvPr/>
          </p:nvSpPr>
          <p:spPr>
            <a:xfrm flipH="1">
              <a:off x="3487070" y="3836315"/>
              <a:ext cx="493858" cy="561671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72"/>
            <p:cNvSpPr/>
            <p:nvPr/>
          </p:nvSpPr>
          <p:spPr>
            <a:xfrm flipH="1">
              <a:off x="3224806" y="3376372"/>
              <a:ext cx="493873" cy="561687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72"/>
            <p:cNvSpPr/>
            <p:nvPr/>
          </p:nvSpPr>
          <p:spPr>
            <a:xfrm flipH="1">
              <a:off x="2956417" y="3835228"/>
              <a:ext cx="493873" cy="56132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72"/>
            <p:cNvSpPr/>
            <p:nvPr/>
          </p:nvSpPr>
          <p:spPr>
            <a:xfrm flipH="1">
              <a:off x="2694168" y="3375285"/>
              <a:ext cx="493858" cy="561687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1" name="Google Shape;2081;p72"/>
          <p:cNvGrpSpPr/>
          <p:nvPr/>
        </p:nvGrpSpPr>
        <p:grpSpPr>
          <a:xfrm flipH="1">
            <a:off x="5291279" y="1338628"/>
            <a:ext cx="1220634" cy="1334533"/>
            <a:chOff x="5949775" y="2481625"/>
            <a:chExt cx="407775" cy="445825"/>
          </a:xfrm>
        </p:grpSpPr>
        <p:sp>
          <p:nvSpPr>
            <p:cNvPr id="2082" name="Google Shape;2082;p72"/>
            <p:cNvSpPr/>
            <p:nvPr/>
          </p:nvSpPr>
          <p:spPr>
            <a:xfrm>
              <a:off x="5949775" y="2746875"/>
              <a:ext cx="72925" cy="42200"/>
            </a:xfrm>
            <a:custGeom>
              <a:avLst/>
              <a:gdLst/>
              <a:ahLst/>
              <a:cxnLst/>
              <a:rect l="l" t="t" r="r" b="b"/>
              <a:pathLst>
                <a:path w="2917" h="1688" extrusionOk="0">
                  <a:moveTo>
                    <a:pt x="2916" y="0"/>
                  </a:moveTo>
                  <a:lnTo>
                    <a:pt x="1" y="849"/>
                  </a:lnTo>
                  <a:lnTo>
                    <a:pt x="2916" y="1687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72"/>
            <p:cNvSpPr/>
            <p:nvPr/>
          </p:nvSpPr>
          <p:spPr>
            <a:xfrm>
              <a:off x="6061400" y="2481625"/>
              <a:ext cx="176625" cy="179175"/>
            </a:xfrm>
            <a:custGeom>
              <a:avLst/>
              <a:gdLst/>
              <a:ahLst/>
              <a:cxnLst/>
              <a:rect l="l" t="t" r="r" b="b"/>
              <a:pathLst>
                <a:path w="7065" h="7167" extrusionOk="0">
                  <a:moveTo>
                    <a:pt x="3451" y="1"/>
                  </a:moveTo>
                  <a:cubicBezTo>
                    <a:pt x="3204" y="1"/>
                    <a:pt x="2945" y="49"/>
                    <a:pt x="2675" y="154"/>
                  </a:cubicBezTo>
                  <a:cubicBezTo>
                    <a:pt x="1" y="1187"/>
                    <a:pt x="1206" y="3781"/>
                    <a:pt x="2158" y="5112"/>
                  </a:cubicBezTo>
                  <a:cubicBezTo>
                    <a:pt x="2858" y="6065"/>
                    <a:pt x="5085" y="7167"/>
                    <a:pt x="5085" y="7167"/>
                  </a:cubicBezTo>
                  <a:cubicBezTo>
                    <a:pt x="7064" y="4719"/>
                    <a:pt x="5876" y="1"/>
                    <a:pt x="3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72"/>
            <p:cNvSpPr/>
            <p:nvPr/>
          </p:nvSpPr>
          <p:spPr>
            <a:xfrm>
              <a:off x="6060875" y="2857825"/>
              <a:ext cx="34425" cy="62000"/>
            </a:xfrm>
            <a:custGeom>
              <a:avLst/>
              <a:gdLst/>
              <a:ahLst/>
              <a:cxnLst/>
              <a:rect l="l" t="t" r="r" b="b"/>
              <a:pathLst>
                <a:path w="1377" h="2480" extrusionOk="0">
                  <a:moveTo>
                    <a:pt x="954" y="0"/>
                  </a:moveTo>
                  <a:cubicBezTo>
                    <a:pt x="814" y="0"/>
                    <a:pt x="670" y="71"/>
                    <a:pt x="607" y="233"/>
                  </a:cubicBezTo>
                  <a:cubicBezTo>
                    <a:pt x="377" y="819"/>
                    <a:pt x="182" y="1427"/>
                    <a:pt x="56" y="2047"/>
                  </a:cubicBezTo>
                  <a:cubicBezTo>
                    <a:pt x="1" y="2309"/>
                    <a:pt x="219" y="2480"/>
                    <a:pt x="422" y="2480"/>
                  </a:cubicBezTo>
                  <a:cubicBezTo>
                    <a:pt x="557" y="2480"/>
                    <a:pt x="685" y="2404"/>
                    <a:pt x="722" y="2230"/>
                  </a:cubicBezTo>
                  <a:cubicBezTo>
                    <a:pt x="859" y="1611"/>
                    <a:pt x="1043" y="1002"/>
                    <a:pt x="1273" y="417"/>
                  </a:cubicBezTo>
                  <a:cubicBezTo>
                    <a:pt x="1377" y="166"/>
                    <a:pt x="1169" y="0"/>
                    <a:pt x="9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72"/>
            <p:cNvSpPr/>
            <p:nvPr/>
          </p:nvSpPr>
          <p:spPr>
            <a:xfrm>
              <a:off x="6123225" y="2865225"/>
              <a:ext cx="20400" cy="62225"/>
            </a:xfrm>
            <a:custGeom>
              <a:avLst/>
              <a:gdLst/>
              <a:ahLst/>
              <a:cxnLst/>
              <a:rect l="l" t="t" r="r" b="b"/>
              <a:pathLst>
                <a:path w="816" h="2489" extrusionOk="0">
                  <a:moveTo>
                    <a:pt x="473" y="0"/>
                  </a:moveTo>
                  <a:cubicBezTo>
                    <a:pt x="299" y="0"/>
                    <a:pt x="121" y="109"/>
                    <a:pt x="110" y="327"/>
                  </a:cubicBezTo>
                  <a:cubicBezTo>
                    <a:pt x="87" y="936"/>
                    <a:pt x="53" y="1544"/>
                    <a:pt x="18" y="2152"/>
                  </a:cubicBezTo>
                  <a:cubicBezTo>
                    <a:pt x="1" y="2376"/>
                    <a:pt x="164" y="2488"/>
                    <a:pt x="337" y="2488"/>
                  </a:cubicBezTo>
                  <a:cubicBezTo>
                    <a:pt x="509" y="2488"/>
                    <a:pt x="690" y="2376"/>
                    <a:pt x="707" y="2152"/>
                  </a:cubicBezTo>
                  <a:cubicBezTo>
                    <a:pt x="741" y="1544"/>
                    <a:pt x="776" y="936"/>
                    <a:pt x="810" y="327"/>
                  </a:cubicBezTo>
                  <a:cubicBezTo>
                    <a:pt x="816" y="109"/>
                    <a:pt x="646" y="0"/>
                    <a:pt x="4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72"/>
            <p:cNvSpPr/>
            <p:nvPr/>
          </p:nvSpPr>
          <p:spPr>
            <a:xfrm>
              <a:off x="6197975" y="2865225"/>
              <a:ext cx="24825" cy="62125"/>
            </a:xfrm>
            <a:custGeom>
              <a:avLst/>
              <a:gdLst/>
              <a:ahLst/>
              <a:cxnLst/>
              <a:rect l="l" t="t" r="r" b="b"/>
              <a:pathLst>
                <a:path w="993" h="2485" extrusionOk="0">
                  <a:moveTo>
                    <a:pt x="344" y="0"/>
                  </a:moveTo>
                  <a:cubicBezTo>
                    <a:pt x="170" y="0"/>
                    <a:pt x="1" y="109"/>
                    <a:pt x="12" y="327"/>
                  </a:cubicBezTo>
                  <a:cubicBezTo>
                    <a:pt x="35" y="970"/>
                    <a:pt x="127" y="1613"/>
                    <a:pt x="265" y="2244"/>
                  </a:cubicBezTo>
                  <a:cubicBezTo>
                    <a:pt x="305" y="2412"/>
                    <a:pt x="434" y="2485"/>
                    <a:pt x="568" y="2485"/>
                  </a:cubicBezTo>
                  <a:cubicBezTo>
                    <a:pt x="774" y="2485"/>
                    <a:pt x="993" y="2313"/>
                    <a:pt x="930" y="2049"/>
                  </a:cubicBezTo>
                  <a:cubicBezTo>
                    <a:pt x="804" y="1487"/>
                    <a:pt x="724" y="913"/>
                    <a:pt x="701" y="327"/>
                  </a:cubicBezTo>
                  <a:cubicBezTo>
                    <a:pt x="695" y="109"/>
                    <a:pt x="517" y="0"/>
                    <a:pt x="3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72"/>
            <p:cNvSpPr/>
            <p:nvPr/>
          </p:nvSpPr>
          <p:spPr>
            <a:xfrm>
              <a:off x="6246675" y="2860325"/>
              <a:ext cx="35175" cy="56050"/>
            </a:xfrm>
            <a:custGeom>
              <a:avLst/>
              <a:gdLst/>
              <a:ahLst/>
              <a:cxnLst/>
              <a:rect l="l" t="t" r="r" b="b"/>
              <a:pathLst>
                <a:path w="1407" h="2242" extrusionOk="0">
                  <a:moveTo>
                    <a:pt x="465" y="0"/>
                  </a:moveTo>
                  <a:cubicBezTo>
                    <a:pt x="244" y="0"/>
                    <a:pt x="1" y="252"/>
                    <a:pt x="119" y="535"/>
                  </a:cubicBezTo>
                  <a:cubicBezTo>
                    <a:pt x="325" y="1006"/>
                    <a:pt x="509" y="1499"/>
                    <a:pt x="658" y="1993"/>
                  </a:cubicBezTo>
                  <a:cubicBezTo>
                    <a:pt x="708" y="2167"/>
                    <a:pt x="847" y="2242"/>
                    <a:pt x="986" y="2242"/>
                  </a:cubicBezTo>
                  <a:cubicBezTo>
                    <a:pt x="1195" y="2242"/>
                    <a:pt x="1407" y="2071"/>
                    <a:pt x="1324" y="1809"/>
                  </a:cubicBezTo>
                  <a:cubicBezTo>
                    <a:pt x="1152" y="1258"/>
                    <a:pt x="956" y="707"/>
                    <a:pt x="715" y="179"/>
                  </a:cubicBezTo>
                  <a:cubicBezTo>
                    <a:pt x="661" y="53"/>
                    <a:pt x="565" y="0"/>
                    <a:pt x="4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72"/>
            <p:cNvSpPr/>
            <p:nvPr/>
          </p:nvSpPr>
          <p:spPr>
            <a:xfrm>
              <a:off x="6096700" y="2834375"/>
              <a:ext cx="76625" cy="48225"/>
            </a:xfrm>
            <a:custGeom>
              <a:avLst/>
              <a:gdLst/>
              <a:ahLst/>
              <a:cxnLst/>
              <a:rect l="l" t="t" r="r" b="b"/>
              <a:pathLst>
                <a:path w="3065" h="1929" extrusionOk="0">
                  <a:moveTo>
                    <a:pt x="0" y="1"/>
                  </a:moveTo>
                  <a:lnTo>
                    <a:pt x="0" y="1"/>
                  </a:lnTo>
                  <a:cubicBezTo>
                    <a:pt x="126" y="586"/>
                    <a:pt x="299" y="1171"/>
                    <a:pt x="494" y="1734"/>
                  </a:cubicBezTo>
                  <a:cubicBezTo>
                    <a:pt x="953" y="1871"/>
                    <a:pt x="1423" y="1929"/>
                    <a:pt x="1894" y="1929"/>
                  </a:cubicBezTo>
                  <a:lnTo>
                    <a:pt x="3065" y="1929"/>
                  </a:lnTo>
                  <a:cubicBezTo>
                    <a:pt x="2881" y="1401"/>
                    <a:pt x="2743" y="873"/>
                    <a:pt x="2629" y="322"/>
                  </a:cubicBezTo>
                  <a:cubicBezTo>
                    <a:pt x="1745" y="288"/>
                    <a:pt x="873" y="173"/>
                    <a:pt x="0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72"/>
            <p:cNvSpPr/>
            <p:nvPr/>
          </p:nvSpPr>
          <p:spPr>
            <a:xfrm>
              <a:off x="6081200" y="2625200"/>
              <a:ext cx="88975" cy="217225"/>
            </a:xfrm>
            <a:custGeom>
              <a:avLst/>
              <a:gdLst/>
              <a:ahLst/>
              <a:cxnLst/>
              <a:rect l="l" t="t" r="r" b="b"/>
              <a:pathLst>
                <a:path w="3559" h="8689" extrusionOk="0">
                  <a:moveTo>
                    <a:pt x="2514" y="1"/>
                  </a:moveTo>
                  <a:cubicBezTo>
                    <a:pt x="2009" y="1"/>
                    <a:pt x="1493" y="81"/>
                    <a:pt x="1010" y="230"/>
                  </a:cubicBezTo>
                  <a:cubicBezTo>
                    <a:pt x="138" y="2859"/>
                    <a:pt x="0" y="5670"/>
                    <a:pt x="609" y="8368"/>
                  </a:cubicBezTo>
                  <a:cubicBezTo>
                    <a:pt x="1481" y="8540"/>
                    <a:pt x="2365" y="8655"/>
                    <a:pt x="3249" y="8689"/>
                  </a:cubicBezTo>
                  <a:cubicBezTo>
                    <a:pt x="2663" y="5889"/>
                    <a:pt x="2916" y="2847"/>
                    <a:pt x="3558" y="1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72"/>
            <p:cNvSpPr/>
            <p:nvPr/>
          </p:nvSpPr>
          <p:spPr>
            <a:xfrm>
              <a:off x="6031550" y="2816025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1" y="0"/>
                  </a:moveTo>
                  <a:cubicBezTo>
                    <a:pt x="667" y="1205"/>
                    <a:pt x="1780" y="2089"/>
                    <a:pt x="3100" y="2468"/>
                  </a:cubicBezTo>
                  <a:cubicBezTo>
                    <a:pt x="2893" y="1905"/>
                    <a:pt x="2732" y="1320"/>
                    <a:pt x="2595" y="735"/>
                  </a:cubicBezTo>
                  <a:cubicBezTo>
                    <a:pt x="1711" y="562"/>
                    <a:pt x="850" y="31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72"/>
            <p:cNvSpPr/>
            <p:nvPr/>
          </p:nvSpPr>
          <p:spPr>
            <a:xfrm>
              <a:off x="6015500" y="2630950"/>
              <a:ext cx="90975" cy="203450"/>
            </a:xfrm>
            <a:custGeom>
              <a:avLst/>
              <a:gdLst/>
              <a:ahLst/>
              <a:cxnLst/>
              <a:rect l="l" t="t" r="r" b="b"/>
              <a:pathLst>
                <a:path w="3639" h="8138" extrusionOk="0">
                  <a:moveTo>
                    <a:pt x="3638" y="0"/>
                  </a:moveTo>
                  <a:lnTo>
                    <a:pt x="3638" y="0"/>
                  </a:lnTo>
                  <a:cubicBezTo>
                    <a:pt x="1481" y="677"/>
                    <a:pt x="0" y="2663"/>
                    <a:pt x="0" y="4924"/>
                  </a:cubicBezTo>
                  <a:cubicBezTo>
                    <a:pt x="0" y="5796"/>
                    <a:pt x="218" y="6646"/>
                    <a:pt x="643" y="7403"/>
                  </a:cubicBezTo>
                  <a:cubicBezTo>
                    <a:pt x="1492" y="7713"/>
                    <a:pt x="2353" y="7965"/>
                    <a:pt x="3237" y="8138"/>
                  </a:cubicBezTo>
                  <a:cubicBezTo>
                    <a:pt x="2628" y="5440"/>
                    <a:pt x="2766" y="2629"/>
                    <a:pt x="36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72"/>
            <p:cNvSpPr/>
            <p:nvPr/>
          </p:nvSpPr>
          <p:spPr>
            <a:xfrm>
              <a:off x="6162400" y="2838400"/>
              <a:ext cx="86400" cy="44200"/>
            </a:xfrm>
            <a:custGeom>
              <a:avLst/>
              <a:gdLst/>
              <a:ahLst/>
              <a:cxnLst/>
              <a:rect l="l" t="t" r="r" b="b"/>
              <a:pathLst>
                <a:path w="3456" h="1768" extrusionOk="0">
                  <a:moveTo>
                    <a:pt x="3019" y="0"/>
                  </a:moveTo>
                  <a:cubicBezTo>
                    <a:pt x="2263" y="122"/>
                    <a:pt x="1500" y="178"/>
                    <a:pt x="736" y="178"/>
                  </a:cubicBezTo>
                  <a:cubicBezTo>
                    <a:pt x="491" y="178"/>
                    <a:pt x="246" y="172"/>
                    <a:pt x="1" y="161"/>
                  </a:cubicBezTo>
                  <a:lnTo>
                    <a:pt x="1" y="161"/>
                  </a:lnTo>
                  <a:cubicBezTo>
                    <a:pt x="104" y="712"/>
                    <a:pt x="253" y="1240"/>
                    <a:pt x="425" y="1768"/>
                  </a:cubicBezTo>
                  <a:lnTo>
                    <a:pt x="2652" y="1768"/>
                  </a:lnTo>
                  <a:cubicBezTo>
                    <a:pt x="2916" y="1768"/>
                    <a:pt x="3191" y="1756"/>
                    <a:pt x="3455" y="1710"/>
                  </a:cubicBezTo>
                  <a:cubicBezTo>
                    <a:pt x="3283" y="1148"/>
                    <a:pt x="3145" y="574"/>
                    <a:pt x="30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72"/>
            <p:cNvSpPr/>
            <p:nvPr/>
          </p:nvSpPr>
          <p:spPr>
            <a:xfrm>
              <a:off x="6147775" y="26252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4" y="1"/>
                  </a:moveTo>
                  <a:cubicBezTo>
                    <a:pt x="253" y="2836"/>
                    <a:pt x="0" y="5889"/>
                    <a:pt x="574" y="8689"/>
                  </a:cubicBezTo>
                  <a:cubicBezTo>
                    <a:pt x="822" y="8700"/>
                    <a:pt x="1069" y="8706"/>
                    <a:pt x="1316" y="8706"/>
                  </a:cubicBezTo>
                  <a:cubicBezTo>
                    <a:pt x="2086" y="8706"/>
                    <a:pt x="2851" y="8650"/>
                    <a:pt x="3616" y="8528"/>
                  </a:cubicBezTo>
                  <a:cubicBezTo>
                    <a:pt x="3019" y="5739"/>
                    <a:pt x="2973" y="2847"/>
                    <a:pt x="3753" y="35"/>
                  </a:cubicBezTo>
                  <a:cubicBezTo>
                    <a:pt x="3581" y="12"/>
                    <a:pt x="3409" y="1"/>
                    <a:pt x="32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72"/>
            <p:cNvSpPr/>
            <p:nvPr/>
          </p:nvSpPr>
          <p:spPr>
            <a:xfrm>
              <a:off x="6222075" y="2626075"/>
              <a:ext cx="135475" cy="212350"/>
            </a:xfrm>
            <a:custGeom>
              <a:avLst/>
              <a:gdLst/>
              <a:ahLst/>
              <a:cxnLst/>
              <a:rect l="l" t="t" r="r" b="b"/>
              <a:pathLst>
                <a:path w="5419" h="8494" extrusionOk="0">
                  <a:moveTo>
                    <a:pt x="793" y="0"/>
                  </a:moveTo>
                  <a:cubicBezTo>
                    <a:pt x="1" y="2812"/>
                    <a:pt x="47" y="5704"/>
                    <a:pt x="644" y="8493"/>
                  </a:cubicBezTo>
                  <a:cubicBezTo>
                    <a:pt x="2285" y="8241"/>
                    <a:pt x="3834" y="7690"/>
                    <a:pt x="5131" y="6795"/>
                  </a:cubicBezTo>
                  <a:cubicBezTo>
                    <a:pt x="5326" y="6255"/>
                    <a:pt x="5418" y="5693"/>
                    <a:pt x="5418" y="5119"/>
                  </a:cubicBezTo>
                  <a:cubicBezTo>
                    <a:pt x="5407" y="2479"/>
                    <a:pt x="3410" y="264"/>
                    <a:pt x="793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72"/>
            <p:cNvSpPr/>
            <p:nvPr/>
          </p:nvSpPr>
          <p:spPr>
            <a:xfrm>
              <a:off x="6238150" y="2795925"/>
              <a:ext cx="112225" cy="85250"/>
            </a:xfrm>
            <a:custGeom>
              <a:avLst/>
              <a:gdLst/>
              <a:ahLst/>
              <a:cxnLst/>
              <a:rect l="l" t="t" r="r" b="b"/>
              <a:pathLst>
                <a:path w="4489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80" y="896"/>
                    <a:pt x="1630" y="1447"/>
                    <a:pt x="1" y="1699"/>
                  </a:cubicBezTo>
                  <a:cubicBezTo>
                    <a:pt x="115" y="2273"/>
                    <a:pt x="265" y="2847"/>
                    <a:pt x="425" y="3409"/>
                  </a:cubicBezTo>
                  <a:cubicBezTo>
                    <a:pt x="2307" y="3099"/>
                    <a:pt x="3857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72"/>
            <p:cNvSpPr/>
            <p:nvPr/>
          </p:nvSpPr>
          <p:spPr>
            <a:xfrm>
              <a:off x="6284050" y="2722175"/>
              <a:ext cx="29300" cy="24900"/>
            </a:xfrm>
            <a:custGeom>
              <a:avLst/>
              <a:gdLst/>
              <a:ahLst/>
              <a:cxnLst/>
              <a:rect l="l" t="t" r="r" b="b"/>
              <a:pathLst>
                <a:path w="1172" h="996" extrusionOk="0">
                  <a:moveTo>
                    <a:pt x="667" y="1"/>
                  </a:moveTo>
                  <a:cubicBezTo>
                    <a:pt x="230" y="1"/>
                    <a:pt x="1" y="529"/>
                    <a:pt x="322" y="850"/>
                  </a:cubicBezTo>
                  <a:cubicBezTo>
                    <a:pt x="422" y="950"/>
                    <a:pt x="546" y="995"/>
                    <a:pt x="668" y="995"/>
                  </a:cubicBezTo>
                  <a:cubicBezTo>
                    <a:pt x="924" y="995"/>
                    <a:pt x="1172" y="798"/>
                    <a:pt x="1172" y="495"/>
                  </a:cubicBezTo>
                  <a:cubicBezTo>
                    <a:pt x="1172" y="219"/>
                    <a:pt x="942" y="1"/>
                    <a:pt x="6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72"/>
            <p:cNvSpPr/>
            <p:nvPr/>
          </p:nvSpPr>
          <p:spPr>
            <a:xfrm>
              <a:off x="6256525" y="2757775"/>
              <a:ext cx="68300" cy="58400"/>
            </a:xfrm>
            <a:custGeom>
              <a:avLst/>
              <a:gdLst/>
              <a:ahLst/>
              <a:cxnLst/>
              <a:rect l="l" t="t" r="r" b="b"/>
              <a:pathLst>
                <a:path w="2732" h="2336" extrusionOk="0">
                  <a:moveTo>
                    <a:pt x="1561" y="0"/>
                  </a:moveTo>
                  <a:cubicBezTo>
                    <a:pt x="528" y="0"/>
                    <a:pt x="0" y="1251"/>
                    <a:pt x="735" y="1986"/>
                  </a:cubicBezTo>
                  <a:cubicBezTo>
                    <a:pt x="976" y="2227"/>
                    <a:pt x="1271" y="2335"/>
                    <a:pt x="1559" y="2335"/>
                  </a:cubicBezTo>
                  <a:cubicBezTo>
                    <a:pt x="2160" y="2335"/>
                    <a:pt x="2732" y="1865"/>
                    <a:pt x="2732" y="1159"/>
                  </a:cubicBezTo>
                  <a:cubicBezTo>
                    <a:pt x="2732" y="517"/>
                    <a:pt x="2215" y="0"/>
                    <a:pt x="1561" y="0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72"/>
            <p:cNvSpPr/>
            <p:nvPr/>
          </p:nvSpPr>
          <p:spPr>
            <a:xfrm>
              <a:off x="6005725" y="2504325"/>
              <a:ext cx="194025" cy="156475"/>
            </a:xfrm>
            <a:custGeom>
              <a:avLst/>
              <a:gdLst/>
              <a:ahLst/>
              <a:cxnLst/>
              <a:rect l="l" t="t" r="r" b="b"/>
              <a:pathLst>
                <a:path w="7761" h="6259" extrusionOk="0">
                  <a:moveTo>
                    <a:pt x="3454" y="0"/>
                  </a:moveTo>
                  <a:cubicBezTo>
                    <a:pt x="3001" y="0"/>
                    <a:pt x="2551" y="163"/>
                    <a:pt x="2136" y="532"/>
                  </a:cubicBezTo>
                  <a:cubicBezTo>
                    <a:pt x="1" y="2437"/>
                    <a:pt x="2032" y="4445"/>
                    <a:pt x="3398" y="5352"/>
                  </a:cubicBezTo>
                  <a:cubicBezTo>
                    <a:pt x="4374" y="6006"/>
                    <a:pt x="6853" y="6259"/>
                    <a:pt x="6853" y="6259"/>
                  </a:cubicBezTo>
                  <a:cubicBezTo>
                    <a:pt x="7760" y="3546"/>
                    <a:pt x="5570" y="0"/>
                    <a:pt x="3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72"/>
            <p:cNvSpPr/>
            <p:nvPr/>
          </p:nvSpPr>
          <p:spPr>
            <a:xfrm>
              <a:off x="6197975" y="2535675"/>
              <a:ext cx="132875" cy="111925"/>
            </a:xfrm>
            <a:custGeom>
              <a:avLst/>
              <a:gdLst/>
              <a:ahLst/>
              <a:cxnLst/>
              <a:rect l="l" t="t" r="r" b="b"/>
              <a:pathLst>
                <a:path w="5315" h="4477" extrusionOk="0">
                  <a:moveTo>
                    <a:pt x="2847" y="1"/>
                  </a:moveTo>
                  <a:cubicBezTo>
                    <a:pt x="2847" y="1"/>
                    <a:pt x="1573" y="1619"/>
                    <a:pt x="1573" y="1619"/>
                  </a:cubicBezTo>
                  <a:cubicBezTo>
                    <a:pt x="1562" y="1619"/>
                    <a:pt x="1" y="253"/>
                    <a:pt x="1" y="253"/>
                  </a:cubicBezTo>
                  <a:lnTo>
                    <a:pt x="1" y="253"/>
                  </a:lnTo>
                  <a:lnTo>
                    <a:pt x="620" y="4006"/>
                  </a:lnTo>
                  <a:lnTo>
                    <a:pt x="4121" y="4477"/>
                  </a:lnTo>
                  <a:lnTo>
                    <a:pt x="5315" y="1424"/>
                  </a:lnTo>
                  <a:lnTo>
                    <a:pt x="3467" y="191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0" name="Google Shape;2100;p72"/>
          <p:cNvGrpSpPr/>
          <p:nvPr/>
        </p:nvGrpSpPr>
        <p:grpSpPr>
          <a:xfrm flipH="1">
            <a:off x="7012667" y="1686562"/>
            <a:ext cx="835724" cy="913821"/>
            <a:chOff x="2013650" y="1733325"/>
            <a:chExt cx="407750" cy="445875"/>
          </a:xfrm>
        </p:grpSpPr>
        <p:sp>
          <p:nvSpPr>
            <p:cNvPr id="2101" name="Google Shape;2101;p72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72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72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72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72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72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72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72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72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72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72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72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72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72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72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72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72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8" name="Google Shape;2118;p72"/>
          <p:cNvGrpSpPr/>
          <p:nvPr/>
        </p:nvGrpSpPr>
        <p:grpSpPr>
          <a:xfrm>
            <a:off x="2823027" y="1135182"/>
            <a:ext cx="1827442" cy="1741410"/>
            <a:chOff x="-354000" y="2968288"/>
            <a:chExt cx="2469850" cy="2353575"/>
          </a:xfrm>
        </p:grpSpPr>
        <p:sp>
          <p:nvSpPr>
            <p:cNvPr id="2119" name="Google Shape;2119;p72"/>
            <p:cNvSpPr/>
            <p:nvPr/>
          </p:nvSpPr>
          <p:spPr>
            <a:xfrm>
              <a:off x="53250" y="2970013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72"/>
            <p:cNvSpPr/>
            <p:nvPr/>
          </p:nvSpPr>
          <p:spPr>
            <a:xfrm>
              <a:off x="896375" y="2968288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72"/>
            <p:cNvSpPr/>
            <p:nvPr/>
          </p:nvSpPr>
          <p:spPr>
            <a:xfrm>
              <a:off x="-354000" y="3701463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72"/>
            <p:cNvSpPr/>
            <p:nvPr/>
          </p:nvSpPr>
          <p:spPr>
            <a:xfrm>
              <a:off x="72725" y="4430038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72"/>
            <p:cNvSpPr/>
            <p:nvPr/>
          </p:nvSpPr>
          <p:spPr>
            <a:xfrm>
              <a:off x="489125" y="3699738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72"/>
            <p:cNvSpPr/>
            <p:nvPr/>
          </p:nvSpPr>
          <p:spPr>
            <a:xfrm>
              <a:off x="915275" y="4428313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72"/>
            <p:cNvSpPr/>
            <p:nvPr/>
          </p:nvSpPr>
          <p:spPr>
            <a:xfrm>
              <a:off x="1331700" y="3698013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73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2131" name="Google Shape;2131;p73"/>
          <p:cNvSpPr txBox="1">
            <a:spLocks noGrp="1"/>
          </p:cNvSpPr>
          <p:nvPr>
            <p:ph type="body" idx="1"/>
          </p:nvPr>
        </p:nvSpPr>
        <p:spPr>
          <a:xfrm>
            <a:off x="1497675" y="1293325"/>
            <a:ext cx="6214500" cy="3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Did you like the resources on this template? Get them for free at our other websites.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rPr>
              <a:t>Vectors</a:t>
            </a:r>
            <a:endParaRPr>
              <a:solidFill>
                <a:schemeClr val="accent2"/>
              </a:solidFill>
              <a:latin typeface="Mali SemiBold"/>
              <a:ea typeface="Mali SemiBold"/>
              <a:cs typeface="Mali SemiBold"/>
              <a:sym typeface="Mali SemiBold"/>
            </a:endParaRP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Original hand drawn leadership composition</a:t>
            </a:r>
            <a:endParaRPr/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Flat elements relation to honey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Mali SemiBold"/>
                <a:ea typeface="Mali SemiBold"/>
                <a:cs typeface="Mali SemiBold"/>
                <a:sym typeface="Mali SemiBold"/>
              </a:rPr>
              <a:t>Photos</a:t>
            </a:r>
            <a:endParaRPr>
              <a:solidFill>
                <a:schemeClr val="accent3"/>
              </a:solidFill>
              <a:latin typeface="Mali SemiBold"/>
              <a:ea typeface="Mali SemiBold"/>
              <a:cs typeface="Mali SemiBold"/>
              <a:sym typeface="Mali SemiBold"/>
            </a:endParaRP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Group of childrens covering their faces with books</a:t>
            </a:r>
            <a:endParaRPr/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Girl with glasses reading</a:t>
            </a:r>
            <a:endParaRPr/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7"/>
              </a:rPr>
              <a:t>Little girl covering her face with book</a:t>
            </a:r>
            <a:endParaRPr/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8"/>
              </a:rPr>
              <a:t>High angle childrens with books reading</a:t>
            </a:r>
            <a:endParaRPr/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9"/>
              </a:rPr>
              <a:t>Copy-space cute boy with book </a:t>
            </a:r>
            <a:endParaRPr/>
          </a:p>
          <a:p>
            <a:pPr marL="2413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413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42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Terms</a:t>
            </a:r>
            <a:r>
              <a:rPr lang="it-IT" dirty="0"/>
              <a:t> and </a:t>
            </a:r>
            <a:r>
              <a:rPr lang="it-IT" dirty="0" err="1"/>
              <a:t>Definitions</a:t>
            </a:r>
            <a:endParaRPr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84F5E27-0485-8411-A6EF-B2243A0DE789}"/>
              </a:ext>
            </a:extLst>
          </p:cNvPr>
          <p:cNvSpPr txBox="1"/>
          <p:nvPr/>
        </p:nvSpPr>
        <p:spPr>
          <a:xfrm>
            <a:off x="1243446" y="1069473"/>
            <a:ext cx="7808190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/>
              <a:t>Added</a:t>
            </a:r>
            <a:r>
              <a:rPr lang="it-IT" dirty="0"/>
              <a:t> </a:t>
            </a:r>
            <a:r>
              <a:rPr lang="it-IT" dirty="0" err="1"/>
              <a:t>colonies</a:t>
            </a:r>
            <a:r>
              <a:rPr lang="it-IT" dirty="0"/>
              <a:t>: A new or </a:t>
            </a:r>
            <a:r>
              <a:rPr lang="it-IT" dirty="0" err="1"/>
              <a:t>replacement</a:t>
            </a:r>
            <a:r>
              <a:rPr lang="it-IT" dirty="0"/>
              <a:t>, </a:t>
            </a:r>
            <a:r>
              <a:rPr lang="it-IT" dirty="0" err="1"/>
              <a:t>surviving</a:t>
            </a:r>
            <a:r>
              <a:rPr lang="it-IT" dirty="0"/>
              <a:t> </a:t>
            </a:r>
            <a:r>
              <a:rPr lang="it-IT" dirty="0" err="1"/>
              <a:t>colony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either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or </a:t>
            </a:r>
            <a:r>
              <a:rPr lang="it-IT" dirty="0" err="1"/>
              <a:t>purchased</a:t>
            </a:r>
            <a:r>
              <a:rPr lang="it-IT" dirty="0"/>
              <a:t> </a:t>
            </a:r>
            <a:r>
              <a:rPr lang="it-IT" dirty="0" err="1"/>
              <a:t>whole</a:t>
            </a:r>
            <a:r>
              <a:rPr lang="it-IT" dirty="0"/>
              <a:t> by an </a:t>
            </a:r>
            <a:r>
              <a:rPr lang="it-IT" dirty="0" err="1"/>
              <a:t>operation</a:t>
            </a:r>
            <a:r>
              <a:rPr lang="it-IT" dirty="0"/>
              <a:t>. </a:t>
            </a:r>
            <a:r>
              <a:rPr lang="it-IT" dirty="0" err="1"/>
              <a:t>Colony</a:t>
            </a:r>
            <a:r>
              <a:rPr lang="it-IT" dirty="0"/>
              <a:t>: A </a:t>
            </a:r>
            <a:r>
              <a:rPr lang="it-IT" dirty="0" err="1"/>
              <a:t>hive</a:t>
            </a:r>
            <a:r>
              <a:rPr lang="it-IT" dirty="0"/>
              <a:t> </a:t>
            </a:r>
            <a:r>
              <a:rPr lang="it-IT" dirty="0" err="1"/>
              <a:t>containing</a:t>
            </a:r>
            <a:r>
              <a:rPr lang="it-IT" dirty="0"/>
              <a:t> a queen </a:t>
            </a:r>
            <a:r>
              <a:rPr lang="it-IT" dirty="0" err="1"/>
              <a:t>honey</a:t>
            </a:r>
            <a:r>
              <a:rPr lang="it-IT" dirty="0"/>
              <a:t> </a:t>
            </a:r>
            <a:r>
              <a:rPr lang="it-IT" dirty="0" err="1"/>
              <a:t>bee</a:t>
            </a:r>
            <a:r>
              <a:rPr lang="it-IT" dirty="0"/>
              <a:t> and </a:t>
            </a:r>
            <a:r>
              <a:rPr lang="it-IT" dirty="0" err="1"/>
              <a:t>attendant</a:t>
            </a:r>
            <a:r>
              <a:rPr lang="it-IT" dirty="0"/>
              <a:t> worker </a:t>
            </a:r>
            <a:r>
              <a:rPr lang="it-IT" dirty="0" err="1"/>
              <a:t>bees</a:t>
            </a:r>
            <a:r>
              <a:rPr lang="it-IT" dirty="0"/>
              <a:t> and/or drone </a:t>
            </a:r>
            <a:r>
              <a:rPr lang="it-IT" dirty="0" err="1"/>
              <a:t>bees</a:t>
            </a:r>
            <a:r>
              <a:rPr lang="it-IT" dirty="0"/>
              <a:t>. </a:t>
            </a:r>
            <a:r>
              <a:rPr lang="it-IT" dirty="0" err="1"/>
              <a:t>Colony</a:t>
            </a:r>
            <a:r>
              <a:rPr lang="it-IT" dirty="0"/>
              <a:t> </a:t>
            </a:r>
            <a:r>
              <a:rPr lang="it-IT" dirty="0" err="1"/>
              <a:t>Collapse</a:t>
            </a:r>
            <a:r>
              <a:rPr lang="it-IT" dirty="0"/>
              <a:t> Disorder (CCD) </a:t>
            </a:r>
            <a:r>
              <a:rPr lang="it-IT" dirty="0" err="1"/>
              <a:t>criteria</a:t>
            </a:r>
            <a:r>
              <a:rPr lang="it-IT" dirty="0"/>
              <a:t>: </a:t>
            </a:r>
            <a:r>
              <a:rPr lang="it-IT" dirty="0" err="1"/>
              <a:t>Colonies</a:t>
            </a:r>
            <a:r>
              <a:rPr lang="it-IT" dirty="0"/>
              <a:t> </a:t>
            </a:r>
            <a:r>
              <a:rPr lang="it-IT" dirty="0" err="1"/>
              <a:t>reported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being</a:t>
            </a:r>
            <a:r>
              <a:rPr lang="it-IT" dirty="0"/>
              <a:t> </a:t>
            </a:r>
            <a:r>
              <a:rPr lang="it-IT" dirty="0" err="1"/>
              <a:t>lost</a:t>
            </a:r>
            <a:r>
              <a:rPr lang="it-IT" dirty="0"/>
              <a:t> due to CCD must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fully</a:t>
            </a:r>
            <a:r>
              <a:rPr lang="it-IT" dirty="0"/>
              <a:t> </a:t>
            </a:r>
            <a:r>
              <a:rPr lang="it-IT" dirty="0" err="1"/>
              <a:t>met</a:t>
            </a:r>
            <a:r>
              <a:rPr lang="it-IT" dirty="0"/>
              <a:t> </a:t>
            </a:r>
            <a:r>
              <a:rPr lang="it-IT" dirty="0" err="1"/>
              <a:t>four</a:t>
            </a:r>
            <a:r>
              <a:rPr lang="it-IT" dirty="0"/>
              <a:t> </a:t>
            </a:r>
            <a:r>
              <a:rPr lang="it-IT" dirty="0" err="1"/>
              <a:t>criteria</a:t>
            </a:r>
            <a:r>
              <a:rPr lang="it-IT" dirty="0"/>
              <a:t>: 1) Little to no build-up of dead </a:t>
            </a:r>
            <a:r>
              <a:rPr lang="it-IT" dirty="0" err="1"/>
              <a:t>bees</a:t>
            </a:r>
            <a:r>
              <a:rPr lang="it-IT" dirty="0"/>
              <a:t> in the </a:t>
            </a:r>
            <a:r>
              <a:rPr lang="it-IT" dirty="0" err="1"/>
              <a:t>hive</a:t>
            </a:r>
            <a:r>
              <a:rPr lang="it-IT" dirty="0"/>
              <a:t> or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hive</a:t>
            </a:r>
            <a:r>
              <a:rPr lang="it-IT" dirty="0"/>
              <a:t> </a:t>
            </a:r>
            <a:r>
              <a:rPr lang="it-IT" dirty="0" err="1"/>
              <a:t>entrance</a:t>
            </a:r>
            <a:r>
              <a:rPr lang="it-IT" dirty="0"/>
              <a:t> 2) Rapid </a:t>
            </a:r>
            <a:r>
              <a:rPr lang="it-IT" dirty="0" err="1"/>
              <a:t>loss</a:t>
            </a:r>
            <a:r>
              <a:rPr lang="it-IT" dirty="0"/>
              <a:t> of </a:t>
            </a:r>
            <a:r>
              <a:rPr lang="it-IT" dirty="0" err="1"/>
              <a:t>adult</a:t>
            </a:r>
            <a:r>
              <a:rPr lang="it-IT" dirty="0"/>
              <a:t> </a:t>
            </a:r>
            <a:r>
              <a:rPr lang="it-IT" dirty="0" err="1"/>
              <a:t>honey</a:t>
            </a:r>
            <a:r>
              <a:rPr lang="it-IT" dirty="0"/>
              <a:t> </a:t>
            </a:r>
            <a:r>
              <a:rPr lang="it-IT" dirty="0" err="1"/>
              <a:t>bee</a:t>
            </a:r>
            <a:r>
              <a:rPr lang="it-IT" dirty="0"/>
              <a:t> </a:t>
            </a:r>
            <a:r>
              <a:rPr lang="it-IT" dirty="0" err="1"/>
              <a:t>population</a:t>
            </a:r>
            <a:r>
              <a:rPr lang="it-IT" dirty="0"/>
              <a:t> </a:t>
            </a:r>
            <a:r>
              <a:rPr lang="it-IT" dirty="0" err="1"/>
              <a:t>despite</a:t>
            </a:r>
            <a:r>
              <a:rPr lang="it-IT" dirty="0"/>
              <a:t> the </a:t>
            </a:r>
            <a:r>
              <a:rPr lang="it-IT" dirty="0" err="1"/>
              <a:t>presence</a:t>
            </a:r>
            <a:r>
              <a:rPr lang="it-IT" dirty="0"/>
              <a:t> of queen, </a:t>
            </a:r>
            <a:r>
              <a:rPr lang="it-IT" dirty="0" err="1"/>
              <a:t>capped</a:t>
            </a:r>
            <a:r>
              <a:rPr lang="it-IT" dirty="0"/>
              <a:t> </a:t>
            </a:r>
            <a:r>
              <a:rPr lang="it-IT" dirty="0" err="1"/>
              <a:t>brood</a:t>
            </a:r>
            <a:r>
              <a:rPr lang="it-IT" dirty="0"/>
              <a:t>, and food </a:t>
            </a:r>
            <a:r>
              <a:rPr lang="it-IT" dirty="0" err="1"/>
              <a:t>reserves</a:t>
            </a:r>
            <a:r>
              <a:rPr lang="it-IT" dirty="0"/>
              <a:t> 3) </a:t>
            </a:r>
            <a:r>
              <a:rPr lang="it-IT" dirty="0" err="1"/>
              <a:t>Absence</a:t>
            </a:r>
            <a:r>
              <a:rPr lang="it-IT" dirty="0"/>
              <a:t> or </a:t>
            </a:r>
            <a:r>
              <a:rPr lang="it-IT" dirty="0" err="1"/>
              <a:t>delayed</a:t>
            </a:r>
            <a:r>
              <a:rPr lang="it-IT" dirty="0"/>
              <a:t> </a:t>
            </a:r>
            <a:r>
              <a:rPr lang="it-IT" dirty="0" err="1"/>
              <a:t>robbing</a:t>
            </a:r>
            <a:r>
              <a:rPr lang="it-IT" dirty="0"/>
              <a:t> of the food </a:t>
            </a:r>
            <a:r>
              <a:rPr lang="it-IT" dirty="0" err="1"/>
              <a:t>reserves</a:t>
            </a:r>
            <a:r>
              <a:rPr lang="it-IT" dirty="0"/>
              <a:t> 4) Loss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attributable</a:t>
            </a:r>
            <a:r>
              <a:rPr lang="it-IT" dirty="0"/>
              <a:t> to varroa or nosema loads. </a:t>
            </a:r>
            <a:r>
              <a:rPr lang="it-IT" dirty="0" err="1"/>
              <a:t>Colonies</a:t>
            </a:r>
            <a:r>
              <a:rPr lang="it-IT" dirty="0"/>
              <a:t> </a:t>
            </a:r>
            <a:r>
              <a:rPr lang="it-IT" dirty="0" err="1"/>
              <a:t>lost</a:t>
            </a:r>
            <a:r>
              <a:rPr lang="it-IT" dirty="0"/>
              <a:t> due to CCD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collected</a:t>
            </a:r>
            <a:r>
              <a:rPr lang="it-IT" dirty="0"/>
              <a:t> on a </a:t>
            </a:r>
            <a:r>
              <a:rPr lang="it-IT" dirty="0" err="1"/>
              <a:t>quarterly</a:t>
            </a:r>
            <a:r>
              <a:rPr lang="it-IT" dirty="0"/>
              <a:t> </a:t>
            </a:r>
            <a:r>
              <a:rPr lang="it-IT" dirty="0" err="1"/>
              <a:t>basis</a:t>
            </a:r>
            <a:r>
              <a:rPr lang="it-IT" dirty="0"/>
              <a:t> for </a:t>
            </a:r>
            <a:r>
              <a:rPr lang="it-IT" dirty="0" err="1"/>
              <a:t>operations</a:t>
            </a:r>
            <a:r>
              <a:rPr lang="it-IT" dirty="0"/>
              <a:t> with </a:t>
            </a:r>
            <a:r>
              <a:rPr lang="it-IT" dirty="0" err="1"/>
              <a:t>five</a:t>
            </a:r>
            <a:r>
              <a:rPr lang="it-IT" dirty="0"/>
              <a:t> or more </a:t>
            </a:r>
            <a:r>
              <a:rPr lang="it-IT" dirty="0" err="1"/>
              <a:t>colonies</a:t>
            </a:r>
            <a:r>
              <a:rPr lang="it-IT" dirty="0"/>
              <a:t>. Lost </a:t>
            </a:r>
            <a:r>
              <a:rPr lang="it-IT" dirty="0" err="1"/>
              <a:t>colony</a:t>
            </a:r>
            <a:r>
              <a:rPr lang="it-IT" dirty="0"/>
              <a:t>: A </a:t>
            </a:r>
            <a:r>
              <a:rPr lang="it-IT" dirty="0" err="1"/>
              <a:t>completely</a:t>
            </a:r>
            <a:r>
              <a:rPr lang="it-IT" dirty="0"/>
              <a:t> </a:t>
            </a:r>
            <a:r>
              <a:rPr lang="it-IT" dirty="0" err="1"/>
              <a:t>failed</a:t>
            </a:r>
            <a:r>
              <a:rPr lang="it-IT" dirty="0"/>
              <a:t> </a:t>
            </a:r>
            <a:r>
              <a:rPr lang="it-IT" dirty="0" err="1"/>
              <a:t>colony</a:t>
            </a:r>
            <a:r>
              <a:rPr lang="it-IT" dirty="0"/>
              <a:t>, </a:t>
            </a:r>
            <a:r>
              <a:rPr lang="it-IT" dirty="0" err="1"/>
              <a:t>loss</a:t>
            </a:r>
            <a:r>
              <a:rPr lang="it-IT" dirty="0"/>
              <a:t> of </a:t>
            </a:r>
            <a:r>
              <a:rPr lang="it-IT" dirty="0" err="1"/>
              <a:t>most</a:t>
            </a:r>
            <a:r>
              <a:rPr lang="it-IT" dirty="0"/>
              <a:t> workers, and </a:t>
            </a:r>
            <a:r>
              <a:rPr lang="it-IT" dirty="0" err="1"/>
              <a:t>possibly</a:t>
            </a:r>
            <a:r>
              <a:rPr lang="it-IT" dirty="0"/>
              <a:t> the queen. </a:t>
            </a:r>
            <a:r>
              <a:rPr lang="it-IT" dirty="0" err="1"/>
              <a:t>Colony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no </a:t>
            </a:r>
            <a:r>
              <a:rPr lang="it-IT" dirty="0" err="1"/>
              <a:t>longer</a:t>
            </a:r>
            <a:r>
              <a:rPr lang="it-IT" dirty="0"/>
              <a:t> </a:t>
            </a:r>
            <a:r>
              <a:rPr lang="it-IT" dirty="0" err="1"/>
              <a:t>viable</a:t>
            </a:r>
            <a:r>
              <a:rPr lang="it-IT" dirty="0"/>
              <a:t>. </a:t>
            </a:r>
            <a:r>
              <a:rPr lang="it-IT" dirty="0" err="1"/>
              <a:t>Sometimes</a:t>
            </a:r>
            <a:r>
              <a:rPr lang="it-IT" dirty="0"/>
              <a:t> </a:t>
            </a:r>
            <a:r>
              <a:rPr lang="it-IT" dirty="0" err="1"/>
              <a:t>referred</a:t>
            </a:r>
            <a:r>
              <a:rPr lang="it-IT" dirty="0"/>
              <a:t> to </a:t>
            </a:r>
            <a:r>
              <a:rPr lang="it-IT" dirty="0" err="1"/>
              <a:t>as</a:t>
            </a:r>
            <a:r>
              <a:rPr lang="it-IT" dirty="0"/>
              <a:t> a dead out. Maximum </a:t>
            </a:r>
            <a:r>
              <a:rPr lang="it-IT" dirty="0" err="1"/>
              <a:t>colonies</a:t>
            </a:r>
            <a:r>
              <a:rPr lang="it-IT" dirty="0"/>
              <a:t>: </a:t>
            </a:r>
            <a:r>
              <a:rPr lang="it-IT" dirty="0" err="1"/>
              <a:t>Refers</a:t>
            </a:r>
            <a:r>
              <a:rPr lang="it-IT" dirty="0"/>
              <a:t> to the sum of </a:t>
            </a:r>
            <a:r>
              <a:rPr lang="it-IT" dirty="0" err="1"/>
              <a:t>colonies</a:t>
            </a:r>
            <a:r>
              <a:rPr lang="it-IT" dirty="0"/>
              <a:t> in a state on the first of the quarter plus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those</a:t>
            </a:r>
            <a:r>
              <a:rPr lang="it-IT" dirty="0"/>
              <a:t> </a:t>
            </a:r>
            <a:r>
              <a:rPr lang="it-IT" dirty="0" err="1"/>
              <a:t>moved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the state </a:t>
            </a:r>
            <a:r>
              <a:rPr lang="it-IT" dirty="0" err="1"/>
              <a:t>during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period</a:t>
            </a:r>
            <a:r>
              <a:rPr lang="it-IT" dirty="0"/>
              <a:t>. Maximum </a:t>
            </a:r>
            <a:r>
              <a:rPr lang="it-IT" dirty="0" err="1"/>
              <a:t>colonies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considered</a:t>
            </a:r>
            <a:r>
              <a:rPr lang="it-IT" dirty="0"/>
              <a:t> the base </a:t>
            </a:r>
            <a:r>
              <a:rPr lang="it-IT" dirty="0" err="1"/>
              <a:t>number</a:t>
            </a:r>
            <a:r>
              <a:rPr lang="it-IT" dirty="0"/>
              <a:t> from </a:t>
            </a:r>
            <a:r>
              <a:rPr lang="it-IT" dirty="0" err="1"/>
              <a:t>which</a:t>
            </a:r>
            <a:r>
              <a:rPr lang="it-IT" dirty="0"/>
              <a:t> a data user can do </a:t>
            </a:r>
            <a:r>
              <a:rPr lang="it-IT" dirty="0" err="1"/>
              <a:t>further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.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include the </a:t>
            </a:r>
            <a:r>
              <a:rPr lang="it-IT" dirty="0" err="1"/>
              <a:t>colonies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added</a:t>
            </a:r>
            <a:r>
              <a:rPr lang="it-IT" dirty="0"/>
              <a:t>, </a:t>
            </a:r>
            <a:r>
              <a:rPr lang="it-IT" dirty="0" err="1"/>
              <a:t>lost</a:t>
            </a:r>
            <a:r>
              <a:rPr lang="it-IT" dirty="0"/>
              <a:t>, or </a:t>
            </a:r>
            <a:r>
              <a:rPr lang="it-IT" dirty="0" err="1"/>
              <a:t>renovated</a:t>
            </a:r>
            <a:r>
              <a:rPr lang="it-IT" dirty="0"/>
              <a:t> in the state. </a:t>
            </a:r>
            <a:r>
              <a:rPr lang="it-IT" dirty="0" err="1"/>
              <a:t>Colonies</a:t>
            </a:r>
            <a:r>
              <a:rPr lang="it-IT" dirty="0"/>
              <a:t> are </a:t>
            </a:r>
            <a:r>
              <a:rPr lang="it-IT" dirty="0" err="1"/>
              <a:t>counted</a:t>
            </a:r>
            <a:r>
              <a:rPr lang="it-IT" dirty="0"/>
              <a:t> in </a:t>
            </a:r>
            <a:r>
              <a:rPr lang="it-IT" dirty="0" err="1"/>
              <a:t>every</a:t>
            </a:r>
            <a:r>
              <a:rPr lang="it-IT" dirty="0"/>
              <a:t> state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in </a:t>
            </a:r>
            <a:r>
              <a:rPr lang="it-IT" dirty="0" err="1"/>
              <a:t>during</a:t>
            </a:r>
            <a:r>
              <a:rPr lang="it-IT" dirty="0"/>
              <a:t> the quarter; </a:t>
            </a:r>
            <a:r>
              <a:rPr lang="it-IT" dirty="0" err="1"/>
              <a:t>therefore</a:t>
            </a:r>
            <a:r>
              <a:rPr lang="it-IT" dirty="0"/>
              <a:t>, a national </a:t>
            </a:r>
            <a:r>
              <a:rPr lang="it-IT" dirty="0" err="1"/>
              <a:t>level</a:t>
            </a:r>
            <a:r>
              <a:rPr lang="it-IT" dirty="0"/>
              <a:t> maximum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colonies</a:t>
            </a:r>
            <a:r>
              <a:rPr lang="it-IT" dirty="0"/>
              <a:t> </a:t>
            </a:r>
            <a:r>
              <a:rPr lang="it-IT" dirty="0" err="1"/>
              <a:t>cannot</a:t>
            </a:r>
            <a:r>
              <a:rPr lang="it-IT" dirty="0"/>
              <a:t> be </a:t>
            </a:r>
            <a:r>
              <a:rPr lang="it-IT" dirty="0" err="1"/>
              <a:t>calculated</a:t>
            </a:r>
            <a:r>
              <a:rPr lang="it-IT" dirty="0"/>
              <a:t> due to </a:t>
            </a:r>
            <a:r>
              <a:rPr lang="it-IT" dirty="0" err="1"/>
              <a:t>duplication</a:t>
            </a:r>
            <a:r>
              <a:rPr lang="it-IT" dirty="0"/>
              <a:t>. </a:t>
            </a:r>
            <a:r>
              <a:rPr lang="it-IT" dirty="0" err="1"/>
              <a:t>Nucleus</a:t>
            </a:r>
            <a:r>
              <a:rPr lang="it-IT" dirty="0"/>
              <a:t> </a:t>
            </a:r>
            <a:r>
              <a:rPr lang="it-IT" dirty="0" err="1"/>
              <a:t>colony</a:t>
            </a:r>
            <a:r>
              <a:rPr lang="it-IT" dirty="0"/>
              <a:t> (</a:t>
            </a:r>
            <a:r>
              <a:rPr lang="it-IT" dirty="0" err="1"/>
              <a:t>nuc</a:t>
            </a:r>
            <a:r>
              <a:rPr lang="it-IT" dirty="0"/>
              <a:t>): A </a:t>
            </a:r>
            <a:r>
              <a:rPr lang="it-IT" dirty="0" err="1"/>
              <a:t>smaller</a:t>
            </a:r>
            <a:r>
              <a:rPr lang="it-IT" dirty="0"/>
              <a:t> </a:t>
            </a:r>
            <a:r>
              <a:rPr lang="it-IT" dirty="0" err="1"/>
              <a:t>sized</a:t>
            </a:r>
            <a:r>
              <a:rPr lang="it-IT" dirty="0"/>
              <a:t> </a:t>
            </a:r>
            <a:r>
              <a:rPr lang="it-IT" dirty="0" err="1"/>
              <a:t>hive</a:t>
            </a:r>
            <a:r>
              <a:rPr lang="it-IT" dirty="0"/>
              <a:t> box with </a:t>
            </a:r>
            <a:r>
              <a:rPr lang="it-IT" dirty="0" err="1"/>
              <a:t>reduced</a:t>
            </a:r>
            <a:r>
              <a:rPr lang="it-IT" dirty="0"/>
              <a:t> </a:t>
            </a:r>
            <a:r>
              <a:rPr lang="it-IT" dirty="0" err="1"/>
              <a:t>numbers</a:t>
            </a:r>
            <a:r>
              <a:rPr lang="it-IT" dirty="0"/>
              <a:t> of </a:t>
            </a:r>
            <a:r>
              <a:rPr lang="it-IT" dirty="0" err="1"/>
              <a:t>bees</a:t>
            </a:r>
            <a:r>
              <a:rPr lang="it-IT" dirty="0"/>
              <a:t> and </a:t>
            </a:r>
            <a:r>
              <a:rPr lang="it-IT" dirty="0" err="1"/>
              <a:t>brood</a:t>
            </a:r>
            <a:r>
              <a:rPr lang="it-IT" dirty="0"/>
              <a:t>, </a:t>
            </a:r>
            <a:r>
              <a:rPr lang="it-IT" dirty="0" err="1"/>
              <a:t>usually</a:t>
            </a:r>
            <a:r>
              <a:rPr lang="it-IT" dirty="0"/>
              <a:t> </a:t>
            </a:r>
            <a:r>
              <a:rPr lang="it-IT" dirty="0" err="1"/>
              <a:t>containing</a:t>
            </a:r>
            <a:r>
              <a:rPr lang="it-IT" dirty="0"/>
              <a:t> a queen; </a:t>
            </a:r>
            <a:r>
              <a:rPr lang="it-IT" dirty="0" err="1"/>
              <a:t>used</a:t>
            </a:r>
            <a:r>
              <a:rPr lang="it-IT" dirty="0"/>
              <a:t> for </a:t>
            </a:r>
            <a:r>
              <a:rPr lang="it-IT" dirty="0" err="1"/>
              <a:t>expansion</a:t>
            </a:r>
            <a:r>
              <a:rPr lang="it-IT" dirty="0"/>
              <a:t> of the </a:t>
            </a:r>
            <a:r>
              <a:rPr lang="it-IT" dirty="0" err="1"/>
              <a:t>apiary</a:t>
            </a:r>
            <a:r>
              <a:rPr lang="it-IT" dirty="0"/>
              <a:t> </a:t>
            </a:r>
            <a:r>
              <a:rPr lang="it-IT" dirty="0" err="1"/>
              <a:t>operation</a:t>
            </a:r>
            <a:r>
              <a:rPr lang="it-IT" dirty="0"/>
              <a:t> or </a:t>
            </a:r>
            <a:r>
              <a:rPr lang="it-IT" dirty="0" err="1"/>
              <a:t>renovating</a:t>
            </a:r>
            <a:r>
              <a:rPr lang="it-IT" dirty="0"/>
              <a:t> an </a:t>
            </a:r>
            <a:r>
              <a:rPr lang="it-IT" dirty="0" err="1"/>
              <a:t>existing</a:t>
            </a:r>
            <a:r>
              <a:rPr lang="it-IT" dirty="0"/>
              <a:t> </a:t>
            </a:r>
            <a:r>
              <a:rPr lang="it-IT" dirty="0" err="1"/>
              <a:t>colony</a:t>
            </a:r>
            <a:r>
              <a:rPr lang="it-IT" dirty="0"/>
              <a:t>. Package: A shipping container with </a:t>
            </a:r>
            <a:r>
              <a:rPr lang="it-IT" dirty="0" err="1"/>
              <a:t>several</a:t>
            </a:r>
            <a:r>
              <a:rPr lang="it-IT" dirty="0"/>
              <a:t> pounds of </a:t>
            </a:r>
            <a:r>
              <a:rPr lang="it-IT" dirty="0" err="1"/>
              <a:t>honey</a:t>
            </a:r>
            <a:r>
              <a:rPr lang="it-IT" dirty="0"/>
              <a:t> </a:t>
            </a:r>
            <a:r>
              <a:rPr lang="it-IT" dirty="0" err="1"/>
              <a:t>bees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or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include a queen; </a:t>
            </a:r>
            <a:r>
              <a:rPr lang="it-IT" dirty="0" err="1"/>
              <a:t>used</a:t>
            </a:r>
            <a:r>
              <a:rPr lang="it-IT" dirty="0"/>
              <a:t> for </a:t>
            </a:r>
            <a:r>
              <a:rPr lang="it-IT" dirty="0" err="1"/>
              <a:t>expansion</a:t>
            </a:r>
            <a:r>
              <a:rPr lang="it-IT" dirty="0"/>
              <a:t> of the </a:t>
            </a:r>
            <a:r>
              <a:rPr lang="it-IT" dirty="0" err="1"/>
              <a:t>apiary</a:t>
            </a:r>
            <a:r>
              <a:rPr lang="it-IT" dirty="0"/>
              <a:t> </a:t>
            </a:r>
            <a:r>
              <a:rPr lang="it-IT" dirty="0" err="1"/>
              <a:t>operation</a:t>
            </a:r>
            <a:r>
              <a:rPr lang="it-IT" dirty="0"/>
              <a:t> or </a:t>
            </a:r>
            <a:r>
              <a:rPr lang="it-IT" dirty="0" err="1"/>
              <a:t>renovating</a:t>
            </a:r>
            <a:r>
              <a:rPr lang="it-IT" dirty="0"/>
              <a:t> an </a:t>
            </a:r>
            <a:r>
              <a:rPr lang="it-IT" dirty="0" err="1"/>
              <a:t>existing</a:t>
            </a:r>
            <a:r>
              <a:rPr lang="it-IT" dirty="0"/>
              <a:t> </a:t>
            </a:r>
            <a:r>
              <a:rPr lang="it-IT" dirty="0" err="1"/>
              <a:t>colony</a:t>
            </a:r>
            <a:r>
              <a:rPr lang="it-IT" dirty="0"/>
              <a:t>. </a:t>
            </a:r>
            <a:r>
              <a:rPr lang="it-IT" dirty="0" err="1"/>
              <a:t>Percent</a:t>
            </a:r>
            <a:r>
              <a:rPr lang="it-IT" dirty="0"/>
              <a:t> </a:t>
            </a:r>
            <a:r>
              <a:rPr lang="it-IT" dirty="0" err="1"/>
              <a:t>lost</a:t>
            </a:r>
            <a:r>
              <a:rPr lang="it-IT" dirty="0"/>
              <a:t>: The state-</a:t>
            </a:r>
            <a:r>
              <a:rPr lang="it-IT" dirty="0" err="1"/>
              <a:t>level</a:t>
            </a:r>
            <a:r>
              <a:rPr lang="it-IT" dirty="0"/>
              <a:t> </a:t>
            </a:r>
            <a:r>
              <a:rPr lang="it-IT" dirty="0" err="1"/>
              <a:t>percentage</a:t>
            </a:r>
            <a:r>
              <a:rPr lang="it-IT" dirty="0"/>
              <a:t> of </a:t>
            </a:r>
            <a:r>
              <a:rPr lang="it-IT" dirty="0" err="1"/>
              <a:t>colonies</a:t>
            </a:r>
            <a:r>
              <a:rPr lang="it-IT" dirty="0"/>
              <a:t> </a:t>
            </a:r>
            <a:r>
              <a:rPr lang="it-IT" dirty="0" err="1"/>
              <a:t>lost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colonies</a:t>
            </a:r>
            <a:r>
              <a:rPr lang="it-IT" dirty="0"/>
              <a:t> </a:t>
            </a:r>
            <a:r>
              <a:rPr lang="it-IT" dirty="0" err="1"/>
              <a:t>lost</a:t>
            </a:r>
            <a:r>
              <a:rPr lang="it-IT" dirty="0"/>
              <a:t> in </a:t>
            </a:r>
            <a:r>
              <a:rPr lang="it-IT" dirty="0" err="1"/>
              <a:t>that</a:t>
            </a:r>
            <a:r>
              <a:rPr lang="it-IT" dirty="0"/>
              <a:t> state </a:t>
            </a:r>
            <a:r>
              <a:rPr lang="it-IT" dirty="0" err="1"/>
              <a:t>divided</a:t>
            </a:r>
            <a:r>
              <a:rPr lang="it-IT" dirty="0"/>
              <a:t> by the maximum </a:t>
            </a:r>
            <a:r>
              <a:rPr lang="it-IT" dirty="0" err="1"/>
              <a:t>colonies</a:t>
            </a:r>
            <a:r>
              <a:rPr lang="it-IT" dirty="0"/>
              <a:t> for </a:t>
            </a:r>
            <a:r>
              <a:rPr lang="it-IT" dirty="0" err="1"/>
              <a:t>that</a:t>
            </a:r>
            <a:r>
              <a:rPr lang="it-IT" dirty="0"/>
              <a:t> state. The national </a:t>
            </a:r>
            <a:r>
              <a:rPr lang="it-IT" dirty="0" err="1"/>
              <a:t>level</a:t>
            </a:r>
            <a:r>
              <a:rPr lang="it-IT" dirty="0"/>
              <a:t> </a:t>
            </a:r>
            <a:r>
              <a:rPr lang="it-IT" dirty="0" err="1"/>
              <a:t>percentage</a:t>
            </a:r>
            <a:r>
              <a:rPr lang="it-IT" dirty="0"/>
              <a:t> of </a:t>
            </a:r>
            <a:r>
              <a:rPr lang="it-IT" dirty="0" err="1"/>
              <a:t>colonies</a:t>
            </a:r>
            <a:r>
              <a:rPr lang="it-IT" dirty="0"/>
              <a:t> </a:t>
            </a:r>
            <a:r>
              <a:rPr lang="it-IT" dirty="0" err="1"/>
              <a:t>lost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total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colonies</a:t>
            </a:r>
            <a:r>
              <a:rPr lang="it-IT" dirty="0"/>
              <a:t> </a:t>
            </a:r>
            <a:r>
              <a:rPr lang="it-IT" dirty="0" err="1"/>
              <a:t>lost</a:t>
            </a:r>
            <a:r>
              <a:rPr lang="it-IT" dirty="0"/>
              <a:t> in the United States </a:t>
            </a:r>
            <a:r>
              <a:rPr lang="it-IT" dirty="0" err="1"/>
              <a:t>divided</a:t>
            </a:r>
            <a:r>
              <a:rPr lang="it-IT" dirty="0"/>
              <a:t> by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colonies</a:t>
            </a:r>
            <a:r>
              <a:rPr lang="it-IT" dirty="0"/>
              <a:t> on the first of the quarter. </a:t>
            </a:r>
            <a:r>
              <a:rPr lang="it-IT" dirty="0" err="1"/>
              <a:t>Percent</a:t>
            </a:r>
            <a:r>
              <a:rPr lang="it-IT" dirty="0"/>
              <a:t> </a:t>
            </a:r>
            <a:r>
              <a:rPr lang="it-IT" dirty="0" err="1"/>
              <a:t>renovated</a:t>
            </a:r>
            <a:r>
              <a:rPr lang="it-IT" dirty="0"/>
              <a:t>: The state-</a:t>
            </a:r>
            <a:r>
              <a:rPr lang="it-IT" dirty="0" err="1"/>
              <a:t>level</a:t>
            </a:r>
            <a:r>
              <a:rPr lang="it-IT" dirty="0"/>
              <a:t> </a:t>
            </a:r>
            <a:r>
              <a:rPr lang="it-IT" dirty="0" err="1"/>
              <a:t>percentage</a:t>
            </a:r>
            <a:r>
              <a:rPr lang="it-IT" dirty="0"/>
              <a:t> of </a:t>
            </a:r>
            <a:r>
              <a:rPr lang="it-IT" dirty="0" err="1"/>
              <a:t>colonies</a:t>
            </a:r>
            <a:r>
              <a:rPr lang="it-IT" dirty="0"/>
              <a:t> </a:t>
            </a:r>
            <a:r>
              <a:rPr lang="it-IT" dirty="0" err="1"/>
              <a:t>renovated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colonies</a:t>
            </a:r>
            <a:r>
              <a:rPr lang="it-IT" dirty="0"/>
              <a:t> </a:t>
            </a:r>
            <a:r>
              <a:rPr lang="it-IT" dirty="0" err="1"/>
              <a:t>renovated</a:t>
            </a:r>
            <a:r>
              <a:rPr lang="it-IT" dirty="0"/>
              <a:t> in </a:t>
            </a:r>
            <a:r>
              <a:rPr lang="it-IT" dirty="0" err="1"/>
              <a:t>that</a:t>
            </a:r>
            <a:r>
              <a:rPr lang="it-IT" dirty="0"/>
              <a:t> state </a:t>
            </a:r>
            <a:r>
              <a:rPr lang="it-IT" dirty="0" err="1"/>
              <a:t>divided</a:t>
            </a:r>
            <a:r>
              <a:rPr lang="it-IT" dirty="0"/>
              <a:t> by the maximum </a:t>
            </a:r>
            <a:r>
              <a:rPr lang="it-IT" dirty="0" err="1"/>
              <a:t>colonies</a:t>
            </a:r>
            <a:r>
              <a:rPr lang="it-IT" dirty="0"/>
              <a:t> for </a:t>
            </a:r>
            <a:r>
              <a:rPr lang="it-IT" dirty="0" err="1"/>
              <a:t>that</a:t>
            </a:r>
            <a:r>
              <a:rPr lang="it-IT" dirty="0"/>
              <a:t> state. The national </a:t>
            </a:r>
            <a:r>
              <a:rPr lang="it-IT" dirty="0" err="1"/>
              <a:t>level</a:t>
            </a:r>
            <a:r>
              <a:rPr lang="it-IT" dirty="0"/>
              <a:t> </a:t>
            </a:r>
            <a:r>
              <a:rPr lang="it-IT" dirty="0" err="1"/>
              <a:t>percentage</a:t>
            </a:r>
            <a:r>
              <a:rPr lang="it-IT" dirty="0"/>
              <a:t> of </a:t>
            </a:r>
            <a:r>
              <a:rPr lang="it-IT" dirty="0" err="1"/>
              <a:t>colonies</a:t>
            </a:r>
            <a:r>
              <a:rPr lang="it-IT" dirty="0"/>
              <a:t> </a:t>
            </a:r>
            <a:r>
              <a:rPr lang="it-IT" dirty="0" err="1"/>
              <a:t>renovated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total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colonies</a:t>
            </a:r>
            <a:r>
              <a:rPr lang="it-IT" dirty="0"/>
              <a:t> </a:t>
            </a:r>
            <a:r>
              <a:rPr lang="it-IT" dirty="0" err="1"/>
              <a:t>renovated</a:t>
            </a:r>
            <a:r>
              <a:rPr lang="it-IT" dirty="0"/>
              <a:t> in the United States </a:t>
            </a:r>
            <a:r>
              <a:rPr lang="it-IT" dirty="0" err="1"/>
              <a:t>divided</a:t>
            </a:r>
            <a:r>
              <a:rPr lang="it-IT" dirty="0"/>
              <a:t> by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colonies</a:t>
            </a:r>
            <a:r>
              <a:rPr lang="it-IT" dirty="0"/>
              <a:t> on the first of the quarter. </a:t>
            </a:r>
            <a:r>
              <a:rPr lang="it-IT" dirty="0" err="1"/>
              <a:t>Renovated</a:t>
            </a:r>
            <a:r>
              <a:rPr lang="it-IT" dirty="0"/>
              <a:t> </a:t>
            </a:r>
            <a:r>
              <a:rPr lang="it-IT" dirty="0" err="1"/>
              <a:t>colony</a:t>
            </a:r>
            <a:r>
              <a:rPr lang="it-IT" dirty="0"/>
              <a:t>: An </a:t>
            </a:r>
            <a:r>
              <a:rPr lang="it-IT" dirty="0" err="1"/>
              <a:t>existing</a:t>
            </a:r>
            <a:r>
              <a:rPr lang="it-IT" dirty="0"/>
              <a:t> </a:t>
            </a:r>
            <a:r>
              <a:rPr lang="it-IT" dirty="0" err="1"/>
              <a:t>colony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requeened</a:t>
            </a:r>
            <a:r>
              <a:rPr lang="it-IT" dirty="0"/>
              <a:t> or </a:t>
            </a:r>
            <a:r>
              <a:rPr lang="it-IT" dirty="0" err="1"/>
              <a:t>received</a:t>
            </a:r>
            <a:r>
              <a:rPr lang="it-IT" dirty="0"/>
              <a:t> a </a:t>
            </a:r>
            <a:r>
              <a:rPr lang="it-IT" dirty="0" err="1"/>
              <a:t>nuc</a:t>
            </a:r>
            <a:r>
              <a:rPr lang="it-IT" dirty="0"/>
              <a:t> or package. </a:t>
            </a:r>
            <a:r>
              <a:rPr lang="it-IT" dirty="0" err="1"/>
              <a:t>Stressors</a:t>
            </a:r>
            <a:r>
              <a:rPr lang="it-IT" dirty="0"/>
              <a:t>: State </a:t>
            </a:r>
            <a:r>
              <a:rPr lang="it-IT" dirty="0" err="1"/>
              <a:t>level</a:t>
            </a:r>
            <a:r>
              <a:rPr lang="it-IT" dirty="0"/>
              <a:t> </a:t>
            </a:r>
            <a:r>
              <a:rPr lang="it-IT" dirty="0" err="1"/>
              <a:t>colony</a:t>
            </a:r>
            <a:r>
              <a:rPr lang="it-IT" dirty="0"/>
              <a:t> health </a:t>
            </a:r>
            <a:r>
              <a:rPr lang="it-IT" dirty="0" err="1"/>
              <a:t>stressors</a:t>
            </a:r>
            <a:r>
              <a:rPr lang="it-IT" dirty="0"/>
              <a:t> for </a:t>
            </a:r>
            <a:r>
              <a:rPr lang="it-IT" dirty="0" err="1"/>
              <a:t>operations</a:t>
            </a:r>
            <a:r>
              <a:rPr lang="it-IT" dirty="0"/>
              <a:t> with </a:t>
            </a:r>
            <a:r>
              <a:rPr lang="it-IT" dirty="0" err="1"/>
              <a:t>five</a:t>
            </a:r>
            <a:r>
              <a:rPr lang="it-IT" dirty="0"/>
              <a:t> or more </a:t>
            </a:r>
            <a:r>
              <a:rPr lang="it-IT" dirty="0" err="1"/>
              <a:t>colonies</a:t>
            </a:r>
            <a:r>
              <a:rPr lang="it-IT" dirty="0"/>
              <a:t> are the </a:t>
            </a:r>
            <a:r>
              <a:rPr lang="it-IT" dirty="0" err="1"/>
              <a:t>percent</a:t>
            </a:r>
            <a:r>
              <a:rPr lang="it-IT" dirty="0"/>
              <a:t> of the maximum </a:t>
            </a:r>
            <a:r>
              <a:rPr lang="it-IT" dirty="0" err="1"/>
              <a:t>colonies</a:t>
            </a:r>
            <a:r>
              <a:rPr lang="it-IT" dirty="0"/>
              <a:t> </a:t>
            </a:r>
            <a:r>
              <a:rPr lang="it-IT" dirty="0" err="1"/>
              <a:t>reported</a:t>
            </a:r>
            <a:r>
              <a:rPr lang="it-IT" dirty="0"/>
              <a:t> to be </a:t>
            </a:r>
            <a:r>
              <a:rPr lang="it-IT" dirty="0" err="1"/>
              <a:t>affected</a:t>
            </a:r>
            <a:r>
              <a:rPr lang="it-IT" dirty="0"/>
              <a:t>, by quarter. The national </a:t>
            </a:r>
            <a:r>
              <a:rPr lang="it-IT" dirty="0" err="1"/>
              <a:t>level</a:t>
            </a:r>
            <a:r>
              <a:rPr lang="it-IT" dirty="0"/>
              <a:t> </a:t>
            </a:r>
            <a:r>
              <a:rPr lang="it-IT" dirty="0" err="1"/>
              <a:t>colony</a:t>
            </a:r>
            <a:r>
              <a:rPr lang="it-IT" dirty="0"/>
              <a:t> </a:t>
            </a:r>
            <a:r>
              <a:rPr lang="it-IT" dirty="0" err="1"/>
              <a:t>stressors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summed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for the United States </a:t>
            </a:r>
            <a:r>
              <a:rPr lang="it-IT" dirty="0" err="1"/>
              <a:t>divided</a:t>
            </a:r>
            <a:r>
              <a:rPr lang="it-IT" dirty="0"/>
              <a:t> by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colonies</a:t>
            </a:r>
            <a:r>
              <a:rPr lang="it-IT" dirty="0"/>
              <a:t> on the first of the quarter. </a:t>
            </a:r>
            <a:br>
              <a:rPr lang="it-IT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9490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74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7" name="Google Shape;2137;p74"/>
          <p:cNvSpPr txBox="1">
            <a:spLocks noGrp="1"/>
          </p:cNvSpPr>
          <p:nvPr>
            <p:ph type="body" idx="4294967295"/>
          </p:nvPr>
        </p:nvSpPr>
        <p:spPr>
          <a:xfrm>
            <a:off x="1220500" y="12998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sz="12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 sz="12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</a:t>
            </a:r>
            <a:r>
              <a:rPr lang="en" sz="1200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Thanks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slide.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1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Modify this template.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Use it for both personal and commercial projects.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1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Sublicense, sell or rent any of Slidesgo Content (or a modified version of Slidesgo Content).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Distribute Slidesgo Content unless it has been expressly authorized by Slidesgo.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Include Slidesgo Content in an online or offline database or file.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Offer Slidesgo templates (or modified versions of Slidesgo templates) for download.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Acquire the copyright of Slidesgo Content.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8" name="Google Shape;2138;p74"/>
          <p:cNvSpPr txBox="1">
            <a:spLocks noGrp="1"/>
          </p:cNvSpPr>
          <p:nvPr>
            <p:ph type="body" idx="4294967295"/>
          </p:nvPr>
        </p:nvSpPr>
        <p:spPr>
          <a:xfrm>
            <a:off x="1048350" y="412442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200" u="sng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75"/>
          <p:cNvSpPr txBox="1">
            <a:spLocks noGrp="1"/>
          </p:cNvSpPr>
          <p:nvPr>
            <p:ph type="title" idx="4294967295"/>
          </p:nvPr>
        </p:nvSpPr>
        <p:spPr>
          <a:xfrm>
            <a:off x="1048350" y="95440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Fonts &amp; colors used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4" name="Google Shape;2144;p75"/>
          <p:cNvSpPr txBox="1">
            <a:spLocks noGrp="1"/>
          </p:cNvSpPr>
          <p:nvPr>
            <p:ph type="body" idx="4294967295"/>
          </p:nvPr>
        </p:nvSpPr>
        <p:spPr>
          <a:xfrm>
            <a:off x="1068100" y="14578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presentation has been made using the following fonts: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5" name="Google Shape;2145;p75"/>
          <p:cNvSpPr txBox="1">
            <a:spLocks noGrp="1"/>
          </p:cNvSpPr>
          <p:nvPr>
            <p:ph type="body" idx="4294967295"/>
          </p:nvPr>
        </p:nvSpPr>
        <p:spPr>
          <a:xfrm>
            <a:off x="1068100" y="1919049"/>
            <a:ext cx="7047300" cy="1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Mali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https://fonts.google.com/specimen/Mali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Nunito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https://fonts.google.com/specimen/Nunito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46" name="Google Shape;2146;p75"/>
          <p:cNvGrpSpPr/>
          <p:nvPr/>
        </p:nvGrpSpPr>
        <p:grpSpPr>
          <a:xfrm>
            <a:off x="2052638" y="3498875"/>
            <a:ext cx="3976875" cy="754200"/>
            <a:chOff x="2052655" y="3498875"/>
            <a:chExt cx="3976875" cy="754200"/>
          </a:xfrm>
        </p:grpSpPr>
        <p:sp>
          <p:nvSpPr>
            <p:cNvPr id="2147" name="Google Shape;2147;p75"/>
            <p:cNvSpPr/>
            <p:nvPr/>
          </p:nvSpPr>
          <p:spPr>
            <a:xfrm>
              <a:off x="311448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FFF0B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75"/>
            <p:cNvSpPr/>
            <p:nvPr/>
          </p:nvSpPr>
          <p:spPr>
            <a:xfrm>
              <a:off x="417630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FFDB4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75"/>
            <p:cNvSpPr/>
            <p:nvPr/>
          </p:nvSpPr>
          <p:spPr>
            <a:xfrm>
              <a:off x="523812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FFA50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75"/>
            <p:cNvSpPr/>
            <p:nvPr/>
          </p:nvSpPr>
          <p:spPr>
            <a:xfrm>
              <a:off x="2052655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70331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75"/>
            <p:cNvSpPr txBox="1"/>
            <p:nvPr/>
          </p:nvSpPr>
          <p:spPr>
            <a:xfrm>
              <a:off x="311448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</a:rPr>
                <a:t>#fff0b3</a:t>
              </a:r>
              <a:endParaRPr sz="1000">
                <a:solidFill>
                  <a:schemeClr val="dk1"/>
                </a:solidFill>
              </a:endParaRPr>
            </a:p>
          </p:txBody>
        </p:sp>
        <p:sp>
          <p:nvSpPr>
            <p:cNvPr id="2152" name="Google Shape;2152;p75"/>
            <p:cNvSpPr txBox="1"/>
            <p:nvPr/>
          </p:nvSpPr>
          <p:spPr>
            <a:xfrm>
              <a:off x="417630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#ffdb45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2153" name="Google Shape;2153;p75"/>
            <p:cNvSpPr txBox="1"/>
            <p:nvPr/>
          </p:nvSpPr>
          <p:spPr>
            <a:xfrm>
              <a:off x="523813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#ffa500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2154" name="Google Shape;2154;p75"/>
            <p:cNvSpPr txBox="1"/>
            <p:nvPr/>
          </p:nvSpPr>
          <p:spPr>
            <a:xfrm>
              <a:off x="205265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#703316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grpSp>
        <p:nvGrpSpPr>
          <p:cNvPr id="2155" name="Google Shape;2155;p75"/>
          <p:cNvGrpSpPr/>
          <p:nvPr/>
        </p:nvGrpSpPr>
        <p:grpSpPr>
          <a:xfrm>
            <a:off x="6299952" y="3498875"/>
            <a:ext cx="791411" cy="754200"/>
            <a:chOff x="5238120" y="3498875"/>
            <a:chExt cx="791411" cy="754200"/>
          </a:xfrm>
        </p:grpSpPr>
        <p:sp>
          <p:nvSpPr>
            <p:cNvPr id="2156" name="Google Shape;2156;p75"/>
            <p:cNvSpPr/>
            <p:nvPr/>
          </p:nvSpPr>
          <p:spPr>
            <a:xfrm>
              <a:off x="523812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99E2E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75"/>
            <p:cNvSpPr txBox="1"/>
            <p:nvPr/>
          </p:nvSpPr>
          <p:spPr>
            <a:xfrm>
              <a:off x="523813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#99e2e6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76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our editable graphic resources...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3" name="Google Shape;2163;p76"/>
          <p:cNvSpPr txBox="1">
            <a:spLocks noGrp="1"/>
          </p:cNvSpPr>
          <p:nvPr>
            <p:ph type="body" idx="4294967295"/>
          </p:nvPr>
        </p:nvSpPr>
        <p:spPr>
          <a:xfrm>
            <a:off x="1068100" y="1534076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 easily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resize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these resources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without losing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quality. To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change the color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just ungroup the resource and click on the object you want to change. Then, click on the paint bucket and select the color you want.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roup the resource again when you’re done.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64" name="Google Shape;2164;p76"/>
          <p:cNvGrpSpPr/>
          <p:nvPr/>
        </p:nvGrpSpPr>
        <p:grpSpPr>
          <a:xfrm>
            <a:off x="5082708" y="3095784"/>
            <a:ext cx="442841" cy="514271"/>
            <a:chOff x="4727025" y="1332775"/>
            <a:chExt cx="59900" cy="69625"/>
          </a:xfrm>
        </p:grpSpPr>
        <p:sp>
          <p:nvSpPr>
            <p:cNvPr id="2165" name="Google Shape;2165;p76"/>
            <p:cNvSpPr/>
            <p:nvPr/>
          </p:nvSpPr>
          <p:spPr>
            <a:xfrm>
              <a:off x="4727025" y="1332775"/>
              <a:ext cx="36450" cy="33200"/>
            </a:xfrm>
            <a:custGeom>
              <a:avLst/>
              <a:gdLst/>
              <a:ahLst/>
              <a:cxnLst/>
              <a:rect l="l" t="t" r="r" b="b"/>
              <a:pathLst>
                <a:path w="1458" h="1328" extrusionOk="0">
                  <a:moveTo>
                    <a:pt x="1047" y="1"/>
                  </a:moveTo>
                  <a:lnTo>
                    <a:pt x="1047" y="188"/>
                  </a:lnTo>
                  <a:cubicBezTo>
                    <a:pt x="484" y="289"/>
                    <a:pt x="51" y="758"/>
                    <a:pt x="1" y="1328"/>
                  </a:cubicBezTo>
                  <a:lnTo>
                    <a:pt x="477" y="1328"/>
                  </a:lnTo>
                  <a:cubicBezTo>
                    <a:pt x="527" y="1018"/>
                    <a:pt x="751" y="765"/>
                    <a:pt x="1047" y="679"/>
                  </a:cubicBezTo>
                  <a:lnTo>
                    <a:pt x="1047" y="845"/>
                  </a:lnTo>
                  <a:lnTo>
                    <a:pt x="1458" y="433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76"/>
            <p:cNvSpPr/>
            <p:nvPr/>
          </p:nvSpPr>
          <p:spPr>
            <a:xfrm>
              <a:off x="4750475" y="1369025"/>
              <a:ext cx="36450" cy="33375"/>
            </a:xfrm>
            <a:custGeom>
              <a:avLst/>
              <a:gdLst/>
              <a:ahLst/>
              <a:cxnLst/>
              <a:rect l="l" t="t" r="r" b="b"/>
              <a:pathLst>
                <a:path w="1458" h="1335" extrusionOk="0">
                  <a:moveTo>
                    <a:pt x="974" y="0"/>
                  </a:moveTo>
                  <a:cubicBezTo>
                    <a:pt x="931" y="311"/>
                    <a:pt x="707" y="570"/>
                    <a:pt x="404" y="657"/>
                  </a:cubicBezTo>
                  <a:lnTo>
                    <a:pt x="404" y="491"/>
                  </a:lnTo>
                  <a:lnTo>
                    <a:pt x="0" y="902"/>
                  </a:lnTo>
                  <a:lnTo>
                    <a:pt x="404" y="1335"/>
                  </a:lnTo>
                  <a:lnTo>
                    <a:pt x="404" y="1140"/>
                  </a:lnTo>
                  <a:cubicBezTo>
                    <a:pt x="967" y="1039"/>
                    <a:pt x="1400" y="577"/>
                    <a:pt x="145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7" name="Google Shape;2167;p76"/>
          <p:cNvGrpSpPr/>
          <p:nvPr/>
        </p:nvGrpSpPr>
        <p:grpSpPr>
          <a:xfrm>
            <a:off x="5758025" y="2343272"/>
            <a:ext cx="500909" cy="500899"/>
            <a:chOff x="4820425" y="1329900"/>
            <a:chExt cx="70175" cy="70350"/>
          </a:xfrm>
        </p:grpSpPr>
        <p:sp>
          <p:nvSpPr>
            <p:cNvPr id="2168" name="Google Shape;2168;p76"/>
            <p:cNvSpPr/>
            <p:nvPr/>
          </p:nvSpPr>
          <p:spPr>
            <a:xfrm>
              <a:off x="4862975" y="1335475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1" y="1"/>
                  </a:moveTo>
                  <a:lnTo>
                    <a:pt x="1" y="491"/>
                  </a:lnTo>
                  <a:cubicBezTo>
                    <a:pt x="217" y="585"/>
                    <a:pt x="376" y="765"/>
                    <a:pt x="441" y="989"/>
                  </a:cubicBezTo>
                  <a:lnTo>
                    <a:pt x="275" y="989"/>
                  </a:lnTo>
                  <a:lnTo>
                    <a:pt x="679" y="1386"/>
                  </a:lnTo>
                  <a:lnTo>
                    <a:pt x="1104" y="989"/>
                  </a:lnTo>
                  <a:lnTo>
                    <a:pt x="917" y="989"/>
                  </a:lnTo>
                  <a:cubicBezTo>
                    <a:pt x="830" y="513"/>
                    <a:pt x="470" y="12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76"/>
            <p:cNvSpPr/>
            <p:nvPr/>
          </p:nvSpPr>
          <p:spPr>
            <a:xfrm>
              <a:off x="4820425" y="1360000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426" y="1"/>
                  </a:moveTo>
                  <a:lnTo>
                    <a:pt x="1" y="397"/>
                  </a:lnTo>
                  <a:lnTo>
                    <a:pt x="188" y="397"/>
                  </a:lnTo>
                  <a:cubicBezTo>
                    <a:pt x="275" y="873"/>
                    <a:pt x="628" y="1263"/>
                    <a:pt x="1097" y="1386"/>
                  </a:cubicBezTo>
                  <a:lnTo>
                    <a:pt x="1104" y="895"/>
                  </a:lnTo>
                  <a:cubicBezTo>
                    <a:pt x="888" y="801"/>
                    <a:pt x="729" y="621"/>
                    <a:pt x="664" y="397"/>
                  </a:cubicBezTo>
                  <a:lnTo>
                    <a:pt x="830" y="3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76"/>
            <p:cNvSpPr/>
            <p:nvPr/>
          </p:nvSpPr>
          <p:spPr>
            <a:xfrm>
              <a:off x="4850375" y="1372800"/>
              <a:ext cx="34625" cy="27450"/>
            </a:xfrm>
            <a:custGeom>
              <a:avLst/>
              <a:gdLst/>
              <a:ahLst/>
              <a:cxnLst/>
              <a:rect l="l" t="t" r="r" b="b"/>
              <a:pathLst>
                <a:path w="1385" h="1098" extrusionOk="0">
                  <a:moveTo>
                    <a:pt x="894" y="1"/>
                  </a:moveTo>
                  <a:cubicBezTo>
                    <a:pt x="801" y="210"/>
                    <a:pt x="620" y="369"/>
                    <a:pt x="397" y="434"/>
                  </a:cubicBezTo>
                  <a:lnTo>
                    <a:pt x="397" y="275"/>
                  </a:lnTo>
                  <a:lnTo>
                    <a:pt x="0" y="672"/>
                  </a:lnTo>
                  <a:lnTo>
                    <a:pt x="397" y="1097"/>
                  </a:lnTo>
                  <a:lnTo>
                    <a:pt x="397" y="910"/>
                  </a:lnTo>
                  <a:cubicBezTo>
                    <a:pt x="873" y="823"/>
                    <a:pt x="1262" y="470"/>
                    <a:pt x="1385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76"/>
            <p:cNvSpPr/>
            <p:nvPr/>
          </p:nvSpPr>
          <p:spPr>
            <a:xfrm>
              <a:off x="4825850" y="1329900"/>
              <a:ext cx="34625" cy="27975"/>
            </a:xfrm>
            <a:custGeom>
              <a:avLst/>
              <a:gdLst/>
              <a:ahLst/>
              <a:cxnLst/>
              <a:rect l="l" t="t" r="r" b="b"/>
              <a:pathLst>
                <a:path w="1385" h="1119" extrusionOk="0">
                  <a:moveTo>
                    <a:pt x="988" y="0"/>
                  </a:moveTo>
                  <a:lnTo>
                    <a:pt x="988" y="188"/>
                  </a:lnTo>
                  <a:cubicBezTo>
                    <a:pt x="505" y="274"/>
                    <a:pt x="123" y="635"/>
                    <a:pt x="0" y="1118"/>
                  </a:cubicBezTo>
                  <a:lnTo>
                    <a:pt x="491" y="1118"/>
                  </a:lnTo>
                  <a:cubicBezTo>
                    <a:pt x="584" y="895"/>
                    <a:pt x="765" y="729"/>
                    <a:pt x="995" y="664"/>
                  </a:cubicBezTo>
                  <a:lnTo>
                    <a:pt x="995" y="830"/>
                  </a:lnTo>
                  <a:lnTo>
                    <a:pt x="1385" y="426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2" name="Google Shape;2172;p76"/>
          <p:cNvGrpSpPr/>
          <p:nvPr/>
        </p:nvGrpSpPr>
        <p:grpSpPr>
          <a:xfrm>
            <a:off x="6410648" y="2355062"/>
            <a:ext cx="538135" cy="493119"/>
            <a:chOff x="4903200" y="1331525"/>
            <a:chExt cx="73575" cy="67425"/>
          </a:xfrm>
        </p:grpSpPr>
        <p:sp>
          <p:nvSpPr>
            <p:cNvPr id="2173" name="Google Shape;2173;p76"/>
            <p:cNvSpPr/>
            <p:nvPr/>
          </p:nvSpPr>
          <p:spPr>
            <a:xfrm>
              <a:off x="4903200" y="1331525"/>
              <a:ext cx="73575" cy="67425"/>
            </a:xfrm>
            <a:custGeom>
              <a:avLst/>
              <a:gdLst/>
              <a:ahLst/>
              <a:cxnLst/>
              <a:rect l="l" t="t" r="r" b="b"/>
              <a:pathLst>
                <a:path w="2943" h="2697" extrusionOk="0">
                  <a:moveTo>
                    <a:pt x="1652" y="0"/>
                  </a:moveTo>
                  <a:lnTo>
                    <a:pt x="1652" y="173"/>
                  </a:lnTo>
                  <a:cubicBezTo>
                    <a:pt x="534" y="195"/>
                    <a:pt x="0" y="1551"/>
                    <a:pt x="794" y="2330"/>
                  </a:cubicBezTo>
                  <a:cubicBezTo>
                    <a:pt x="1051" y="2583"/>
                    <a:pt x="1366" y="2696"/>
                    <a:pt x="1674" y="2696"/>
                  </a:cubicBezTo>
                  <a:cubicBezTo>
                    <a:pt x="2323" y="2696"/>
                    <a:pt x="2943" y="2194"/>
                    <a:pt x="2943" y="1435"/>
                  </a:cubicBezTo>
                  <a:lnTo>
                    <a:pt x="2503" y="1435"/>
                  </a:lnTo>
                  <a:cubicBezTo>
                    <a:pt x="2503" y="1928"/>
                    <a:pt x="2093" y="2259"/>
                    <a:pt x="1668" y="2259"/>
                  </a:cubicBezTo>
                  <a:cubicBezTo>
                    <a:pt x="1470" y="2259"/>
                    <a:pt x="1269" y="2187"/>
                    <a:pt x="1104" y="2027"/>
                  </a:cubicBezTo>
                  <a:cubicBezTo>
                    <a:pt x="577" y="1515"/>
                    <a:pt x="923" y="628"/>
                    <a:pt x="1652" y="613"/>
                  </a:cubicBezTo>
                  <a:lnTo>
                    <a:pt x="1652" y="765"/>
                  </a:lnTo>
                  <a:lnTo>
                    <a:pt x="2020" y="390"/>
                  </a:lnTo>
                  <a:lnTo>
                    <a:pt x="1652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76"/>
            <p:cNvSpPr/>
            <p:nvPr/>
          </p:nvSpPr>
          <p:spPr>
            <a:xfrm>
              <a:off x="4930250" y="1353150"/>
              <a:ext cx="29775" cy="32475"/>
            </a:xfrm>
            <a:custGeom>
              <a:avLst/>
              <a:gdLst/>
              <a:ahLst/>
              <a:cxnLst/>
              <a:rect l="l" t="t" r="r" b="b"/>
              <a:pathLst>
                <a:path w="1191" h="1299" extrusionOk="0">
                  <a:moveTo>
                    <a:pt x="592" y="1"/>
                  </a:moveTo>
                  <a:cubicBezTo>
                    <a:pt x="274" y="1"/>
                    <a:pt x="15" y="246"/>
                    <a:pt x="0" y="570"/>
                  </a:cubicBezTo>
                  <a:lnTo>
                    <a:pt x="447" y="570"/>
                  </a:lnTo>
                  <a:cubicBezTo>
                    <a:pt x="447" y="479"/>
                    <a:pt x="519" y="416"/>
                    <a:pt x="597" y="416"/>
                  </a:cubicBezTo>
                  <a:cubicBezTo>
                    <a:pt x="624" y="416"/>
                    <a:pt x="652" y="424"/>
                    <a:pt x="678" y="441"/>
                  </a:cubicBezTo>
                  <a:cubicBezTo>
                    <a:pt x="779" y="506"/>
                    <a:pt x="765" y="657"/>
                    <a:pt x="656" y="707"/>
                  </a:cubicBezTo>
                  <a:lnTo>
                    <a:pt x="656" y="534"/>
                  </a:lnTo>
                  <a:lnTo>
                    <a:pt x="289" y="902"/>
                  </a:lnTo>
                  <a:lnTo>
                    <a:pt x="656" y="1299"/>
                  </a:lnTo>
                  <a:lnTo>
                    <a:pt x="656" y="1155"/>
                  </a:lnTo>
                  <a:cubicBezTo>
                    <a:pt x="959" y="1126"/>
                    <a:pt x="1190" y="873"/>
                    <a:pt x="1190" y="570"/>
                  </a:cubicBezTo>
                  <a:cubicBezTo>
                    <a:pt x="1176" y="246"/>
                    <a:pt x="916" y="1"/>
                    <a:pt x="59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5" name="Google Shape;2175;p76"/>
          <p:cNvGrpSpPr/>
          <p:nvPr/>
        </p:nvGrpSpPr>
        <p:grpSpPr>
          <a:xfrm>
            <a:off x="5670599" y="3097040"/>
            <a:ext cx="544563" cy="511895"/>
            <a:chOff x="4815575" y="1416800"/>
            <a:chExt cx="73750" cy="71400"/>
          </a:xfrm>
        </p:grpSpPr>
        <p:sp>
          <p:nvSpPr>
            <p:cNvPr id="2176" name="Google Shape;2176;p76"/>
            <p:cNvSpPr/>
            <p:nvPr/>
          </p:nvSpPr>
          <p:spPr>
            <a:xfrm>
              <a:off x="4815575" y="1416800"/>
              <a:ext cx="43100" cy="52150"/>
            </a:xfrm>
            <a:custGeom>
              <a:avLst/>
              <a:gdLst/>
              <a:ahLst/>
              <a:cxnLst/>
              <a:rect l="l" t="t" r="r" b="b"/>
              <a:pathLst>
                <a:path w="1724" h="2086" extrusionOk="0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76"/>
            <p:cNvSpPr/>
            <p:nvPr/>
          </p:nvSpPr>
          <p:spPr>
            <a:xfrm>
              <a:off x="4861725" y="1421125"/>
              <a:ext cx="27600" cy="51250"/>
            </a:xfrm>
            <a:custGeom>
              <a:avLst/>
              <a:gdLst/>
              <a:ahLst/>
              <a:cxnLst/>
              <a:rect l="l" t="t" r="r" b="b"/>
              <a:pathLst>
                <a:path w="1104" h="2050" extrusionOk="0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76"/>
            <p:cNvSpPr/>
            <p:nvPr/>
          </p:nvSpPr>
          <p:spPr>
            <a:xfrm>
              <a:off x="4829450" y="1467825"/>
              <a:ext cx="49250" cy="20375"/>
            </a:xfrm>
            <a:custGeom>
              <a:avLst/>
              <a:gdLst/>
              <a:ahLst/>
              <a:cxnLst/>
              <a:rect l="l" t="t" r="r" b="b"/>
              <a:pathLst>
                <a:path w="1970" h="815" extrusionOk="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9" name="Google Shape;2179;p76"/>
          <p:cNvGrpSpPr/>
          <p:nvPr/>
        </p:nvGrpSpPr>
        <p:grpSpPr>
          <a:xfrm>
            <a:off x="6367224" y="3096746"/>
            <a:ext cx="602914" cy="512477"/>
            <a:chOff x="4902475" y="1418875"/>
            <a:chExt cx="74500" cy="63775"/>
          </a:xfrm>
        </p:grpSpPr>
        <p:sp>
          <p:nvSpPr>
            <p:cNvPr id="2180" name="Google Shape;2180;p76"/>
            <p:cNvSpPr/>
            <p:nvPr/>
          </p:nvSpPr>
          <p:spPr>
            <a:xfrm>
              <a:off x="4902475" y="1418875"/>
              <a:ext cx="74500" cy="63775"/>
            </a:xfrm>
            <a:custGeom>
              <a:avLst/>
              <a:gdLst/>
              <a:ahLst/>
              <a:cxnLst/>
              <a:rect l="l" t="t" r="r" b="b"/>
              <a:pathLst>
                <a:path w="2980" h="2551" extrusionOk="0">
                  <a:moveTo>
                    <a:pt x="1703" y="444"/>
                  </a:moveTo>
                  <a:cubicBezTo>
                    <a:pt x="2164" y="444"/>
                    <a:pt x="2539" y="819"/>
                    <a:pt x="2539" y="1281"/>
                  </a:cubicBezTo>
                  <a:cubicBezTo>
                    <a:pt x="2539" y="1784"/>
                    <a:pt x="2126" y="2118"/>
                    <a:pt x="1695" y="2118"/>
                  </a:cubicBezTo>
                  <a:cubicBezTo>
                    <a:pt x="1490" y="2118"/>
                    <a:pt x="1281" y="2042"/>
                    <a:pt x="1111" y="1872"/>
                  </a:cubicBezTo>
                  <a:cubicBezTo>
                    <a:pt x="585" y="1346"/>
                    <a:pt x="960" y="444"/>
                    <a:pt x="1703" y="444"/>
                  </a:cubicBezTo>
                  <a:close/>
                  <a:moveTo>
                    <a:pt x="1697" y="0"/>
                  </a:moveTo>
                  <a:cubicBezTo>
                    <a:pt x="1383" y="0"/>
                    <a:pt x="1063" y="118"/>
                    <a:pt x="801" y="379"/>
                  </a:cubicBezTo>
                  <a:cubicBezTo>
                    <a:pt x="0" y="1180"/>
                    <a:pt x="570" y="2550"/>
                    <a:pt x="1703" y="2550"/>
                  </a:cubicBezTo>
                  <a:cubicBezTo>
                    <a:pt x="2409" y="2550"/>
                    <a:pt x="2979" y="1980"/>
                    <a:pt x="2979" y="1281"/>
                  </a:cubicBezTo>
                  <a:cubicBezTo>
                    <a:pt x="2979" y="510"/>
                    <a:pt x="2353" y="0"/>
                    <a:pt x="169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76"/>
            <p:cNvSpPr/>
            <p:nvPr/>
          </p:nvSpPr>
          <p:spPr>
            <a:xfrm>
              <a:off x="4916811" y="1418975"/>
              <a:ext cx="59725" cy="63675"/>
            </a:xfrm>
            <a:custGeom>
              <a:avLst/>
              <a:gdLst/>
              <a:ahLst/>
              <a:cxnLst/>
              <a:rect l="l" t="t" r="r" b="b"/>
              <a:pathLst>
                <a:path w="2389" h="2547" extrusionOk="0">
                  <a:moveTo>
                    <a:pt x="1148" y="0"/>
                  </a:moveTo>
                  <a:cubicBezTo>
                    <a:pt x="765" y="0"/>
                    <a:pt x="397" y="173"/>
                    <a:pt x="159" y="476"/>
                  </a:cubicBezTo>
                  <a:lnTo>
                    <a:pt x="1" y="354"/>
                  </a:lnTo>
                  <a:lnTo>
                    <a:pt x="116" y="967"/>
                  </a:lnTo>
                  <a:lnTo>
                    <a:pt x="700" y="909"/>
                  </a:lnTo>
                  <a:lnTo>
                    <a:pt x="498" y="750"/>
                  </a:lnTo>
                  <a:cubicBezTo>
                    <a:pt x="669" y="541"/>
                    <a:pt x="910" y="441"/>
                    <a:pt x="1149" y="441"/>
                  </a:cubicBezTo>
                  <a:cubicBezTo>
                    <a:pt x="1454" y="441"/>
                    <a:pt x="1755" y="605"/>
                    <a:pt x="1905" y="916"/>
                  </a:cubicBezTo>
                  <a:cubicBezTo>
                    <a:pt x="2165" y="1472"/>
                    <a:pt x="1768" y="2106"/>
                    <a:pt x="1148" y="2106"/>
                  </a:cubicBezTo>
                  <a:lnTo>
                    <a:pt x="1148" y="2546"/>
                  </a:lnTo>
                  <a:cubicBezTo>
                    <a:pt x="1840" y="2532"/>
                    <a:pt x="2388" y="1962"/>
                    <a:pt x="2388" y="1277"/>
                  </a:cubicBezTo>
                  <a:cubicBezTo>
                    <a:pt x="2388" y="584"/>
                    <a:pt x="1840" y="22"/>
                    <a:pt x="1148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2" name="Google Shape;2182;p76"/>
          <p:cNvGrpSpPr/>
          <p:nvPr/>
        </p:nvGrpSpPr>
        <p:grpSpPr>
          <a:xfrm>
            <a:off x="5783096" y="3835985"/>
            <a:ext cx="515391" cy="525699"/>
            <a:chOff x="4818100" y="1507675"/>
            <a:chExt cx="71225" cy="71625"/>
          </a:xfrm>
        </p:grpSpPr>
        <p:sp>
          <p:nvSpPr>
            <p:cNvPr id="2183" name="Google Shape;2183;p76"/>
            <p:cNvSpPr/>
            <p:nvPr/>
          </p:nvSpPr>
          <p:spPr>
            <a:xfrm>
              <a:off x="4818100" y="1507675"/>
              <a:ext cx="46000" cy="56300"/>
            </a:xfrm>
            <a:custGeom>
              <a:avLst/>
              <a:gdLst/>
              <a:ahLst/>
              <a:cxnLst/>
              <a:rect l="l" t="t" r="r" b="b"/>
              <a:pathLst>
                <a:path w="1840" h="2252" extrusionOk="0">
                  <a:moveTo>
                    <a:pt x="1457" y="1"/>
                  </a:moveTo>
                  <a:lnTo>
                    <a:pt x="1457" y="159"/>
                  </a:lnTo>
                  <a:cubicBezTo>
                    <a:pt x="606" y="188"/>
                    <a:pt x="0" y="989"/>
                    <a:pt x="195" y="1818"/>
                  </a:cubicBezTo>
                  <a:cubicBezTo>
                    <a:pt x="188" y="1818"/>
                    <a:pt x="188" y="1825"/>
                    <a:pt x="188" y="1833"/>
                  </a:cubicBezTo>
                  <a:lnTo>
                    <a:pt x="195" y="1869"/>
                  </a:lnTo>
                  <a:cubicBezTo>
                    <a:pt x="195" y="1876"/>
                    <a:pt x="202" y="1883"/>
                    <a:pt x="202" y="1898"/>
                  </a:cubicBezTo>
                  <a:cubicBezTo>
                    <a:pt x="202" y="1905"/>
                    <a:pt x="209" y="1912"/>
                    <a:pt x="209" y="1919"/>
                  </a:cubicBezTo>
                  <a:cubicBezTo>
                    <a:pt x="209" y="1934"/>
                    <a:pt x="216" y="1948"/>
                    <a:pt x="224" y="1955"/>
                  </a:cubicBezTo>
                  <a:lnTo>
                    <a:pt x="231" y="1977"/>
                  </a:lnTo>
                  <a:cubicBezTo>
                    <a:pt x="245" y="2013"/>
                    <a:pt x="260" y="2056"/>
                    <a:pt x="274" y="2092"/>
                  </a:cubicBezTo>
                  <a:lnTo>
                    <a:pt x="281" y="2100"/>
                  </a:lnTo>
                  <a:cubicBezTo>
                    <a:pt x="289" y="2114"/>
                    <a:pt x="296" y="2128"/>
                    <a:pt x="303" y="2143"/>
                  </a:cubicBezTo>
                  <a:lnTo>
                    <a:pt x="317" y="2157"/>
                  </a:lnTo>
                  <a:cubicBezTo>
                    <a:pt x="317" y="2172"/>
                    <a:pt x="325" y="2186"/>
                    <a:pt x="332" y="2201"/>
                  </a:cubicBezTo>
                  <a:lnTo>
                    <a:pt x="346" y="2215"/>
                  </a:lnTo>
                  <a:cubicBezTo>
                    <a:pt x="353" y="2229"/>
                    <a:pt x="361" y="2237"/>
                    <a:pt x="368" y="2251"/>
                  </a:cubicBezTo>
                  <a:lnTo>
                    <a:pt x="743" y="1970"/>
                  </a:lnTo>
                  <a:lnTo>
                    <a:pt x="721" y="1934"/>
                  </a:lnTo>
                  <a:lnTo>
                    <a:pt x="700" y="1898"/>
                  </a:lnTo>
                  <a:lnTo>
                    <a:pt x="692" y="1883"/>
                  </a:lnTo>
                  <a:cubicBezTo>
                    <a:pt x="685" y="1862"/>
                    <a:pt x="678" y="1847"/>
                    <a:pt x="671" y="1825"/>
                  </a:cubicBezTo>
                  <a:cubicBezTo>
                    <a:pt x="671" y="1818"/>
                    <a:pt x="664" y="1811"/>
                    <a:pt x="664" y="1804"/>
                  </a:cubicBezTo>
                  <a:cubicBezTo>
                    <a:pt x="664" y="1797"/>
                    <a:pt x="656" y="1782"/>
                    <a:pt x="649" y="1775"/>
                  </a:cubicBezTo>
                  <a:lnTo>
                    <a:pt x="642" y="1732"/>
                  </a:lnTo>
                  <a:lnTo>
                    <a:pt x="635" y="1703"/>
                  </a:lnTo>
                  <a:lnTo>
                    <a:pt x="628" y="1667"/>
                  </a:lnTo>
                  <a:lnTo>
                    <a:pt x="628" y="1645"/>
                  </a:lnTo>
                  <a:cubicBezTo>
                    <a:pt x="628" y="1638"/>
                    <a:pt x="620" y="1609"/>
                    <a:pt x="620" y="1587"/>
                  </a:cubicBezTo>
                  <a:lnTo>
                    <a:pt x="620" y="1573"/>
                  </a:lnTo>
                  <a:lnTo>
                    <a:pt x="620" y="1508"/>
                  </a:lnTo>
                  <a:cubicBezTo>
                    <a:pt x="620" y="1039"/>
                    <a:pt x="988" y="650"/>
                    <a:pt x="1457" y="628"/>
                  </a:cubicBezTo>
                  <a:lnTo>
                    <a:pt x="1457" y="809"/>
                  </a:lnTo>
                  <a:lnTo>
                    <a:pt x="1839" y="41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76"/>
            <p:cNvSpPr/>
            <p:nvPr/>
          </p:nvSpPr>
          <p:spPr>
            <a:xfrm>
              <a:off x="4869825" y="1519575"/>
              <a:ext cx="19500" cy="23825"/>
            </a:xfrm>
            <a:custGeom>
              <a:avLst/>
              <a:gdLst/>
              <a:ahLst/>
              <a:cxnLst/>
              <a:rect l="l" t="t" r="r" b="b"/>
              <a:pathLst>
                <a:path w="780" h="953" extrusionOk="0">
                  <a:moveTo>
                    <a:pt x="304" y="1"/>
                  </a:moveTo>
                  <a:lnTo>
                    <a:pt x="1" y="354"/>
                  </a:lnTo>
                  <a:cubicBezTo>
                    <a:pt x="181" y="506"/>
                    <a:pt x="289" y="722"/>
                    <a:pt x="311" y="953"/>
                  </a:cubicBezTo>
                  <a:lnTo>
                    <a:pt x="780" y="953"/>
                  </a:lnTo>
                  <a:cubicBezTo>
                    <a:pt x="751" y="585"/>
                    <a:pt x="585" y="239"/>
                    <a:pt x="30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76"/>
            <p:cNvSpPr/>
            <p:nvPr/>
          </p:nvSpPr>
          <p:spPr>
            <a:xfrm>
              <a:off x="4857575" y="1547700"/>
              <a:ext cx="31575" cy="31600"/>
            </a:xfrm>
            <a:custGeom>
              <a:avLst/>
              <a:gdLst/>
              <a:ahLst/>
              <a:cxnLst/>
              <a:rect l="l" t="t" r="r" b="b"/>
              <a:pathLst>
                <a:path w="1263" h="1264" extrusionOk="0">
                  <a:moveTo>
                    <a:pt x="801" y="1"/>
                  </a:moveTo>
                  <a:cubicBezTo>
                    <a:pt x="758" y="419"/>
                    <a:pt x="426" y="751"/>
                    <a:pt x="1" y="794"/>
                  </a:cubicBezTo>
                  <a:lnTo>
                    <a:pt x="1" y="1263"/>
                  </a:lnTo>
                  <a:cubicBezTo>
                    <a:pt x="679" y="1213"/>
                    <a:pt x="1219" y="679"/>
                    <a:pt x="12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76"/>
            <p:cNvSpPr/>
            <p:nvPr/>
          </p:nvSpPr>
          <p:spPr>
            <a:xfrm>
              <a:off x="4829800" y="1560150"/>
              <a:ext cx="23650" cy="18950"/>
            </a:xfrm>
            <a:custGeom>
              <a:avLst/>
              <a:gdLst/>
              <a:ahLst/>
              <a:cxnLst/>
              <a:rect l="l" t="t" r="r" b="b"/>
              <a:pathLst>
                <a:path w="946" h="758" extrusionOk="0">
                  <a:moveTo>
                    <a:pt x="376" y="1"/>
                  </a:moveTo>
                  <a:lnTo>
                    <a:pt x="1" y="282"/>
                  </a:lnTo>
                  <a:cubicBezTo>
                    <a:pt x="239" y="563"/>
                    <a:pt x="578" y="736"/>
                    <a:pt x="946" y="758"/>
                  </a:cubicBezTo>
                  <a:lnTo>
                    <a:pt x="946" y="289"/>
                  </a:lnTo>
                  <a:cubicBezTo>
                    <a:pt x="722" y="267"/>
                    <a:pt x="520" y="166"/>
                    <a:pt x="37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7" name="Google Shape;2187;p76"/>
          <p:cNvGrpSpPr/>
          <p:nvPr/>
        </p:nvGrpSpPr>
        <p:grpSpPr>
          <a:xfrm>
            <a:off x="5121199" y="3857517"/>
            <a:ext cx="522956" cy="489869"/>
            <a:chOff x="4721450" y="1509475"/>
            <a:chExt cx="79350" cy="74325"/>
          </a:xfrm>
        </p:grpSpPr>
        <p:sp>
          <p:nvSpPr>
            <p:cNvPr id="2188" name="Google Shape;2188;p76"/>
            <p:cNvSpPr/>
            <p:nvPr/>
          </p:nvSpPr>
          <p:spPr>
            <a:xfrm>
              <a:off x="4729025" y="1509475"/>
              <a:ext cx="27050" cy="26725"/>
            </a:xfrm>
            <a:custGeom>
              <a:avLst/>
              <a:gdLst/>
              <a:ahLst/>
              <a:cxnLst/>
              <a:rect l="l" t="t" r="r" b="b"/>
              <a:pathLst>
                <a:path w="1082" h="1069" extrusionOk="0">
                  <a:moveTo>
                    <a:pt x="440" y="1"/>
                  </a:moveTo>
                  <a:lnTo>
                    <a:pt x="570" y="224"/>
                  </a:lnTo>
                  <a:cubicBezTo>
                    <a:pt x="296" y="405"/>
                    <a:pt x="94" y="672"/>
                    <a:pt x="0" y="989"/>
                  </a:cubicBezTo>
                  <a:lnTo>
                    <a:pt x="188" y="809"/>
                  </a:lnTo>
                  <a:lnTo>
                    <a:pt x="462" y="1068"/>
                  </a:lnTo>
                  <a:cubicBezTo>
                    <a:pt x="527" y="888"/>
                    <a:pt x="649" y="737"/>
                    <a:pt x="808" y="628"/>
                  </a:cubicBezTo>
                  <a:lnTo>
                    <a:pt x="923" y="823"/>
                  </a:lnTo>
                  <a:lnTo>
                    <a:pt x="1082" y="188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76"/>
            <p:cNvSpPr/>
            <p:nvPr/>
          </p:nvSpPr>
          <p:spPr>
            <a:xfrm>
              <a:off x="4721450" y="1533275"/>
              <a:ext cx="32300" cy="42600"/>
            </a:xfrm>
            <a:custGeom>
              <a:avLst/>
              <a:gdLst/>
              <a:ahLst/>
              <a:cxnLst/>
              <a:rect l="l" t="t" r="r" b="b"/>
              <a:pathLst>
                <a:path w="1292" h="1704" extrusionOk="0">
                  <a:moveTo>
                    <a:pt x="491" y="1"/>
                  </a:moveTo>
                  <a:lnTo>
                    <a:pt x="0" y="455"/>
                  </a:lnTo>
                  <a:lnTo>
                    <a:pt x="238" y="455"/>
                  </a:lnTo>
                  <a:cubicBezTo>
                    <a:pt x="253" y="1025"/>
                    <a:pt x="635" y="1530"/>
                    <a:pt x="1183" y="1703"/>
                  </a:cubicBezTo>
                  <a:lnTo>
                    <a:pt x="1024" y="1530"/>
                  </a:lnTo>
                  <a:lnTo>
                    <a:pt x="1291" y="1256"/>
                  </a:lnTo>
                  <a:cubicBezTo>
                    <a:pt x="952" y="1133"/>
                    <a:pt x="721" y="816"/>
                    <a:pt x="707" y="455"/>
                  </a:cubicBezTo>
                  <a:lnTo>
                    <a:pt x="945" y="455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76"/>
            <p:cNvSpPr/>
            <p:nvPr/>
          </p:nvSpPr>
          <p:spPr>
            <a:xfrm>
              <a:off x="4750650" y="1551675"/>
              <a:ext cx="42950" cy="32125"/>
            </a:xfrm>
            <a:custGeom>
              <a:avLst/>
              <a:gdLst/>
              <a:ahLst/>
              <a:cxnLst/>
              <a:rect l="l" t="t" r="r" b="b"/>
              <a:pathLst>
                <a:path w="1718" h="1285" extrusionOk="0">
                  <a:moveTo>
                    <a:pt x="1256" y="1"/>
                  </a:moveTo>
                  <a:cubicBezTo>
                    <a:pt x="1126" y="332"/>
                    <a:pt x="808" y="556"/>
                    <a:pt x="448" y="570"/>
                  </a:cubicBezTo>
                  <a:lnTo>
                    <a:pt x="448" y="340"/>
                  </a:lnTo>
                  <a:lnTo>
                    <a:pt x="1" y="794"/>
                  </a:lnTo>
                  <a:lnTo>
                    <a:pt x="448" y="1284"/>
                  </a:lnTo>
                  <a:lnTo>
                    <a:pt x="448" y="1032"/>
                  </a:lnTo>
                  <a:cubicBezTo>
                    <a:pt x="1039" y="1025"/>
                    <a:pt x="1551" y="635"/>
                    <a:pt x="1717" y="73"/>
                  </a:cubicBezTo>
                  <a:lnTo>
                    <a:pt x="1717" y="73"/>
                  </a:lnTo>
                  <a:lnTo>
                    <a:pt x="1515" y="260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76"/>
            <p:cNvSpPr/>
            <p:nvPr/>
          </p:nvSpPr>
          <p:spPr>
            <a:xfrm>
              <a:off x="4761300" y="1510025"/>
              <a:ext cx="39500" cy="44375"/>
            </a:xfrm>
            <a:custGeom>
              <a:avLst/>
              <a:gdLst/>
              <a:ahLst/>
              <a:cxnLst/>
              <a:rect l="l" t="t" r="r" b="b"/>
              <a:pathLst>
                <a:path w="1580" h="1775" extrusionOk="0">
                  <a:moveTo>
                    <a:pt x="13" y="0"/>
                  </a:moveTo>
                  <a:cubicBezTo>
                    <a:pt x="9" y="0"/>
                    <a:pt x="5" y="0"/>
                    <a:pt x="0" y="0"/>
                  </a:cubicBezTo>
                  <a:lnTo>
                    <a:pt x="0" y="462"/>
                  </a:lnTo>
                  <a:cubicBezTo>
                    <a:pt x="476" y="462"/>
                    <a:pt x="873" y="844"/>
                    <a:pt x="880" y="1328"/>
                  </a:cubicBezTo>
                  <a:lnTo>
                    <a:pt x="635" y="1328"/>
                  </a:lnTo>
                  <a:lnTo>
                    <a:pt x="1089" y="1775"/>
                  </a:lnTo>
                  <a:lnTo>
                    <a:pt x="1580" y="1328"/>
                  </a:lnTo>
                  <a:lnTo>
                    <a:pt x="1349" y="1328"/>
                  </a:lnTo>
                  <a:cubicBezTo>
                    <a:pt x="1335" y="589"/>
                    <a:pt x="743" y="0"/>
                    <a:pt x="13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2" name="Google Shape;2192;p76"/>
          <p:cNvGrpSpPr/>
          <p:nvPr/>
        </p:nvGrpSpPr>
        <p:grpSpPr>
          <a:xfrm>
            <a:off x="6444441" y="3837269"/>
            <a:ext cx="525704" cy="535436"/>
            <a:chOff x="4906800" y="1507500"/>
            <a:chExt cx="70350" cy="71075"/>
          </a:xfrm>
        </p:grpSpPr>
        <p:sp>
          <p:nvSpPr>
            <p:cNvPr id="2193" name="Google Shape;2193;p76"/>
            <p:cNvSpPr/>
            <p:nvPr/>
          </p:nvSpPr>
          <p:spPr>
            <a:xfrm>
              <a:off x="4916000" y="1507500"/>
              <a:ext cx="30850" cy="24000"/>
            </a:xfrm>
            <a:custGeom>
              <a:avLst/>
              <a:gdLst/>
              <a:ahLst/>
              <a:cxnLst/>
              <a:rect l="l" t="t" r="r" b="b"/>
              <a:pathLst>
                <a:path w="1234" h="960" extrusionOk="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76"/>
            <p:cNvSpPr/>
            <p:nvPr/>
          </p:nvSpPr>
          <p:spPr>
            <a:xfrm>
              <a:off x="4906800" y="1533825"/>
              <a:ext cx="19675" cy="32475"/>
            </a:xfrm>
            <a:custGeom>
              <a:avLst/>
              <a:gdLst/>
              <a:ahLst/>
              <a:cxnLst/>
              <a:rect l="l" t="t" r="r" b="b"/>
              <a:pathLst>
                <a:path w="787" h="1299" extrusionOk="0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76"/>
            <p:cNvSpPr/>
            <p:nvPr/>
          </p:nvSpPr>
          <p:spPr>
            <a:xfrm>
              <a:off x="4926625" y="1561950"/>
              <a:ext cx="30675" cy="16625"/>
            </a:xfrm>
            <a:custGeom>
              <a:avLst/>
              <a:gdLst/>
              <a:ahLst/>
              <a:cxnLst/>
              <a:rect l="l" t="t" r="r" b="b"/>
              <a:pathLst>
                <a:path w="1227" h="665" extrusionOk="0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76"/>
            <p:cNvSpPr/>
            <p:nvPr/>
          </p:nvSpPr>
          <p:spPr>
            <a:xfrm>
              <a:off x="4957475" y="1541400"/>
              <a:ext cx="19675" cy="27800"/>
            </a:xfrm>
            <a:custGeom>
              <a:avLst/>
              <a:gdLst/>
              <a:ahLst/>
              <a:cxnLst/>
              <a:rect l="l" t="t" r="r" b="b"/>
              <a:pathLst>
                <a:path w="787" h="1112" extrusionOk="0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76"/>
            <p:cNvSpPr/>
            <p:nvPr/>
          </p:nvSpPr>
          <p:spPr>
            <a:xfrm>
              <a:off x="4951325" y="1512550"/>
              <a:ext cx="24925" cy="26350"/>
            </a:xfrm>
            <a:custGeom>
              <a:avLst/>
              <a:gdLst/>
              <a:ahLst/>
              <a:cxnLst/>
              <a:rect l="l" t="t" r="r" b="b"/>
              <a:pathLst>
                <a:path w="997" h="1054" extrusionOk="0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8" name="Google Shape;2198;p76"/>
          <p:cNvGrpSpPr/>
          <p:nvPr/>
        </p:nvGrpSpPr>
        <p:grpSpPr>
          <a:xfrm>
            <a:off x="4477263" y="2343250"/>
            <a:ext cx="508054" cy="508095"/>
            <a:chOff x="3736598" y="2170606"/>
            <a:chExt cx="404889" cy="404889"/>
          </a:xfrm>
        </p:grpSpPr>
        <p:sp>
          <p:nvSpPr>
            <p:cNvPr id="2199" name="Google Shape;2199;p76"/>
            <p:cNvSpPr/>
            <p:nvPr/>
          </p:nvSpPr>
          <p:spPr>
            <a:xfrm>
              <a:off x="3950281" y="2170846"/>
              <a:ext cx="191206" cy="231947"/>
            </a:xfrm>
            <a:custGeom>
              <a:avLst/>
              <a:gdLst/>
              <a:ahLst/>
              <a:cxnLst/>
              <a:rect l="l" t="t" r="r" b="b"/>
              <a:pathLst>
                <a:path w="8781" h="10652" extrusionOk="0">
                  <a:moveTo>
                    <a:pt x="23" y="1"/>
                  </a:moveTo>
                  <a:lnTo>
                    <a:pt x="1435" y="2583"/>
                  </a:lnTo>
                  <a:lnTo>
                    <a:pt x="0" y="5246"/>
                  </a:lnTo>
                  <a:cubicBezTo>
                    <a:pt x="1997" y="5498"/>
                    <a:pt x="3512" y="7186"/>
                    <a:pt x="3547" y="9217"/>
                  </a:cubicBezTo>
                  <a:lnTo>
                    <a:pt x="6187" y="10652"/>
                  </a:lnTo>
                  <a:lnTo>
                    <a:pt x="8780" y="9217"/>
                  </a:lnTo>
                  <a:cubicBezTo>
                    <a:pt x="8746" y="4305"/>
                    <a:pt x="4913" y="276"/>
                    <a:pt x="23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76"/>
            <p:cNvSpPr/>
            <p:nvPr/>
          </p:nvSpPr>
          <p:spPr>
            <a:xfrm>
              <a:off x="3737099" y="2170606"/>
              <a:ext cx="231947" cy="191446"/>
            </a:xfrm>
            <a:custGeom>
              <a:avLst/>
              <a:gdLst/>
              <a:ahLst/>
              <a:cxnLst/>
              <a:rect l="l" t="t" r="r" b="b"/>
              <a:pathLst>
                <a:path w="10652" h="8792" extrusionOk="0">
                  <a:moveTo>
                    <a:pt x="9216" y="0"/>
                  </a:moveTo>
                  <a:cubicBezTo>
                    <a:pt x="4304" y="35"/>
                    <a:pt x="276" y="3868"/>
                    <a:pt x="0" y="8769"/>
                  </a:cubicBezTo>
                  <a:lnTo>
                    <a:pt x="2583" y="7346"/>
                  </a:lnTo>
                  <a:lnTo>
                    <a:pt x="5245" y="8792"/>
                  </a:lnTo>
                  <a:cubicBezTo>
                    <a:pt x="5498" y="6783"/>
                    <a:pt x="7185" y="5268"/>
                    <a:pt x="9216" y="5234"/>
                  </a:cubicBezTo>
                  <a:lnTo>
                    <a:pt x="10651" y="2594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76"/>
            <p:cNvSpPr/>
            <p:nvPr/>
          </p:nvSpPr>
          <p:spPr>
            <a:xfrm>
              <a:off x="3909539" y="2384027"/>
              <a:ext cx="231686" cy="191468"/>
            </a:xfrm>
            <a:custGeom>
              <a:avLst/>
              <a:gdLst/>
              <a:ahLst/>
              <a:cxnLst/>
              <a:rect l="l" t="t" r="r" b="b"/>
              <a:pathLst>
                <a:path w="10640" h="8793" extrusionOk="0">
                  <a:moveTo>
                    <a:pt x="5395" y="1"/>
                  </a:moveTo>
                  <a:cubicBezTo>
                    <a:pt x="5142" y="1998"/>
                    <a:pt x="3455" y="3513"/>
                    <a:pt x="1435" y="3559"/>
                  </a:cubicBezTo>
                  <a:lnTo>
                    <a:pt x="0" y="6187"/>
                  </a:lnTo>
                  <a:lnTo>
                    <a:pt x="1424" y="8792"/>
                  </a:lnTo>
                  <a:cubicBezTo>
                    <a:pt x="6324" y="8758"/>
                    <a:pt x="10364" y="4913"/>
                    <a:pt x="10640" y="24"/>
                  </a:cubicBezTo>
                  <a:lnTo>
                    <a:pt x="10640" y="24"/>
                  </a:lnTo>
                  <a:lnTo>
                    <a:pt x="8058" y="1436"/>
                  </a:lnTo>
                  <a:lnTo>
                    <a:pt x="539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76"/>
            <p:cNvSpPr/>
            <p:nvPr/>
          </p:nvSpPr>
          <p:spPr>
            <a:xfrm>
              <a:off x="3736598" y="2343307"/>
              <a:ext cx="191707" cy="231686"/>
            </a:xfrm>
            <a:custGeom>
              <a:avLst/>
              <a:gdLst/>
              <a:ahLst/>
              <a:cxnLst/>
              <a:rect l="l" t="t" r="r" b="b"/>
              <a:pathLst>
                <a:path w="8804" h="10640" extrusionOk="0">
                  <a:moveTo>
                    <a:pt x="2606" y="0"/>
                  </a:moveTo>
                  <a:lnTo>
                    <a:pt x="0" y="1435"/>
                  </a:lnTo>
                  <a:cubicBezTo>
                    <a:pt x="46" y="6335"/>
                    <a:pt x="3880" y="10364"/>
                    <a:pt x="8769" y="10639"/>
                  </a:cubicBezTo>
                  <a:lnTo>
                    <a:pt x="7357" y="8057"/>
                  </a:lnTo>
                  <a:lnTo>
                    <a:pt x="8803" y="5394"/>
                  </a:lnTo>
                  <a:cubicBezTo>
                    <a:pt x="6795" y="5142"/>
                    <a:pt x="5280" y="3455"/>
                    <a:pt x="5245" y="1435"/>
                  </a:cubicBezTo>
                  <a:lnTo>
                    <a:pt x="26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3" name="Google Shape;2203;p76"/>
          <p:cNvGrpSpPr/>
          <p:nvPr/>
        </p:nvGrpSpPr>
        <p:grpSpPr>
          <a:xfrm>
            <a:off x="3765303" y="2343345"/>
            <a:ext cx="575790" cy="507904"/>
            <a:chOff x="3161917" y="2170682"/>
            <a:chExt cx="458870" cy="404737"/>
          </a:xfrm>
        </p:grpSpPr>
        <p:sp>
          <p:nvSpPr>
            <p:cNvPr id="2204" name="Google Shape;2204;p76"/>
            <p:cNvSpPr/>
            <p:nvPr/>
          </p:nvSpPr>
          <p:spPr>
            <a:xfrm>
              <a:off x="3161917" y="2170682"/>
              <a:ext cx="277174" cy="291676"/>
            </a:xfrm>
            <a:custGeom>
              <a:avLst/>
              <a:gdLst/>
              <a:ahLst/>
              <a:cxnLst/>
              <a:rect l="l" t="t" r="r" b="b"/>
              <a:pathLst>
                <a:path w="12729" h="13395" extrusionOk="0">
                  <a:moveTo>
                    <a:pt x="11294" y="0"/>
                  </a:moveTo>
                  <a:cubicBezTo>
                    <a:pt x="4442" y="46"/>
                    <a:pt x="0" y="7242"/>
                    <a:pt x="3019" y="13394"/>
                  </a:cubicBezTo>
                  <a:lnTo>
                    <a:pt x="4522" y="10915"/>
                  </a:lnTo>
                  <a:lnTo>
                    <a:pt x="7598" y="10835"/>
                  </a:lnTo>
                  <a:cubicBezTo>
                    <a:pt x="6531" y="8195"/>
                    <a:pt x="8436" y="5291"/>
                    <a:pt x="11294" y="5234"/>
                  </a:cubicBezTo>
                  <a:lnTo>
                    <a:pt x="12729" y="2606"/>
                  </a:lnTo>
                  <a:lnTo>
                    <a:pt x="11294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76"/>
            <p:cNvSpPr/>
            <p:nvPr/>
          </p:nvSpPr>
          <p:spPr>
            <a:xfrm>
              <a:off x="3420326" y="2170922"/>
              <a:ext cx="200461" cy="302934"/>
            </a:xfrm>
            <a:custGeom>
              <a:avLst/>
              <a:gdLst/>
              <a:ahLst/>
              <a:cxnLst/>
              <a:rect l="l" t="t" r="r" b="b"/>
              <a:pathLst>
                <a:path w="9206" h="13912" extrusionOk="0">
                  <a:moveTo>
                    <a:pt x="24" y="1"/>
                  </a:moveTo>
                  <a:lnTo>
                    <a:pt x="1447" y="2583"/>
                  </a:lnTo>
                  <a:lnTo>
                    <a:pt x="1" y="5246"/>
                  </a:lnTo>
                  <a:cubicBezTo>
                    <a:pt x="2893" y="5602"/>
                    <a:pt x="4488" y="8815"/>
                    <a:pt x="3008" y="11329"/>
                  </a:cubicBezTo>
                  <a:lnTo>
                    <a:pt x="4557" y="13854"/>
                  </a:lnTo>
                  <a:lnTo>
                    <a:pt x="7564" y="13911"/>
                  </a:lnTo>
                  <a:cubicBezTo>
                    <a:pt x="9171" y="11122"/>
                    <a:pt x="9206" y="7691"/>
                    <a:pt x="7679" y="4856"/>
                  </a:cubicBezTo>
                  <a:cubicBezTo>
                    <a:pt x="6141" y="2021"/>
                    <a:pt x="3237" y="184"/>
                    <a:pt x="24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76"/>
            <p:cNvSpPr/>
            <p:nvPr/>
          </p:nvSpPr>
          <p:spPr>
            <a:xfrm>
              <a:off x="3233645" y="2417594"/>
              <a:ext cx="344393" cy="157825"/>
            </a:xfrm>
            <a:custGeom>
              <a:avLst/>
              <a:gdLst/>
              <a:ahLst/>
              <a:cxnLst/>
              <a:rect l="l" t="t" r="r" b="b"/>
              <a:pathLst>
                <a:path w="15816" h="7248" extrusionOk="0">
                  <a:moveTo>
                    <a:pt x="4557" y="1"/>
                  </a:moveTo>
                  <a:lnTo>
                    <a:pt x="1515" y="81"/>
                  </a:lnTo>
                  <a:lnTo>
                    <a:pt x="0" y="2583"/>
                  </a:lnTo>
                  <a:cubicBezTo>
                    <a:pt x="1607" y="5372"/>
                    <a:pt x="4545" y="7140"/>
                    <a:pt x="7770" y="7243"/>
                  </a:cubicBezTo>
                  <a:cubicBezTo>
                    <a:pt x="7870" y="7246"/>
                    <a:pt x="7970" y="7248"/>
                    <a:pt x="8070" y="7248"/>
                  </a:cubicBezTo>
                  <a:cubicBezTo>
                    <a:pt x="11183" y="7248"/>
                    <a:pt x="14092" y="5691"/>
                    <a:pt x="15816" y="3088"/>
                  </a:cubicBezTo>
                  <a:lnTo>
                    <a:pt x="12832" y="3019"/>
                  </a:lnTo>
                  <a:lnTo>
                    <a:pt x="11260" y="471"/>
                  </a:lnTo>
                  <a:cubicBezTo>
                    <a:pt x="10437" y="1506"/>
                    <a:pt x="9252" y="2011"/>
                    <a:pt x="8072" y="2011"/>
                  </a:cubicBezTo>
                  <a:cubicBezTo>
                    <a:pt x="6699" y="2011"/>
                    <a:pt x="5334" y="1328"/>
                    <a:pt x="455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7" name="Google Shape;2207;p76"/>
          <p:cNvGrpSpPr/>
          <p:nvPr/>
        </p:nvGrpSpPr>
        <p:grpSpPr>
          <a:xfrm>
            <a:off x="3792833" y="3103717"/>
            <a:ext cx="520730" cy="498567"/>
            <a:chOff x="3179914" y="2889488"/>
            <a:chExt cx="422876" cy="404911"/>
          </a:xfrm>
        </p:grpSpPr>
        <p:sp>
          <p:nvSpPr>
            <p:cNvPr id="2208" name="Google Shape;2208;p76"/>
            <p:cNvSpPr/>
            <p:nvPr/>
          </p:nvSpPr>
          <p:spPr>
            <a:xfrm>
              <a:off x="3402328" y="2889749"/>
              <a:ext cx="163726" cy="157477"/>
            </a:xfrm>
            <a:custGeom>
              <a:avLst/>
              <a:gdLst/>
              <a:ahLst/>
              <a:cxnLst/>
              <a:rect l="l" t="t" r="r" b="b"/>
              <a:pathLst>
                <a:path w="7519" h="7232" extrusionOk="0">
                  <a:moveTo>
                    <a:pt x="24" y="0"/>
                  </a:moveTo>
                  <a:lnTo>
                    <a:pt x="1447" y="2583"/>
                  </a:lnTo>
                  <a:lnTo>
                    <a:pt x="1" y="5257"/>
                  </a:lnTo>
                  <a:cubicBezTo>
                    <a:pt x="1252" y="5418"/>
                    <a:pt x="2365" y="6141"/>
                    <a:pt x="2996" y="7231"/>
                  </a:cubicBezTo>
                  <a:lnTo>
                    <a:pt x="5958" y="7151"/>
                  </a:lnTo>
                  <a:lnTo>
                    <a:pt x="7518" y="4580"/>
                  </a:lnTo>
                  <a:cubicBezTo>
                    <a:pt x="5946" y="1894"/>
                    <a:pt x="3134" y="184"/>
                    <a:pt x="2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76"/>
            <p:cNvSpPr/>
            <p:nvPr/>
          </p:nvSpPr>
          <p:spPr>
            <a:xfrm>
              <a:off x="3467807" y="3000956"/>
              <a:ext cx="134983" cy="191707"/>
            </a:xfrm>
            <a:custGeom>
              <a:avLst/>
              <a:gdLst/>
              <a:ahLst/>
              <a:cxnLst/>
              <a:rect l="l" t="t" r="r" b="b"/>
              <a:pathLst>
                <a:path w="6199" h="8804" extrusionOk="0">
                  <a:moveTo>
                    <a:pt x="4798" y="1"/>
                  </a:moveTo>
                  <a:lnTo>
                    <a:pt x="3249" y="2549"/>
                  </a:lnTo>
                  <a:lnTo>
                    <a:pt x="242" y="2629"/>
                  </a:lnTo>
                  <a:cubicBezTo>
                    <a:pt x="724" y="3800"/>
                    <a:pt x="644" y="5131"/>
                    <a:pt x="1" y="6221"/>
                  </a:cubicBezTo>
                  <a:lnTo>
                    <a:pt x="1550" y="8746"/>
                  </a:lnTo>
                  <a:lnTo>
                    <a:pt x="4557" y="8804"/>
                  </a:lnTo>
                  <a:cubicBezTo>
                    <a:pt x="6107" y="6095"/>
                    <a:pt x="6199" y="2790"/>
                    <a:pt x="4798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76"/>
            <p:cNvSpPr/>
            <p:nvPr/>
          </p:nvSpPr>
          <p:spPr>
            <a:xfrm>
              <a:off x="3222637" y="2889488"/>
              <a:ext cx="198457" cy="149224"/>
            </a:xfrm>
            <a:custGeom>
              <a:avLst/>
              <a:gdLst/>
              <a:ahLst/>
              <a:cxnLst/>
              <a:rect l="l" t="t" r="r" b="b"/>
              <a:pathLst>
                <a:path w="9114" h="6853" extrusionOk="0">
                  <a:moveTo>
                    <a:pt x="7690" y="1"/>
                  </a:moveTo>
                  <a:cubicBezTo>
                    <a:pt x="4592" y="24"/>
                    <a:pt x="1711" y="1585"/>
                    <a:pt x="1" y="4156"/>
                  </a:cubicBezTo>
                  <a:lnTo>
                    <a:pt x="2904" y="4225"/>
                  </a:lnTo>
                  <a:lnTo>
                    <a:pt x="4511" y="6853"/>
                  </a:lnTo>
                  <a:cubicBezTo>
                    <a:pt x="5257" y="5854"/>
                    <a:pt x="6428" y="5258"/>
                    <a:pt x="7679" y="5235"/>
                  </a:cubicBezTo>
                  <a:lnTo>
                    <a:pt x="9114" y="2606"/>
                  </a:lnTo>
                  <a:lnTo>
                    <a:pt x="7690" y="1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76"/>
            <p:cNvSpPr/>
            <p:nvPr/>
          </p:nvSpPr>
          <p:spPr>
            <a:xfrm>
              <a:off x="3179914" y="2991462"/>
              <a:ext cx="133960" cy="190205"/>
            </a:xfrm>
            <a:custGeom>
              <a:avLst/>
              <a:gdLst/>
              <a:ahLst/>
              <a:cxnLst/>
              <a:rect l="l" t="t" r="r" b="b"/>
              <a:pathLst>
                <a:path w="6152" h="8735" extrusionOk="0">
                  <a:moveTo>
                    <a:pt x="1641" y="1"/>
                  </a:moveTo>
                  <a:cubicBezTo>
                    <a:pt x="103" y="2686"/>
                    <a:pt x="0" y="5957"/>
                    <a:pt x="1366" y="8735"/>
                  </a:cubicBezTo>
                  <a:lnTo>
                    <a:pt x="2869" y="6244"/>
                  </a:lnTo>
                  <a:lnTo>
                    <a:pt x="5957" y="6164"/>
                  </a:lnTo>
                  <a:cubicBezTo>
                    <a:pt x="5486" y="5016"/>
                    <a:pt x="5555" y="3731"/>
                    <a:pt x="6152" y="2640"/>
                  </a:cubicBezTo>
                  <a:lnTo>
                    <a:pt x="4568" y="58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76"/>
            <p:cNvSpPr/>
            <p:nvPr/>
          </p:nvSpPr>
          <p:spPr>
            <a:xfrm>
              <a:off x="3215887" y="3136661"/>
              <a:ext cx="162725" cy="157477"/>
            </a:xfrm>
            <a:custGeom>
              <a:avLst/>
              <a:gdLst/>
              <a:ahLst/>
              <a:cxnLst/>
              <a:rect l="l" t="t" r="r" b="b"/>
              <a:pathLst>
                <a:path w="7473" h="7232" extrusionOk="0">
                  <a:moveTo>
                    <a:pt x="4546" y="1"/>
                  </a:moveTo>
                  <a:lnTo>
                    <a:pt x="1516" y="81"/>
                  </a:lnTo>
                  <a:lnTo>
                    <a:pt x="1" y="2583"/>
                  </a:lnTo>
                  <a:cubicBezTo>
                    <a:pt x="1550" y="5280"/>
                    <a:pt x="4339" y="7025"/>
                    <a:pt x="7438" y="7232"/>
                  </a:cubicBezTo>
                  <a:lnTo>
                    <a:pt x="6026" y="4649"/>
                  </a:lnTo>
                  <a:lnTo>
                    <a:pt x="7472" y="1964"/>
                  </a:lnTo>
                  <a:cubicBezTo>
                    <a:pt x="6256" y="1791"/>
                    <a:pt x="5177" y="1068"/>
                    <a:pt x="45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76"/>
            <p:cNvSpPr/>
            <p:nvPr/>
          </p:nvSpPr>
          <p:spPr>
            <a:xfrm>
              <a:off x="3359605" y="3146677"/>
              <a:ext cx="200439" cy="147722"/>
            </a:xfrm>
            <a:custGeom>
              <a:avLst/>
              <a:gdLst/>
              <a:ahLst/>
              <a:cxnLst/>
              <a:rect l="l" t="t" r="r" b="b"/>
              <a:pathLst>
                <a:path w="9205" h="6784" extrusionOk="0">
                  <a:moveTo>
                    <a:pt x="4649" y="0"/>
                  </a:moveTo>
                  <a:cubicBezTo>
                    <a:pt x="3880" y="976"/>
                    <a:pt x="2697" y="1549"/>
                    <a:pt x="1446" y="1549"/>
                  </a:cubicBezTo>
                  <a:lnTo>
                    <a:pt x="1435" y="1549"/>
                  </a:lnTo>
                  <a:lnTo>
                    <a:pt x="0" y="4189"/>
                  </a:lnTo>
                  <a:lnTo>
                    <a:pt x="1435" y="6783"/>
                  </a:lnTo>
                  <a:lnTo>
                    <a:pt x="1446" y="6783"/>
                  </a:lnTo>
                  <a:cubicBezTo>
                    <a:pt x="1458" y="6783"/>
                    <a:pt x="1469" y="6783"/>
                    <a:pt x="1481" y="6783"/>
                  </a:cubicBezTo>
                  <a:cubicBezTo>
                    <a:pt x="4589" y="6783"/>
                    <a:pt x="7490" y="5224"/>
                    <a:pt x="9205" y="2628"/>
                  </a:cubicBezTo>
                  <a:lnTo>
                    <a:pt x="6221" y="2559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4" name="Google Shape;2214;p76"/>
          <p:cNvGrpSpPr/>
          <p:nvPr/>
        </p:nvGrpSpPr>
        <p:grpSpPr>
          <a:xfrm>
            <a:off x="4421513" y="3103677"/>
            <a:ext cx="516145" cy="498648"/>
            <a:chOff x="3729467" y="2889422"/>
            <a:chExt cx="419153" cy="404977"/>
          </a:xfrm>
        </p:grpSpPr>
        <p:sp>
          <p:nvSpPr>
            <p:cNvPr id="2215" name="Google Shape;2215;p76"/>
            <p:cNvSpPr/>
            <p:nvPr/>
          </p:nvSpPr>
          <p:spPr>
            <a:xfrm>
              <a:off x="4014137" y="2974913"/>
              <a:ext cx="134482" cy="178707"/>
            </a:xfrm>
            <a:custGeom>
              <a:avLst/>
              <a:gdLst/>
              <a:ahLst/>
              <a:cxnLst/>
              <a:rect l="l" t="t" r="r" b="b"/>
              <a:pathLst>
                <a:path w="6176" h="8207" extrusionOk="0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76"/>
            <p:cNvSpPr/>
            <p:nvPr/>
          </p:nvSpPr>
          <p:spPr>
            <a:xfrm>
              <a:off x="3741225" y="3095375"/>
              <a:ext cx="148963" cy="173460"/>
            </a:xfrm>
            <a:custGeom>
              <a:avLst/>
              <a:gdLst/>
              <a:ahLst/>
              <a:cxnLst/>
              <a:rect l="l" t="t" r="r" b="b"/>
              <a:pathLst>
                <a:path w="6841" h="7966" extrusionOk="0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76"/>
            <p:cNvSpPr/>
            <p:nvPr/>
          </p:nvSpPr>
          <p:spPr>
            <a:xfrm>
              <a:off x="3949660" y="2889684"/>
              <a:ext cx="146219" cy="145980"/>
            </a:xfrm>
            <a:custGeom>
              <a:avLst/>
              <a:gdLst/>
              <a:ahLst/>
              <a:cxnLst/>
              <a:rect l="l" t="t" r="r" b="b"/>
              <a:pathLst>
                <a:path w="6715" h="6704" extrusionOk="0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76"/>
            <p:cNvSpPr/>
            <p:nvPr/>
          </p:nvSpPr>
          <p:spPr>
            <a:xfrm>
              <a:off x="3847947" y="3172089"/>
              <a:ext cx="167210" cy="122310"/>
            </a:xfrm>
            <a:custGeom>
              <a:avLst/>
              <a:gdLst/>
              <a:ahLst/>
              <a:cxnLst/>
              <a:rect l="l" t="t" r="r" b="b"/>
              <a:pathLst>
                <a:path w="7679" h="5617" extrusionOk="0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76"/>
            <p:cNvSpPr/>
            <p:nvPr/>
          </p:nvSpPr>
          <p:spPr>
            <a:xfrm>
              <a:off x="3974658" y="3122616"/>
              <a:ext cx="158457" cy="151206"/>
            </a:xfrm>
            <a:custGeom>
              <a:avLst/>
              <a:gdLst/>
              <a:ahLst/>
              <a:cxnLst/>
              <a:rect l="l" t="t" r="r" b="b"/>
              <a:pathLst>
                <a:path w="7277" h="6944" extrusionOk="0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76"/>
            <p:cNvSpPr/>
            <p:nvPr/>
          </p:nvSpPr>
          <p:spPr>
            <a:xfrm>
              <a:off x="3729467" y="2966660"/>
              <a:ext cx="138990" cy="158718"/>
            </a:xfrm>
            <a:custGeom>
              <a:avLst/>
              <a:gdLst/>
              <a:ahLst/>
              <a:cxnLst/>
              <a:rect l="l" t="t" r="r" b="b"/>
              <a:pathLst>
                <a:path w="6383" h="7289" extrusionOk="0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76"/>
            <p:cNvSpPr/>
            <p:nvPr/>
          </p:nvSpPr>
          <p:spPr>
            <a:xfrm>
              <a:off x="3787716" y="2889422"/>
              <a:ext cx="180449" cy="139229"/>
            </a:xfrm>
            <a:custGeom>
              <a:avLst/>
              <a:gdLst/>
              <a:ahLst/>
              <a:cxnLst/>
              <a:rect l="l" t="t" r="r" b="b"/>
              <a:pathLst>
                <a:path w="8287" h="6394" extrusionOk="0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2" name="Google Shape;2222;p76"/>
          <p:cNvSpPr/>
          <p:nvPr/>
        </p:nvSpPr>
        <p:spPr>
          <a:xfrm>
            <a:off x="7439738" y="2350672"/>
            <a:ext cx="185410" cy="94006"/>
          </a:xfrm>
          <a:custGeom>
            <a:avLst/>
            <a:gdLst/>
            <a:ahLst/>
            <a:cxnLst/>
            <a:rect l="l" t="t" r="r" b="b"/>
            <a:pathLst>
              <a:path w="3045" h="1544" extrusionOk="0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3" name="Google Shape;2223;p76"/>
          <p:cNvSpPr/>
          <p:nvPr/>
        </p:nvSpPr>
        <p:spPr>
          <a:xfrm>
            <a:off x="7139193" y="2333075"/>
            <a:ext cx="171771" cy="129198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4" name="Google Shape;2224;p76"/>
          <p:cNvSpPr/>
          <p:nvPr/>
        </p:nvSpPr>
        <p:spPr>
          <a:xfrm>
            <a:off x="7761482" y="233952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5" name="Google Shape;2225;p76"/>
          <p:cNvSpPr/>
          <p:nvPr/>
        </p:nvSpPr>
        <p:spPr>
          <a:xfrm>
            <a:off x="8056187" y="2333075"/>
            <a:ext cx="163855" cy="129198"/>
          </a:xfrm>
          <a:custGeom>
            <a:avLst/>
            <a:gdLst/>
            <a:ahLst/>
            <a:cxnLst/>
            <a:rect l="l" t="t" r="r" b="b"/>
            <a:pathLst>
              <a:path w="2691" h="2122" extrusionOk="0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6" name="Google Shape;2226;p76"/>
          <p:cNvGrpSpPr/>
          <p:nvPr/>
        </p:nvGrpSpPr>
        <p:grpSpPr>
          <a:xfrm>
            <a:off x="7141841" y="2550562"/>
            <a:ext cx="166473" cy="141497"/>
            <a:chOff x="4660325" y="1866850"/>
            <a:chExt cx="68350" cy="58100"/>
          </a:xfrm>
        </p:grpSpPr>
        <p:sp>
          <p:nvSpPr>
            <p:cNvPr id="2227" name="Google Shape;2227;p76"/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76"/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9" name="Google Shape;2229;p76"/>
          <p:cNvGrpSpPr/>
          <p:nvPr/>
        </p:nvGrpSpPr>
        <p:grpSpPr>
          <a:xfrm>
            <a:off x="7451186" y="2576286"/>
            <a:ext cx="162515" cy="90049"/>
            <a:chOff x="4791775" y="1877500"/>
            <a:chExt cx="66725" cy="36975"/>
          </a:xfrm>
        </p:grpSpPr>
        <p:sp>
          <p:nvSpPr>
            <p:cNvPr id="2230" name="Google Shape;2230;p76"/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76"/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2" name="Google Shape;2232;p76"/>
          <p:cNvGrpSpPr/>
          <p:nvPr/>
        </p:nvGrpSpPr>
        <p:grpSpPr>
          <a:xfrm>
            <a:off x="7772899" y="2576286"/>
            <a:ext cx="144979" cy="90049"/>
            <a:chOff x="4923925" y="1877500"/>
            <a:chExt cx="59525" cy="36975"/>
          </a:xfrm>
        </p:grpSpPr>
        <p:sp>
          <p:nvSpPr>
            <p:cNvPr id="2233" name="Google Shape;2233;p76"/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76"/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5" name="Google Shape;2235;p76"/>
          <p:cNvGrpSpPr/>
          <p:nvPr/>
        </p:nvGrpSpPr>
        <p:grpSpPr>
          <a:xfrm>
            <a:off x="8067390" y="2558477"/>
            <a:ext cx="141447" cy="125667"/>
            <a:chOff x="5058450" y="1870100"/>
            <a:chExt cx="58075" cy="51600"/>
          </a:xfrm>
        </p:grpSpPr>
        <p:sp>
          <p:nvSpPr>
            <p:cNvPr id="2236" name="Google Shape;2236;p76"/>
            <p:cNvSpPr/>
            <p:nvPr/>
          </p:nvSpPr>
          <p:spPr>
            <a:xfrm>
              <a:off x="5058450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76"/>
            <p:cNvSpPr/>
            <p:nvPr/>
          </p:nvSpPr>
          <p:spPr>
            <a:xfrm>
              <a:off x="5090725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8" name="Google Shape;2238;p76"/>
          <p:cNvGrpSpPr/>
          <p:nvPr/>
        </p:nvGrpSpPr>
        <p:grpSpPr>
          <a:xfrm>
            <a:off x="7481905" y="2980885"/>
            <a:ext cx="101077" cy="107645"/>
            <a:chOff x="4811425" y="2065025"/>
            <a:chExt cx="41500" cy="44200"/>
          </a:xfrm>
        </p:grpSpPr>
        <p:sp>
          <p:nvSpPr>
            <p:cNvPr id="2239" name="Google Shape;2239;p76"/>
            <p:cNvSpPr/>
            <p:nvPr/>
          </p:nvSpPr>
          <p:spPr>
            <a:xfrm>
              <a:off x="4825300" y="2065025"/>
              <a:ext cx="27625" cy="44200"/>
            </a:xfrm>
            <a:custGeom>
              <a:avLst/>
              <a:gdLst/>
              <a:ahLst/>
              <a:cxnLst/>
              <a:rect l="l" t="t" r="r" b="b"/>
              <a:pathLst>
                <a:path w="1105" h="1768" extrusionOk="0">
                  <a:moveTo>
                    <a:pt x="217" y="0"/>
                  </a:moveTo>
                  <a:lnTo>
                    <a:pt x="1" y="224"/>
                  </a:lnTo>
                  <a:lnTo>
                    <a:pt x="657" y="880"/>
                  </a:lnTo>
                  <a:lnTo>
                    <a:pt x="1" y="1544"/>
                  </a:lnTo>
                  <a:lnTo>
                    <a:pt x="217" y="1767"/>
                  </a:lnTo>
                  <a:lnTo>
                    <a:pt x="1104" y="8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76"/>
            <p:cNvSpPr/>
            <p:nvPr/>
          </p:nvSpPr>
          <p:spPr>
            <a:xfrm>
              <a:off x="4811425" y="2072950"/>
              <a:ext cx="19850" cy="28350"/>
            </a:xfrm>
            <a:custGeom>
              <a:avLst/>
              <a:gdLst/>
              <a:ahLst/>
              <a:cxnLst/>
              <a:rect l="l" t="t" r="r" b="b"/>
              <a:pathLst>
                <a:path w="794" h="1134" extrusionOk="0">
                  <a:moveTo>
                    <a:pt x="224" y="1"/>
                  </a:moveTo>
                  <a:lnTo>
                    <a:pt x="0" y="224"/>
                  </a:lnTo>
                  <a:lnTo>
                    <a:pt x="346" y="563"/>
                  </a:lnTo>
                  <a:lnTo>
                    <a:pt x="0" y="909"/>
                  </a:lnTo>
                  <a:lnTo>
                    <a:pt x="224" y="1133"/>
                  </a:lnTo>
                  <a:lnTo>
                    <a:pt x="794" y="5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1" name="Google Shape;2241;p76"/>
          <p:cNvGrpSpPr/>
          <p:nvPr/>
        </p:nvGrpSpPr>
        <p:grpSpPr>
          <a:xfrm>
            <a:off x="7774342" y="2981098"/>
            <a:ext cx="120867" cy="107218"/>
            <a:chOff x="4929875" y="2065025"/>
            <a:chExt cx="49625" cy="44025"/>
          </a:xfrm>
        </p:grpSpPr>
        <p:sp>
          <p:nvSpPr>
            <p:cNvPr id="2242" name="Google Shape;2242;p76"/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76"/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4" name="Google Shape;2244;p76"/>
          <p:cNvGrpSpPr/>
          <p:nvPr/>
        </p:nvGrpSpPr>
        <p:grpSpPr>
          <a:xfrm>
            <a:off x="8103011" y="2984112"/>
            <a:ext cx="70206" cy="101191"/>
            <a:chOff x="5083925" y="2066350"/>
            <a:chExt cx="28825" cy="41550"/>
          </a:xfrm>
        </p:grpSpPr>
        <p:sp>
          <p:nvSpPr>
            <p:cNvPr id="2245" name="Google Shape;2245;p76"/>
            <p:cNvSpPr/>
            <p:nvPr/>
          </p:nvSpPr>
          <p:spPr>
            <a:xfrm>
              <a:off x="5084050" y="2066350"/>
              <a:ext cx="28700" cy="41550"/>
            </a:xfrm>
            <a:custGeom>
              <a:avLst/>
              <a:gdLst/>
              <a:ahLst/>
              <a:cxnLst/>
              <a:rect l="l" t="t" r="r" b="b"/>
              <a:pathLst>
                <a:path w="1148" h="1662" extrusionOk="0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76"/>
            <p:cNvSpPr/>
            <p:nvPr/>
          </p:nvSpPr>
          <p:spPr>
            <a:xfrm>
              <a:off x="5083925" y="2081325"/>
              <a:ext cx="8800" cy="11600"/>
            </a:xfrm>
            <a:custGeom>
              <a:avLst/>
              <a:gdLst/>
              <a:ahLst/>
              <a:cxnLst/>
              <a:rect l="l" t="t" r="r" b="b"/>
              <a:pathLst>
                <a:path w="352" h="464" extrusionOk="0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7" name="Google Shape;2247;p76"/>
          <p:cNvGrpSpPr/>
          <p:nvPr/>
        </p:nvGrpSpPr>
        <p:grpSpPr>
          <a:xfrm>
            <a:off x="7134565" y="2999759"/>
            <a:ext cx="181026" cy="69896"/>
            <a:chOff x="4659775" y="2072775"/>
            <a:chExt cx="74325" cy="28700"/>
          </a:xfrm>
        </p:grpSpPr>
        <p:sp>
          <p:nvSpPr>
            <p:cNvPr id="2248" name="Google Shape;2248;p76"/>
            <p:cNvSpPr/>
            <p:nvPr/>
          </p:nvSpPr>
          <p:spPr>
            <a:xfrm>
              <a:off x="4659775" y="2072775"/>
              <a:ext cx="38075" cy="28700"/>
            </a:xfrm>
            <a:custGeom>
              <a:avLst/>
              <a:gdLst/>
              <a:ahLst/>
              <a:cxnLst/>
              <a:rect l="l" t="t" r="r" b="b"/>
              <a:pathLst>
                <a:path w="1523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76"/>
            <p:cNvSpPr/>
            <p:nvPr/>
          </p:nvSpPr>
          <p:spPr>
            <a:xfrm>
              <a:off x="4691875" y="2072775"/>
              <a:ext cx="24550" cy="28700"/>
            </a:xfrm>
            <a:custGeom>
              <a:avLst/>
              <a:gdLst/>
              <a:ahLst/>
              <a:cxnLst/>
              <a:rect l="l" t="t" r="r" b="b"/>
              <a:pathLst>
                <a:path w="982" h="1148" extrusionOk="0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76"/>
            <p:cNvSpPr/>
            <p:nvPr/>
          </p:nvSpPr>
          <p:spPr>
            <a:xfrm>
              <a:off x="4709350" y="2072775"/>
              <a:ext cx="24750" cy="28700"/>
            </a:xfrm>
            <a:custGeom>
              <a:avLst/>
              <a:gdLst/>
              <a:ahLst/>
              <a:cxnLst/>
              <a:rect l="l" t="t" r="r" b="b"/>
              <a:pathLst>
                <a:path w="990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1" name="Google Shape;2251;p76"/>
          <p:cNvGrpSpPr/>
          <p:nvPr/>
        </p:nvGrpSpPr>
        <p:grpSpPr>
          <a:xfrm>
            <a:off x="8054421" y="2790324"/>
            <a:ext cx="167387" cy="89197"/>
            <a:chOff x="4662475" y="1976500"/>
            <a:chExt cx="68725" cy="36625"/>
          </a:xfrm>
        </p:grpSpPr>
        <p:sp>
          <p:nvSpPr>
            <p:cNvPr id="2252" name="Google Shape;2252;p76"/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76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76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5" name="Google Shape;2255;p76"/>
          <p:cNvGrpSpPr/>
          <p:nvPr/>
        </p:nvGrpSpPr>
        <p:grpSpPr>
          <a:xfrm>
            <a:off x="7751326" y="2793764"/>
            <a:ext cx="166899" cy="82317"/>
            <a:chOff x="4920150" y="1977875"/>
            <a:chExt cx="68525" cy="33800"/>
          </a:xfrm>
        </p:grpSpPr>
        <p:sp>
          <p:nvSpPr>
            <p:cNvPr id="2256" name="Google Shape;2256;p76"/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76"/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76"/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9" name="Google Shape;2259;p76"/>
          <p:cNvGrpSpPr/>
          <p:nvPr/>
        </p:nvGrpSpPr>
        <p:grpSpPr>
          <a:xfrm>
            <a:off x="7162483" y="3197682"/>
            <a:ext cx="125190" cy="127859"/>
            <a:chOff x="4676550" y="2160575"/>
            <a:chExt cx="51400" cy="52500"/>
          </a:xfrm>
        </p:grpSpPr>
        <p:sp>
          <p:nvSpPr>
            <p:cNvPr id="2260" name="Google Shape;2260;p76"/>
            <p:cNvSpPr/>
            <p:nvPr/>
          </p:nvSpPr>
          <p:spPr>
            <a:xfrm>
              <a:off x="4676550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76"/>
            <p:cNvSpPr/>
            <p:nvPr/>
          </p:nvSpPr>
          <p:spPr>
            <a:xfrm>
              <a:off x="4688275" y="2160575"/>
              <a:ext cx="27975" cy="52500"/>
            </a:xfrm>
            <a:custGeom>
              <a:avLst/>
              <a:gdLst/>
              <a:ahLst/>
              <a:cxnLst/>
              <a:rect l="l" t="t" r="r" b="b"/>
              <a:pathLst>
                <a:path w="1119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76"/>
            <p:cNvSpPr/>
            <p:nvPr/>
          </p:nvSpPr>
          <p:spPr>
            <a:xfrm>
              <a:off x="4700175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3" name="Google Shape;2263;p76"/>
          <p:cNvGrpSpPr/>
          <p:nvPr/>
        </p:nvGrpSpPr>
        <p:grpSpPr>
          <a:xfrm>
            <a:off x="7459741" y="3204714"/>
            <a:ext cx="145405" cy="113794"/>
            <a:chOff x="4768325" y="2163475"/>
            <a:chExt cx="59700" cy="46725"/>
          </a:xfrm>
        </p:grpSpPr>
        <p:sp>
          <p:nvSpPr>
            <p:cNvPr id="2264" name="Google Shape;2264;p76"/>
            <p:cNvSpPr/>
            <p:nvPr/>
          </p:nvSpPr>
          <p:spPr>
            <a:xfrm>
              <a:off x="4768325" y="2163475"/>
              <a:ext cx="35375" cy="46725"/>
            </a:xfrm>
            <a:custGeom>
              <a:avLst/>
              <a:gdLst/>
              <a:ahLst/>
              <a:cxnLst/>
              <a:rect l="l" t="t" r="r" b="b"/>
              <a:pathLst>
                <a:path w="1415" h="1869" extrusionOk="0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76"/>
            <p:cNvSpPr/>
            <p:nvPr/>
          </p:nvSpPr>
          <p:spPr>
            <a:xfrm>
              <a:off x="4792475" y="2163475"/>
              <a:ext cx="35550" cy="46725"/>
            </a:xfrm>
            <a:custGeom>
              <a:avLst/>
              <a:gdLst/>
              <a:ahLst/>
              <a:cxnLst/>
              <a:rect l="l" t="t" r="r" b="b"/>
              <a:pathLst>
                <a:path w="1422" h="1869" extrusionOk="0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6" name="Google Shape;2266;p76"/>
          <p:cNvSpPr/>
          <p:nvPr/>
        </p:nvSpPr>
        <p:spPr>
          <a:xfrm>
            <a:off x="7791696" y="3196221"/>
            <a:ext cx="86159" cy="130781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7" name="Google Shape;2267;p76"/>
          <p:cNvSpPr/>
          <p:nvPr/>
        </p:nvSpPr>
        <p:spPr>
          <a:xfrm>
            <a:off x="8064072" y="4203306"/>
            <a:ext cx="148084" cy="162989"/>
          </a:xfrm>
          <a:custGeom>
            <a:avLst/>
            <a:gdLst/>
            <a:ahLst/>
            <a:cxnLst/>
            <a:rect l="l" t="t" r="r" b="b"/>
            <a:pathLst>
              <a:path w="2432" h="2677" extrusionOk="0">
                <a:moveTo>
                  <a:pt x="801" y="1"/>
                </a:moveTo>
                <a:lnTo>
                  <a:pt x="1205" y="751"/>
                </a:lnTo>
                <a:lnTo>
                  <a:pt x="1" y="751"/>
                </a:lnTo>
                <a:lnTo>
                  <a:pt x="1" y="1927"/>
                </a:lnTo>
                <a:lnTo>
                  <a:pt x="1205" y="1927"/>
                </a:lnTo>
                <a:lnTo>
                  <a:pt x="801" y="2677"/>
                </a:lnTo>
                <a:lnTo>
                  <a:pt x="2431" y="1335"/>
                </a:lnTo>
                <a:lnTo>
                  <a:pt x="80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8" name="Google Shape;2268;p76"/>
          <p:cNvSpPr/>
          <p:nvPr/>
        </p:nvSpPr>
        <p:spPr>
          <a:xfrm>
            <a:off x="7165528" y="3431527"/>
            <a:ext cx="119101" cy="163415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9" name="Google Shape;2269;p76"/>
          <p:cNvSpPr/>
          <p:nvPr/>
        </p:nvSpPr>
        <p:spPr>
          <a:xfrm>
            <a:off x="7133499" y="4219136"/>
            <a:ext cx="183157" cy="131329"/>
          </a:xfrm>
          <a:custGeom>
            <a:avLst/>
            <a:gdLst/>
            <a:ahLst/>
            <a:cxnLst/>
            <a:rect l="l" t="t" r="r" b="b"/>
            <a:pathLst>
              <a:path w="3008" h="2157" extrusionOk="0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0" name="Google Shape;2270;p76"/>
          <p:cNvSpPr/>
          <p:nvPr/>
        </p:nvSpPr>
        <p:spPr>
          <a:xfrm>
            <a:off x="7150823" y="3700780"/>
            <a:ext cx="148511" cy="112515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1" name="Google Shape;2271;p76"/>
          <p:cNvSpPr/>
          <p:nvPr/>
        </p:nvSpPr>
        <p:spPr>
          <a:xfrm>
            <a:off x="7784572" y="3682697"/>
            <a:ext cx="100408" cy="148681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72" name="Google Shape;2272;p76"/>
          <p:cNvGrpSpPr/>
          <p:nvPr/>
        </p:nvGrpSpPr>
        <p:grpSpPr>
          <a:xfrm>
            <a:off x="7476059" y="3459808"/>
            <a:ext cx="112768" cy="106853"/>
            <a:chOff x="4768575" y="2253950"/>
            <a:chExt cx="46300" cy="43875"/>
          </a:xfrm>
        </p:grpSpPr>
        <p:sp>
          <p:nvSpPr>
            <p:cNvPr id="2273" name="Google Shape;2273;p76"/>
            <p:cNvSpPr/>
            <p:nvPr/>
          </p:nvSpPr>
          <p:spPr>
            <a:xfrm>
              <a:off x="4785700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2" y="1"/>
                  </a:moveTo>
                  <a:cubicBezTo>
                    <a:pt x="150" y="1"/>
                    <a:pt x="49" y="149"/>
                    <a:pt x="164" y="247"/>
                  </a:cubicBezTo>
                  <a:lnTo>
                    <a:pt x="770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4" y="1754"/>
                  </a:cubicBezTo>
                  <a:cubicBezTo>
                    <a:pt x="236" y="1754"/>
                    <a:pt x="271" y="1742"/>
                    <a:pt x="301" y="1711"/>
                  </a:cubicBezTo>
                  <a:lnTo>
                    <a:pt x="1166" y="853"/>
                  </a:lnTo>
                  <a:lnTo>
                    <a:pt x="366" y="52"/>
                  </a:lnTo>
                  <a:cubicBezTo>
                    <a:pt x="334" y="16"/>
                    <a:pt x="297" y="1"/>
                    <a:pt x="26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76"/>
            <p:cNvSpPr/>
            <p:nvPr/>
          </p:nvSpPr>
          <p:spPr>
            <a:xfrm>
              <a:off x="4768575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1" y="1"/>
                  </a:moveTo>
                  <a:cubicBezTo>
                    <a:pt x="150" y="1"/>
                    <a:pt x="50" y="149"/>
                    <a:pt x="171" y="247"/>
                  </a:cubicBezTo>
                  <a:lnTo>
                    <a:pt x="769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3" y="1754"/>
                  </a:cubicBezTo>
                  <a:cubicBezTo>
                    <a:pt x="236" y="1754"/>
                    <a:pt x="270" y="1742"/>
                    <a:pt x="301" y="1711"/>
                  </a:cubicBezTo>
                  <a:lnTo>
                    <a:pt x="1166" y="853"/>
                  </a:lnTo>
                  <a:lnTo>
                    <a:pt x="365" y="52"/>
                  </a:lnTo>
                  <a:cubicBezTo>
                    <a:pt x="334" y="16"/>
                    <a:pt x="297" y="1"/>
                    <a:pt x="26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5" name="Google Shape;2275;p76"/>
          <p:cNvGrpSpPr/>
          <p:nvPr/>
        </p:nvGrpSpPr>
        <p:grpSpPr>
          <a:xfrm>
            <a:off x="7775682" y="3948834"/>
            <a:ext cx="118187" cy="146246"/>
            <a:chOff x="4960900" y="2433225"/>
            <a:chExt cx="48525" cy="60050"/>
          </a:xfrm>
        </p:grpSpPr>
        <p:sp>
          <p:nvSpPr>
            <p:cNvPr id="2276" name="Google Shape;2276;p76"/>
            <p:cNvSpPr/>
            <p:nvPr/>
          </p:nvSpPr>
          <p:spPr>
            <a:xfrm>
              <a:off x="4974225" y="2433225"/>
              <a:ext cx="35200" cy="60050"/>
            </a:xfrm>
            <a:custGeom>
              <a:avLst/>
              <a:gdLst/>
              <a:ahLst/>
              <a:cxnLst/>
              <a:rect l="l" t="t" r="r" b="b"/>
              <a:pathLst>
                <a:path w="1408" h="2402" extrusionOk="0">
                  <a:moveTo>
                    <a:pt x="102" y="0"/>
                  </a:moveTo>
                  <a:lnTo>
                    <a:pt x="95" y="7"/>
                  </a:lnTo>
                  <a:lnTo>
                    <a:pt x="1112" y="1154"/>
                  </a:lnTo>
                  <a:lnTo>
                    <a:pt x="1" y="2402"/>
                  </a:lnTo>
                  <a:lnTo>
                    <a:pt x="297" y="2402"/>
                  </a:lnTo>
                  <a:lnTo>
                    <a:pt x="1407" y="1154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76"/>
            <p:cNvSpPr/>
            <p:nvPr/>
          </p:nvSpPr>
          <p:spPr>
            <a:xfrm>
              <a:off x="4960900" y="2433225"/>
              <a:ext cx="35175" cy="60050"/>
            </a:xfrm>
            <a:custGeom>
              <a:avLst/>
              <a:gdLst/>
              <a:ahLst/>
              <a:cxnLst/>
              <a:rect l="l" t="t" r="r" b="b"/>
              <a:pathLst>
                <a:path w="1407" h="2402" extrusionOk="0">
                  <a:moveTo>
                    <a:pt x="108" y="0"/>
                  </a:moveTo>
                  <a:lnTo>
                    <a:pt x="94" y="7"/>
                  </a:lnTo>
                  <a:lnTo>
                    <a:pt x="1111" y="1154"/>
                  </a:lnTo>
                  <a:lnTo>
                    <a:pt x="0" y="2402"/>
                  </a:lnTo>
                  <a:lnTo>
                    <a:pt x="296" y="2402"/>
                  </a:lnTo>
                  <a:lnTo>
                    <a:pt x="1407" y="1154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8" name="Google Shape;2278;p76"/>
          <p:cNvGrpSpPr/>
          <p:nvPr/>
        </p:nvGrpSpPr>
        <p:grpSpPr>
          <a:xfrm>
            <a:off x="7464247" y="4212895"/>
            <a:ext cx="136394" cy="143810"/>
            <a:chOff x="4854075" y="2527625"/>
            <a:chExt cx="56000" cy="59050"/>
          </a:xfrm>
        </p:grpSpPr>
        <p:sp>
          <p:nvSpPr>
            <p:cNvPr id="2279" name="Google Shape;2279;p76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76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1" name="Google Shape;2281;p76"/>
          <p:cNvSpPr/>
          <p:nvPr/>
        </p:nvSpPr>
        <p:spPr>
          <a:xfrm>
            <a:off x="7479500" y="3955623"/>
            <a:ext cx="105888" cy="132668"/>
          </a:xfrm>
          <a:custGeom>
            <a:avLst/>
            <a:gdLst/>
            <a:ahLst/>
            <a:cxnLst/>
            <a:rect l="l" t="t" r="r" b="b"/>
            <a:pathLst>
              <a:path w="1739" h="2179" extrusionOk="0">
                <a:moveTo>
                  <a:pt x="1" y="1"/>
                </a:moveTo>
                <a:lnTo>
                  <a:pt x="1" y="2179"/>
                </a:lnTo>
                <a:lnTo>
                  <a:pt x="758" y="2179"/>
                </a:lnTo>
                <a:lnTo>
                  <a:pt x="1739" y="1090"/>
                </a:lnTo>
                <a:lnTo>
                  <a:pt x="758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2" name="Google Shape;2282;p76"/>
          <p:cNvSpPr/>
          <p:nvPr/>
        </p:nvSpPr>
        <p:spPr>
          <a:xfrm>
            <a:off x="8058166" y="3195277"/>
            <a:ext cx="159897" cy="132668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3" name="Google Shape;2283;p76"/>
          <p:cNvSpPr/>
          <p:nvPr/>
        </p:nvSpPr>
        <p:spPr>
          <a:xfrm>
            <a:off x="7157429" y="3955623"/>
            <a:ext cx="135298" cy="132668"/>
          </a:xfrm>
          <a:custGeom>
            <a:avLst/>
            <a:gdLst/>
            <a:ahLst/>
            <a:cxnLst/>
            <a:rect l="l" t="t" r="r" b="b"/>
            <a:pathLst>
              <a:path w="2222" h="2179" extrusionOk="0">
                <a:moveTo>
                  <a:pt x="477" y="1"/>
                </a:moveTo>
                <a:lnTo>
                  <a:pt x="895" y="513"/>
                </a:lnTo>
                <a:lnTo>
                  <a:pt x="1" y="513"/>
                </a:lnTo>
                <a:lnTo>
                  <a:pt x="1" y="1659"/>
                </a:lnTo>
                <a:lnTo>
                  <a:pt x="895" y="1659"/>
                </a:lnTo>
                <a:lnTo>
                  <a:pt x="477" y="2179"/>
                </a:lnTo>
                <a:lnTo>
                  <a:pt x="1234" y="2179"/>
                </a:lnTo>
                <a:lnTo>
                  <a:pt x="2222" y="1090"/>
                </a:lnTo>
                <a:lnTo>
                  <a:pt x="123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84" name="Google Shape;2284;p76"/>
          <p:cNvGrpSpPr/>
          <p:nvPr/>
        </p:nvGrpSpPr>
        <p:grpSpPr>
          <a:xfrm>
            <a:off x="8088458" y="3676639"/>
            <a:ext cx="99312" cy="160797"/>
            <a:chOff x="5059700" y="2334775"/>
            <a:chExt cx="40775" cy="66025"/>
          </a:xfrm>
        </p:grpSpPr>
        <p:sp>
          <p:nvSpPr>
            <p:cNvPr id="2285" name="Google Shape;2285;p76"/>
            <p:cNvSpPr/>
            <p:nvPr/>
          </p:nvSpPr>
          <p:spPr>
            <a:xfrm>
              <a:off x="5059700" y="2334775"/>
              <a:ext cx="12475" cy="10525"/>
            </a:xfrm>
            <a:custGeom>
              <a:avLst/>
              <a:gdLst/>
              <a:ahLst/>
              <a:cxnLst/>
              <a:rect l="l" t="t" r="r" b="b"/>
              <a:pathLst>
                <a:path w="499" h="421" extrusionOk="0">
                  <a:moveTo>
                    <a:pt x="282" y="0"/>
                  </a:moveTo>
                  <a:cubicBezTo>
                    <a:pt x="94" y="0"/>
                    <a:pt x="1" y="224"/>
                    <a:pt x="138" y="361"/>
                  </a:cubicBezTo>
                  <a:cubicBezTo>
                    <a:pt x="179" y="402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09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76"/>
            <p:cNvSpPr/>
            <p:nvPr/>
          </p:nvSpPr>
          <p:spPr>
            <a:xfrm>
              <a:off x="5059700" y="2348650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10"/>
                  </a:cubicBezTo>
                  <a:cubicBezTo>
                    <a:pt x="498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76"/>
            <p:cNvSpPr/>
            <p:nvPr/>
          </p:nvSpPr>
          <p:spPr>
            <a:xfrm>
              <a:off x="5059700" y="2362525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2"/>
                    <a:pt x="281" y="422"/>
                  </a:cubicBezTo>
                  <a:cubicBezTo>
                    <a:pt x="388" y="422"/>
                    <a:pt x="491" y="338"/>
                    <a:pt x="491" y="210"/>
                  </a:cubicBezTo>
                  <a:cubicBezTo>
                    <a:pt x="498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76"/>
            <p:cNvSpPr/>
            <p:nvPr/>
          </p:nvSpPr>
          <p:spPr>
            <a:xfrm>
              <a:off x="5059700" y="2376400"/>
              <a:ext cx="12475" cy="10500"/>
            </a:xfrm>
            <a:custGeom>
              <a:avLst/>
              <a:gdLst/>
              <a:ahLst/>
              <a:cxnLst/>
              <a:rect l="l" t="t" r="r" b="b"/>
              <a:pathLst>
                <a:path w="499" h="420" extrusionOk="0">
                  <a:moveTo>
                    <a:pt x="294" y="1"/>
                  </a:moveTo>
                  <a:cubicBezTo>
                    <a:pt x="290" y="1"/>
                    <a:pt x="286" y="1"/>
                    <a:pt x="282" y="1"/>
                  </a:cubicBezTo>
                  <a:cubicBezTo>
                    <a:pt x="94" y="1"/>
                    <a:pt x="1" y="225"/>
                    <a:pt x="138" y="355"/>
                  </a:cubicBezTo>
                  <a:cubicBezTo>
                    <a:pt x="180" y="400"/>
                    <a:pt x="233" y="420"/>
                    <a:pt x="285" y="420"/>
                  </a:cubicBezTo>
                  <a:cubicBezTo>
                    <a:pt x="390" y="420"/>
                    <a:pt x="491" y="336"/>
                    <a:pt x="491" y="210"/>
                  </a:cubicBezTo>
                  <a:cubicBezTo>
                    <a:pt x="498" y="99"/>
                    <a:pt x="404" y="1"/>
                    <a:pt x="29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76"/>
            <p:cNvSpPr/>
            <p:nvPr/>
          </p:nvSpPr>
          <p:spPr>
            <a:xfrm>
              <a:off x="5059700" y="2390125"/>
              <a:ext cx="12475" cy="10675"/>
            </a:xfrm>
            <a:custGeom>
              <a:avLst/>
              <a:gdLst/>
              <a:ahLst/>
              <a:cxnLst/>
              <a:rect l="l" t="t" r="r" b="b"/>
              <a:pathLst>
                <a:path w="499" h="427" extrusionOk="0">
                  <a:moveTo>
                    <a:pt x="282" y="0"/>
                  </a:moveTo>
                  <a:cubicBezTo>
                    <a:pt x="94" y="0"/>
                    <a:pt x="1" y="231"/>
                    <a:pt x="138" y="361"/>
                  </a:cubicBezTo>
                  <a:cubicBezTo>
                    <a:pt x="180" y="406"/>
                    <a:pt x="233" y="426"/>
                    <a:pt x="285" y="426"/>
                  </a:cubicBezTo>
                  <a:cubicBezTo>
                    <a:pt x="390" y="426"/>
                    <a:pt x="491" y="343"/>
                    <a:pt x="491" y="217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76"/>
            <p:cNvSpPr/>
            <p:nvPr/>
          </p:nvSpPr>
          <p:spPr>
            <a:xfrm>
              <a:off x="5073950" y="2348650"/>
              <a:ext cx="12275" cy="10550"/>
            </a:xfrm>
            <a:custGeom>
              <a:avLst/>
              <a:gdLst/>
              <a:ahLst/>
              <a:cxnLst/>
              <a:rect l="l" t="t" r="r" b="b"/>
              <a:pathLst>
                <a:path w="491" h="422" extrusionOk="0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1"/>
                    <a:pt x="278" y="421"/>
                  </a:cubicBezTo>
                  <a:cubicBezTo>
                    <a:pt x="387" y="421"/>
                    <a:pt x="491" y="337"/>
                    <a:pt x="491" y="210"/>
                  </a:cubicBezTo>
                  <a:cubicBezTo>
                    <a:pt x="491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76"/>
            <p:cNvSpPr/>
            <p:nvPr/>
          </p:nvSpPr>
          <p:spPr>
            <a:xfrm>
              <a:off x="5073950" y="2362525"/>
              <a:ext cx="12275" cy="10550"/>
            </a:xfrm>
            <a:custGeom>
              <a:avLst/>
              <a:gdLst/>
              <a:ahLst/>
              <a:cxnLst/>
              <a:rect l="l" t="t" r="r" b="b"/>
              <a:pathLst>
                <a:path w="491" h="422" extrusionOk="0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2"/>
                    <a:pt x="278" y="422"/>
                  </a:cubicBezTo>
                  <a:cubicBezTo>
                    <a:pt x="387" y="422"/>
                    <a:pt x="491" y="338"/>
                    <a:pt x="491" y="210"/>
                  </a:cubicBezTo>
                  <a:cubicBezTo>
                    <a:pt x="491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76"/>
            <p:cNvSpPr/>
            <p:nvPr/>
          </p:nvSpPr>
          <p:spPr>
            <a:xfrm>
              <a:off x="5074000" y="2376400"/>
              <a:ext cx="12225" cy="10500"/>
            </a:xfrm>
            <a:custGeom>
              <a:avLst/>
              <a:gdLst/>
              <a:ahLst/>
              <a:cxnLst/>
              <a:rect l="l" t="t" r="r" b="b"/>
              <a:pathLst>
                <a:path w="489" h="420" extrusionOk="0">
                  <a:moveTo>
                    <a:pt x="291" y="1"/>
                  </a:moveTo>
                  <a:cubicBezTo>
                    <a:pt x="287" y="1"/>
                    <a:pt x="284" y="1"/>
                    <a:pt x="280" y="1"/>
                  </a:cubicBezTo>
                  <a:cubicBezTo>
                    <a:pt x="277" y="1"/>
                    <a:pt x="274" y="1"/>
                    <a:pt x="271" y="1"/>
                  </a:cubicBezTo>
                  <a:cubicBezTo>
                    <a:pt x="89" y="1"/>
                    <a:pt x="0" y="227"/>
                    <a:pt x="128" y="355"/>
                  </a:cubicBezTo>
                  <a:cubicBezTo>
                    <a:pt x="173" y="400"/>
                    <a:pt x="228" y="420"/>
                    <a:pt x="281" y="420"/>
                  </a:cubicBezTo>
                  <a:cubicBezTo>
                    <a:pt x="388" y="420"/>
                    <a:pt x="489" y="336"/>
                    <a:pt x="489" y="210"/>
                  </a:cubicBezTo>
                  <a:cubicBezTo>
                    <a:pt x="489" y="99"/>
                    <a:pt x="401" y="1"/>
                    <a:pt x="2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76"/>
            <p:cNvSpPr/>
            <p:nvPr/>
          </p:nvSpPr>
          <p:spPr>
            <a:xfrm>
              <a:off x="5088000" y="2362525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9" y="1"/>
                  </a:moveTo>
                  <a:cubicBezTo>
                    <a:pt x="102" y="1"/>
                    <a:pt x="1" y="224"/>
                    <a:pt x="138" y="361"/>
                  </a:cubicBezTo>
                  <a:cubicBezTo>
                    <a:pt x="180" y="403"/>
                    <a:pt x="231" y="422"/>
                    <a:pt x="283" y="422"/>
                  </a:cubicBezTo>
                  <a:cubicBezTo>
                    <a:pt x="392" y="422"/>
                    <a:pt x="499" y="338"/>
                    <a:pt x="499" y="210"/>
                  </a:cubicBezTo>
                  <a:cubicBezTo>
                    <a:pt x="499" y="95"/>
                    <a:pt x="405" y="1"/>
                    <a:pt x="28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4" name="Google Shape;2294;p76"/>
          <p:cNvGrpSpPr/>
          <p:nvPr/>
        </p:nvGrpSpPr>
        <p:grpSpPr>
          <a:xfrm>
            <a:off x="8045622" y="3941771"/>
            <a:ext cx="184984" cy="160371"/>
            <a:chOff x="5037700" y="2430325"/>
            <a:chExt cx="75950" cy="65850"/>
          </a:xfrm>
        </p:grpSpPr>
        <p:sp>
          <p:nvSpPr>
            <p:cNvPr id="2295" name="Google Shape;2295;p76"/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76"/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7" name="Google Shape;2297;p76"/>
          <p:cNvGrpSpPr/>
          <p:nvPr/>
        </p:nvGrpSpPr>
        <p:grpSpPr>
          <a:xfrm>
            <a:off x="7465128" y="3708223"/>
            <a:ext cx="173014" cy="97629"/>
            <a:chOff x="4756975" y="2341800"/>
            <a:chExt cx="91975" cy="51925"/>
          </a:xfrm>
        </p:grpSpPr>
        <p:sp>
          <p:nvSpPr>
            <p:cNvPr id="2298" name="Google Shape;2298;p76"/>
            <p:cNvSpPr/>
            <p:nvPr/>
          </p:nvSpPr>
          <p:spPr>
            <a:xfrm>
              <a:off x="4756975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76"/>
            <p:cNvSpPr/>
            <p:nvPr/>
          </p:nvSpPr>
          <p:spPr>
            <a:xfrm>
              <a:off x="4777350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76"/>
            <p:cNvSpPr/>
            <p:nvPr/>
          </p:nvSpPr>
          <p:spPr>
            <a:xfrm>
              <a:off x="4797725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76"/>
            <p:cNvSpPr/>
            <p:nvPr/>
          </p:nvSpPr>
          <p:spPr>
            <a:xfrm>
              <a:off x="4818100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76"/>
            <p:cNvSpPr/>
            <p:nvPr/>
          </p:nvSpPr>
          <p:spPr>
            <a:xfrm>
              <a:off x="4768675" y="2352625"/>
              <a:ext cx="8875" cy="9025"/>
            </a:xfrm>
            <a:custGeom>
              <a:avLst/>
              <a:gdLst/>
              <a:ahLst/>
              <a:cxnLst/>
              <a:rect l="l" t="t" r="r" b="b"/>
              <a:pathLst>
                <a:path w="355" h="361" extrusionOk="0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76"/>
            <p:cNvSpPr/>
            <p:nvPr/>
          </p:nvSpPr>
          <p:spPr>
            <a:xfrm>
              <a:off x="4787425" y="2352625"/>
              <a:ext cx="10500" cy="9125"/>
            </a:xfrm>
            <a:custGeom>
              <a:avLst/>
              <a:gdLst/>
              <a:ahLst/>
              <a:cxnLst/>
              <a:rect l="l" t="t" r="r" b="b"/>
              <a:pathLst>
                <a:path w="420" h="365" extrusionOk="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76"/>
            <p:cNvSpPr/>
            <p:nvPr/>
          </p:nvSpPr>
          <p:spPr>
            <a:xfrm>
              <a:off x="4809250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76"/>
            <p:cNvSpPr/>
            <p:nvPr/>
          </p:nvSpPr>
          <p:spPr>
            <a:xfrm>
              <a:off x="4829625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76"/>
            <p:cNvSpPr/>
            <p:nvPr/>
          </p:nvSpPr>
          <p:spPr>
            <a:xfrm>
              <a:off x="4777350" y="2363250"/>
              <a:ext cx="10650" cy="9025"/>
            </a:xfrm>
            <a:custGeom>
              <a:avLst/>
              <a:gdLst/>
              <a:ahLst/>
              <a:cxnLst/>
              <a:rect l="l" t="t" r="r" b="b"/>
              <a:pathLst>
                <a:path w="426" h="361" extrusionOk="0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76"/>
            <p:cNvSpPr/>
            <p:nvPr/>
          </p:nvSpPr>
          <p:spPr>
            <a:xfrm>
              <a:off x="479772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76"/>
            <p:cNvSpPr/>
            <p:nvPr/>
          </p:nvSpPr>
          <p:spPr>
            <a:xfrm>
              <a:off x="4818100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76"/>
            <p:cNvSpPr/>
            <p:nvPr/>
          </p:nvSpPr>
          <p:spPr>
            <a:xfrm>
              <a:off x="483847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76"/>
            <p:cNvSpPr/>
            <p:nvPr/>
          </p:nvSpPr>
          <p:spPr>
            <a:xfrm>
              <a:off x="4768675" y="2374075"/>
              <a:ext cx="8875" cy="9050"/>
            </a:xfrm>
            <a:custGeom>
              <a:avLst/>
              <a:gdLst/>
              <a:ahLst/>
              <a:cxnLst/>
              <a:rect l="l" t="t" r="r" b="b"/>
              <a:pathLst>
                <a:path w="355" h="362" extrusionOk="0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76"/>
            <p:cNvSpPr/>
            <p:nvPr/>
          </p:nvSpPr>
          <p:spPr>
            <a:xfrm>
              <a:off x="4787425" y="2374075"/>
              <a:ext cx="10500" cy="9150"/>
            </a:xfrm>
            <a:custGeom>
              <a:avLst/>
              <a:gdLst/>
              <a:ahLst/>
              <a:cxnLst/>
              <a:rect l="l" t="t" r="r" b="b"/>
              <a:pathLst>
                <a:path w="420" h="366" extrusionOk="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76"/>
            <p:cNvSpPr/>
            <p:nvPr/>
          </p:nvSpPr>
          <p:spPr>
            <a:xfrm>
              <a:off x="4809250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76"/>
            <p:cNvSpPr/>
            <p:nvPr/>
          </p:nvSpPr>
          <p:spPr>
            <a:xfrm>
              <a:off x="4829625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76"/>
            <p:cNvSpPr/>
            <p:nvPr/>
          </p:nvSpPr>
          <p:spPr>
            <a:xfrm>
              <a:off x="4756975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76"/>
            <p:cNvSpPr/>
            <p:nvPr/>
          </p:nvSpPr>
          <p:spPr>
            <a:xfrm>
              <a:off x="4777350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76"/>
            <p:cNvSpPr/>
            <p:nvPr/>
          </p:nvSpPr>
          <p:spPr>
            <a:xfrm>
              <a:off x="4797725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76"/>
            <p:cNvSpPr/>
            <p:nvPr/>
          </p:nvSpPr>
          <p:spPr>
            <a:xfrm>
              <a:off x="4818100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8" name="Google Shape;2318;p76"/>
          <p:cNvGrpSpPr/>
          <p:nvPr/>
        </p:nvGrpSpPr>
        <p:grpSpPr>
          <a:xfrm>
            <a:off x="7732065" y="4196920"/>
            <a:ext cx="212497" cy="175761"/>
            <a:chOff x="4943575" y="2516350"/>
            <a:chExt cx="98675" cy="81700"/>
          </a:xfrm>
        </p:grpSpPr>
        <p:sp>
          <p:nvSpPr>
            <p:cNvPr id="2319" name="Google Shape;2319;p76"/>
            <p:cNvSpPr/>
            <p:nvPr/>
          </p:nvSpPr>
          <p:spPr>
            <a:xfrm>
              <a:off x="5036450" y="2554750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76"/>
            <p:cNvSpPr/>
            <p:nvPr/>
          </p:nvSpPr>
          <p:spPr>
            <a:xfrm>
              <a:off x="5028150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76"/>
            <p:cNvSpPr/>
            <p:nvPr/>
          </p:nvSpPr>
          <p:spPr>
            <a:xfrm>
              <a:off x="50281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76"/>
            <p:cNvSpPr/>
            <p:nvPr/>
          </p:nvSpPr>
          <p:spPr>
            <a:xfrm>
              <a:off x="5028150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76"/>
            <p:cNvSpPr/>
            <p:nvPr/>
          </p:nvSpPr>
          <p:spPr>
            <a:xfrm>
              <a:off x="50197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76"/>
            <p:cNvSpPr/>
            <p:nvPr/>
          </p:nvSpPr>
          <p:spPr>
            <a:xfrm>
              <a:off x="5019675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76"/>
            <p:cNvSpPr/>
            <p:nvPr/>
          </p:nvSpPr>
          <p:spPr>
            <a:xfrm>
              <a:off x="50196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76"/>
            <p:cNvSpPr/>
            <p:nvPr/>
          </p:nvSpPr>
          <p:spPr>
            <a:xfrm>
              <a:off x="5019675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76"/>
            <p:cNvSpPr/>
            <p:nvPr/>
          </p:nvSpPr>
          <p:spPr>
            <a:xfrm>
              <a:off x="5019725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76"/>
            <p:cNvSpPr/>
            <p:nvPr/>
          </p:nvSpPr>
          <p:spPr>
            <a:xfrm>
              <a:off x="501120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76"/>
            <p:cNvSpPr/>
            <p:nvPr/>
          </p:nvSpPr>
          <p:spPr>
            <a:xfrm>
              <a:off x="501125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76"/>
            <p:cNvSpPr/>
            <p:nvPr/>
          </p:nvSpPr>
          <p:spPr>
            <a:xfrm>
              <a:off x="501120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76"/>
            <p:cNvSpPr/>
            <p:nvPr/>
          </p:nvSpPr>
          <p:spPr>
            <a:xfrm>
              <a:off x="501120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76"/>
            <p:cNvSpPr/>
            <p:nvPr/>
          </p:nvSpPr>
          <p:spPr>
            <a:xfrm>
              <a:off x="501120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76"/>
            <p:cNvSpPr/>
            <p:nvPr/>
          </p:nvSpPr>
          <p:spPr>
            <a:xfrm>
              <a:off x="501125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76"/>
            <p:cNvSpPr/>
            <p:nvPr/>
          </p:nvSpPr>
          <p:spPr>
            <a:xfrm>
              <a:off x="501120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76"/>
            <p:cNvSpPr/>
            <p:nvPr/>
          </p:nvSpPr>
          <p:spPr>
            <a:xfrm>
              <a:off x="5002725" y="2524100"/>
              <a:ext cx="5750" cy="4775"/>
            </a:xfrm>
            <a:custGeom>
              <a:avLst/>
              <a:gdLst/>
              <a:ahLst/>
              <a:cxnLst/>
              <a:rect l="l" t="t" r="r" b="b"/>
              <a:pathLst>
                <a:path w="230" h="19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76"/>
            <p:cNvSpPr/>
            <p:nvPr/>
          </p:nvSpPr>
          <p:spPr>
            <a:xfrm>
              <a:off x="500272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76"/>
            <p:cNvSpPr/>
            <p:nvPr/>
          </p:nvSpPr>
          <p:spPr>
            <a:xfrm>
              <a:off x="500277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76"/>
            <p:cNvSpPr/>
            <p:nvPr/>
          </p:nvSpPr>
          <p:spPr>
            <a:xfrm>
              <a:off x="500272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76"/>
            <p:cNvSpPr/>
            <p:nvPr/>
          </p:nvSpPr>
          <p:spPr>
            <a:xfrm>
              <a:off x="500272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76"/>
            <p:cNvSpPr/>
            <p:nvPr/>
          </p:nvSpPr>
          <p:spPr>
            <a:xfrm>
              <a:off x="500272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76"/>
            <p:cNvSpPr/>
            <p:nvPr/>
          </p:nvSpPr>
          <p:spPr>
            <a:xfrm>
              <a:off x="500277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76"/>
            <p:cNvSpPr/>
            <p:nvPr/>
          </p:nvSpPr>
          <p:spPr>
            <a:xfrm>
              <a:off x="500272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76"/>
            <p:cNvSpPr/>
            <p:nvPr/>
          </p:nvSpPr>
          <p:spPr>
            <a:xfrm>
              <a:off x="5002725" y="2585575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76"/>
            <p:cNvSpPr/>
            <p:nvPr/>
          </p:nvSpPr>
          <p:spPr>
            <a:xfrm>
              <a:off x="4994250" y="25163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76"/>
            <p:cNvSpPr/>
            <p:nvPr/>
          </p:nvSpPr>
          <p:spPr>
            <a:xfrm>
              <a:off x="4994250" y="2524100"/>
              <a:ext cx="5750" cy="4775"/>
            </a:xfrm>
            <a:custGeom>
              <a:avLst/>
              <a:gdLst/>
              <a:ahLst/>
              <a:cxnLst/>
              <a:rect l="l" t="t" r="r" b="b"/>
              <a:pathLst>
                <a:path w="230" h="19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76"/>
            <p:cNvSpPr/>
            <p:nvPr/>
          </p:nvSpPr>
          <p:spPr>
            <a:xfrm>
              <a:off x="499425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76"/>
            <p:cNvSpPr/>
            <p:nvPr/>
          </p:nvSpPr>
          <p:spPr>
            <a:xfrm>
              <a:off x="499430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76"/>
            <p:cNvSpPr/>
            <p:nvPr/>
          </p:nvSpPr>
          <p:spPr>
            <a:xfrm>
              <a:off x="499425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76"/>
            <p:cNvSpPr/>
            <p:nvPr/>
          </p:nvSpPr>
          <p:spPr>
            <a:xfrm>
              <a:off x="49942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76"/>
            <p:cNvSpPr/>
            <p:nvPr/>
          </p:nvSpPr>
          <p:spPr>
            <a:xfrm>
              <a:off x="499425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76"/>
            <p:cNvSpPr/>
            <p:nvPr/>
          </p:nvSpPr>
          <p:spPr>
            <a:xfrm>
              <a:off x="499430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76"/>
            <p:cNvSpPr/>
            <p:nvPr/>
          </p:nvSpPr>
          <p:spPr>
            <a:xfrm>
              <a:off x="499425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76"/>
            <p:cNvSpPr/>
            <p:nvPr/>
          </p:nvSpPr>
          <p:spPr>
            <a:xfrm>
              <a:off x="4994250" y="2585575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76"/>
            <p:cNvSpPr/>
            <p:nvPr/>
          </p:nvSpPr>
          <p:spPr>
            <a:xfrm>
              <a:off x="4994250" y="2593150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76"/>
            <p:cNvSpPr/>
            <p:nvPr/>
          </p:nvSpPr>
          <p:spPr>
            <a:xfrm>
              <a:off x="498577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76"/>
            <p:cNvSpPr/>
            <p:nvPr/>
          </p:nvSpPr>
          <p:spPr>
            <a:xfrm>
              <a:off x="49858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76"/>
            <p:cNvSpPr/>
            <p:nvPr/>
          </p:nvSpPr>
          <p:spPr>
            <a:xfrm>
              <a:off x="498577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76"/>
            <p:cNvSpPr/>
            <p:nvPr/>
          </p:nvSpPr>
          <p:spPr>
            <a:xfrm>
              <a:off x="49857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76"/>
            <p:cNvSpPr/>
            <p:nvPr/>
          </p:nvSpPr>
          <p:spPr>
            <a:xfrm>
              <a:off x="498577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76"/>
            <p:cNvSpPr/>
            <p:nvPr/>
          </p:nvSpPr>
          <p:spPr>
            <a:xfrm>
              <a:off x="498582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76"/>
            <p:cNvSpPr/>
            <p:nvPr/>
          </p:nvSpPr>
          <p:spPr>
            <a:xfrm>
              <a:off x="498577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76"/>
            <p:cNvSpPr/>
            <p:nvPr/>
          </p:nvSpPr>
          <p:spPr>
            <a:xfrm>
              <a:off x="497730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76"/>
            <p:cNvSpPr/>
            <p:nvPr/>
          </p:nvSpPr>
          <p:spPr>
            <a:xfrm>
              <a:off x="497735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76"/>
            <p:cNvSpPr/>
            <p:nvPr/>
          </p:nvSpPr>
          <p:spPr>
            <a:xfrm>
              <a:off x="497730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76"/>
            <p:cNvSpPr/>
            <p:nvPr/>
          </p:nvSpPr>
          <p:spPr>
            <a:xfrm>
              <a:off x="497730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76"/>
            <p:cNvSpPr/>
            <p:nvPr/>
          </p:nvSpPr>
          <p:spPr>
            <a:xfrm>
              <a:off x="497730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76"/>
            <p:cNvSpPr/>
            <p:nvPr/>
          </p:nvSpPr>
          <p:spPr>
            <a:xfrm>
              <a:off x="497735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76"/>
            <p:cNvSpPr/>
            <p:nvPr/>
          </p:nvSpPr>
          <p:spPr>
            <a:xfrm>
              <a:off x="497730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76"/>
            <p:cNvSpPr/>
            <p:nvPr/>
          </p:nvSpPr>
          <p:spPr>
            <a:xfrm>
              <a:off x="496882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76"/>
            <p:cNvSpPr/>
            <p:nvPr/>
          </p:nvSpPr>
          <p:spPr>
            <a:xfrm>
              <a:off x="4968875" y="2539400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76"/>
            <p:cNvSpPr/>
            <p:nvPr/>
          </p:nvSpPr>
          <p:spPr>
            <a:xfrm>
              <a:off x="496882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76"/>
            <p:cNvSpPr/>
            <p:nvPr/>
          </p:nvSpPr>
          <p:spPr>
            <a:xfrm>
              <a:off x="4968825" y="2554750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76"/>
            <p:cNvSpPr/>
            <p:nvPr/>
          </p:nvSpPr>
          <p:spPr>
            <a:xfrm>
              <a:off x="496882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76"/>
            <p:cNvSpPr/>
            <p:nvPr/>
          </p:nvSpPr>
          <p:spPr>
            <a:xfrm>
              <a:off x="496887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76"/>
            <p:cNvSpPr/>
            <p:nvPr/>
          </p:nvSpPr>
          <p:spPr>
            <a:xfrm>
              <a:off x="4968825" y="2577825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76"/>
            <p:cNvSpPr/>
            <p:nvPr/>
          </p:nvSpPr>
          <p:spPr>
            <a:xfrm>
              <a:off x="4960525" y="2531675"/>
              <a:ext cx="5625" cy="4900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76"/>
            <p:cNvSpPr/>
            <p:nvPr/>
          </p:nvSpPr>
          <p:spPr>
            <a:xfrm>
              <a:off x="496057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76"/>
            <p:cNvSpPr/>
            <p:nvPr/>
          </p:nvSpPr>
          <p:spPr>
            <a:xfrm>
              <a:off x="4960525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76"/>
            <p:cNvSpPr/>
            <p:nvPr/>
          </p:nvSpPr>
          <p:spPr>
            <a:xfrm>
              <a:off x="496052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76"/>
            <p:cNvSpPr/>
            <p:nvPr/>
          </p:nvSpPr>
          <p:spPr>
            <a:xfrm>
              <a:off x="4960525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76"/>
            <p:cNvSpPr/>
            <p:nvPr/>
          </p:nvSpPr>
          <p:spPr>
            <a:xfrm>
              <a:off x="4960575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76"/>
            <p:cNvSpPr/>
            <p:nvPr/>
          </p:nvSpPr>
          <p:spPr>
            <a:xfrm>
              <a:off x="496052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76"/>
            <p:cNvSpPr/>
            <p:nvPr/>
          </p:nvSpPr>
          <p:spPr>
            <a:xfrm>
              <a:off x="4952050" y="2531675"/>
              <a:ext cx="5625" cy="4900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76"/>
            <p:cNvSpPr/>
            <p:nvPr/>
          </p:nvSpPr>
          <p:spPr>
            <a:xfrm>
              <a:off x="495210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76"/>
            <p:cNvSpPr/>
            <p:nvPr/>
          </p:nvSpPr>
          <p:spPr>
            <a:xfrm>
              <a:off x="4952050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76"/>
            <p:cNvSpPr/>
            <p:nvPr/>
          </p:nvSpPr>
          <p:spPr>
            <a:xfrm>
              <a:off x="49520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76"/>
            <p:cNvSpPr/>
            <p:nvPr/>
          </p:nvSpPr>
          <p:spPr>
            <a:xfrm>
              <a:off x="4952050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76"/>
            <p:cNvSpPr/>
            <p:nvPr/>
          </p:nvSpPr>
          <p:spPr>
            <a:xfrm>
              <a:off x="4952100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76"/>
            <p:cNvSpPr/>
            <p:nvPr/>
          </p:nvSpPr>
          <p:spPr>
            <a:xfrm>
              <a:off x="495205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76"/>
            <p:cNvSpPr/>
            <p:nvPr/>
          </p:nvSpPr>
          <p:spPr>
            <a:xfrm>
              <a:off x="494357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76"/>
            <p:cNvSpPr/>
            <p:nvPr/>
          </p:nvSpPr>
          <p:spPr>
            <a:xfrm>
              <a:off x="49436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76"/>
            <p:cNvSpPr/>
            <p:nvPr/>
          </p:nvSpPr>
          <p:spPr>
            <a:xfrm>
              <a:off x="494357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76"/>
            <p:cNvSpPr/>
            <p:nvPr/>
          </p:nvSpPr>
          <p:spPr>
            <a:xfrm>
              <a:off x="49435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76"/>
            <p:cNvSpPr/>
            <p:nvPr/>
          </p:nvSpPr>
          <p:spPr>
            <a:xfrm>
              <a:off x="494357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76"/>
            <p:cNvSpPr/>
            <p:nvPr/>
          </p:nvSpPr>
          <p:spPr>
            <a:xfrm>
              <a:off x="494362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76"/>
            <p:cNvSpPr/>
            <p:nvPr/>
          </p:nvSpPr>
          <p:spPr>
            <a:xfrm>
              <a:off x="494357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7" name="Google Shape;2397;p76"/>
          <p:cNvGrpSpPr/>
          <p:nvPr/>
        </p:nvGrpSpPr>
        <p:grpSpPr>
          <a:xfrm>
            <a:off x="1990126" y="3423163"/>
            <a:ext cx="965351" cy="134611"/>
            <a:chOff x="4411970" y="2962952"/>
            <a:chExt cx="706544" cy="104212"/>
          </a:xfrm>
        </p:grpSpPr>
        <p:sp>
          <p:nvSpPr>
            <p:cNvPr id="2398" name="Google Shape;2398;p76"/>
            <p:cNvSpPr/>
            <p:nvPr/>
          </p:nvSpPr>
          <p:spPr>
            <a:xfrm>
              <a:off x="4583864" y="2962952"/>
              <a:ext cx="534651" cy="104077"/>
            </a:xfrm>
            <a:custGeom>
              <a:avLst/>
              <a:gdLst/>
              <a:ahLst/>
              <a:cxnLst/>
              <a:rect l="l" t="t" r="r" b="b"/>
              <a:pathLst>
                <a:path w="11841" h="2305" extrusionOk="0">
                  <a:moveTo>
                    <a:pt x="1155" y="0"/>
                  </a:moveTo>
                  <a:lnTo>
                    <a:pt x="0" y="2304"/>
                  </a:lnTo>
                  <a:lnTo>
                    <a:pt x="11410" y="2304"/>
                  </a:lnTo>
                  <a:lnTo>
                    <a:pt x="11840" y="1153"/>
                  </a:lnTo>
                  <a:lnTo>
                    <a:pt x="11410" y="0"/>
                  </a:ln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76"/>
            <p:cNvSpPr/>
            <p:nvPr/>
          </p:nvSpPr>
          <p:spPr>
            <a:xfrm>
              <a:off x="4411970" y="2963088"/>
              <a:ext cx="124124" cy="104077"/>
            </a:xfrm>
            <a:custGeom>
              <a:avLst/>
              <a:gdLst/>
              <a:ahLst/>
              <a:cxnLst/>
              <a:rect l="l" t="t" r="r" b="b"/>
              <a:pathLst>
                <a:path w="2749" h="2305" extrusionOk="0">
                  <a:moveTo>
                    <a:pt x="2749" y="0"/>
                  </a:moveTo>
                  <a:lnTo>
                    <a:pt x="177" y="2"/>
                  </a:lnTo>
                  <a:cubicBezTo>
                    <a:pt x="79" y="2"/>
                    <a:pt x="1" y="79"/>
                    <a:pt x="1" y="176"/>
                  </a:cubicBezTo>
                  <a:lnTo>
                    <a:pt x="1" y="2130"/>
                  </a:lnTo>
                  <a:cubicBezTo>
                    <a:pt x="1" y="2226"/>
                    <a:pt x="79" y="2305"/>
                    <a:pt x="177" y="2305"/>
                  </a:cubicBezTo>
                  <a:lnTo>
                    <a:pt x="1522" y="2305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rgbClr val="CCD6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76"/>
            <p:cNvSpPr/>
            <p:nvPr/>
          </p:nvSpPr>
          <p:spPr>
            <a:xfrm>
              <a:off x="4496946" y="2963133"/>
              <a:ext cx="79920" cy="104031"/>
            </a:xfrm>
            <a:custGeom>
              <a:avLst/>
              <a:gdLst/>
              <a:ahLst/>
              <a:cxnLst/>
              <a:rect l="l" t="t" r="r" b="b"/>
              <a:pathLst>
                <a:path w="1770" h="2304" extrusionOk="0">
                  <a:moveTo>
                    <a:pt x="1227" y="1"/>
                  </a:moveTo>
                  <a:lnTo>
                    <a:pt x="0" y="2304"/>
                  </a:lnTo>
                  <a:lnTo>
                    <a:pt x="542" y="2304"/>
                  </a:lnTo>
                  <a:lnTo>
                    <a:pt x="1770" y="1"/>
                  </a:ln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76"/>
            <p:cNvSpPr/>
            <p:nvPr/>
          </p:nvSpPr>
          <p:spPr>
            <a:xfrm>
              <a:off x="4537628" y="2963133"/>
              <a:ext cx="79965" cy="104031"/>
            </a:xfrm>
            <a:custGeom>
              <a:avLst/>
              <a:gdLst/>
              <a:ahLst/>
              <a:cxnLst/>
              <a:rect l="l" t="t" r="r" b="b"/>
              <a:pathLst>
                <a:path w="1771" h="2304" extrusionOk="0">
                  <a:moveTo>
                    <a:pt x="1229" y="1"/>
                  </a:moveTo>
                  <a:lnTo>
                    <a:pt x="1" y="2304"/>
                  </a:lnTo>
                  <a:lnTo>
                    <a:pt x="544" y="2304"/>
                  </a:lnTo>
                  <a:lnTo>
                    <a:pt x="1770" y="1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2" name="Google Shape;2402;p76"/>
          <p:cNvGrpSpPr/>
          <p:nvPr/>
        </p:nvGrpSpPr>
        <p:grpSpPr>
          <a:xfrm>
            <a:off x="1990126" y="3012077"/>
            <a:ext cx="960158" cy="289172"/>
            <a:chOff x="4411970" y="2726085"/>
            <a:chExt cx="643107" cy="193659"/>
          </a:xfrm>
        </p:grpSpPr>
        <p:sp>
          <p:nvSpPr>
            <p:cNvPr id="2403" name="Google Shape;2403;p76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76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76"/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6" name="Google Shape;2406;p76"/>
          <p:cNvGrpSpPr/>
          <p:nvPr/>
        </p:nvGrpSpPr>
        <p:grpSpPr>
          <a:xfrm>
            <a:off x="993018" y="3278187"/>
            <a:ext cx="833173" cy="259209"/>
            <a:chOff x="4411970" y="4340222"/>
            <a:chExt cx="779467" cy="242683"/>
          </a:xfrm>
        </p:grpSpPr>
        <p:sp>
          <p:nvSpPr>
            <p:cNvPr id="2407" name="Google Shape;2407;p76"/>
            <p:cNvSpPr/>
            <p:nvPr/>
          </p:nvSpPr>
          <p:spPr>
            <a:xfrm>
              <a:off x="4411970" y="4340222"/>
              <a:ext cx="121370" cy="121370"/>
            </a:xfrm>
            <a:custGeom>
              <a:avLst/>
              <a:gdLst/>
              <a:ahLst/>
              <a:cxnLst/>
              <a:rect l="l" t="t" r="r" b="b"/>
              <a:pathLst>
                <a:path w="2688" h="2688" extrusionOk="0">
                  <a:moveTo>
                    <a:pt x="2688" y="1"/>
                  </a:moveTo>
                  <a:cubicBezTo>
                    <a:pt x="1205" y="1"/>
                    <a:pt x="1" y="1203"/>
                    <a:pt x="1" y="2688"/>
                  </a:cubicBezTo>
                  <a:lnTo>
                    <a:pt x="379" y="2688"/>
                  </a:lnTo>
                  <a:cubicBezTo>
                    <a:pt x="379" y="1411"/>
                    <a:pt x="1413" y="379"/>
                    <a:pt x="2688" y="379"/>
                  </a:cubicBezTo>
                  <a:lnTo>
                    <a:pt x="2688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76"/>
            <p:cNvSpPr/>
            <p:nvPr/>
          </p:nvSpPr>
          <p:spPr>
            <a:xfrm>
              <a:off x="4457032" y="4385284"/>
              <a:ext cx="152661" cy="152615"/>
            </a:xfrm>
            <a:custGeom>
              <a:avLst/>
              <a:gdLst/>
              <a:ahLst/>
              <a:cxnLst/>
              <a:rect l="l" t="t" r="r" b="b"/>
              <a:pathLst>
                <a:path w="3381" h="3380" extrusionOk="0">
                  <a:moveTo>
                    <a:pt x="1690" y="0"/>
                  </a:moveTo>
                  <a:cubicBezTo>
                    <a:pt x="756" y="0"/>
                    <a:pt x="0" y="756"/>
                    <a:pt x="0" y="1690"/>
                  </a:cubicBezTo>
                  <a:cubicBezTo>
                    <a:pt x="0" y="2623"/>
                    <a:pt x="756" y="3379"/>
                    <a:pt x="1690" y="3379"/>
                  </a:cubicBezTo>
                  <a:cubicBezTo>
                    <a:pt x="2623" y="3379"/>
                    <a:pt x="3381" y="2623"/>
                    <a:pt x="3381" y="1690"/>
                  </a:cubicBezTo>
                  <a:cubicBezTo>
                    <a:pt x="3381" y="756"/>
                    <a:pt x="2623" y="0"/>
                    <a:pt x="169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76"/>
            <p:cNvSpPr/>
            <p:nvPr/>
          </p:nvSpPr>
          <p:spPr>
            <a:xfrm>
              <a:off x="4533392" y="4383749"/>
              <a:ext cx="658046" cy="199155"/>
            </a:xfrm>
            <a:custGeom>
              <a:avLst/>
              <a:gdLst/>
              <a:ahLst/>
              <a:cxnLst/>
              <a:rect l="l" t="t" r="r" b="b"/>
              <a:pathLst>
                <a:path w="16511" h="4997" extrusionOk="0">
                  <a:moveTo>
                    <a:pt x="4619" y="1"/>
                  </a:moveTo>
                  <a:cubicBezTo>
                    <a:pt x="3342" y="1"/>
                    <a:pt x="2309" y="1035"/>
                    <a:pt x="2309" y="2310"/>
                  </a:cubicBezTo>
                  <a:cubicBezTo>
                    <a:pt x="2309" y="3586"/>
                    <a:pt x="1275" y="4619"/>
                    <a:pt x="0" y="4619"/>
                  </a:cubicBezTo>
                  <a:lnTo>
                    <a:pt x="0" y="4997"/>
                  </a:lnTo>
                  <a:cubicBezTo>
                    <a:pt x="482" y="4997"/>
                    <a:pt x="958" y="4867"/>
                    <a:pt x="1373" y="4619"/>
                  </a:cubicBezTo>
                  <a:lnTo>
                    <a:pt x="14185" y="4619"/>
                  </a:lnTo>
                  <a:cubicBezTo>
                    <a:pt x="15472" y="4619"/>
                    <a:pt x="16510" y="3567"/>
                    <a:pt x="16494" y="2279"/>
                  </a:cubicBezTo>
                  <a:cubicBezTo>
                    <a:pt x="16478" y="1006"/>
                    <a:pt x="15399" y="1"/>
                    <a:pt x="14126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0" name="Google Shape;2410;p76"/>
          <p:cNvGrpSpPr/>
          <p:nvPr/>
        </p:nvGrpSpPr>
        <p:grpSpPr>
          <a:xfrm>
            <a:off x="1990126" y="2673933"/>
            <a:ext cx="965160" cy="216230"/>
            <a:chOff x="4411970" y="2468674"/>
            <a:chExt cx="747317" cy="167425"/>
          </a:xfrm>
        </p:grpSpPr>
        <p:sp>
          <p:nvSpPr>
            <p:cNvPr id="2411" name="Google Shape;2411;p76"/>
            <p:cNvSpPr/>
            <p:nvPr/>
          </p:nvSpPr>
          <p:spPr>
            <a:xfrm>
              <a:off x="4411970" y="2468674"/>
              <a:ext cx="216235" cy="167425"/>
            </a:xfrm>
            <a:custGeom>
              <a:avLst/>
              <a:gdLst/>
              <a:ahLst/>
              <a:cxnLst/>
              <a:rect l="l" t="t" r="r" b="b"/>
              <a:pathLst>
                <a:path w="4789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76"/>
            <p:cNvSpPr/>
            <p:nvPr/>
          </p:nvSpPr>
          <p:spPr>
            <a:xfrm>
              <a:off x="4564629" y="2468674"/>
              <a:ext cx="594658" cy="167425"/>
            </a:xfrm>
            <a:custGeom>
              <a:avLst/>
              <a:gdLst/>
              <a:ahLst/>
              <a:cxnLst/>
              <a:rect l="l" t="t" r="r" b="b"/>
              <a:pathLst>
                <a:path w="13170" h="3708" extrusionOk="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3" name="Google Shape;2413;p76"/>
          <p:cNvGrpSpPr/>
          <p:nvPr/>
        </p:nvGrpSpPr>
        <p:grpSpPr>
          <a:xfrm>
            <a:off x="988873" y="2578650"/>
            <a:ext cx="810451" cy="319148"/>
            <a:chOff x="4411970" y="3686602"/>
            <a:chExt cx="797845" cy="314215"/>
          </a:xfrm>
        </p:grpSpPr>
        <p:sp>
          <p:nvSpPr>
            <p:cNvPr id="2414" name="Google Shape;2414;p76"/>
            <p:cNvSpPr/>
            <p:nvPr/>
          </p:nvSpPr>
          <p:spPr>
            <a:xfrm>
              <a:off x="4411970" y="3780383"/>
              <a:ext cx="797845" cy="220435"/>
            </a:xfrm>
            <a:custGeom>
              <a:avLst/>
              <a:gdLst/>
              <a:ahLst/>
              <a:cxnLst/>
              <a:rect l="l" t="t" r="r" b="b"/>
              <a:pathLst>
                <a:path w="17670" h="4882" extrusionOk="0">
                  <a:moveTo>
                    <a:pt x="356" y="1"/>
                  </a:moveTo>
                  <a:cubicBezTo>
                    <a:pt x="159" y="1"/>
                    <a:pt x="1" y="161"/>
                    <a:pt x="1" y="356"/>
                  </a:cubicBezTo>
                  <a:lnTo>
                    <a:pt x="1" y="4881"/>
                  </a:lnTo>
                  <a:lnTo>
                    <a:pt x="17316" y="4881"/>
                  </a:lnTo>
                  <a:cubicBezTo>
                    <a:pt x="17511" y="4881"/>
                    <a:pt x="17670" y="4723"/>
                    <a:pt x="17670" y="4528"/>
                  </a:cubicBezTo>
                  <a:lnTo>
                    <a:pt x="17670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76"/>
            <p:cNvSpPr/>
            <p:nvPr/>
          </p:nvSpPr>
          <p:spPr>
            <a:xfrm>
              <a:off x="4411970" y="3940447"/>
              <a:ext cx="60414" cy="60369"/>
            </a:xfrm>
            <a:custGeom>
              <a:avLst/>
              <a:gdLst/>
              <a:ahLst/>
              <a:cxnLst/>
              <a:rect l="l" t="t" r="r" b="b"/>
              <a:pathLst>
                <a:path w="1338" h="1337" extrusionOk="0">
                  <a:moveTo>
                    <a:pt x="1" y="1"/>
                  </a:moveTo>
                  <a:lnTo>
                    <a:pt x="1" y="1336"/>
                  </a:lnTo>
                  <a:lnTo>
                    <a:pt x="1338" y="13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76"/>
            <p:cNvSpPr/>
            <p:nvPr/>
          </p:nvSpPr>
          <p:spPr>
            <a:xfrm>
              <a:off x="4411970" y="3686602"/>
              <a:ext cx="228743" cy="228743"/>
            </a:xfrm>
            <a:custGeom>
              <a:avLst/>
              <a:gdLst/>
              <a:ahLst/>
              <a:cxnLst/>
              <a:rect l="l" t="t" r="r" b="b"/>
              <a:pathLst>
                <a:path w="5066" h="5066" extrusionOk="0">
                  <a:moveTo>
                    <a:pt x="2534" y="1"/>
                  </a:moveTo>
                  <a:cubicBezTo>
                    <a:pt x="1134" y="1"/>
                    <a:pt x="1" y="1134"/>
                    <a:pt x="1" y="2534"/>
                  </a:cubicBezTo>
                  <a:cubicBezTo>
                    <a:pt x="1" y="3932"/>
                    <a:pt x="1134" y="5066"/>
                    <a:pt x="2534" y="5066"/>
                  </a:cubicBezTo>
                  <a:cubicBezTo>
                    <a:pt x="3932" y="5066"/>
                    <a:pt x="5066" y="3932"/>
                    <a:pt x="5066" y="2534"/>
                  </a:cubicBezTo>
                  <a:cubicBezTo>
                    <a:pt x="5066" y="1134"/>
                    <a:pt x="3932" y="1"/>
                    <a:pt x="2534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76"/>
            <p:cNvSpPr/>
            <p:nvPr/>
          </p:nvSpPr>
          <p:spPr>
            <a:xfrm>
              <a:off x="4442628" y="3717261"/>
              <a:ext cx="167425" cy="167425"/>
            </a:xfrm>
            <a:custGeom>
              <a:avLst/>
              <a:gdLst/>
              <a:ahLst/>
              <a:cxnLst/>
              <a:rect l="l" t="t" r="r" b="b"/>
              <a:pathLst>
                <a:path w="3708" h="3708" extrusionOk="0">
                  <a:moveTo>
                    <a:pt x="3708" y="1855"/>
                  </a:moveTo>
                  <a:cubicBezTo>
                    <a:pt x="3708" y="2878"/>
                    <a:pt x="2878" y="3708"/>
                    <a:pt x="1855" y="3708"/>
                  </a:cubicBezTo>
                  <a:cubicBezTo>
                    <a:pt x="832" y="3708"/>
                    <a:pt x="1" y="2878"/>
                    <a:pt x="1" y="1855"/>
                  </a:cubicBezTo>
                  <a:cubicBezTo>
                    <a:pt x="1" y="830"/>
                    <a:pt x="832" y="1"/>
                    <a:pt x="1855" y="1"/>
                  </a:cubicBezTo>
                  <a:cubicBezTo>
                    <a:pt x="2878" y="1"/>
                    <a:pt x="3708" y="830"/>
                    <a:pt x="3708" y="1855"/>
                  </a:cubicBezTo>
                  <a:close/>
                </a:path>
              </a:pathLst>
            </a:custGeom>
            <a:solidFill>
              <a:srgbClr val="222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76"/>
            <p:cNvSpPr/>
            <p:nvPr/>
          </p:nvSpPr>
          <p:spPr>
            <a:xfrm>
              <a:off x="4455090" y="3729723"/>
              <a:ext cx="142546" cy="142546"/>
            </a:xfrm>
            <a:custGeom>
              <a:avLst/>
              <a:gdLst/>
              <a:ahLst/>
              <a:cxnLst/>
              <a:rect l="l" t="t" r="r" b="b"/>
              <a:pathLst>
                <a:path w="3157" h="3157" extrusionOk="0">
                  <a:moveTo>
                    <a:pt x="1579" y="0"/>
                  </a:moveTo>
                  <a:cubicBezTo>
                    <a:pt x="706" y="0"/>
                    <a:pt x="0" y="706"/>
                    <a:pt x="0" y="1579"/>
                  </a:cubicBezTo>
                  <a:cubicBezTo>
                    <a:pt x="0" y="2450"/>
                    <a:pt x="706" y="3156"/>
                    <a:pt x="1579" y="3156"/>
                  </a:cubicBezTo>
                  <a:cubicBezTo>
                    <a:pt x="2450" y="3156"/>
                    <a:pt x="3156" y="2450"/>
                    <a:pt x="3156" y="1579"/>
                  </a:cubicBezTo>
                  <a:cubicBezTo>
                    <a:pt x="3156" y="706"/>
                    <a:pt x="2450" y="0"/>
                    <a:pt x="157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9" name="Google Shape;2419;p76"/>
          <p:cNvSpPr/>
          <p:nvPr/>
        </p:nvSpPr>
        <p:spPr>
          <a:xfrm>
            <a:off x="981722" y="2987237"/>
            <a:ext cx="822545" cy="195833"/>
          </a:xfrm>
          <a:custGeom>
            <a:avLst/>
            <a:gdLst/>
            <a:ahLst/>
            <a:cxnLst/>
            <a:rect l="l" t="t" r="r" b="b"/>
            <a:pathLst>
              <a:path w="17936" h="4270" extrusionOk="0">
                <a:moveTo>
                  <a:pt x="2303" y="1110"/>
                </a:moveTo>
                <a:cubicBezTo>
                  <a:pt x="2883" y="1110"/>
                  <a:pt x="3355" y="1569"/>
                  <a:pt x="3355" y="2135"/>
                </a:cubicBezTo>
                <a:cubicBezTo>
                  <a:pt x="3353" y="2716"/>
                  <a:pt x="2883" y="3187"/>
                  <a:pt x="2303" y="3187"/>
                </a:cubicBezTo>
                <a:cubicBezTo>
                  <a:pt x="1722" y="3187"/>
                  <a:pt x="1251" y="2716"/>
                  <a:pt x="1251" y="2135"/>
                </a:cubicBezTo>
                <a:cubicBezTo>
                  <a:pt x="1251" y="1569"/>
                  <a:pt x="1722" y="1110"/>
                  <a:pt x="2303" y="1110"/>
                </a:cubicBezTo>
                <a:close/>
                <a:moveTo>
                  <a:pt x="2304" y="0"/>
                </a:moveTo>
                <a:cubicBezTo>
                  <a:pt x="1748" y="0"/>
                  <a:pt x="1201" y="218"/>
                  <a:pt x="793" y="626"/>
                </a:cubicBezTo>
                <a:cubicBezTo>
                  <a:pt x="183" y="1236"/>
                  <a:pt x="0" y="2154"/>
                  <a:pt x="330" y="2951"/>
                </a:cubicBezTo>
                <a:cubicBezTo>
                  <a:pt x="662" y="3749"/>
                  <a:pt x="1438" y="4269"/>
                  <a:pt x="2303" y="4269"/>
                </a:cubicBezTo>
                <a:cubicBezTo>
                  <a:pt x="3481" y="4269"/>
                  <a:pt x="4436" y="3313"/>
                  <a:pt x="4436" y="2135"/>
                </a:cubicBezTo>
                <a:lnTo>
                  <a:pt x="4436" y="3254"/>
                </a:lnTo>
                <a:cubicBezTo>
                  <a:pt x="4436" y="3814"/>
                  <a:pt x="4891" y="4269"/>
                  <a:pt x="5451" y="4269"/>
                </a:cubicBezTo>
                <a:lnTo>
                  <a:pt x="17600" y="4269"/>
                </a:lnTo>
                <a:cubicBezTo>
                  <a:pt x="17785" y="4269"/>
                  <a:pt x="17935" y="4119"/>
                  <a:pt x="17935" y="3936"/>
                </a:cubicBezTo>
                <a:lnTo>
                  <a:pt x="17935" y="333"/>
                </a:lnTo>
                <a:cubicBezTo>
                  <a:pt x="17934" y="149"/>
                  <a:pt x="17785" y="0"/>
                  <a:pt x="17602" y="0"/>
                </a:cubicBezTo>
                <a:lnTo>
                  <a:pt x="5451" y="0"/>
                </a:lnTo>
                <a:cubicBezTo>
                  <a:pt x="4891" y="0"/>
                  <a:pt x="4437" y="453"/>
                  <a:pt x="4437" y="1014"/>
                </a:cubicBezTo>
                <a:lnTo>
                  <a:pt x="4437" y="2133"/>
                </a:lnTo>
                <a:cubicBezTo>
                  <a:pt x="4436" y="1270"/>
                  <a:pt x="3915" y="492"/>
                  <a:pt x="3118" y="162"/>
                </a:cubicBezTo>
                <a:cubicBezTo>
                  <a:pt x="2855" y="53"/>
                  <a:pt x="2578" y="0"/>
                  <a:pt x="2304" y="0"/>
                </a:cubicBezTo>
                <a:close/>
              </a:path>
            </a:pathLst>
          </a:custGeom>
          <a:solidFill>
            <a:srgbClr val="445D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20" name="Google Shape;2420;p76"/>
          <p:cNvGrpSpPr/>
          <p:nvPr/>
        </p:nvGrpSpPr>
        <p:grpSpPr>
          <a:xfrm>
            <a:off x="988970" y="2333174"/>
            <a:ext cx="1970333" cy="208784"/>
            <a:chOff x="6336019" y="3733725"/>
            <a:chExt cx="2566206" cy="351310"/>
          </a:xfrm>
        </p:grpSpPr>
        <p:sp>
          <p:nvSpPr>
            <p:cNvPr id="2421" name="Google Shape;2421;p76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76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76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76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5" name="Google Shape;2425;p76"/>
          <p:cNvGrpSpPr/>
          <p:nvPr/>
        </p:nvGrpSpPr>
        <p:grpSpPr>
          <a:xfrm>
            <a:off x="1990126" y="3940729"/>
            <a:ext cx="946551" cy="153200"/>
            <a:chOff x="4404545" y="3301592"/>
            <a:chExt cx="782403" cy="129272"/>
          </a:xfrm>
        </p:grpSpPr>
        <p:sp>
          <p:nvSpPr>
            <p:cNvPr id="2426" name="Google Shape;2426;p76"/>
            <p:cNvSpPr/>
            <p:nvPr/>
          </p:nvSpPr>
          <p:spPr>
            <a:xfrm>
              <a:off x="4404545" y="3301592"/>
              <a:ext cx="782403" cy="129272"/>
            </a:xfrm>
            <a:custGeom>
              <a:avLst/>
              <a:gdLst/>
              <a:ahLst/>
              <a:cxnLst/>
              <a:rect l="l" t="t" r="r" b="b"/>
              <a:pathLst>
                <a:path w="17328" h="2863" extrusionOk="0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76"/>
            <p:cNvSpPr/>
            <p:nvPr/>
          </p:nvSpPr>
          <p:spPr>
            <a:xfrm>
              <a:off x="4416034" y="3308320"/>
              <a:ext cx="120286" cy="115726"/>
            </a:xfrm>
            <a:custGeom>
              <a:avLst/>
              <a:gdLst/>
              <a:ahLst/>
              <a:cxnLst/>
              <a:rect l="l" t="t" r="r" b="b"/>
              <a:pathLst>
                <a:path w="2664" h="2563" extrusionOk="0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8" name="Google Shape;2428;p76"/>
          <p:cNvGrpSpPr/>
          <p:nvPr/>
        </p:nvGrpSpPr>
        <p:grpSpPr>
          <a:xfrm>
            <a:off x="1990126" y="3679688"/>
            <a:ext cx="962257" cy="139127"/>
            <a:chOff x="4411970" y="3131459"/>
            <a:chExt cx="710520" cy="117397"/>
          </a:xfrm>
        </p:grpSpPr>
        <p:sp>
          <p:nvSpPr>
            <p:cNvPr id="2429" name="Google Shape;2429;p76"/>
            <p:cNvSpPr/>
            <p:nvPr/>
          </p:nvSpPr>
          <p:spPr>
            <a:xfrm>
              <a:off x="4411970" y="3131459"/>
              <a:ext cx="710520" cy="117397"/>
            </a:xfrm>
            <a:custGeom>
              <a:avLst/>
              <a:gdLst/>
              <a:ahLst/>
              <a:cxnLst/>
              <a:rect l="l" t="t" r="r" b="b"/>
              <a:pathLst>
                <a:path w="15736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15537" y="2600"/>
                  </a:lnTo>
                  <a:cubicBezTo>
                    <a:pt x="15646" y="2600"/>
                    <a:pt x="15735" y="2510"/>
                    <a:pt x="15735" y="2400"/>
                  </a:cubicBezTo>
                  <a:lnTo>
                    <a:pt x="15735" y="201"/>
                  </a:lnTo>
                  <a:cubicBezTo>
                    <a:pt x="15735" y="90"/>
                    <a:pt x="15646" y="1"/>
                    <a:pt x="1553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76"/>
            <p:cNvSpPr/>
            <p:nvPr/>
          </p:nvSpPr>
          <p:spPr>
            <a:xfrm>
              <a:off x="4411970" y="3131459"/>
              <a:ext cx="168012" cy="117397"/>
            </a:xfrm>
            <a:custGeom>
              <a:avLst/>
              <a:gdLst/>
              <a:ahLst/>
              <a:cxnLst/>
              <a:rect l="l" t="t" r="r" b="b"/>
              <a:pathLst>
                <a:path w="3721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3721" y="2600"/>
                  </a:lnTo>
                  <a:lnTo>
                    <a:pt x="2925" y="1693"/>
                  </a:lnTo>
                  <a:lnTo>
                    <a:pt x="2925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1" name="Google Shape;2431;p76" descr="Timeline background shape"/>
          <p:cNvSpPr/>
          <p:nvPr/>
        </p:nvSpPr>
        <p:spPr>
          <a:xfrm>
            <a:off x="1990126" y="4215843"/>
            <a:ext cx="960300" cy="153000"/>
          </a:xfrm>
          <a:prstGeom prst="homePlate">
            <a:avLst>
              <a:gd name="adj" fmla="val 50000"/>
            </a:avLst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2" name="Google Shape;2432;p76"/>
          <p:cNvGrpSpPr/>
          <p:nvPr/>
        </p:nvGrpSpPr>
        <p:grpSpPr>
          <a:xfrm>
            <a:off x="990271" y="3614482"/>
            <a:ext cx="823838" cy="458988"/>
            <a:chOff x="4411970" y="1801825"/>
            <a:chExt cx="734586" cy="409262"/>
          </a:xfrm>
        </p:grpSpPr>
        <p:sp>
          <p:nvSpPr>
            <p:cNvPr id="2433" name="Google Shape;2433;p76"/>
            <p:cNvSpPr/>
            <p:nvPr/>
          </p:nvSpPr>
          <p:spPr>
            <a:xfrm>
              <a:off x="4411970" y="1801825"/>
              <a:ext cx="734586" cy="409262"/>
            </a:xfrm>
            <a:custGeom>
              <a:avLst/>
              <a:gdLst/>
              <a:ahLst/>
              <a:cxnLst/>
              <a:rect l="l" t="t" r="r" b="b"/>
              <a:pathLst>
                <a:path w="16269" h="9064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12834" y="7328"/>
                  </a:lnTo>
                  <a:lnTo>
                    <a:pt x="13836" y="9064"/>
                  </a:lnTo>
                  <a:lnTo>
                    <a:pt x="14839" y="7328"/>
                  </a:lnTo>
                  <a:lnTo>
                    <a:pt x="15839" y="7328"/>
                  </a:lnTo>
                  <a:cubicBezTo>
                    <a:pt x="16076" y="7328"/>
                    <a:pt x="16269" y="7137"/>
                    <a:pt x="16269" y="6900"/>
                  </a:cubicBezTo>
                  <a:lnTo>
                    <a:pt x="16269" y="428"/>
                  </a:lnTo>
                  <a:cubicBezTo>
                    <a:pt x="16267" y="191"/>
                    <a:pt x="16076" y="0"/>
                    <a:pt x="1583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76"/>
            <p:cNvSpPr/>
            <p:nvPr/>
          </p:nvSpPr>
          <p:spPr>
            <a:xfrm>
              <a:off x="4411970" y="1801825"/>
              <a:ext cx="184087" cy="330923"/>
            </a:xfrm>
            <a:custGeom>
              <a:avLst/>
              <a:gdLst/>
              <a:ahLst/>
              <a:cxnLst/>
              <a:rect l="l" t="t" r="r" b="b"/>
              <a:pathLst>
                <a:path w="4077" h="7329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4076" y="7328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5" name="Google Shape;2435;p76"/>
          <p:cNvGrpSpPr/>
          <p:nvPr/>
        </p:nvGrpSpPr>
        <p:grpSpPr>
          <a:xfrm>
            <a:off x="990271" y="4162908"/>
            <a:ext cx="856348" cy="212039"/>
            <a:chOff x="4411970" y="2233974"/>
            <a:chExt cx="763574" cy="189068"/>
          </a:xfrm>
        </p:grpSpPr>
        <p:sp>
          <p:nvSpPr>
            <p:cNvPr id="2436" name="Google Shape;2436;p76"/>
            <p:cNvSpPr/>
            <p:nvPr/>
          </p:nvSpPr>
          <p:spPr>
            <a:xfrm>
              <a:off x="4411970" y="2278599"/>
              <a:ext cx="763574" cy="144443"/>
            </a:xfrm>
            <a:custGeom>
              <a:avLst/>
              <a:gdLst/>
              <a:ahLst/>
              <a:cxnLst/>
              <a:rect l="l" t="t" r="r" b="b"/>
              <a:pathLst>
                <a:path w="16911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16911" y="3198"/>
                  </a:lnTo>
                  <a:lnTo>
                    <a:pt x="16911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76"/>
            <p:cNvSpPr/>
            <p:nvPr/>
          </p:nvSpPr>
          <p:spPr>
            <a:xfrm>
              <a:off x="4411970" y="2233974"/>
              <a:ext cx="262291" cy="144443"/>
            </a:xfrm>
            <a:custGeom>
              <a:avLst/>
              <a:gdLst/>
              <a:ahLst/>
              <a:cxnLst/>
              <a:rect l="l" t="t" r="r" b="b"/>
              <a:pathLst>
                <a:path w="5809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5809" y="3198"/>
                  </a:lnTo>
                  <a:lnTo>
                    <a:pt x="419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8" name="Google Shape;2438;p76"/>
          <p:cNvGrpSpPr/>
          <p:nvPr/>
        </p:nvGrpSpPr>
        <p:grpSpPr>
          <a:xfrm>
            <a:off x="3100467" y="2338244"/>
            <a:ext cx="511602" cy="511602"/>
            <a:chOff x="5681300" y="2527788"/>
            <a:chExt cx="805800" cy="805800"/>
          </a:xfrm>
        </p:grpSpPr>
        <p:sp>
          <p:nvSpPr>
            <p:cNvPr id="2439" name="Google Shape;2439;p76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76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1" name="Google Shape;2441;p76"/>
          <p:cNvGrpSpPr/>
          <p:nvPr/>
        </p:nvGrpSpPr>
        <p:grpSpPr>
          <a:xfrm>
            <a:off x="3097662" y="3104827"/>
            <a:ext cx="513021" cy="512935"/>
            <a:chOff x="4049800" y="640400"/>
            <a:chExt cx="858900" cy="858900"/>
          </a:xfrm>
        </p:grpSpPr>
        <p:sp>
          <p:nvSpPr>
            <p:cNvPr id="2442" name="Google Shape;2442;p76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25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76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7914150"/>
                <a:gd name="adj2" fmla="val 0"/>
                <a:gd name="adj3" fmla="val 25000"/>
              </a:avLst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4" name="Google Shape;2444;p76"/>
          <p:cNvGrpSpPr/>
          <p:nvPr/>
        </p:nvGrpSpPr>
        <p:grpSpPr>
          <a:xfrm>
            <a:off x="3014861" y="3756719"/>
            <a:ext cx="686489" cy="686585"/>
            <a:chOff x="5080188" y="927900"/>
            <a:chExt cx="961200" cy="961200"/>
          </a:xfrm>
        </p:grpSpPr>
        <p:sp>
          <p:nvSpPr>
            <p:cNvPr id="2445" name="Google Shape;2445;p76"/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name="adj" fmla="val 4716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76"/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name="adj" fmla="val 5814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76"/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name="adj" fmla="val 7648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76"/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name="adj" fmla="val 10182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76"/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name="adj1" fmla="val 5266439"/>
                <a:gd name="adj2" fmla="val 19995741"/>
                <a:gd name="adj3" fmla="val 4692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76"/>
            <p:cNvSpPr/>
            <p:nvPr/>
          </p:nvSpPr>
          <p:spPr>
            <a:xfrm rot="-3906059">
              <a:off x="5269616" y="1117617"/>
              <a:ext cx="581445" cy="581445"/>
            </a:xfrm>
            <a:prstGeom prst="blockArc">
              <a:avLst>
                <a:gd name="adj1" fmla="val 3085776"/>
                <a:gd name="adj2" fmla="val 20100839"/>
                <a:gd name="adj3" fmla="val 5564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76"/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name="adj1" fmla="val 8884448"/>
                <a:gd name="adj2" fmla="val 20414899"/>
                <a:gd name="adj3" fmla="val 7688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76"/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name="adj1" fmla="val 6490304"/>
                <a:gd name="adj2" fmla="val 20700625"/>
                <a:gd name="adj3" fmla="val 10156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3" name="Google Shape;2453;p76"/>
          <p:cNvGrpSpPr/>
          <p:nvPr/>
        </p:nvGrpSpPr>
        <p:grpSpPr>
          <a:xfrm>
            <a:off x="3798012" y="3849448"/>
            <a:ext cx="510373" cy="510937"/>
            <a:chOff x="7508249" y="1522825"/>
            <a:chExt cx="1326332" cy="1322987"/>
          </a:xfrm>
        </p:grpSpPr>
        <p:sp>
          <p:nvSpPr>
            <p:cNvPr id="2454" name="Google Shape;2454;p76"/>
            <p:cNvSpPr/>
            <p:nvPr/>
          </p:nvSpPr>
          <p:spPr>
            <a:xfrm>
              <a:off x="8036275" y="1522825"/>
              <a:ext cx="568251" cy="419545"/>
            </a:xfrm>
            <a:custGeom>
              <a:avLst/>
              <a:gdLst/>
              <a:ahLst/>
              <a:cxnLst/>
              <a:rect l="l" t="t" r="r" b="b"/>
              <a:pathLst>
                <a:path w="77683" h="57354" extrusionOk="0">
                  <a:moveTo>
                    <a:pt x="18272" y="0"/>
                  </a:moveTo>
                  <a:cubicBezTo>
                    <a:pt x="17902" y="0"/>
                    <a:pt x="17532" y="2"/>
                    <a:pt x="17161" y="7"/>
                  </a:cubicBezTo>
                  <a:cubicBezTo>
                    <a:pt x="11496" y="71"/>
                    <a:pt x="5756" y="673"/>
                    <a:pt x="1" y="1850"/>
                  </a:cubicBezTo>
                  <a:lnTo>
                    <a:pt x="9295" y="47323"/>
                  </a:lnTo>
                  <a:lnTo>
                    <a:pt x="9299" y="47323"/>
                  </a:lnTo>
                  <a:cubicBezTo>
                    <a:pt x="12272" y="46715"/>
                    <a:pt x="13499" y="46536"/>
                    <a:pt x="16407" y="46536"/>
                  </a:cubicBezTo>
                  <a:cubicBezTo>
                    <a:pt x="16418" y="46536"/>
                    <a:pt x="16429" y="46536"/>
                    <a:pt x="16440" y="46536"/>
                  </a:cubicBezTo>
                  <a:lnTo>
                    <a:pt x="18189" y="46511"/>
                  </a:lnTo>
                  <a:lnTo>
                    <a:pt x="18193" y="46511"/>
                  </a:lnTo>
                  <a:cubicBezTo>
                    <a:pt x="27852" y="46511"/>
                    <a:pt x="36781" y="49623"/>
                    <a:pt x="44036" y="54905"/>
                  </a:cubicBezTo>
                  <a:lnTo>
                    <a:pt x="44057" y="54878"/>
                  </a:lnTo>
                  <a:cubicBezTo>
                    <a:pt x="45130" y="55658"/>
                    <a:pt x="46165" y="56484"/>
                    <a:pt x="47159" y="57353"/>
                  </a:cubicBezTo>
                  <a:lnTo>
                    <a:pt x="77683" y="22389"/>
                  </a:lnTo>
                  <a:cubicBezTo>
                    <a:pt x="73099" y="18379"/>
                    <a:pt x="68099" y="14821"/>
                    <a:pt x="62744" y="11787"/>
                  </a:cubicBezTo>
                  <a:lnTo>
                    <a:pt x="62752" y="11772"/>
                  </a:lnTo>
                  <a:cubicBezTo>
                    <a:pt x="49514" y="4246"/>
                    <a:pt x="34283" y="0"/>
                    <a:pt x="18272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76"/>
            <p:cNvSpPr/>
            <p:nvPr/>
          </p:nvSpPr>
          <p:spPr>
            <a:xfrm>
              <a:off x="8358375" y="1649762"/>
              <a:ext cx="456039" cy="463215"/>
            </a:xfrm>
            <a:custGeom>
              <a:avLst/>
              <a:gdLst/>
              <a:ahLst/>
              <a:cxnLst/>
              <a:rect l="l" t="t" r="r" b="b"/>
              <a:pathLst>
                <a:path w="62343" h="63324" extrusionOk="0">
                  <a:moveTo>
                    <a:pt x="27281" y="1"/>
                  </a:moveTo>
                  <a:lnTo>
                    <a:pt x="0" y="37551"/>
                  </a:lnTo>
                  <a:cubicBezTo>
                    <a:pt x="7426" y="42952"/>
                    <a:pt x="13092" y="50620"/>
                    <a:pt x="15988" y="59535"/>
                  </a:cubicBezTo>
                  <a:lnTo>
                    <a:pt x="16033" y="59519"/>
                  </a:lnTo>
                  <a:cubicBezTo>
                    <a:pt x="16439" y="60766"/>
                    <a:pt x="16790" y="62034"/>
                    <a:pt x="17084" y="63324"/>
                  </a:cubicBezTo>
                  <a:lnTo>
                    <a:pt x="62342" y="52975"/>
                  </a:lnTo>
                  <a:cubicBezTo>
                    <a:pt x="58048" y="34190"/>
                    <a:pt x="47853" y="17453"/>
                    <a:pt x="33650" y="5035"/>
                  </a:cubicBezTo>
                  <a:lnTo>
                    <a:pt x="33624" y="5063"/>
                  </a:lnTo>
                  <a:cubicBezTo>
                    <a:pt x="31588" y="3283"/>
                    <a:pt x="29473" y="1593"/>
                    <a:pt x="2728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76"/>
            <p:cNvSpPr/>
            <p:nvPr/>
          </p:nvSpPr>
          <p:spPr>
            <a:xfrm>
              <a:off x="8465584" y="1980292"/>
              <a:ext cx="368998" cy="464042"/>
            </a:xfrm>
            <a:custGeom>
              <a:avLst/>
              <a:gdLst/>
              <a:ahLst/>
              <a:cxnLst/>
              <a:rect l="l" t="t" r="r" b="b"/>
              <a:pathLst>
                <a:path w="50444" h="63437" extrusionOk="0">
                  <a:moveTo>
                    <a:pt x="45483" y="0"/>
                  </a:moveTo>
                  <a:lnTo>
                    <a:pt x="1331" y="14347"/>
                  </a:lnTo>
                  <a:cubicBezTo>
                    <a:pt x="2720" y="18628"/>
                    <a:pt x="3473" y="23193"/>
                    <a:pt x="3473" y="27937"/>
                  </a:cubicBezTo>
                  <a:cubicBezTo>
                    <a:pt x="3473" y="32680"/>
                    <a:pt x="2721" y="37247"/>
                    <a:pt x="1331" y="41526"/>
                  </a:cubicBezTo>
                  <a:lnTo>
                    <a:pt x="1331" y="41531"/>
                  </a:lnTo>
                  <a:lnTo>
                    <a:pt x="1373" y="41544"/>
                  </a:lnTo>
                  <a:cubicBezTo>
                    <a:pt x="968" y="42791"/>
                    <a:pt x="509" y="44013"/>
                    <a:pt x="1" y="45206"/>
                  </a:cubicBezTo>
                  <a:lnTo>
                    <a:pt x="1" y="45210"/>
                  </a:lnTo>
                  <a:lnTo>
                    <a:pt x="42698" y="63436"/>
                  </a:lnTo>
                  <a:cubicBezTo>
                    <a:pt x="46328" y="54928"/>
                    <a:pt x="48703" y="45713"/>
                    <a:pt x="49573" y="36003"/>
                  </a:cubicBezTo>
                  <a:cubicBezTo>
                    <a:pt x="50444" y="26293"/>
                    <a:pt x="49743" y="16805"/>
                    <a:pt x="47685" y="7787"/>
                  </a:cubicBezTo>
                  <a:lnTo>
                    <a:pt x="47630" y="7800"/>
                  </a:lnTo>
                  <a:cubicBezTo>
                    <a:pt x="47029" y="5154"/>
                    <a:pt x="46310" y="2552"/>
                    <a:pt x="45483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76"/>
            <p:cNvSpPr/>
            <p:nvPr/>
          </p:nvSpPr>
          <p:spPr>
            <a:xfrm>
              <a:off x="8334786" y="2284073"/>
              <a:ext cx="463522" cy="468043"/>
            </a:xfrm>
            <a:custGeom>
              <a:avLst/>
              <a:gdLst/>
              <a:ahLst/>
              <a:cxnLst/>
              <a:rect l="l" t="t" r="r" b="b"/>
              <a:pathLst>
                <a:path w="63366" h="63984" extrusionOk="0">
                  <a:moveTo>
                    <a:pt x="19213" y="1"/>
                  </a:moveTo>
                  <a:cubicBezTo>
                    <a:pt x="16318" y="8917"/>
                    <a:pt x="10652" y="16583"/>
                    <a:pt x="3228" y="21984"/>
                  </a:cubicBezTo>
                  <a:lnTo>
                    <a:pt x="3243" y="22007"/>
                  </a:lnTo>
                  <a:cubicBezTo>
                    <a:pt x="2194" y="22766"/>
                    <a:pt x="1113" y="23483"/>
                    <a:pt x="0" y="24149"/>
                  </a:cubicBezTo>
                  <a:lnTo>
                    <a:pt x="23817" y="63984"/>
                  </a:lnTo>
                  <a:cubicBezTo>
                    <a:pt x="40003" y="54290"/>
                    <a:pt x="53013" y="39632"/>
                    <a:pt x="60578" y="21909"/>
                  </a:cubicBezTo>
                  <a:lnTo>
                    <a:pt x="60578" y="21907"/>
                  </a:lnTo>
                  <a:lnTo>
                    <a:pt x="60533" y="21888"/>
                  </a:lnTo>
                  <a:cubicBezTo>
                    <a:pt x="61585" y="19427"/>
                    <a:pt x="62530" y="16912"/>
                    <a:pt x="63363" y="14345"/>
                  </a:cubicBezTo>
                  <a:lnTo>
                    <a:pt x="63363" y="14344"/>
                  </a:lnTo>
                  <a:lnTo>
                    <a:pt x="63365" y="14344"/>
                  </a:lnTo>
                  <a:lnTo>
                    <a:pt x="19213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76"/>
            <p:cNvSpPr/>
            <p:nvPr/>
          </p:nvSpPr>
          <p:spPr>
            <a:xfrm>
              <a:off x="8110685" y="2444876"/>
              <a:ext cx="447276" cy="400935"/>
            </a:xfrm>
            <a:custGeom>
              <a:avLst/>
              <a:gdLst/>
              <a:ahLst/>
              <a:cxnLst/>
              <a:rect l="l" t="t" r="r" b="b"/>
              <a:pathLst>
                <a:path w="61145" h="54810" extrusionOk="0">
                  <a:moveTo>
                    <a:pt x="33866" y="0"/>
                  </a:moveTo>
                  <a:cubicBezTo>
                    <a:pt x="26611" y="5284"/>
                    <a:pt x="17677" y="8398"/>
                    <a:pt x="8020" y="8398"/>
                  </a:cubicBezTo>
                  <a:lnTo>
                    <a:pt x="8016" y="8398"/>
                  </a:lnTo>
                  <a:lnTo>
                    <a:pt x="8016" y="8399"/>
                  </a:lnTo>
                  <a:cubicBezTo>
                    <a:pt x="6736" y="8396"/>
                    <a:pt x="5444" y="8338"/>
                    <a:pt x="4145" y="8221"/>
                  </a:cubicBezTo>
                  <a:lnTo>
                    <a:pt x="4142" y="8221"/>
                  </a:lnTo>
                  <a:lnTo>
                    <a:pt x="1" y="54444"/>
                  </a:lnTo>
                  <a:lnTo>
                    <a:pt x="3" y="54444"/>
                  </a:lnTo>
                  <a:cubicBezTo>
                    <a:pt x="2745" y="54689"/>
                    <a:pt x="5470" y="54810"/>
                    <a:pt x="8171" y="54810"/>
                  </a:cubicBezTo>
                  <a:cubicBezTo>
                    <a:pt x="24948" y="54810"/>
                    <a:pt x="40828" y="50164"/>
                    <a:pt x="54456" y="42000"/>
                  </a:cubicBezTo>
                  <a:lnTo>
                    <a:pt x="54445" y="41982"/>
                  </a:lnTo>
                  <a:cubicBezTo>
                    <a:pt x="56748" y="40604"/>
                    <a:pt x="58982" y="39124"/>
                    <a:pt x="61144" y="37550"/>
                  </a:cubicBezTo>
                  <a:lnTo>
                    <a:pt x="3386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76"/>
            <p:cNvSpPr/>
            <p:nvPr/>
          </p:nvSpPr>
          <p:spPr>
            <a:xfrm>
              <a:off x="7734911" y="2426963"/>
              <a:ext cx="434445" cy="418813"/>
            </a:xfrm>
            <a:custGeom>
              <a:avLst/>
              <a:gdLst/>
              <a:ahLst/>
              <a:cxnLst/>
              <a:rect l="l" t="t" r="r" b="b"/>
              <a:pathLst>
                <a:path w="59391" h="57254" extrusionOk="0">
                  <a:moveTo>
                    <a:pt x="30519" y="1"/>
                  </a:moveTo>
                  <a:lnTo>
                    <a:pt x="1" y="34961"/>
                  </a:lnTo>
                  <a:cubicBezTo>
                    <a:pt x="2014" y="36723"/>
                    <a:pt x="4109" y="38397"/>
                    <a:pt x="6278" y="39979"/>
                  </a:cubicBezTo>
                  <a:lnTo>
                    <a:pt x="6266" y="39995"/>
                  </a:lnTo>
                  <a:cubicBezTo>
                    <a:pt x="21176" y="50851"/>
                    <a:pt x="39536" y="57253"/>
                    <a:pt x="59390" y="57253"/>
                  </a:cubicBezTo>
                  <a:lnTo>
                    <a:pt x="59390" y="10847"/>
                  </a:lnTo>
                  <a:cubicBezTo>
                    <a:pt x="58084" y="10847"/>
                    <a:pt x="56791" y="10791"/>
                    <a:pt x="55514" y="10678"/>
                  </a:cubicBezTo>
                  <a:lnTo>
                    <a:pt x="55514" y="10671"/>
                  </a:lnTo>
                  <a:cubicBezTo>
                    <a:pt x="45890" y="9810"/>
                    <a:pt x="37274" y="5908"/>
                    <a:pt x="3051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76"/>
            <p:cNvSpPr/>
            <p:nvPr/>
          </p:nvSpPr>
          <p:spPr>
            <a:xfrm>
              <a:off x="7525051" y="2256329"/>
              <a:ext cx="455242" cy="463215"/>
            </a:xfrm>
            <a:custGeom>
              <a:avLst/>
              <a:gdLst/>
              <a:ahLst/>
              <a:cxnLst/>
              <a:rect l="l" t="t" r="r" b="b"/>
              <a:pathLst>
                <a:path w="62234" h="63324" extrusionOk="0">
                  <a:moveTo>
                    <a:pt x="45259" y="0"/>
                  </a:moveTo>
                  <a:lnTo>
                    <a:pt x="0" y="10349"/>
                  </a:lnTo>
                  <a:cubicBezTo>
                    <a:pt x="602" y="12981"/>
                    <a:pt x="1320" y="15573"/>
                    <a:pt x="2148" y="18119"/>
                  </a:cubicBezTo>
                  <a:lnTo>
                    <a:pt x="2101" y="18136"/>
                  </a:lnTo>
                  <a:cubicBezTo>
                    <a:pt x="8054" y="36464"/>
                    <a:pt x="19701" y="52224"/>
                    <a:pt x="34955" y="63323"/>
                  </a:cubicBezTo>
                  <a:lnTo>
                    <a:pt x="62234" y="25777"/>
                  </a:lnTo>
                  <a:cubicBezTo>
                    <a:pt x="61184" y="25014"/>
                    <a:pt x="60169" y="24203"/>
                    <a:pt x="59191" y="23352"/>
                  </a:cubicBezTo>
                  <a:lnTo>
                    <a:pt x="59211" y="23327"/>
                  </a:lnTo>
                  <a:cubicBezTo>
                    <a:pt x="52302" y="17286"/>
                    <a:pt x="47344" y="9145"/>
                    <a:pt x="45259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76"/>
            <p:cNvSpPr/>
            <p:nvPr/>
          </p:nvSpPr>
          <p:spPr>
            <a:xfrm>
              <a:off x="7508249" y="1924972"/>
              <a:ext cx="365633" cy="464042"/>
            </a:xfrm>
            <a:custGeom>
              <a:avLst/>
              <a:gdLst/>
              <a:ahLst/>
              <a:cxnLst/>
              <a:rect l="l" t="t" r="r" b="b"/>
              <a:pathLst>
                <a:path w="49984" h="63437" extrusionOk="0">
                  <a:moveTo>
                    <a:pt x="7285" y="1"/>
                  </a:moveTo>
                  <a:cubicBezTo>
                    <a:pt x="6231" y="2469"/>
                    <a:pt x="5284" y="4998"/>
                    <a:pt x="4449" y="7580"/>
                  </a:cubicBezTo>
                  <a:lnTo>
                    <a:pt x="4399" y="7563"/>
                  </a:lnTo>
                  <a:cubicBezTo>
                    <a:pt x="1543" y="16362"/>
                    <a:pt x="0" y="25750"/>
                    <a:pt x="0" y="35500"/>
                  </a:cubicBezTo>
                  <a:cubicBezTo>
                    <a:pt x="0" y="45248"/>
                    <a:pt x="1544" y="54639"/>
                    <a:pt x="4399" y="63437"/>
                  </a:cubicBezTo>
                  <a:lnTo>
                    <a:pt x="48589" y="49094"/>
                  </a:lnTo>
                  <a:cubicBezTo>
                    <a:pt x="48188" y="47857"/>
                    <a:pt x="47557" y="45303"/>
                    <a:pt x="47557" y="45303"/>
                  </a:cubicBezTo>
                  <a:cubicBezTo>
                    <a:pt x="46556" y="40915"/>
                    <a:pt x="46213" y="36301"/>
                    <a:pt x="46638" y="31576"/>
                  </a:cubicBezTo>
                  <a:cubicBezTo>
                    <a:pt x="47061" y="26851"/>
                    <a:pt x="48217" y="22370"/>
                    <a:pt x="49984" y="18231"/>
                  </a:cubicBezTo>
                  <a:lnTo>
                    <a:pt x="7285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76"/>
            <p:cNvSpPr/>
            <p:nvPr/>
          </p:nvSpPr>
          <p:spPr>
            <a:xfrm>
              <a:off x="7540418" y="1617212"/>
              <a:ext cx="464261" cy="468058"/>
            </a:xfrm>
            <a:custGeom>
              <a:avLst/>
              <a:gdLst/>
              <a:ahLst/>
              <a:cxnLst/>
              <a:rect l="l" t="t" r="r" b="b"/>
              <a:pathLst>
                <a:path w="63467" h="63986" extrusionOk="0">
                  <a:moveTo>
                    <a:pt x="39644" y="0"/>
                  </a:moveTo>
                  <a:cubicBezTo>
                    <a:pt x="37320" y="1393"/>
                    <a:pt x="35061" y="2888"/>
                    <a:pt x="32875" y="4480"/>
                  </a:cubicBezTo>
                  <a:lnTo>
                    <a:pt x="32854" y="4452"/>
                  </a:lnTo>
                  <a:cubicBezTo>
                    <a:pt x="17600" y="15554"/>
                    <a:pt x="5953" y="31315"/>
                    <a:pt x="1" y="49638"/>
                  </a:cubicBezTo>
                  <a:lnTo>
                    <a:pt x="44153" y="63985"/>
                  </a:lnTo>
                  <a:cubicBezTo>
                    <a:pt x="44561" y="62727"/>
                    <a:pt x="45025" y="61492"/>
                    <a:pt x="45542" y="60287"/>
                  </a:cubicBezTo>
                  <a:lnTo>
                    <a:pt x="45586" y="60306"/>
                  </a:lnTo>
                  <a:cubicBezTo>
                    <a:pt x="49265" y="51684"/>
                    <a:pt x="55592" y="44553"/>
                    <a:pt x="63466" y="39836"/>
                  </a:cubicBezTo>
                  <a:lnTo>
                    <a:pt x="3964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76"/>
            <p:cNvSpPr/>
            <p:nvPr/>
          </p:nvSpPr>
          <p:spPr>
            <a:xfrm>
              <a:off x="7780728" y="1524076"/>
              <a:ext cx="374828" cy="400379"/>
            </a:xfrm>
            <a:custGeom>
              <a:avLst/>
              <a:gdLst/>
              <a:ahLst/>
              <a:cxnLst/>
              <a:rect l="l" t="t" r="r" b="b"/>
              <a:pathLst>
                <a:path w="51241" h="54734" extrusionOk="0">
                  <a:moveTo>
                    <a:pt x="49286" y="0"/>
                  </a:moveTo>
                  <a:cubicBezTo>
                    <a:pt x="45747" y="149"/>
                    <a:pt x="42254" y="504"/>
                    <a:pt x="38820" y="1053"/>
                  </a:cubicBezTo>
                  <a:cubicBezTo>
                    <a:pt x="24474" y="3334"/>
                    <a:pt x="11256" y="8993"/>
                    <a:pt x="0" y="17185"/>
                  </a:cubicBezTo>
                  <a:lnTo>
                    <a:pt x="27281" y="54734"/>
                  </a:lnTo>
                  <a:cubicBezTo>
                    <a:pt x="27368" y="54663"/>
                    <a:pt x="27661" y="54495"/>
                    <a:pt x="28118" y="54252"/>
                  </a:cubicBezTo>
                  <a:cubicBezTo>
                    <a:pt x="33472" y="50543"/>
                    <a:pt x="39690" y="47993"/>
                    <a:pt x="46407" y="46962"/>
                  </a:cubicBezTo>
                  <a:cubicBezTo>
                    <a:pt x="47232" y="46770"/>
                    <a:pt x="47997" y="46633"/>
                    <a:pt x="48677" y="46563"/>
                  </a:cubicBezTo>
                  <a:lnTo>
                    <a:pt x="51241" y="46382"/>
                  </a:lnTo>
                  <a:lnTo>
                    <a:pt x="49286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4" name="Google Shape;2464;p76"/>
          <p:cNvGrpSpPr/>
          <p:nvPr/>
        </p:nvGrpSpPr>
        <p:grpSpPr>
          <a:xfrm>
            <a:off x="4489605" y="3850853"/>
            <a:ext cx="492652" cy="503348"/>
            <a:chOff x="6039282" y="1042577"/>
            <a:chExt cx="734315" cy="731929"/>
          </a:xfrm>
        </p:grpSpPr>
        <p:sp>
          <p:nvSpPr>
            <p:cNvPr id="2465" name="Google Shape;2465;p76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76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76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76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76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76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76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76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76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76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76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76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76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76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76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76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76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76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76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76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76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6" name="Google Shape;2486;p76"/>
          <p:cNvGrpSpPr/>
          <p:nvPr/>
        </p:nvGrpSpPr>
        <p:grpSpPr>
          <a:xfrm>
            <a:off x="5130019" y="2346894"/>
            <a:ext cx="483304" cy="504902"/>
            <a:chOff x="1825800" y="1651625"/>
            <a:chExt cx="568125" cy="591775"/>
          </a:xfrm>
        </p:grpSpPr>
        <p:sp>
          <p:nvSpPr>
            <p:cNvPr id="2487" name="Google Shape;2487;p76"/>
            <p:cNvSpPr/>
            <p:nvPr/>
          </p:nvSpPr>
          <p:spPr>
            <a:xfrm>
              <a:off x="1898925" y="1777225"/>
              <a:ext cx="370875" cy="370500"/>
            </a:xfrm>
            <a:custGeom>
              <a:avLst/>
              <a:gdLst/>
              <a:ahLst/>
              <a:cxnLst/>
              <a:rect l="l" t="t" r="r" b="b"/>
              <a:pathLst>
                <a:path w="14835" h="14820" extrusionOk="0">
                  <a:moveTo>
                    <a:pt x="7417" y="0"/>
                  </a:moveTo>
                  <a:cubicBezTo>
                    <a:pt x="3338" y="0"/>
                    <a:pt x="23" y="3300"/>
                    <a:pt x="9" y="7382"/>
                  </a:cubicBezTo>
                  <a:cubicBezTo>
                    <a:pt x="1" y="9347"/>
                    <a:pt x="774" y="11235"/>
                    <a:pt x="2160" y="12630"/>
                  </a:cubicBezTo>
                  <a:cubicBezTo>
                    <a:pt x="3543" y="14025"/>
                    <a:pt x="5425" y="14811"/>
                    <a:pt x="7391" y="14819"/>
                  </a:cubicBezTo>
                  <a:cubicBezTo>
                    <a:pt x="7399" y="14819"/>
                    <a:pt x="7407" y="14819"/>
                    <a:pt x="7415" y="14819"/>
                  </a:cubicBezTo>
                  <a:cubicBezTo>
                    <a:pt x="9371" y="14819"/>
                    <a:pt x="11248" y="14046"/>
                    <a:pt x="12637" y="12668"/>
                  </a:cubicBezTo>
                  <a:cubicBezTo>
                    <a:pt x="14032" y="11283"/>
                    <a:pt x="14820" y="9402"/>
                    <a:pt x="14826" y="7437"/>
                  </a:cubicBezTo>
                  <a:cubicBezTo>
                    <a:pt x="14834" y="5472"/>
                    <a:pt x="14061" y="3584"/>
                    <a:pt x="12675" y="2189"/>
                  </a:cubicBezTo>
                  <a:cubicBezTo>
                    <a:pt x="11292" y="795"/>
                    <a:pt x="9410" y="8"/>
                    <a:pt x="7444" y="0"/>
                  </a:cubicBezTo>
                  <a:cubicBezTo>
                    <a:pt x="7435" y="0"/>
                    <a:pt x="7426" y="0"/>
                    <a:pt x="741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76"/>
            <p:cNvSpPr/>
            <p:nvPr/>
          </p:nvSpPr>
          <p:spPr>
            <a:xfrm>
              <a:off x="2121325" y="1651625"/>
              <a:ext cx="272600" cy="287950"/>
            </a:xfrm>
            <a:custGeom>
              <a:avLst/>
              <a:gdLst/>
              <a:ahLst/>
              <a:cxnLst/>
              <a:rect l="l" t="t" r="r" b="b"/>
              <a:pathLst>
                <a:path w="10904" h="11518" extrusionOk="0">
                  <a:moveTo>
                    <a:pt x="2" y="1"/>
                  </a:moveTo>
                  <a:lnTo>
                    <a:pt x="0" y="11518"/>
                  </a:lnTo>
                  <a:lnTo>
                    <a:pt x="10904" y="11518"/>
                  </a:lnTo>
                  <a:cubicBezTo>
                    <a:pt x="10391" y="5596"/>
                    <a:pt x="5836" y="826"/>
                    <a:pt x="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76"/>
            <p:cNvSpPr/>
            <p:nvPr/>
          </p:nvSpPr>
          <p:spPr>
            <a:xfrm>
              <a:off x="1825800" y="1987150"/>
              <a:ext cx="231900" cy="233575"/>
            </a:xfrm>
            <a:custGeom>
              <a:avLst/>
              <a:gdLst/>
              <a:ahLst/>
              <a:cxnLst/>
              <a:rect l="l" t="t" r="r" b="b"/>
              <a:pathLst>
                <a:path w="9276" h="9343" extrusionOk="0">
                  <a:moveTo>
                    <a:pt x="0" y="1"/>
                  </a:moveTo>
                  <a:cubicBezTo>
                    <a:pt x="465" y="4930"/>
                    <a:pt x="4350" y="8842"/>
                    <a:pt x="9275" y="9343"/>
                  </a:cubicBezTo>
                  <a:lnTo>
                    <a:pt x="9275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76"/>
            <p:cNvSpPr/>
            <p:nvPr/>
          </p:nvSpPr>
          <p:spPr>
            <a:xfrm>
              <a:off x="2121325" y="1987150"/>
              <a:ext cx="244350" cy="256250"/>
            </a:xfrm>
            <a:custGeom>
              <a:avLst/>
              <a:gdLst/>
              <a:ahLst/>
              <a:cxnLst/>
              <a:rect l="l" t="t" r="r" b="b"/>
              <a:pathLst>
                <a:path w="9774" h="10250" extrusionOk="0">
                  <a:moveTo>
                    <a:pt x="0" y="1"/>
                  </a:moveTo>
                  <a:lnTo>
                    <a:pt x="0" y="10249"/>
                  </a:lnTo>
                  <a:cubicBezTo>
                    <a:pt x="5200" y="9514"/>
                    <a:pt x="9280" y="5280"/>
                    <a:pt x="97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76"/>
            <p:cNvSpPr/>
            <p:nvPr/>
          </p:nvSpPr>
          <p:spPr>
            <a:xfrm>
              <a:off x="1851375" y="1730300"/>
              <a:ext cx="206325" cy="209275"/>
            </a:xfrm>
            <a:custGeom>
              <a:avLst/>
              <a:gdLst/>
              <a:ahLst/>
              <a:cxnLst/>
              <a:rect l="l" t="t" r="r" b="b"/>
              <a:pathLst>
                <a:path w="8253" h="8371" extrusionOk="0">
                  <a:moveTo>
                    <a:pt x="8252" y="1"/>
                  </a:moveTo>
                  <a:cubicBezTo>
                    <a:pt x="3865" y="441"/>
                    <a:pt x="383" y="3959"/>
                    <a:pt x="1" y="8371"/>
                  </a:cubicBezTo>
                  <a:lnTo>
                    <a:pt x="8252" y="8371"/>
                  </a:lnTo>
                  <a:lnTo>
                    <a:pt x="8252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76"/>
            <p:cNvSpPr/>
            <p:nvPr/>
          </p:nvSpPr>
          <p:spPr>
            <a:xfrm>
              <a:off x="1956875" y="1835225"/>
              <a:ext cx="254975" cy="254475"/>
            </a:xfrm>
            <a:custGeom>
              <a:avLst/>
              <a:gdLst/>
              <a:ahLst/>
              <a:cxnLst/>
              <a:rect l="l" t="t" r="r" b="b"/>
              <a:pathLst>
                <a:path w="10199" h="10179" extrusionOk="0">
                  <a:moveTo>
                    <a:pt x="5097" y="1"/>
                  </a:moveTo>
                  <a:cubicBezTo>
                    <a:pt x="2296" y="1"/>
                    <a:pt x="21" y="2267"/>
                    <a:pt x="10" y="5070"/>
                  </a:cubicBezTo>
                  <a:cubicBezTo>
                    <a:pt x="0" y="7882"/>
                    <a:pt x="2271" y="10169"/>
                    <a:pt x="5081" y="10179"/>
                  </a:cubicBezTo>
                  <a:cubicBezTo>
                    <a:pt x="5088" y="10179"/>
                    <a:pt x="5095" y="10179"/>
                    <a:pt x="5102" y="10179"/>
                  </a:cubicBezTo>
                  <a:cubicBezTo>
                    <a:pt x="7903" y="10179"/>
                    <a:pt x="10178" y="7912"/>
                    <a:pt x="10189" y="5109"/>
                  </a:cubicBezTo>
                  <a:cubicBezTo>
                    <a:pt x="10199" y="2297"/>
                    <a:pt x="7928" y="10"/>
                    <a:pt x="5118" y="1"/>
                  </a:cubicBezTo>
                  <a:cubicBezTo>
                    <a:pt x="5111" y="1"/>
                    <a:pt x="5104" y="1"/>
                    <a:pt x="5097" y="1"/>
                  </a:cubicBezTo>
                  <a:close/>
                </a:path>
              </a:pathLst>
            </a:custGeom>
            <a:solidFill>
              <a:srgbClr val="F3F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3" name="Google Shape;2493;p76"/>
          <p:cNvSpPr/>
          <p:nvPr/>
        </p:nvSpPr>
        <p:spPr>
          <a:xfrm>
            <a:off x="7747607" y="3426066"/>
            <a:ext cx="174337" cy="174337"/>
          </a:xfrm>
          <a:custGeom>
            <a:avLst/>
            <a:gdLst/>
            <a:ahLst/>
            <a:cxnLst/>
            <a:rect l="l" t="t" r="r" b="b"/>
            <a:pathLst>
              <a:path w="208163" h="208163" extrusionOk="0">
                <a:moveTo>
                  <a:pt x="79632" y="48546"/>
                </a:moveTo>
                <a:cubicBezTo>
                  <a:pt x="80399" y="48546"/>
                  <a:pt x="81191" y="48783"/>
                  <a:pt x="81877" y="49126"/>
                </a:cubicBezTo>
                <a:lnTo>
                  <a:pt x="158203" y="101306"/>
                </a:lnTo>
                <a:cubicBezTo>
                  <a:pt x="159036" y="101861"/>
                  <a:pt x="159591" y="102971"/>
                  <a:pt x="159591" y="104081"/>
                </a:cubicBezTo>
                <a:cubicBezTo>
                  <a:pt x="159591" y="105191"/>
                  <a:pt x="159036" y="106302"/>
                  <a:pt x="158203" y="106857"/>
                </a:cubicBezTo>
                <a:lnTo>
                  <a:pt x="81877" y="159036"/>
                </a:lnTo>
                <a:cubicBezTo>
                  <a:pt x="81045" y="159314"/>
                  <a:pt x="80489" y="159591"/>
                  <a:pt x="79934" y="159591"/>
                </a:cubicBezTo>
                <a:cubicBezTo>
                  <a:pt x="79379" y="159591"/>
                  <a:pt x="78547" y="159591"/>
                  <a:pt x="78269" y="159314"/>
                </a:cubicBezTo>
                <a:cubicBezTo>
                  <a:pt x="77159" y="158481"/>
                  <a:pt x="76326" y="157371"/>
                  <a:pt x="76326" y="156260"/>
                </a:cubicBezTo>
                <a:lnTo>
                  <a:pt x="76326" y="52179"/>
                </a:lnTo>
                <a:cubicBezTo>
                  <a:pt x="76326" y="50792"/>
                  <a:pt x="77159" y="49681"/>
                  <a:pt x="78269" y="48849"/>
                </a:cubicBezTo>
                <a:cubicBezTo>
                  <a:pt x="78693" y="48637"/>
                  <a:pt x="79158" y="48546"/>
                  <a:pt x="79632" y="48546"/>
                </a:cubicBezTo>
                <a:close/>
                <a:moveTo>
                  <a:pt x="104081" y="0"/>
                </a:moveTo>
                <a:cubicBezTo>
                  <a:pt x="46628" y="0"/>
                  <a:pt x="0" y="46628"/>
                  <a:pt x="0" y="104081"/>
                </a:cubicBezTo>
                <a:cubicBezTo>
                  <a:pt x="0" y="161534"/>
                  <a:pt x="46628" y="208162"/>
                  <a:pt x="104081" y="208162"/>
                </a:cubicBezTo>
                <a:cubicBezTo>
                  <a:pt x="161534" y="208162"/>
                  <a:pt x="208162" y="161534"/>
                  <a:pt x="208162" y="104081"/>
                </a:cubicBezTo>
                <a:cubicBezTo>
                  <a:pt x="208162" y="46628"/>
                  <a:pt x="161534" y="0"/>
                  <a:pt x="104081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4" name="Google Shape;2494;p76"/>
          <p:cNvSpPr/>
          <p:nvPr/>
        </p:nvSpPr>
        <p:spPr>
          <a:xfrm>
            <a:off x="8063864" y="3454885"/>
            <a:ext cx="148500" cy="1167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5" name="Google Shape;2495;p76"/>
          <p:cNvSpPr/>
          <p:nvPr/>
        </p:nvSpPr>
        <p:spPr>
          <a:xfrm>
            <a:off x="7165978" y="2775822"/>
            <a:ext cx="118200" cy="1182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6" name="Google Shape;2496;p76"/>
          <p:cNvSpPr/>
          <p:nvPr/>
        </p:nvSpPr>
        <p:spPr>
          <a:xfrm flipH="1">
            <a:off x="7473344" y="2775822"/>
            <a:ext cx="118200" cy="1182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1" name="Google Shape;2501;p77"/>
          <p:cNvGrpSpPr/>
          <p:nvPr/>
        </p:nvGrpSpPr>
        <p:grpSpPr>
          <a:xfrm>
            <a:off x="745571" y="1168666"/>
            <a:ext cx="2492868" cy="1379876"/>
            <a:chOff x="2654821" y="2311071"/>
            <a:chExt cx="2279715" cy="1262120"/>
          </a:xfrm>
        </p:grpSpPr>
        <p:grpSp>
          <p:nvGrpSpPr>
            <p:cNvPr id="2502" name="Google Shape;2502;p77"/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2503" name="Google Shape;2503;p77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04" name="Google Shape;2504;p77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5" name="Google Shape;2505;p77"/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2506" name="Google Shape;2506;p77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2507" name="Google Shape;2507;p77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2508" name="Google Shape;2508;p77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2509" name="Google Shape;2509;p77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0" name="Google Shape;2510;p77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1" name="Google Shape;2511;p77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2" name="Google Shape;2512;p77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2513" name="Google Shape;2513;p77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14" name="Google Shape;2514;p77"/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2515" name="Google Shape;2515;p77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16" name="Google Shape;2516;p77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17" name="Google Shape;2517;p77"/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2518" name="Google Shape;2518;p77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19" name="Google Shape;2519;p77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77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77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77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77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4" name="Google Shape;2524;p77"/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2525" name="Google Shape;2525;p77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77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2527" name="Google Shape;2527;p77"/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2528" name="Google Shape;2528;p77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77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30" name="Google Shape;2530;p77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2531" name="Google Shape;2531;p77"/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2532" name="Google Shape;2532;p77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77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2534" name="Google Shape;2534;p77"/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2535" name="Google Shape;2535;p77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36" name="Google Shape;2536;p77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7" name="Google Shape;2537;p77"/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2538" name="Google Shape;2538;p77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2539" name="Google Shape;2539;p77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2540" name="Google Shape;2540;p77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1" name="Google Shape;2541;p77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42" name="Google Shape;2542;p77"/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2543" name="Google Shape;2543;p77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44" name="Google Shape;2544;p77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2545" name="Google Shape;2545;p77"/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2546" name="Google Shape;2546;p77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47" name="Google Shape;2547;p77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8" name="Google Shape;2548;p77"/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2549" name="Google Shape;2549;p77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550" name="Google Shape;2550;p77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51" name="Google Shape;2551;p77"/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77"/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77"/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2554" name="Google Shape;2554;p77"/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2555" name="Google Shape;2555;p77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2556;p77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2557;p77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8" name="Google Shape;2558;p77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2559;p77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0" name="Google Shape;2560;p77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2561;p77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2" name="Google Shape;2562;p77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563;p77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564;p77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565;p77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6" name="Google Shape;2566;p77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567;p77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568;p77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77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2570;p77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2571" name="Google Shape;2571;p77"/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77"/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77"/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77"/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77"/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77"/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77"/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77"/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77"/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77"/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77"/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77"/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77"/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77"/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77"/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77"/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77"/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77"/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77"/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77"/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591" name="Google Shape;2591;p77"/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592" name="Google Shape;2592;p77"/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3" name="Google Shape;2593;p77"/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2594" name="Google Shape;2594;p77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595;p77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96" name="Google Shape;2596;p77"/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7" name="Google Shape;2597;p77"/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2598" name="Google Shape;2598;p77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9" name="Google Shape;2599;p77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0" name="Google Shape;2600;p77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601;p77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02" name="Google Shape;2602;p77"/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77"/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77"/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77"/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77"/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77"/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77"/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09" name="Google Shape;2609;p77"/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2610" name="Google Shape;2610;p77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611;p77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77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3" name="Google Shape;2613;p77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14" name="Google Shape;2614;p77"/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77"/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77"/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77"/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77"/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77"/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77"/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77"/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77"/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77"/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77"/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77"/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77"/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77"/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77"/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77"/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77"/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77"/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77"/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77"/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77"/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77"/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77"/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77"/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77"/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77"/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77"/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77"/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77"/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43" name="Google Shape;2643;p77"/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2644" name="Google Shape;2644;p77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5" name="Google Shape;2645;p77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46" name="Google Shape;2646;p77"/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47" name="Google Shape;2647;p77"/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2648" name="Google Shape;2648;p77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2649" name="Google Shape;2649;p77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50" name="Google Shape;2650;p77"/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2651" name="Google Shape;2651;p77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77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53" name="Google Shape;2653;p77"/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77"/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77"/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77"/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77"/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77"/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77"/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77"/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61" name="Google Shape;2661;p77"/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2662" name="Google Shape;2662;p77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77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77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77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66" name="Google Shape;2666;p77"/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77"/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77"/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77"/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77"/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77"/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77"/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77"/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74" name="Google Shape;2674;p77"/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2675" name="Google Shape;2675;p77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77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77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77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79" name="Google Shape;2679;p77"/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77"/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77"/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77"/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77"/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77"/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77"/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77"/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77"/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77"/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77"/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77"/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77"/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77"/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77"/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77"/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77"/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696" name="Google Shape;2696;p77"/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77"/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77"/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77"/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77"/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77"/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77"/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77"/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77"/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77"/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77"/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77"/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708" name="Google Shape;2708;p77"/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77"/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77"/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77"/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77"/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77"/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77"/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77"/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77"/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77"/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77"/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77"/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77"/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21" name="Google Shape;2721;p77"/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2722" name="Google Shape;2722;p77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77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4" name="Google Shape;2724;p77"/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77"/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77"/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77"/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77"/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77"/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77"/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77"/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77"/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733" name="Google Shape;2733;p77"/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77"/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77"/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77"/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77"/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77"/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77"/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77"/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77"/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77"/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743" name="Google Shape;2743;p77"/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77"/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77"/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77"/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77"/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77"/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749" name="Google Shape;2749;p77"/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77"/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77"/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77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77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77"/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77"/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77"/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77"/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77"/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9" name="Google Shape;2759;p77"/>
          <p:cNvGrpSpPr/>
          <p:nvPr/>
        </p:nvGrpSpPr>
        <p:grpSpPr>
          <a:xfrm>
            <a:off x="3554131" y="1233340"/>
            <a:ext cx="2078182" cy="1366558"/>
            <a:chOff x="235800" y="830650"/>
            <a:chExt cx="6978450" cy="4588844"/>
          </a:xfrm>
        </p:grpSpPr>
        <p:sp>
          <p:nvSpPr>
            <p:cNvPr id="2760" name="Google Shape;2760;p77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77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77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77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77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77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6" name="Google Shape;2766;p77"/>
          <p:cNvGrpSpPr/>
          <p:nvPr/>
        </p:nvGrpSpPr>
        <p:grpSpPr>
          <a:xfrm>
            <a:off x="742628" y="3064442"/>
            <a:ext cx="2622876" cy="1333540"/>
            <a:chOff x="238125" y="1038125"/>
            <a:chExt cx="7146800" cy="3633625"/>
          </a:xfrm>
        </p:grpSpPr>
        <p:sp>
          <p:nvSpPr>
            <p:cNvPr id="2767" name="Google Shape;2767;p77"/>
            <p:cNvSpPr/>
            <p:nvPr/>
          </p:nvSpPr>
          <p:spPr>
            <a:xfrm>
              <a:off x="62561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77"/>
            <p:cNvSpPr/>
            <p:nvPr/>
          </p:nvSpPr>
          <p:spPr>
            <a:xfrm>
              <a:off x="62561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77"/>
            <p:cNvSpPr/>
            <p:nvPr/>
          </p:nvSpPr>
          <p:spPr>
            <a:xfrm>
              <a:off x="625615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77"/>
            <p:cNvSpPr/>
            <p:nvPr/>
          </p:nvSpPr>
          <p:spPr>
            <a:xfrm>
              <a:off x="63323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77"/>
            <p:cNvSpPr/>
            <p:nvPr/>
          </p:nvSpPr>
          <p:spPr>
            <a:xfrm>
              <a:off x="63323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77"/>
            <p:cNvSpPr/>
            <p:nvPr/>
          </p:nvSpPr>
          <p:spPr>
            <a:xfrm>
              <a:off x="64083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77"/>
            <p:cNvSpPr/>
            <p:nvPr/>
          </p:nvSpPr>
          <p:spPr>
            <a:xfrm>
              <a:off x="64083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77"/>
            <p:cNvSpPr/>
            <p:nvPr/>
          </p:nvSpPr>
          <p:spPr>
            <a:xfrm>
              <a:off x="64083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77"/>
            <p:cNvSpPr/>
            <p:nvPr/>
          </p:nvSpPr>
          <p:spPr>
            <a:xfrm>
              <a:off x="64845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77"/>
            <p:cNvSpPr/>
            <p:nvPr/>
          </p:nvSpPr>
          <p:spPr>
            <a:xfrm>
              <a:off x="64845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77"/>
            <p:cNvSpPr/>
            <p:nvPr/>
          </p:nvSpPr>
          <p:spPr>
            <a:xfrm>
              <a:off x="648457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77"/>
            <p:cNvSpPr/>
            <p:nvPr/>
          </p:nvSpPr>
          <p:spPr>
            <a:xfrm>
              <a:off x="64845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77"/>
            <p:cNvSpPr/>
            <p:nvPr/>
          </p:nvSpPr>
          <p:spPr>
            <a:xfrm>
              <a:off x="64845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77"/>
            <p:cNvSpPr/>
            <p:nvPr/>
          </p:nvSpPr>
          <p:spPr>
            <a:xfrm>
              <a:off x="663842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77"/>
            <p:cNvSpPr/>
            <p:nvPr/>
          </p:nvSpPr>
          <p:spPr>
            <a:xfrm>
              <a:off x="66384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77"/>
            <p:cNvSpPr/>
            <p:nvPr/>
          </p:nvSpPr>
          <p:spPr>
            <a:xfrm>
              <a:off x="6638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77"/>
            <p:cNvSpPr/>
            <p:nvPr/>
          </p:nvSpPr>
          <p:spPr>
            <a:xfrm>
              <a:off x="6638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77"/>
            <p:cNvSpPr/>
            <p:nvPr/>
          </p:nvSpPr>
          <p:spPr>
            <a:xfrm>
              <a:off x="6638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77"/>
            <p:cNvSpPr/>
            <p:nvPr/>
          </p:nvSpPr>
          <p:spPr>
            <a:xfrm>
              <a:off x="67154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77"/>
            <p:cNvSpPr/>
            <p:nvPr/>
          </p:nvSpPr>
          <p:spPr>
            <a:xfrm>
              <a:off x="67154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77"/>
            <p:cNvSpPr/>
            <p:nvPr/>
          </p:nvSpPr>
          <p:spPr>
            <a:xfrm>
              <a:off x="67154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77"/>
            <p:cNvSpPr/>
            <p:nvPr/>
          </p:nvSpPr>
          <p:spPr>
            <a:xfrm>
              <a:off x="64083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77"/>
            <p:cNvSpPr/>
            <p:nvPr/>
          </p:nvSpPr>
          <p:spPr>
            <a:xfrm>
              <a:off x="63323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77"/>
            <p:cNvSpPr/>
            <p:nvPr/>
          </p:nvSpPr>
          <p:spPr>
            <a:xfrm>
              <a:off x="625615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77"/>
            <p:cNvSpPr/>
            <p:nvPr/>
          </p:nvSpPr>
          <p:spPr>
            <a:xfrm>
              <a:off x="59514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77"/>
            <p:cNvSpPr/>
            <p:nvPr/>
          </p:nvSpPr>
          <p:spPr>
            <a:xfrm>
              <a:off x="59514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77"/>
            <p:cNvSpPr/>
            <p:nvPr/>
          </p:nvSpPr>
          <p:spPr>
            <a:xfrm>
              <a:off x="602750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77"/>
            <p:cNvSpPr/>
            <p:nvPr/>
          </p:nvSpPr>
          <p:spPr>
            <a:xfrm>
              <a:off x="602750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77"/>
            <p:cNvSpPr/>
            <p:nvPr/>
          </p:nvSpPr>
          <p:spPr>
            <a:xfrm>
              <a:off x="60275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77"/>
            <p:cNvSpPr/>
            <p:nvPr/>
          </p:nvSpPr>
          <p:spPr>
            <a:xfrm>
              <a:off x="61037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77"/>
            <p:cNvSpPr/>
            <p:nvPr/>
          </p:nvSpPr>
          <p:spPr>
            <a:xfrm>
              <a:off x="6103700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77"/>
            <p:cNvSpPr/>
            <p:nvPr/>
          </p:nvSpPr>
          <p:spPr>
            <a:xfrm>
              <a:off x="610370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77"/>
            <p:cNvSpPr/>
            <p:nvPr/>
          </p:nvSpPr>
          <p:spPr>
            <a:xfrm>
              <a:off x="61037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77"/>
            <p:cNvSpPr/>
            <p:nvPr/>
          </p:nvSpPr>
          <p:spPr>
            <a:xfrm>
              <a:off x="6179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77"/>
            <p:cNvSpPr/>
            <p:nvPr/>
          </p:nvSpPr>
          <p:spPr>
            <a:xfrm>
              <a:off x="61799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77"/>
            <p:cNvSpPr/>
            <p:nvPr/>
          </p:nvSpPr>
          <p:spPr>
            <a:xfrm>
              <a:off x="61799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77"/>
            <p:cNvSpPr/>
            <p:nvPr/>
          </p:nvSpPr>
          <p:spPr>
            <a:xfrm>
              <a:off x="61799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77"/>
            <p:cNvSpPr/>
            <p:nvPr/>
          </p:nvSpPr>
          <p:spPr>
            <a:xfrm>
              <a:off x="61799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77"/>
            <p:cNvSpPr/>
            <p:nvPr/>
          </p:nvSpPr>
          <p:spPr>
            <a:xfrm>
              <a:off x="71703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77"/>
            <p:cNvSpPr/>
            <p:nvPr/>
          </p:nvSpPr>
          <p:spPr>
            <a:xfrm>
              <a:off x="68656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77"/>
            <p:cNvSpPr/>
            <p:nvPr/>
          </p:nvSpPr>
          <p:spPr>
            <a:xfrm>
              <a:off x="68656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77"/>
            <p:cNvSpPr/>
            <p:nvPr/>
          </p:nvSpPr>
          <p:spPr>
            <a:xfrm>
              <a:off x="69418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77"/>
            <p:cNvSpPr/>
            <p:nvPr/>
          </p:nvSpPr>
          <p:spPr>
            <a:xfrm>
              <a:off x="67892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77"/>
            <p:cNvSpPr/>
            <p:nvPr/>
          </p:nvSpPr>
          <p:spPr>
            <a:xfrm>
              <a:off x="6637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77"/>
            <p:cNvSpPr/>
            <p:nvPr/>
          </p:nvSpPr>
          <p:spPr>
            <a:xfrm>
              <a:off x="625615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77"/>
            <p:cNvSpPr/>
            <p:nvPr/>
          </p:nvSpPr>
          <p:spPr>
            <a:xfrm>
              <a:off x="64845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77"/>
            <p:cNvSpPr/>
            <p:nvPr/>
          </p:nvSpPr>
          <p:spPr>
            <a:xfrm>
              <a:off x="64845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77"/>
            <p:cNvSpPr/>
            <p:nvPr/>
          </p:nvSpPr>
          <p:spPr>
            <a:xfrm>
              <a:off x="64083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77"/>
            <p:cNvSpPr/>
            <p:nvPr/>
          </p:nvSpPr>
          <p:spPr>
            <a:xfrm>
              <a:off x="64083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77"/>
            <p:cNvSpPr/>
            <p:nvPr/>
          </p:nvSpPr>
          <p:spPr>
            <a:xfrm>
              <a:off x="63323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77"/>
            <p:cNvSpPr/>
            <p:nvPr/>
          </p:nvSpPr>
          <p:spPr>
            <a:xfrm>
              <a:off x="63323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77"/>
            <p:cNvSpPr/>
            <p:nvPr/>
          </p:nvSpPr>
          <p:spPr>
            <a:xfrm>
              <a:off x="70940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77"/>
            <p:cNvSpPr/>
            <p:nvPr/>
          </p:nvSpPr>
          <p:spPr>
            <a:xfrm>
              <a:off x="7017875" y="43898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77"/>
            <p:cNvSpPr/>
            <p:nvPr/>
          </p:nvSpPr>
          <p:spPr>
            <a:xfrm>
              <a:off x="7017875" y="43136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77"/>
            <p:cNvSpPr/>
            <p:nvPr/>
          </p:nvSpPr>
          <p:spPr>
            <a:xfrm>
              <a:off x="69418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77"/>
            <p:cNvSpPr/>
            <p:nvPr/>
          </p:nvSpPr>
          <p:spPr>
            <a:xfrm>
              <a:off x="648457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77"/>
            <p:cNvSpPr/>
            <p:nvPr/>
          </p:nvSpPr>
          <p:spPr>
            <a:xfrm>
              <a:off x="6560800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77"/>
            <p:cNvSpPr/>
            <p:nvPr/>
          </p:nvSpPr>
          <p:spPr>
            <a:xfrm>
              <a:off x="6560800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77"/>
            <p:cNvSpPr/>
            <p:nvPr/>
          </p:nvSpPr>
          <p:spPr>
            <a:xfrm>
              <a:off x="656080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77"/>
            <p:cNvSpPr/>
            <p:nvPr/>
          </p:nvSpPr>
          <p:spPr>
            <a:xfrm>
              <a:off x="656080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77"/>
            <p:cNvSpPr/>
            <p:nvPr/>
          </p:nvSpPr>
          <p:spPr>
            <a:xfrm>
              <a:off x="656080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77"/>
            <p:cNvSpPr/>
            <p:nvPr/>
          </p:nvSpPr>
          <p:spPr>
            <a:xfrm>
              <a:off x="65608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77"/>
            <p:cNvSpPr/>
            <p:nvPr/>
          </p:nvSpPr>
          <p:spPr>
            <a:xfrm>
              <a:off x="65608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77"/>
            <p:cNvSpPr/>
            <p:nvPr/>
          </p:nvSpPr>
          <p:spPr>
            <a:xfrm>
              <a:off x="64845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77"/>
            <p:cNvSpPr/>
            <p:nvPr/>
          </p:nvSpPr>
          <p:spPr>
            <a:xfrm>
              <a:off x="64845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77"/>
            <p:cNvSpPr/>
            <p:nvPr/>
          </p:nvSpPr>
          <p:spPr>
            <a:xfrm>
              <a:off x="64845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77"/>
            <p:cNvSpPr/>
            <p:nvPr/>
          </p:nvSpPr>
          <p:spPr>
            <a:xfrm>
              <a:off x="6408350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77"/>
            <p:cNvSpPr/>
            <p:nvPr/>
          </p:nvSpPr>
          <p:spPr>
            <a:xfrm>
              <a:off x="6408350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77"/>
            <p:cNvSpPr/>
            <p:nvPr/>
          </p:nvSpPr>
          <p:spPr>
            <a:xfrm>
              <a:off x="6408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77"/>
            <p:cNvSpPr/>
            <p:nvPr/>
          </p:nvSpPr>
          <p:spPr>
            <a:xfrm>
              <a:off x="64083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77"/>
            <p:cNvSpPr/>
            <p:nvPr/>
          </p:nvSpPr>
          <p:spPr>
            <a:xfrm>
              <a:off x="6332350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77"/>
            <p:cNvSpPr/>
            <p:nvPr/>
          </p:nvSpPr>
          <p:spPr>
            <a:xfrm>
              <a:off x="63323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77"/>
            <p:cNvSpPr/>
            <p:nvPr/>
          </p:nvSpPr>
          <p:spPr>
            <a:xfrm>
              <a:off x="6332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77"/>
            <p:cNvSpPr/>
            <p:nvPr/>
          </p:nvSpPr>
          <p:spPr>
            <a:xfrm>
              <a:off x="63323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77"/>
            <p:cNvSpPr/>
            <p:nvPr/>
          </p:nvSpPr>
          <p:spPr>
            <a:xfrm>
              <a:off x="625615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77"/>
            <p:cNvSpPr/>
            <p:nvPr/>
          </p:nvSpPr>
          <p:spPr>
            <a:xfrm>
              <a:off x="62561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77"/>
            <p:cNvSpPr/>
            <p:nvPr/>
          </p:nvSpPr>
          <p:spPr>
            <a:xfrm>
              <a:off x="62561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77"/>
            <p:cNvSpPr/>
            <p:nvPr/>
          </p:nvSpPr>
          <p:spPr>
            <a:xfrm>
              <a:off x="61799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77"/>
            <p:cNvSpPr/>
            <p:nvPr/>
          </p:nvSpPr>
          <p:spPr>
            <a:xfrm>
              <a:off x="6179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77"/>
            <p:cNvSpPr/>
            <p:nvPr/>
          </p:nvSpPr>
          <p:spPr>
            <a:xfrm>
              <a:off x="61037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77"/>
            <p:cNvSpPr/>
            <p:nvPr/>
          </p:nvSpPr>
          <p:spPr>
            <a:xfrm>
              <a:off x="61037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77"/>
            <p:cNvSpPr/>
            <p:nvPr/>
          </p:nvSpPr>
          <p:spPr>
            <a:xfrm>
              <a:off x="60275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77"/>
            <p:cNvSpPr/>
            <p:nvPr/>
          </p:nvSpPr>
          <p:spPr>
            <a:xfrm>
              <a:off x="60275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77"/>
            <p:cNvSpPr/>
            <p:nvPr/>
          </p:nvSpPr>
          <p:spPr>
            <a:xfrm>
              <a:off x="60275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77"/>
            <p:cNvSpPr/>
            <p:nvPr/>
          </p:nvSpPr>
          <p:spPr>
            <a:xfrm>
              <a:off x="59514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77"/>
            <p:cNvSpPr/>
            <p:nvPr/>
          </p:nvSpPr>
          <p:spPr>
            <a:xfrm>
              <a:off x="59514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77"/>
            <p:cNvSpPr/>
            <p:nvPr/>
          </p:nvSpPr>
          <p:spPr>
            <a:xfrm>
              <a:off x="59514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77"/>
            <p:cNvSpPr/>
            <p:nvPr/>
          </p:nvSpPr>
          <p:spPr>
            <a:xfrm>
              <a:off x="5875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77"/>
            <p:cNvSpPr/>
            <p:nvPr/>
          </p:nvSpPr>
          <p:spPr>
            <a:xfrm>
              <a:off x="5875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77"/>
            <p:cNvSpPr/>
            <p:nvPr/>
          </p:nvSpPr>
          <p:spPr>
            <a:xfrm>
              <a:off x="58752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77"/>
            <p:cNvSpPr/>
            <p:nvPr/>
          </p:nvSpPr>
          <p:spPr>
            <a:xfrm>
              <a:off x="58752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77"/>
            <p:cNvSpPr/>
            <p:nvPr/>
          </p:nvSpPr>
          <p:spPr>
            <a:xfrm>
              <a:off x="45040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77"/>
            <p:cNvSpPr/>
            <p:nvPr/>
          </p:nvSpPr>
          <p:spPr>
            <a:xfrm>
              <a:off x="45040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77"/>
            <p:cNvSpPr/>
            <p:nvPr/>
          </p:nvSpPr>
          <p:spPr>
            <a:xfrm>
              <a:off x="45040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77"/>
            <p:cNvSpPr/>
            <p:nvPr/>
          </p:nvSpPr>
          <p:spPr>
            <a:xfrm>
              <a:off x="44278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77"/>
            <p:cNvSpPr/>
            <p:nvPr/>
          </p:nvSpPr>
          <p:spPr>
            <a:xfrm>
              <a:off x="4427825" y="3856775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77"/>
            <p:cNvSpPr/>
            <p:nvPr/>
          </p:nvSpPr>
          <p:spPr>
            <a:xfrm>
              <a:off x="44278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77"/>
            <p:cNvSpPr/>
            <p:nvPr/>
          </p:nvSpPr>
          <p:spPr>
            <a:xfrm>
              <a:off x="4351600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77"/>
            <p:cNvSpPr/>
            <p:nvPr/>
          </p:nvSpPr>
          <p:spPr>
            <a:xfrm>
              <a:off x="43516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77"/>
            <p:cNvSpPr/>
            <p:nvPr/>
          </p:nvSpPr>
          <p:spPr>
            <a:xfrm>
              <a:off x="39709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77"/>
            <p:cNvSpPr/>
            <p:nvPr/>
          </p:nvSpPr>
          <p:spPr>
            <a:xfrm>
              <a:off x="39709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77"/>
            <p:cNvSpPr/>
            <p:nvPr/>
          </p:nvSpPr>
          <p:spPr>
            <a:xfrm>
              <a:off x="39709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77"/>
            <p:cNvSpPr/>
            <p:nvPr/>
          </p:nvSpPr>
          <p:spPr>
            <a:xfrm>
              <a:off x="39709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77"/>
            <p:cNvSpPr/>
            <p:nvPr/>
          </p:nvSpPr>
          <p:spPr>
            <a:xfrm>
              <a:off x="39709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77"/>
            <p:cNvSpPr/>
            <p:nvPr/>
          </p:nvSpPr>
          <p:spPr>
            <a:xfrm>
              <a:off x="3970950" y="31710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77"/>
            <p:cNvSpPr/>
            <p:nvPr/>
          </p:nvSpPr>
          <p:spPr>
            <a:xfrm>
              <a:off x="397095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77"/>
            <p:cNvSpPr/>
            <p:nvPr/>
          </p:nvSpPr>
          <p:spPr>
            <a:xfrm>
              <a:off x="397095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77"/>
            <p:cNvSpPr/>
            <p:nvPr/>
          </p:nvSpPr>
          <p:spPr>
            <a:xfrm>
              <a:off x="39709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77"/>
            <p:cNvSpPr/>
            <p:nvPr/>
          </p:nvSpPr>
          <p:spPr>
            <a:xfrm>
              <a:off x="39709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77"/>
            <p:cNvSpPr/>
            <p:nvPr/>
          </p:nvSpPr>
          <p:spPr>
            <a:xfrm>
              <a:off x="397095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77"/>
            <p:cNvSpPr/>
            <p:nvPr/>
          </p:nvSpPr>
          <p:spPr>
            <a:xfrm>
              <a:off x="39709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77"/>
            <p:cNvSpPr/>
            <p:nvPr/>
          </p:nvSpPr>
          <p:spPr>
            <a:xfrm>
              <a:off x="39709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77"/>
            <p:cNvSpPr/>
            <p:nvPr/>
          </p:nvSpPr>
          <p:spPr>
            <a:xfrm>
              <a:off x="3970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77"/>
            <p:cNvSpPr/>
            <p:nvPr/>
          </p:nvSpPr>
          <p:spPr>
            <a:xfrm>
              <a:off x="39709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77"/>
            <p:cNvSpPr/>
            <p:nvPr/>
          </p:nvSpPr>
          <p:spPr>
            <a:xfrm>
              <a:off x="39709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77"/>
            <p:cNvSpPr/>
            <p:nvPr/>
          </p:nvSpPr>
          <p:spPr>
            <a:xfrm>
              <a:off x="40469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77"/>
            <p:cNvSpPr/>
            <p:nvPr/>
          </p:nvSpPr>
          <p:spPr>
            <a:xfrm>
              <a:off x="40469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77"/>
            <p:cNvSpPr/>
            <p:nvPr/>
          </p:nvSpPr>
          <p:spPr>
            <a:xfrm>
              <a:off x="40469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77"/>
            <p:cNvSpPr/>
            <p:nvPr/>
          </p:nvSpPr>
          <p:spPr>
            <a:xfrm>
              <a:off x="40469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77"/>
            <p:cNvSpPr/>
            <p:nvPr/>
          </p:nvSpPr>
          <p:spPr>
            <a:xfrm>
              <a:off x="40469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77"/>
            <p:cNvSpPr/>
            <p:nvPr/>
          </p:nvSpPr>
          <p:spPr>
            <a:xfrm>
              <a:off x="40469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77"/>
            <p:cNvSpPr/>
            <p:nvPr/>
          </p:nvSpPr>
          <p:spPr>
            <a:xfrm>
              <a:off x="40469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77"/>
            <p:cNvSpPr/>
            <p:nvPr/>
          </p:nvSpPr>
          <p:spPr>
            <a:xfrm>
              <a:off x="40469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77"/>
            <p:cNvSpPr/>
            <p:nvPr/>
          </p:nvSpPr>
          <p:spPr>
            <a:xfrm>
              <a:off x="40469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77"/>
            <p:cNvSpPr/>
            <p:nvPr/>
          </p:nvSpPr>
          <p:spPr>
            <a:xfrm>
              <a:off x="40469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77"/>
            <p:cNvSpPr/>
            <p:nvPr/>
          </p:nvSpPr>
          <p:spPr>
            <a:xfrm>
              <a:off x="40469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77"/>
            <p:cNvSpPr/>
            <p:nvPr/>
          </p:nvSpPr>
          <p:spPr>
            <a:xfrm>
              <a:off x="4046950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77"/>
            <p:cNvSpPr/>
            <p:nvPr/>
          </p:nvSpPr>
          <p:spPr>
            <a:xfrm>
              <a:off x="40469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77"/>
            <p:cNvSpPr/>
            <p:nvPr/>
          </p:nvSpPr>
          <p:spPr>
            <a:xfrm>
              <a:off x="41231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77"/>
            <p:cNvSpPr/>
            <p:nvPr/>
          </p:nvSpPr>
          <p:spPr>
            <a:xfrm>
              <a:off x="41231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77"/>
            <p:cNvSpPr/>
            <p:nvPr/>
          </p:nvSpPr>
          <p:spPr>
            <a:xfrm>
              <a:off x="41231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77"/>
            <p:cNvSpPr/>
            <p:nvPr/>
          </p:nvSpPr>
          <p:spPr>
            <a:xfrm>
              <a:off x="41231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77"/>
            <p:cNvSpPr/>
            <p:nvPr/>
          </p:nvSpPr>
          <p:spPr>
            <a:xfrm>
              <a:off x="41231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77"/>
            <p:cNvSpPr/>
            <p:nvPr/>
          </p:nvSpPr>
          <p:spPr>
            <a:xfrm>
              <a:off x="4123175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77"/>
            <p:cNvSpPr/>
            <p:nvPr/>
          </p:nvSpPr>
          <p:spPr>
            <a:xfrm>
              <a:off x="41231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77"/>
            <p:cNvSpPr/>
            <p:nvPr/>
          </p:nvSpPr>
          <p:spPr>
            <a:xfrm>
              <a:off x="41231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77"/>
            <p:cNvSpPr/>
            <p:nvPr/>
          </p:nvSpPr>
          <p:spPr>
            <a:xfrm>
              <a:off x="41231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77"/>
            <p:cNvSpPr/>
            <p:nvPr/>
          </p:nvSpPr>
          <p:spPr>
            <a:xfrm>
              <a:off x="41231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77"/>
            <p:cNvSpPr/>
            <p:nvPr/>
          </p:nvSpPr>
          <p:spPr>
            <a:xfrm>
              <a:off x="41231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77"/>
            <p:cNvSpPr/>
            <p:nvPr/>
          </p:nvSpPr>
          <p:spPr>
            <a:xfrm>
              <a:off x="412317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77"/>
            <p:cNvSpPr/>
            <p:nvPr/>
          </p:nvSpPr>
          <p:spPr>
            <a:xfrm>
              <a:off x="41994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77"/>
            <p:cNvSpPr/>
            <p:nvPr/>
          </p:nvSpPr>
          <p:spPr>
            <a:xfrm>
              <a:off x="41994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77"/>
            <p:cNvSpPr/>
            <p:nvPr/>
          </p:nvSpPr>
          <p:spPr>
            <a:xfrm>
              <a:off x="41994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77"/>
            <p:cNvSpPr/>
            <p:nvPr/>
          </p:nvSpPr>
          <p:spPr>
            <a:xfrm>
              <a:off x="41994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77"/>
            <p:cNvSpPr/>
            <p:nvPr/>
          </p:nvSpPr>
          <p:spPr>
            <a:xfrm>
              <a:off x="427560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77"/>
            <p:cNvSpPr/>
            <p:nvPr/>
          </p:nvSpPr>
          <p:spPr>
            <a:xfrm>
              <a:off x="42756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77"/>
            <p:cNvSpPr/>
            <p:nvPr/>
          </p:nvSpPr>
          <p:spPr>
            <a:xfrm>
              <a:off x="42756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77"/>
            <p:cNvSpPr/>
            <p:nvPr/>
          </p:nvSpPr>
          <p:spPr>
            <a:xfrm>
              <a:off x="42756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77"/>
            <p:cNvSpPr/>
            <p:nvPr/>
          </p:nvSpPr>
          <p:spPr>
            <a:xfrm>
              <a:off x="4275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77"/>
            <p:cNvSpPr/>
            <p:nvPr/>
          </p:nvSpPr>
          <p:spPr>
            <a:xfrm>
              <a:off x="4199400" y="33233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77"/>
            <p:cNvSpPr/>
            <p:nvPr/>
          </p:nvSpPr>
          <p:spPr>
            <a:xfrm>
              <a:off x="419940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77"/>
            <p:cNvSpPr/>
            <p:nvPr/>
          </p:nvSpPr>
          <p:spPr>
            <a:xfrm>
              <a:off x="4199400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77"/>
            <p:cNvSpPr/>
            <p:nvPr/>
          </p:nvSpPr>
          <p:spPr>
            <a:xfrm>
              <a:off x="4199400" y="355192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77"/>
            <p:cNvSpPr/>
            <p:nvPr/>
          </p:nvSpPr>
          <p:spPr>
            <a:xfrm>
              <a:off x="419940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77"/>
            <p:cNvSpPr/>
            <p:nvPr/>
          </p:nvSpPr>
          <p:spPr>
            <a:xfrm>
              <a:off x="419940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77"/>
            <p:cNvSpPr/>
            <p:nvPr/>
          </p:nvSpPr>
          <p:spPr>
            <a:xfrm>
              <a:off x="41231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77"/>
            <p:cNvSpPr/>
            <p:nvPr/>
          </p:nvSpPr>
          <p:spPr>
            <a:xfrm>
              <a:off x="41231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77"/>
            <p:cNvSpPr/>
            <p:nvPr/>
          </p:nvSpPr>
          <p:spPr>
            <a:xfrm>
              <a:off x="4046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77"/>
            <p:cNvSpPr/>
            <p:nvPr/>
          </p:nvSpPr>
          <p:spPr>
            <a:xfrm>
              <a:off x="40469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77"/>
            <p:cNvSpPr/>
            <p:nvPr/>
          </p:nvSpPr>
          <p:spPr>
            <a:xfrm>
              <a:off x="40469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77"/>
            <p:cNvSpPr/>
            <p:nvPr/>
          </p:nvSpPr>
          <p:spPr>
            <a:xfrm>
              <a:off x="40469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77"/>
            <p:cNvSpPr/>
            <p:nvPr/>
          </p:nvSpPr>
          <p:spPr>
            <a:xfrm>
              <a:off x="39709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77"/>
            <p:cNvSpPr/>
            <p:nvPr/>
          </p:nvSpPr>
          <p:spPr>
            <a:xfrm>
              <a:off x="35898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77"/>
            <p:cNvSpPr/>
            <p:nvPr/>
          </p:nvSpPr>
          <p:spPr>
            <a:xfrm>
              <a:off x="35898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77"/>
            <p:cNvSpPr/>
            <p:nvPr/>
          </p:nvSpPr>
          <p:spPr>
            <a:xfrm>
              <a:off x="358987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77"/>
            <p:cNvSpPr/>
            <p:nvPr/>
          </p:nvSpPr>
          <p:spPr>
            <a:xfrm>
              <a:off x="358987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77"/>
            <p:cNvSpPr/>
            <p:nvPr/>
          </p:nvSpPr>
          <p:spPr>
            <a:xfrm>
              <a:off x="35898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77"/>
            <p:cNvSpPr/>
            <p:nvPr/>
          </p:nvSpPr>
          <p:spPr>
            <a:xfrm>
              <a:off x="35898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77"/>
            <p:cNvSpPr/>
            <p:nvPr/>
          </p:nvSpPr>
          <p:spPr>
            <a:xfrm>
              <a:off x="35898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77"/>
            <p:cNvSpPr/>
            <p:nvPr/>
          </p:nvSpPr>
          <p:spPr>
            <a:xfrm>
              <a:off x="32852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77"/>
            <p:cNvSpPr/>
            <p:nvPr/>
          </p:nvSpPr>
          <p:spPr>
            <a:xfrm>
              <a:off x="32852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77"/>
            <p:cNvSpPr/>
            <p:nvPr/>
          </p:nvSpPr>
          <p:spPr>
            <a:xfrm>
              <a:off x="32852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77"/>
            <p:cNvSpPr/>
            <p:nvPr/>
          </p:nvSpPr>
          <p:spPr>
            <a:xfrm>
              <a:off x="33614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77"/>
            <p:cNvSpPr/>
            <p:nvPr/>
          </p:nvSpPr>
          <p:spPr>
            <a:xfrm>
              <a:off x="33614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77"/>
            <p:cNvSpPr/>
            <p:nvPr/>
          </p:nvSpPr>
          <p:spPr>
            <a:xfrm>
              <a:off x="33614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77"/>
            <p:cNvSpPr/>
            <p:nvPr/>
          </p:nvSpPr>
          <p:spPr>
            <a:xfrm>
              <a:off x="336145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77"/>
            <p:cNvSpPr/>
            <p:nvPr/>
          </p:nvSpPr>
          <p:spPr>
            <a:xfrm>
              <a:off x="33614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77"/>
            <p:cNvSpPr/>
            <p:nvPr/>
          </p:nvSpPr>
          <p:spPr>
            <a:xfrm>
              <a:off x="34374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77"/>
            <p:cNvSpPr/>
            <p:nvPr/>
          </p:nvSpPr>
          <p:spPr>
            <a:xfrm>
              <a:off x="34374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77"/>
            <p:cNvSpPr/>
            <p:nvPr/>
          </p:nvSpPr>
          <p:spPr>
            <a:xfrm>
              <a:off x="34374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77"/>
            <p:cNvSpPr/>
            <p:nvPr/>
          </p:nvSpPr>
          <p:spPr>
            <a:xfrm>
              <a:off x="34374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77"/>
            <p:cNvSpPr/>
            <p:nvPr/>
          </p:nvSpPr>
          <p:spPr>
            <a:xfrm>
              <a:off x="34374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77"/>
            <p:cNvSpPr/>
            <p:nvPr/>
          </p:nvSpPr>
          <p:spPr>
            <a:xfrm>
              <a:off x="34374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77"/>
            <p:cNvSpPr/>
            <p:nvPr/>
          </p:nvSpPr>
          <p:spPr>
            <a:xfrm>
              <a:off x="34374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77"/>
            <p:cNvSpPr/>
            <p:nvPr/>
          </p:nvSpPr>
          <p:spPr>
            <a:xfrm>
              <a:off x="35136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77"/>
            <p:cNvSpPr/>
            <p:nvPr/>
          </p:nvSpPr>
          <p:spPr>
            <a:xfrm>
              <a:off x="35136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77"/>
            <p:cNvSpPr/>
            <p:nvPr/>
          </p:nvSpPr>
          <p:spPr>
            <a:xfrm>
              <a:off x="35136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77"/>
            <p:cNvSpPr/>
            <p:nvPr/>
          </p:nvSpPr>
          <p:spPr>
            <a:xfrm>
              <a:off x="35136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77"/>
            <p:cNvSpPr/>
            <p:nvPr/>
          </p:nvSpPr>
          <p:spPr>
            <a:xfrm>
              <a:off x="35136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77"/>
            <p:cNvSpPr/>
            <p:nvPr/>
          </p:nvSpPr>
          <p:spPr>
            <a:xfrm>
              <a:off x="35136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77"/>
            <p:cNvSpPr/>
            <p:nvPr/>
          </p:nvSpPr>
          <p:spPr>
            <a:xfrm>
              <a:off x="35136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77"/>
            <p:cNvSpPr/>
            <p:nvPr/>
          </p:nvSpPr>
          <p:spPr>
            <a:xfrm>
              <a:off x="35136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77"/>
            <p:cNvSpPr/>
            <p:nvPr/>
          </p:nvSpPr>
          <p:spPr>
            <a:xfrm>
              <a:off x="35898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77"/>
            <p:cNvSpPr/>
            <p:nvPr/>
          </p:nvSpPr>
          <p:spPr>
            <a:xfrm>
              <a:off x="366610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77"/>
            <p:cNvSpPr/>
            <p:nvPr/>
          </p:nvSpPr>
          <p:spPr>
            <a:xfrm>
              <a:off x="366610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77"/>
            <p:cNvSpPr/>
            <p:nvPr/>
          </p:nvSpPr>
          <p:spPr>
            <a:xfrm>
              <a:off x="36661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77"/>
            <p:cNvSpPr/>
            <p:nvPr/>
          </p:nvSpPr>
          <p:spPr>
            <a:xfrm>
              <a:off x="36661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77"/>
            <p:cNvSpPr/>
            <p:nvPr/>
          </p:nvSpPr>
          <p:spPr>
            <a:xfrm>
              <a:off x="36661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77"/>
            <p:cNvSpPr/>
            <p:nvPr/>
          </p:nvSpPr>
          <p:spPr>
            <a:xfrm>
              <a:off x="36661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77"/>
            <p:cNvSpPr/>
            <p:nvPr/>
          </p:nvSpPr>
          <p:spPr>
            <a:xfrm>
              <a:off x="36661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77"/>
            <p:cNvSpPr/>
            <p:nvPr/>
          </p:nvSpPr>
          <p:spPr>
            <a:xfrm>
              <a:off x="37423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77"/>
            <p:cNvSpPr/>
            <p:nvPr/>
          </p:nvSpPr>
          <p:spPr>
            <a:xfrm>
              <a:off x="37423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77"/>
            <p:cNvSpPr/>
            <p:nvPr/>
          </p:nvSpPr>
          <p:spPr>
            <a:xfrm>
              <a:off x="37423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77"/>
            <p:cNvSpPr/>
            <p:nvPr/>
          </p:nvSpPr>
          <p:spPr>
            <a:xfrm>
              <a:off x="37423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77"/>
            <p:cNvSpPr/>
            <p:nvPr/>
          </p:nvSpPr>
          <p:spPr>
            <a:xfrm>
              <a:off x="3742300" y="30186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77"/>
            <p:cNvSpPr/>
            <p:nvPr/>
          </p:nvSpPr>
          <p:spPr>
            <a:xfrm>
              <a:off x="37423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77"/>
            <p:cNvSpPr/>
            <p:nvPr/>
          </p:nvSpPr>
          <p:spPr>
            <a:xfrm>
              <a:off x="374230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77"/>
            <p:cNvSpPr/>
            <p:nvPr/>
          </p:nvSpPr>
          <p:spPr>
            <a:xfrm>
              <a:off x="37423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77"/>
            <p:cNvSpPr/>
            <p:nvPr/>
          </p:nvSpPr>
          <p:spPr>
            <a:xfrm>
              <a:off x="38185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77"/>
            <p:cNvSpPr/>
            <p:nvPr/>
          </p:nvSpPr>
          <p:spPr>
            <a:xfrm>
              <a:off x="38185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77"/>
            <p:cNvSpPr/>
            <p:nvPr/>
          </p:nvSpPr>
          <p:spPr>
            <a:xfrm>
              <a:off x="38185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77"/>
            <p:cNvSpPr/>
            <p:nvPr/>
          </p:nvSpPr>
          <p:spPr>
            <a:xfrm>
              <a:off x="38185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77"/>
            <p:cNvSpPr/>
            <p:nvPr/>
          </p:nvSpPr>
          <p:spPr>
            <a:xfrm>
              <a:off x="38185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77"/>
            <p:cNvSpPr/>
            <p:nvPr/>
          </p:nvSpPr>
          <p:spPr>
            <a:xfrm>
              <a:off x="38185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77"/>
            <p:cNvSpPr/>
            <p:nvPr/>
          </p:nvSpPr>
          <p:spPr>
            <a:xfrm>
              <a:off x="38185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77"/>
            <p:cNvSpPr/>
            <p:nvPr/>
          </p:nvSpPr>
          <p:spPr>
            <a:xfrm>
              <a:off x="381852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77"/>
            <p:cNvSpPr/>
            <p:nvPr/>
          </p:nvSpPr>
          <p:spPr>
            <a:xfrm>
              <a:off x="38185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77"/>
            <p:cNvSpPr/>
            <p:nvPr/>
          </p:nvSpPr>
          <p:spPr>
            <a:xfrm>
              <a:off x="38185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77"/>
            <p:cNvSpPr/>
            <p:nvPr/>
          </p:nvSpPr>
          <p:spPr>
            <a:xfrm>
              <a:off x="38947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77"/>
            <p:cNvSpPr/>
            <p:nvPr/>
          </p:nvSpPr>
          <p:spPr>
            <a:xfrm>
              <a:off x="38947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77"/>
            <p:cNvSpPr/>
            <p:nvPr/>
          </p:nvSpPr>
          <p:spPr>
            <a:xfrm>
              <a:off x="3894725" y="385677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77"/>
            <p:cNvSpPr/>
            <p:nvPr/>
          </p:nvSpPr>
          <p:spPr>
            <a:xfrm>
              <a:off x="38947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77"/>
            <p:cNvSpPr/>
            <p:nvPr/>
          </p:nvSpPr>
          <p:spPr>
            <a:xfrm>
              <a:off x="38947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77"/>
            <p:cNvSpPr/>
            <p:nvPr/>
          </p:nvSpPr>
          <p:spPr>
            <a:xfrm>
              <a:off x="38947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77"/>
            <p:cNvSpPr/>
            <p:nvPr/>
          </p:nvSpPr>
          <p:spPr>
            <a:xfrm>
              <a:off x="3894725" y="355192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77"/>
            <p:cNvSpPr/>
            <p:nvPr/>
          </p:nvSpPr>
          <p:spPr>
            <a:xfrm>
              <a:off x="38947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77"/>
            <p:cNvSpPr/>
            <p:nvPr/>
          </p:nvSpPr>
          <p:spPr>
            <a:xfrm>
              <a:off x="38947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77"/>
            <p:cNvSpPr/>
            <p:nvPr/>
          </p:nvSpPr>
          <p:spPr>
            <a:xfrm>
              <a:off x="389460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77"/>
            <p:cNvSpPr/>
            <p:nvPr/>
          </p:nvSpPr>
          <p:spPr>
            <a:xfrm>
              <a:off x="38947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77"/>
            <p:cNvSpPr/>
            <p:nvPr/>
          </p:nvSpPr>
          <p:spPr>
            <a:xfrm>
              <a:off x="38947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77"/>
            <p:cNvSpPr/>
            <p:nvPr/>
          </p:nvSpPr>
          <p:spPr>
            <a:xfrm>
              <a:off x="38947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77"/>
            <p:cNvSpPr/>
            <p:nvPr/>
          </p:nvSpPr>
          <p:spPr>
            <a:xfrm>
              <a:off x="38947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77"/>
            <p:cNvSpPr/>
            <p:nvPr/>
          </p:nvSpPr>
          <p:spPr>
            <a:xfrm>
              <a:off x="38947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77"/>
            <p:cNvSpPr/>
            <p:nvPr/>
          </p:nvSpPr>
          <p:spPr>
            <a:xfrm>
              <a:off x="38947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77"/>
            <p:cNvSpPr/>
            <p:nvPr/>
          </p:nvSpPr>
          <p:spPr>
            <a:xfrm>
              <a:off x="38185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77"/>
            <p:cNvSpPr/>
            <p:nvPr/>
          </p:nvSpPr>
          <p:spPr>
            <a:xfrm>
              <a:off x="3742300" y="2866425"/>
              <a:ext cx="62225" cy="53225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77"/>
            <p:cNvSpPr/>
            <p:nvPr/>
          </p:nvSpPr>
          <p:spPr>
            <a:xfrm>
              <a:off x="36661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77"/>
            <p:cNvSpPr/>
            <p:nvPr/>
          </p:nvSpPr>
          <p:spPr>
            <a:xfrm>
              <a:off x="450405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77"/>
            <p:cNvSpPr/>
            <p:nvPr/>
          </p:nvSpPr>
          <p:spPr>
            <a:xfrm>
              <a:off x="4504050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77"/>
            <p:cNvSpPr/>
            <p:nvPr/>
          </p:nvSpPr>
          <p:spPr>
            <a:xfrm>
              <a:off x="45040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77"/>
            <p:cNvSpPr/>
            <p:nvPr/>
          </p:nvSpPr>
          <p:spPr>
            <a:xfrm>
              <a:off x="44278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77"/>
            <p:cNvSpPr/>
            <p:nvPr/>
          </p:nvSpPr>
          <p:spPr>
            <a:xfrm>
              <a:off x="44278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77"/>
            <p:cNvSpPr/>
            <p:nvPr/>
          </p:nvSpPr>
          <p:spPr>
            <a:xfrm>
              <a:off x="44278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77"/>
            <p:cNvSpPr/>
            <p:nvPr/>
          </p:nvSpPr>
          <p:spPr>
            <a:xfrm>
              <a:off x="442782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77"/>
            <p:cNvSpPr/>
            <p:nvPr/>
          </p:nvSpPr>
          <p:spPr>
            <a:xfrm>
              <a:off x="442782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77"/>
            <p:cNvSpPr/>
            <p:nvPr/>
          </p:nvSpPr>
          <p:spPr>
            <a:xfrm>
              <a:off x="43516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77"/>
            <p:cNvSpPr/>
            <p:nvPr/>
          </p:nvSpPr>
          <p:spPr>
            <a:xfrm>
              <a:off x="43516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77"/>
            <p:cNvSpPr/>
            <p:nvPr/>
          </p:nvSpPr>
          <p:spPr>
            <a:xfrm>
              <a:off x="43516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77"/>
            <p:cNvSpPr/>
            <p:nvPr/>
          </p:nvSpPr>
          <p:spPr>
            <a:xfrm>
              <a:off x="435160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77"/>
            <p:cNvSpPr/>
            <p:nvPr/>
          </p:nvSpPr>
          <p:spPr>
            <a:xfrm>
              <a:off x="435160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77"/>
            <p:cNvSpPr/>
            <p:nvPr/>
          </p:nvSpPr>
          <p:spPr>
            <a:xfrm>
              <a:off x="42756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77"/>
            <p:cNvSpPr/>
            <p:nvPr/>
          </p:nvSpPr>
          <p:spPr>
            <a:xfrm>
              <a:off x="42756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77"/>
            <p:cNvSpPr/>
            <p:nvPr/>
          </p:nvSpPr>
          <p:spPr>
            <a:xfrm>
              <a:off x="42756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77"/>
            <p:cNvSpPr/>
            <p:nvPr/>
          </p:nvSpPr>
          <p:spPr>
            <a:xfrm>
              <a:off x="427560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77"/>
            <p:cNvSpPr/>
            <p:nvPr/>
          </p:nvSpPr>
          <p:spPr>
            <a:xfrm>
              <a:off x="42756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77"/>
            <p:cNvSpPr/>
            <p:nvPr/>
          </p:nvSpPr>
          <p:spPr>
            <a:xfrm>
              <a:off x="42756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77"/>
            <p:cNvSpPr/>
            <p:nvPr/>
          </p:nvSpPr>
          <p:spPr>
            <a:xfrm>
              <a:off x="42756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77"/>
            <p:cNvSpPr/>
            <p:nvPr/>
          </p:nvSpPr>
          <p:spPr>
            <a:xfrm>
              <a:off x="42756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77"/>
            <p:cNvSpPr/>
            <p:nvPr/>
          </p:nvSpPr>
          <p:spPr>
            <a:xfrm>
              <a:off x="41994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77"/>
            <p:cNvSpPr/>
            <p:nvPr/>
          </p:nvSpPr>
          <p:spPr>
            <a:xfrm>
              <a:off x="41994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77"/>
            <p:cNvSpPr/>
            <p:nvPr/>
          </p:nvSpPr>
          <p:spPr>
            <a:xfrm>
              <a:off x="41994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77"/>
            <p:cNvSpPr/>
            <p:nvPr/>
          </p:nvSpPr>
          <p:spPr>
            <a:xfrm>
              <a:off x="41994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77"/>
            <p:cNvSpPr/>
            <p:nvPr/>
          </p:nvSpPr>
          <p:spPr>
            <a:xfrm>
              <a:off x="41231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77"/>
            <p:cNvSpPr/>
            <p:nvPr/>
          </p:nvSpPr>
          <p:spPr>
            <a:xfrm>
              <a:off x="41231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77"/>
            <p:cNvSpPr/>
            <p:nvPr/>
          </p:nvSpPr>
          <p:spPr>
            <a:xfrm>
              <a:off x="41231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77"/>
            <p:cNvSpPr/>
            <p:nvPr/>
          </p:nvSpPr>
          <p:spPr>
            <a:xfrm>
              <a:off x="41231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77"/>
            <p:cNvSpPr/>
            <p:nvPr/>
          </p:nvSpPr>
          <p:spPr>
            <a:xfrm>
              <a:off x="41231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77"/>
            <p:cNvSpPr/>
            <p:nvPr/>
          </p:nvSpPr>
          <p:spPr>
            <a:xfrm>
              <a:off x="40469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77"/>
            <p:cNvSpPr/>
            <p:nvPr/>
          </p:nvSpPr>
          <p:spPr>
            <a:xfrm>
              <a:off x="40469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77"/>
            <p:cNvSpPr/>
            <p:nvPr/>
          </p:nvSpPr>
          <p:spPr>
            <a:xfrm>
              <a:off x="40469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77"/>
            <p:cNvSpPr/>
            <p:nvPr/>
          </p:nvSpPr>
          <p:spPr>
            <a:xfrm>
              <a:off x="39709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77"/>
            <p:cNvSpPr/>
            <p:nvPr/>
          </p:nvSpPr>
          <p:spPr>
            <a:xfrm>
              <a:off x="39709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77"/>
            <p:cNvSpPr/>
            <p:nvPr/>
          </p:nvSpPr>
          <p:spPr>
            <a:xfrm>
              <a:off x="39709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77"/>
            <p:cNvSpPr/>
            <p:nvPr/>
          </p:nvSpPr>
          <p:spPr>
            <a:xfrm>
              <a:off x="38947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77"/>
            <p:cNvSpPr/>
            <p:nvPr/>
          </p:nvSpPr>
          <p:spPr>
            <a:xfrm>
              <a:off x="38947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77"/>
            <p:cNvSpPr/>
            <p:nvPr/>
          </p:nvSpPr>
          <p:spPr>
            <a:xfrm>
              <a:off x="38947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77"/>
            <p:cNvSpPr/>
            <p:nvPr/>
          </p:nvSpPr>
          <p:spPr>
            <a:xfrm>
              <a:off x="38947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77"/>
            <p:cNvSpPr/>
            <p:nvPr/>
          </p:nvSpPr>
          <p:spPr>
            <a:xfrm>
              <a:off x="38185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77"/>
            <p:cNvSpPr/>
            <p:nvPr/>
          </p:nvSpPr>
          <p:spPr>
            <a:xfrm>
              <a:off x="38185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77"/>
            <p:cNvSpPr/>
            <p:nvPr/>
          </p:nvSpPr>
          <p:spPr>
            <a:xfrm>
              <a:off x="38185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77"/>
            <p:cNvSpPr/>
            <p:nvPr/>
          </p:nvSpPr>
          <p:spPr>
            <a:xfrm>
              <a:off x="38185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77"/>
            <p:cNvSpPr/>
            <p:nvPr/>
          </p:nvSpPr>
          <p:spPr>
            <a:xfrm>
              <a:off x="38185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77"/>
            <p:cNvSpPr/>
            <p:nvPr/>
          </p:nvSpPr>
          <p:spPr>
            <a:xfrm>
              <a:off x="381852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77"/>
            <p:cNvSpPr/>
            <p:nvPr/>
          </p:nvSpPr>
          <p:spPr>
            <a:xfrm>
              <a:off x="38185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77"/>
            <p:cNvSpPr/>
            <p:nvPr/>
          </p:nvSpPr>
          <p:spPr>
            <a:xfrm>
              <a:off x="38185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77"/>
            <p:cNvSpPr/>
            <p:nvPr/>
          </p:nvSpPr>
          <p:spPr>
            <a:xfrm>
              <a:off x="3742300" y="37803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77"/>
            <p:cNvSpPr/>
            <p:nvPr/>
          </p:nvSpPr>
          <p:spPr>
            <a:xfrm>
              <a:off x="37423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77"/>
            <p:cNvSpPr/>
            <p:nvPr/>
          </p:nvSpPr>
          <p:spPr>
            <a:xfrm>
              <a:off x="37423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77"/>
            <p:cNvSpPr/>
            <p:nvPr/>
          </p:nvSpPr>
          <p:spPr>
            <a:xfrm>
              <a:off x="37423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77"/>
            <p:cNvSpPr/>
            <p:nvPr/>
          </p:nvSpPr>
          <p:spPr>
            <a:xfrm>
              <a:off x="37421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77"/>
            <p:cNvSpPr/>
            <p:nvPr/>
          </p:nvSpPr>
          <p:spPr>
            <a:xfrm>
              <a:off x="37423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77"/>
            <p:cNvSpPr/>
            <p:nvPr/>
          </p:nvSpPr>
          <p:spPr>
            <a:xfrm>
              <a:off x="366595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77"/>
            <p:cNvSpPr/>
            <p:nvPr/>
          </p:nvSpPr>
          <p:spPr>
            <a:xfrm>
              <a:off x="36661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77"/>
            <p:cNvSpPr/>
            <p:nvPr/>
          </p:nvSpPr>
          <p:spPr>
            <a:xfrm>
              <a:off x="36661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77"/>
            <p:cNvSpPr/>
            <p:nvPr/>
          </p:nvSpPr>
          <p:spPr>
            <a:xfrm>
              <a:off x="35898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77"/>
            <p:cNvSpPr/>
            <p:nvPr/>
          </p:nvSpPr>
          <p:spPr>
            <a:xfrm>
              <a:off x="35898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77"/>
            <p:cNvSpPr/>
            <p:nvPr/>
          </p:nvSpPr>
          <p:spPr>
            <a:xfrm>
              <a:off x="35898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77"/>
            <p:cNvSpPr/>
            <p:nvPr/>
          </p:nvSpPr>
          <p:spPr>
            <a:xfrm>
              <a:off x="35136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77"/>
            <p:cNvSpPr/>
            <p:nvPr/>
          </p:nvSpPr>
          <p:spPr>
            <a:xfrm>
              <a:off x="35136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77"/>
            <p:cNvSpPr/>
            <p:nvPr/>
          </p:nvSpPr>
          <p:spPr>
            <a:xfrm>
              <a:off x="35136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77"/>
            <p:cNvSpPr/>
            <p:nvPr/>
          </p:nvSpPr>
          <p:spPr>
            <a:xfrm>
              <a:off x="34374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77"/>
            <p:cNvSpPr/>
            <p:nvPr/>
          </p:nvSpPr>
          <p:spPr>
            <a:xfrm>
              <a:off x="34374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77"/>
            <p:cNvSpPr/>
            <p:nvPr/>
          </p:nvSpPr>
          <p:spPr>
            <a:xfrm>
              <a:off x="343745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77"/>
            <p:cNvSpPr/>
            <p:nvPr/>
          </p:nvSpPr>
          <p:spPr>
            <a:xfrm>
              <a:off x="34374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77"/>
            <p:cNvSpPr/>
            <p:nvPr/>
          </p:nvSpPr>
          <p:spPr>
            <a:xfrm>
              <a:off x="336145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77"/>
            <p:cNvSpPr/>
            <p:nvPr/>
          </p:nvSpPr>
          <p:spPr>
            <a:xfrm>
              <a:off x="33614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77"/>
            <p:cNvSpPr/>
            <p:nvPr/>
          </p:nvSpPr>
          <p:spPr>
            <a:xfrm>
              <a:off x="33614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77"/>
            <p:cNvSpPr/>
            <p:nvPr/>
          </p:nvSpPr>
          <p:spPr>
            <a:xfrm>
              <a:off x="33614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77"/>
            <p:cNvSpPr/>
            <p:nvPr/>
          </p:nvSpPr>
          <p:spPr>
            <a:xfrm>
              <a:off x="32852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77"/>
            <p:cNvSpPr/>
            <p:nvPr/>
          </p:nvSpPr>
          <p:spPr>
            <a:xfrm>
              <a:off x="32852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77"/>
            <p:cNvSpPr/>
            <p:nvPr/>
          </p:nvSpPr>
          <p:spPr>
            <a:xfrm>
              <a:off x="32852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77"/>
            <p:cNvSpPr/>
            <p:nvPr/>
          </p:nvSpPr>
          <p:spPr>
            <a:xfrm>
              <a:off x="32852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77"/>
            <p:cNvSpPr/>
            <p:nvPr/>
          </p:nvSpPr>
          <p:spPr>
            <a:xfrm>
              <a:off x="3209025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77"/>
            <p:cNvSpPr/>
            <p:nvPr/>
          </p:nvSpPr>
          <p:spPr>
            <a:xfrm>
              <a:off x="32090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77"/>
            <p:cNvSpPr/>
            <p:nvPr/>
          </p:nvSpPr>
          <p:spPr>
            <a:xfrm>
              <a:off x="32090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77"/>
            <p:cNvSpPr/>
            <p:nvPr/>
          </p:nvSpPr>
          <p:spPr>
            <a:xfrm>
              <a:off x="32090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77"/>
            <p:cNvSpPr/>
            <p:nvPr/>
          </p:nvSpPr>
          <p:spPr>
            <a:xfrm>
              <a:off x="32090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77"/>
            <p:cNvSpPr/>
            <p:nvPr/>
          </p:nvSpPr>
          <p:spPr>
            <a:xfrm>
              <a:off x="41994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77"/>
            <p:cNvSpPr/>
            <p:nvPr/>
          </p:nvSpPr>
          <p:spPr>
            <a:xfrm>
              <a:off x="3132800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77"/>
            <p:cNvSpPr/>
            <p:nvPr/>
          </p:nvSpPr>
          <p:spPr>
            <a:xfrm>
              <a:off x="305680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77"/>
            <p:cNvSpPr/>
            <p:nvPr/>
          </p:nvSpPr>
          <p:spPr>
            <a:xfrm>
              <a:off x="43516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77"/>
            <p:cNvSpPr/>
            <p:nvPr/>
          </p:nvSpPr>
          <p:spPr>
            <a:xfrm>
              <a:off x="43516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77"/>
            <p:cNvSpPr/>
            <p:nvPr/>
          </p:nvSpPr>
          <p:spPr>
            <a:xfrm>
              <a:off x="43516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77"/>
            <p:cNvSpPr/>
            <p:nvPr/>
          </p:nvSpPr>
          <p:spPr>
            <a:xfrm>
              <a:off x="43516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77"/>
            <p:cNvSpPr/>
            <p:nvPr/>
          </p:nvSpPr>
          <p:spPr>
            <a:xfrm>
              <a:off x="43516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77"/>
            <p:cNvSpPr/>
            <p:nvPr/>
          </p:nvSpPr>
          <p:spPr>
            <a:xfrm>
              <a:off x="43516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77"/>
            <p:cNvSpPr/>
            <p:nvPr/>
          </p:nvSpPr>
          <p:spPr>
            <a:xfrm>
              <a:off x="43516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77"/>
            <p:cNvSpPr/>
            <p:nvPr/>
          </p:nvSpPr>
          <p:spPr>
            <a:xfrm>
              <a:off x="397095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77"/>
            <p:cNvSpPr/>
            <p:nvPr/>
          </p:nvSpPr>
          <p:spPr>
            <a:xfrm>
              <a:off x="39709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77"/>
            <p:cNvSpPr/>
            <p:nvPr/>
          </p:nvSpPr>
          <p:spPr>
            <a:xfrm>
              <a:off x="36661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77"/>
            <p:cNvSpPr/>
            <p:nvPr/>
          </p:nvSpPr>
          <p:spPr>
            <a:xfrm>
              <a:off x="37423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77"/>
            <p:cNvSpPr/>
            <p:nvPr/>
          </p:nvSpPr>
          <p:spPr>
            <a:xfrm>
              <a:off x="37423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77"/>
            <p:cNvSpPr/>
            <p:nvPr/>
          </p:nvSpPr>
          <p:spPr>
            <a:xfrm>
              <a:off x="38185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77"/>
            <p:cNvSpPr/>
            <p:nvPr/>
          </p:nvSpPr>
          <p:spPr>
            <a:xfrm>
              <a:off x="38947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77"/>
            <p:cNvSpPr/>
            <p:nvPr/>
          </p:nvSpPr>
          <p:spPr>
            <a:xfrm>
              <a:off x="38947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77"/>
            <p:cNvSpPr/>
            <p:nvPr/>
          </p:nvSpPr>
          <p:spPr>
            <a:xfrm>
              <a:off x="39709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77"/>
            <p:cNvSpPr/>
            <p:nvPr/>
          </p:nvSpPr>
          <p:spPr>
            <a:xfrm>
              <a:off x="39709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77"/>
            <p:cNvSpPr/>
            <p:nvPr/>
          </p:nvSpPr>
          <p:spPr>
            <a:xfrm>
              <a:off x="40469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77"/>
            <p:cNvSpPr/>
            <p:nvPr/>
          </p:nvSpPr>
          <p:spPr>
            <a:xfrm>
              <a:off x="40469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77"/>
            <p:cNvSpPr/>
            <p:nvPr/>
          </p:nvSpPr>
          <p:spPr>
            <a:xfrm>
              <a:off x="40469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77"/>
            <p:cNvSpPr/>
            <p:nvPr/>
          </p:nvSpPr>
          <p:spPr>
            <a:xfrm>
              <a:off x="40469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77"/>
            <p:cNvSpPr/>
            <p:nvPr/>
          </p:nvSpPr>
          <p:spPr>
            <a:xfrm>
              <a:off x="41231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77"/>
            <p:cNvSpPr/>
            <p:nvPr/>
          </p:nvSpPr>
          <p:spPr>
            <a:xfrm>
              <a:off x="41231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77"/>
            <p:cNvSpPr/>
            <p:nvPr/>
          </p:nvSpPr>
          <p:spPr>
            <a:xfrm>
              <a:off x="41231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77"/>
            <p:cNvSpPr/>
            <p:nvPr/>
          </p:nvSpPr>
          <p:spPr>
            <a:xfrm>
              <a:off x="41231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77"/>
            <p:cNvSpPr/>
            <p:nvPr/>
          </p:nvSpPr>
          <p:spPr>
            <a:xfrm>
              <a:off x="41231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77"/>
            <p:cNvSpPr/>
            <p:nvPr/>
          </p:nvSpPr>
          <p:spPr>
            <a:xfrm>
              <a:off x="41231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77"/>
            <p:cNvSpPr/>
            <p:nvPr/>
          </p:nvSpPr>
          <p:spPr>
            <a:xfrm>
              <a:off x="41994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77"/>
            <p:cNvSpPr/>
            <p:nvPr/>
          </p:nvSpPr>
          <p:spPr>
            <a:xfrm>
              <a:off x="41994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77"/>
            <p:cNvSpPr/>
            <p:nvPr/>
          </p:nvSpPr>
          <p:spPr>
            <a:xfrm>
              <a:off x="41994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77"/>
            <p:cNvSpPr/>
            <p:nvPr/>
          </p:nvSpPr>
          <p:spPr>
            <a:xfrm>
              <a:off x="41994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77"/>
            <p:cNvSpPr/>
            <p:nvPr/>
          </p:nvSpPr>
          <p:spPr>
            <a:xfrm>
              <a:off x="41994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77"/>
            <p:cNvSpPr/>
            <p:nvPr/>
          </p:nvSpPr>
          <p:spPr>
            <a:xfrm>
              <a:off x="41994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77"/>
            <p:cNvSpPr/>
            <p:nvPr/>
          </p:nvSpPr>
          <p:spPr>
            <a:xfrm>
              <a:off x="41994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77"/>
            <p:cNvSpPr/>
            <p:nvPr/>
          </p:nvSpPr>
          <p:spPr>
            <a:xfrm>
              <a:off x="42756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77"/>
            <p:cNvSpPr/>
            <p:nvPr/>
          </p:nvSpPr>
          <p:spPr>
            <a:xfrm>
              <a:off x="42756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77"/>
            <p:cNvSpPr/>
            <p:nvPr/>
          </p:nvSpPr>
          <p:spPr>
            <a:xfrm>
              <a:off x="42756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77"/>
            <p:cNvSpPr/>
            <p:nvPr/>
          </p:nvSpPr>
          <p:spPr>
            <a:xfrm>
              <a:off x="42756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77"/>
            <p:cNvSpPr/>
            <p:nvPr/>
          </p:nvSpPr>
          <p:spPr>
            <a:xfrm>
              <a:off x="42756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77"/>
            <p:cNvSpPr/>
            <p:nvPr/>
          </p:nvSpPr>
          <p:spPr>
            <a:xfrm>
              <a:off x="42756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77"/>
            <p:cNvSpPr/>
            <p:nvPr/>
          </p:nvSpPr>
          <p:spPr>
            <a:xfrm>
              <a:off x="42756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77"/>
            <p:cNvSpPr/>
            <p:nvPr/>
          </p:nvSpPr>
          <p:spPr>
            <a:xfrm>
              <a:off x="42756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77"/>
            <p:cNvSpPr/>
            <p:nvPr/>
          </p:nvSpPr>
          <p:spPr>
            <a:xfrm>
              <a:off x="43516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77"/>
            <p:cNvSpPr/>
            <p:nvPr/>
          </p:nvSpPr>
          <p:spPr>
            <a:xfrm>
              <a:off x="44278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77"/>
            <p:cNvSpPr/>
            <p:nvPr/>
          </p:nvSpPr>
          <p:spPr>
            <a:xfrm>
              <a:off x="44278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77"/>
            <p:cNvSpPr/>
            <p:nvPr/>
          </p:nvSpPr>
          <p:spPr>
            <a:xfrm>
              <a:off x="44278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77"/>
            <p:cNvSpPr/>
            <p:nvPr/>
          </p:nvSpPr>
          <p:spPr>
            <a:xfrm>
              <a:off x="44278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77"/>
            <p:cNvSpPr/>
            <p:nvPr/>
          </p:nvSpPr>
          <p:spPr>
            <a:xfrm>
              <a:off x="44278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77"/>
            <p:cNvSpPr/>
            <p:nvPr/>
          </p:nvSpPr>
          <p:spPr>
            <a:xfrm>
              <a:off x="44278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77"/>
            <p:cNvSpPr/>
            <p:nvPr/>
          </p:nvSpPr>
          <p:spPr>
            <a:xfrm>
              <a:off x="44278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77"/>
            <p:cNvSpPr/>
            <p:nvPr/>
          </p:nvSpPr>
          <p:spPr>
            <a:xfrm>
              <a:off x="44278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77"/>
            <p:cNvSpPr/>
            <p:nvPr/>
          </p:nvSpPr>
          <p:spPr>
            <a:xfrm>
              <a:off x="4427825" y="1571400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77"/>
            <p:cNvSpPr/>
            <p:nvPr/>
          </p:nvSpPr>
          <p:spPr>
            <a:xfrm>
              <a:off x="43516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77"/>
            <p:cNvSpPr/>
            <p:nvPr/>
          </p:nvSpPr>
          <p:spPr>
            <a:xfrm>
              <a:off x="42756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77"/>
            <p:cNvSpPr/>
            <p:nvPr/>
          </p:nvSpPr>
          <p:spPr>
            <a:xfrm>
              <a:off x="42756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77"/>
            <p:cNvSpPr/>
            <p:nvPr/>
          </p:nvSpPr>
          <p:spPr>
            <a:xfrm>
              <a:off x="41994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77"/>
            <p:cNvSpPr/>
            <p:nvPr/>
          </p:nvSpPr>
          <p:spPr>
            <a:xfrm>
              <a:off x="41994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77"/>
            <p:cNvSpPr/>
            <p:nvPr/>
          </p:nvSpPr>
          <p:spPr>
            <a:xfrm>
              <a:off x="41994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77"/>
            <p:cNvSpPr/>
            <p:nvPr/>
          </p:nvSpPr>
          <p:spPr>
            <a:xfrm>
              <a:off x="41994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77"/>
            <p:cNvSpPr/>
            <p:nvPr/>
          </p:nvSpPr>
          <p:spPr>
            <a:xfrm>
              <a:off x="41231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77"/>
            <p:cNvSpPr/>
            <p:nvPr/>
          </p:nvSpPr>
          <p:spPr>
            <a:xfrm>
              <a:off x="41231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77"/>
            <p:cNvSpPr/>
            <p:nvPr/>
          </p:nvSpPr>
          <p:spPr>
            <a:xfrm>
              <a:off x="41231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77"/>
            <p:cNvSpPr/>
            <p:nvPr/>
          </p:nvSpPr>
          <p:spPr>
            <a:xfrm>
              <a:off x="41231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77"/>
            <p:cNvSpPr/>
            <p:nvPr/>
          </p:nvSpPr>
          <p:spPr>
            <a:xfrm>
              <a:off x="41231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77"/>
            <p:cNvSpPr/>
            <p:nvPr/>
          </p:nvSpPr>
          <p:spPr>
            <a:xfrm>
              <a:off x="41231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77"/>
            <p:cNvSpPr/>
            <p:nvPr/>
          </p:nvSpPr>
          <p:spPr>
            <a:xfrm>
              <a:off x="40469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77"/>
            <p:cNvSpPr/>
            <p:nvPr/>
          </p:nvSpPr>
          <p:spPr>
            <a:xfrm>
              <a:off x="40469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77"/>
            <p:cNvSpPr/>
            <p:nvPr/>
          </p:nvSpPr>
          <p:spPr>
            <a:xfrm>
              <a:off x="40469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77"/>
            <p:cNvSpPr/>
            <p:nvPr/>
          </p:nvSpPr>
          <p:spPr>
            <a:xfrm>
              <a:off x="40469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77"/>
            <p:cNvSpPr/>
            <p:nvPr/>
          </p:nvSpPr>
          <p:spPr>
            <a:xfrm>
              <a:off x="40469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77"/>
            <p:cNvSpPr/>
            <p:nvPr/>
          </p:nvSpPr>
          <p:spPr>
            <a:xfrm>
              <a:off x="40469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77"/>
            <p:cNvSpPr/>
            <p:nvPr/>
          </p:nvSpPr>
          <p:spPr>
            <a:xfrm>
              <a:off x="40469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77"/>
            <p:cNvSpPr/>
            <p:nvPr/>
          </p:nvSpPr>
          <p:spPr>
            <a:xfrm>
              <a:off x="40469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77"/>
            <p:cNvSpPr/>
            <p:nvPr/>
          </p:nvSpPr>
          <p:spPr>
            <a:xfrm>
              <a:off x="39709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77"/>
            <p:cNvSpPr/>
            <p:nvPr/>
          </p:nvSpPr>
          <p:spPr>
            <a:xfrm>
              <a:off x="39709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77"/>
            <p:cNvSpPr/>
            <p:nvPr/>
          </p:nvSpPr>
          <p:spPr>
            <a:xfrm>
              <a:off x="39709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77"/>
            <p:cNvSpPr/>
            <p:nvPr/>
          </p:nvSpPr>
          <p:spPr>
            <a:xfrm>
              <a:off x="39709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77"/>
            <p:cNvSpPr/>
            <p:nvPr/>
          </p:nvSpPr>
          <p:spPr>
            <a:xfrm>
              <a:off x="39709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77"/>
            <p:cNvSpPr/>
            <p:nvPr/>
          </p:nvSpPr>
          <p:spPr>
            <a:xfrm>
              <a:off x="39709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77"/>
            <p:cNvSpPr/>
            <p:nvPr/>
          </p:nvSpPr>
          <p:spPr>
            <a:xfrm>
              <a:off x="39709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77"/>
            <p:cNvSpPr/>
            <p:nvPr/>
          </p:nvSpPr>
          <p:spPr>
            <a:xfrm>
              <a:off x="39709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77"/>
            <p:cNvSpPr/>
            <p:nvPr/>
          </p:nvSpPr>
          <p:spPr>
            <a:xfrm>
              <a:off x="39709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77"/>
            <p:cNvSpPr/>
            <p:nvPr/>
          </p:nvSpPr>
          <p:spPr>
            <a:xfrm>
              <a:off x="38947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77"/>
            <p:cNvSpPr/>
            <p:nvPr/>
          </p:nvSpPr>
          <p:spPr>
            <a:xfrm>
              <a:off x="38947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77"/>
            <p:cNvSpPr/>
            <p:nvPr/>
          </p:nvSpPr>
          <p:spPr>
            <a:xfrm>
              <a:off x="38947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77"/>
            <p:cNvSpPr/>
            <p:nvPr/>
          </p:nvSpPr>
          <p:spPr>
            <a:xfrm>
              <a:off x="38947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77"/>
            <p:cNvSpPr/>
            <p:nvPr/>
          </p:nvSpPr>
          <p:spPr>
            <a:xfrm>
              <a:off x="38947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77"/>
            <p:cNvSpPr/>
            <p:nvPr/>
          </p:nvSpPr>
          <p:spPr>
            <a:xfrm>
              <a:off x="3894725" y="1571400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77"/>
            <p:cNvSpPr/>
            <p:nvPr/>
          </p:nvSpPr>
          <p:spPr>
            <a:xfrm>
              <a:off x="38947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77"/>
            <p:cNvSpPr/>
            <p:nvPr/>
          </p:nvSpPr>
          <p:spPr>
            <a:xfrm>
              <a:off x="38947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77"/>
            <p:cNvSpPr/>
            <p:nvPr/>
          </p:nvSpPr>
          <p:spPr>
            <a:xfrm>
              <a:off x="38947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77"/>
            <p:cNvSpPr/>
            <p:nvPr/>
          </p:nvSpPr>
          <p:spPr>
            <a:xfrm>
              <a:off x="38947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77"/>
            <p:cNvSpPr/>
            <p:nvPr/>
          </p:nvSpPr>
          <p:spPr>
            <a:xfrm>
              <a:off x="38185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77"/>
            <p:cNvSpPr/>
            <p:nvPr/>
          </p:nvSpPr>
          <p:spPr>
            <a:xfrm>
              <a:off x="38185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77"/>
            <p:cNvSpPr/>
            <p:nvPr/>
          </p:nvSpPr>
          <p:spPr>
            <a:xfrm>
              <a:off x="38185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77"/>
            <p:cNvSpPr/>
            <p:nvPr/>
          </p:nvSpPr>
          <p:spPr>
            <a:xfrm>
              <a:off x="38185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77"/>
            <p:cNvSpPr/>
            <p:nvPr/>
          </p:nvSpPr>
          <p:spPr>
            <a:xfrm>
              <a:off x="38185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77"/>
            <p:cNvSpPr/>
            <p:nvPr/>
          </p:nvSpPr>
          <p:spPr>
            <a:xfrm>
              <a:off x="38185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77"/>
            <p:cNvSpPr/>
            <p:nvPr/>
          </p:nvSpPr>
          <p:spPr>
            <a:xfrm>
              <a:off x="38185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77"/>
            <p:cNvSpPr/>
            <p:nvPr/>
          </p:nvSpPr>
          <p:spPr>
            <a:xfrm>
              <a:off x="38185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77"/>
            <p:cNvSpPr/>
            <p:nvPr/>
          </p:nvSpPr>
          <p:spPr>
            <a:xfrm>
              <a:off x="38185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77"/>
            <p:cNvSpPr/>
            <p:nvPr/>
          </p:nvSpPr>
          <p:spPr>
            <a:xfrm>
              <a:off x="38185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77"/>
            <p:cNvSpPr/>
            <p:nvPr/>
          </p:nvSpPr>
          <p:spPr>
            <a:xfrm>
              <a:off x="38185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77"/>
            <p:cNvSpPr/>
            <p:nvPr/>
          </p:nvSpPr>
          <p:spPr>
            <a:xfrm>
              <a:off x="37423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77"/>
            <p:cNvSpPr/>
            <p:nvPr/>
          </p:nvSpPr>
          <p:spPr>
            <a:xfrm>
              <a:off x="37423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77"/>
            <p:cNvSpPr/>
            <p:nvPr/>
          </p:nvSpPr>
          <p:spPr>
            <a:xfrm>
              <a:off x="37423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77"/>
            <p:cNvSpPr/>
            <p:nvPr/>
          </p:nvSpPr>
          <p:spPr>
            <a:xfrm>
              <a:off x="37423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77"/>
            <p:cNvSpPr/>
            <p:nvPr/>
          </p:nvSpPr>
          <p:spPr>
            <a:xfrm>
              <a:off x="37423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77"/>
            <p:cNvSpPr/>
            <p:nvPr/>
          </p:nvSpPr>
          <p:spPr>
            <a:xfrm>
              <a:off x="37423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77"/>
            <p:cNvSpPr/>
            <p:nvPr/>
          </p:nvSpPr>
          <p:spPr>
            <a:xfrm>
              <a:off x="37423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77"/>
            <p:cNvSpPr/>
            <p:nvPr/>
          </p:nvSpPr>
          <p:spPr>
            <a:xfrm>
              <a:off x="37423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77"/>
            <p:cNvSpPr/>
            <p:nvPr/>
          </p:nvSpPr>
          <p:spPr>
            <a:xfrm>
              <a:off x="37423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77"/>
            <p:cNvSpPr/>
            <p:nvPr/>
          </p:nvSpPr>
          <p:spPr>
            <a:xfrm>
              <a:off x="36661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77"/>
            <p:cNvSpPr/>
            <p:nvPr/>
          </p:nvSpPr>
          <p:spPr>
            <a:xfrm>
              <a:off x="36661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77"/>
            <p:cNvSpPr/>
            <p:nvPr/>
          </p:nvSpPr>
          <p:spPr>
            <a:xfrm>
              <a:off x="36661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77"/>
            <p:cNvSpPr/>
            <p:nvPr/>
          </p:nvSpPr>
          <p:spPr>
            <a:xfrm>
              <a:off x="36661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77"/>
            <p:cNvSpPr/>
            <p:nvPr/>
          </p:nvSpPr>
          <p:spPr>
            <a:xfrm>
              <a:off x="366610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77"/>
            <p:cNvSpPr/>
            <p:nvPr/>
          </p:nvSpPr>
          <p:spPr>
            <a:xfrm>
              <a:off x="35898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77"/>
            <p:cNvSpPr/>
            <p:nvPr/>
          </p:nvSpPr>
          <p:spPr>
            <a:xfrm>
              <a:off x="35898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77"/>
            <p:cNvSpPr/>
            <p:nvPr/>
          </p:nvSpPr>
          <p:spPr>
            <a:xfrm>
              <a:off x="35898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77"/>
            <p:cNvSpPr/>
            <p:nvPr/>
          </p:nvSpPr>
          <p:spPr>
            <a:xfrm>
              <a:off x="35898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77"/>
            <p:cNvSpPr/>
            <p:nvPr/>
          </p:nvSpPr>
          <p:spPr>
            <a:xfrm>
              <a:off x="35898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77"/>
            <p:cNvSpPr/>
            <p:nvPr/>
          </p:nvSpPr>
          <p:spPr>
            <a:xfrm>
              <a:off x="35136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77"/>
            <p:cNvSpPr/>
            <p:nvPr/>
          </p:nvSpPr>
          <p:spPr>
            <a:xfrm>
              <a:off x="35136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77"/>
            <p:cNvSpPr/>
            <p:nvPr/>
          </p:nvSpPr>
          <p:spPr>
            <a:xfrm>
              <a:off x="35136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77"/>
            <p:cNvSpPr/>
            <p:nvPr/>
          </p:nvSpPr>
          <p:spPr>
            <a:xfrm>
              <a:off x="35136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77"/>
            <p:cNvSpPr/>
            <p:nvPr/>
          </p:nvSpPr>
          <p:spPr>
            <a:xfrm>
              <a:off x="35136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77"/>
            <p:cNvSpPr/>
            <p:nvPr/>
          </p:nvSpPr>
          <p:spPr>
            <a:xfrm>
              <a:off x="35136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77"/>
            <p:cNvSpPr/>
            <p:nvPr/>
          </p:nvSpPr>
          <p:spPr>
            <a:xfrm>
              <a:off x="35136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77"/>
            <p:cNvSpPr/>
            <p:nvPr/>
          </p:nvSpPr>
          <p:spPr>
            <a:xfrm>
              <a:off x="34374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77"/>
            <p:cNvSpPr/>
            <p:nvPr/>
          </p:nvSpPr>
          <p:spPr>
            <a:xfrm>
              <a:off x="34374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77"/>
            <p:cNvSpPr/>
            <p:nvPr/>
          </p:nvSpPr>
          <p:spPr>
            <a:xfrm>
              <a:off x="34374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77"/>
            <p:cNvSpPr/>
            <p:nvPr/>
          </p:nvSpPr>
          <p:spPr>
            <a:xfrm>
              <a:off x="34374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77"/>
            <p:cNvSpPr/>
            <p:nvPr/>
          </p:nvSpPr>
          <p:spPr>
            <a:xfrm>
              <a:off x="34374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77"/>
            <p:cNvSpPr/>
            <p:nvPr/>
          </p:nvSpPr>
          <p:spPr>
            <a:xfrm>
              <a:off x="34374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77"/>
            <p:cNvSpPr/>
            <p:nvPr/>
          </p:nvSpPr>
          <p:spPr>
            <a:xfrm>
              <a:off x="34374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77"/>
            <p:cNvSpPr/>
            <p:nvPr/>
          </p:nvSpPr>
          <p:spPr>
            <a:xfrm>
              <a:off x="33614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77"/>
            <p:cNvSpPr/>
            <p:nvPr/>
          </p:nvSpPr>
          <p:spPr>
            <a:xfrm>
              <a:off x="33614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77"/>
            <p:cNvSpPr/>
            <p:nvPr/>
          </p:nvSpPr>
          <p:spPr>
            <a:xfrm>
              <a:off x="33614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77"/>
            <p:cNvSpPr/>
            <p:nvPr/>
          </p:nvSpPr>
          <p:spPr>
            <a:xfrm>
              <a:off x="33614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77"/>
            <p:cNvSpPr/>
            <p:nvPr/>
          </p:nvSpPr>
          <p:spPr>
            <a:xfrm>
              <a:off x="32852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77"/>
            <p:cNvSpPr/>
            <p:nvPr/>
          </p:nvSpPr>
          <p:spPr>
            <a:xfrm>
              <a:off x="31328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77"/>
            <p:cNvSpPr/>
            <p:nvPr/>
          </p:nvSpPr>
          <p:spPr>
            <a:xfrm>
              <a:off x="30568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77"/>
            <p:cNvSpPr/>
            <p:nvPr/>
          </p:nvSpPr>
          <p:spPr>
            <a:xfrm>
              <a:off x="3056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77"/>
            <p:cNvSpPr/>
            <p:nvPr/>
          </p:nvSpPr>
          <p:spPr>
            <a:xfrm>
              <a:off x="29805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77"/>
            <p:cNvSpPr/>
            <p:nvPr/>
          </p:nvSpPr>
          <p:spPr>
            <a:xfrm>
              <a:off x="29805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77"/>
            <p:cNvSpPr/>
            <p:nvPr/>
          </p:nvSpPr>
          <p:spPr>
            <a:xfrm>
              <a:off x="29805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77"/>
            <p:cNvSpPr/>
            <p:nvPr/>
          </p:nvSpPr>
          <p:spPr>
            <a:xfrm>
              <a:off x="29805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77"/>
            <p:cNvSpPr/>
            <p:nvPr/>
          </p:nvSpPr>
          <p:spPr>
            <a:xfrm>
              <a:off x="29805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77"/>
            <p:cNvSpPr/>
            <p:nvPr/>
          </p:nvSpPr>
          <p:spPr>
            <a:xfrm>
              <a:off x="29805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77"/>
            <p:cNvSpPr/>
            <p:nvPr/>
          </p:nvSpPr>
          <p:spPr>
            <a:xfrm>
              <a:off x="29043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77"/>
            <p:cNvSpPr/>
            <p:nvPr/>
          </p:nvSpPr>
          <p:spPr>
            <a:xfrm>
              <a:off x="29043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77"/>
            <p:cNvSpPr/>
            <p:nvPr/>
          </p:nvSpPr>
          <p:spPr>
            <a:xfrm>
              <a:off x="29043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77"/>
            <p:cNvSpPr/>
            <p:nvPr/>
          </p:nvSpPr>
          <p:spPr>
            <a:xfrm>
              <a:off x="29043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77"/>
            <p:cNvSpPr/>
            <p:nvPr/>
          </p:nvSpPr>
          <p:spPr>
            <a:xfrm>
              <a:off x="29043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77"/>
            <p:cNvSpPr/>
            <p:nvPr/>
          </p:nvSpPr>
          <p:spPr>
            <a:xfrm>
              <a:off x="29043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77"/>
            <p:cNvSpPr/>
            <p:nvPr/>
          </p:nvSpPr>
          <p:spPr>
            <a:xfrm>
              <a:off x="29043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77"/>
            <p:cNvSpPr/>
            <p:nvPr/>
          </p:nvSpPr>
          <p:spPr>
            <a:xfrm>
              <a:off x="28281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77"/>
            <p:cNvSpPr/>
            <p:nvPr/>
          </p:nvSpPr>
          <p:spPr>
            <a:xfrm>
              <a:off x="28281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77"/>
            <p:cNvSpPr/>
            <p:nvPr/>
          </p:nvSpPr>
          <p:spPr>
            <a:xfrm>
              <a:off x="28281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77"/>
            <p:cNvSpPr/>
            <p:nvPr/>
          </p:nvSpPr>
          <p:spPr>
            <a:xfrm>
              <a:off x="28281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77"/>
            <p:cNvSpPr/>
            <p:nvPr/>
          </p:nvSpPr>
          <p:spPr>
            <a:xfrm>
              <a:off x="28281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77"/>
            <p:cNvSpPr/>
            <p:nvPr/>
          </p:nvSpPr>
          <p:spPr>
            <a:xfrm>
              <a:off x="28281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77"/>
            <p:cNvSpPr/>
            <p:nvPr/>
          </p:nvSpPr>
          <p:spPr>
            <a:xfrm>
              <a:off x="28281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77"/>
            <p:cNvSpPr/>
            <p:nvPr/>
          </p:nvSpPr>
          <p:spPr>
            <a:xfrm>
              <a:off x="282815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77"/>
            <p:cNvSpPr/>
            <p:nvPr/>
          </p:nvSpPr>
          <p:spPr>
            <a:xfrm>
              <a:off x="27519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77"/>
            <p:cNvSpPr/>
            <p:nvPr/>
          </p:nvSpPr>
          <p:spPr>
            <a:xfrm>
              <a:off x="27519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77"/>
            <p:cNvSpPr/>
            <p:nvPr/>
          </p:nvSpPr>
          <p:spPr>
            <a:xfrm>
              <a:off x="27519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77"/>
            <p:cNvSpPr/>
            <p:nvPr/>
          </p:nvSpPr>
          <p:spPr>
            <a:xfrm>
              <a:off x="27519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77"/>
            <p:cNvSpPr/>
            <p:nvPr/>
          </p:nvSpPr>
          <p:spPr>
            <a:xfrm>
              <a:off x="27519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77"/>
            <p:cNvSpPr/>
            <p:nvPr/>
          </p:nvSpPr>
          <p:spPr>
            <a:xfrm>
              <a:off x="275195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77"/>
            <p:cNvSpPr/>
            <p:nvPr/>
          </p:nvSpPr>
          <p:spPr>
            <a:xfrm>
              <a:off x="27519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77"/>
            <p:cNvSpPr/>
            <p:nvPr/>
          </p:nvSpPr>
          <p:spPr>
            <a:xfrm>
              <a:off x="2751950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77"/>
            <p:cNvSpPr/>
            <p:nvPr/>
          </p:nvSpPr>
          <p:spPr>
            <a:xfrm>
              <a:off x="2675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77"/>
            <p:cNvSpPr/>
            <p:nvPr/>
          </p:nvSpPr>
          <p:spPr>
            <a:xfrm>
              <a:off x="2675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77"/>
            <p:cNvSpPr/>
            <p:nvPr/>
          </p:nvSpPr>
          <p:spPr>
            <a:xfrm>
              <a:off x="2675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77"/>
            <p:cNvSpPr/>
            <p:nvPr/>
          </p:nvSpPr>
          <p:spPr>
            <a:xfrm>
              <a:off x="2675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77"/>
            <p:cNvSpPr/>
            <p:nvPr/>
          </p:nvSpPr>
          <p:spPr>
            <a:xfrm>
              <a:off x="26759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77"/>
            <p:cNvSpPr/>
            <p:nvPr/>
          </p:nvSpPr>
          <p:spPr>
            <a:xfrm>
              <a:off x="26759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77"/>
            <p:cNvSpPr/>
            <p:nvPr/>
          </p:nvSpPr>
          <p:spPr>
            <a:xfrm>
              <a:off x="26759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77"/>
            <p:cNvSpPr/>
            <p:nvPr/>
          </p:nvSpPr>
          <p:spPr>
            <a:xfrm>
              <a:off x="26759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77"/>
            <p:cNvSpPr/>
            <p:nvPr/>
          </p:nvSpPr>
          <p:spPr>
            <a:xfrm>
              <a:off x="25997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77"/>
            <p:cNvSpPr/>
            <p:nvPr/>
          </p:nvSpPr>
          <p:spPr>
            <a:xfrm>
              <a:off x="25997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77"/>
            <p:cNvSpPr/>
            <p:nvPr/>
          </p:nvSpPr>
          <p:spPr>
            <a:xfrm>
              <a:off x="25997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77"/>
            <p:cNvSpPr/>
            <p:nvPr/>
          </p:nvSpPr>
          <p:spPr>
            <a:xfrm>
              <a:off x="25997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77"/>
            <p:cNvSpPr/>
            <p:nvPr/>
          </p:nvSpPr>
          <p:spPr>
            <a:xfrm>
              <a:off x="25997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77"/>
            <p:cNvSpPr/>
            <p:nvPr/>
          </p:nvSpPr>
          <p:spPr>
            <a:xfrm>
              <a:off x="25997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77"/>
            <p:cNvSpPr/>
            <p:nvPr/>
          </p:nvSpPr>
          <p:spPr>
            <a:xfrm>
              <a:off x="259972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77"/>
            <p:cNvSpPr/>
            <p:nvPr/>
          </p:nvSpPr>
          <p:spPr>
            <a:xfrm>
              <a:off x="259972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77"/>
            <p:cNvSpPr/>
            <p:nvPr/>
          </p:nvSpPr>
          <p:spPr>
            <a:xfrm>
              <a:off x="259972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77"/>
            <p:cNvSpPr/>
            <p:nvPr/>
          </p:nvSpPr>
          <p:spPr>
            <a:xfrm>
              <a:off x="25235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77"/>
            <p:cNvSpPr/>
            <p:nvPr/>
          </p:nvSpPr>
          <p:spPr>
            <a:xfrm>
              <a:off x="25235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77"/>
            <p:cNvSpPr/>
            <p:nvPr/>
          </p:nvSpPr>
          <p:spPr>
            <a:xfrm>
              <a:off x="25235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77"/>
            <p:cNvSpPr/>
            <p:nvPr/>
          </p:nvSpPr>
          <p:spPr>
            <a:xfrm>
              <a:off x="2523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77"/>
            <p:cNvSpPr/>
            <p:nvPr/>
          </p:nvSpPr>
          <p:spPr>
            <a:xfrm>
              <a:off x="2523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77"/>
            <p:cNvSpPr/>
            <p:nvPr/>
          </p:nvSpPr>
          <p:spPr>
            <a:xfrm>
              <a:off x="25235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77"/>
            <p:cNvSpPr/>
            <p:nvPr/>
          </p:nvSpPr>
          <p:spPr>
            <a:xfrm>
              <a:off x="25235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77"/>
            <p:cNvSpPr/>
            <p:nvPr/>
          </p:nvSpPr>
          <p:spPr>
            <a:xfrm>
              <a:off x="2523500" y="11905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77"/>
            <p:cNvSpPr/>
            <p:nvPr/>
          </p:nvSpPr>
          <p:spPr>
            <a:xfrm>
              <a:off x="25235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77"/>
            <p:cNvSpPr/>
            <p:nvPr/>
          </p:nvSpPr>
          <p:spPr>
            <a:xfrm>
              <a:off x="25235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77"/>
            <p:cNvSpPr/>
            <p:nvPr/>
          </p:nvSpPr>
          <p:spPr>
            <a:xfrm>
              <a:off x="24473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77"/>
            <p:cNvSpPr/>
            <p:nvPr/>
          </p:nvSpPr>
          <p:spPr>
            <a:xfrm>
              <a:off x="24473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77"/>
            <p:cNvSpPr/>
            <p:nvPr/>
          </p:nvSpPr>
          <p:spPr>
            <a:xfrm>
              <a:off x="24473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77"/>
            <p:cNvSpPr/>
            <p:nvPr/>
          </p:nvSpPr>
          <p:spPr>
            <a:xfrm>
              <a:off x="24473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77"/>
            <p:cNvSpPr/>
            <p:nvPr/>
          </p:nvSpPr>
          <p:spPr>
            <a:xfrm>
              <a:off x="24473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77"/>
            <p:cNvSpPr/>
            <p:nvPr/>
          </p:nvSpPr>
          <p:spPr>
            <a:xfrm>
              <a:off x="24473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77"/>
            <p:cNvSpPr/>
            <p:nvPr/>
          </p:nvSpPr>
          <p:spPr>
            <a:xfrm>
              <a:off x="2447300" y="12665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77"/>
            <p:cNvSpPr/>
            <p:nvPr/>
          </p:nvSpPr>
          <p:spPr>
            <a:xfrm>
              <a:off x="24473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77"/>
            <p:cNvSpPr/>
            <p:nvPr/>
          </p:nvSpPr>
          <p:spPr>
            <a:xfrm>
              <a:off x="2447300" y="11143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77"/>
            <p:cNvSpPr/>
            <p:nvPr/>
          </p:nvSpPr>
          <p:spPr>
            <a:xfrm>
              <a:off x="24473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77"/>
            <p:cNvSpPr/>
            <p:nvPr/>
          </p:nvSpPr>
          <p:spPr>
            <a:xfrm>
              <a:off x="2371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77"/>
            <p:cNvSpPr/>
            <p:nvPr/>
          </p:nvSpPr>
          <p:spPr>
            <a:xfrm>
              <a:off x="2371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77"/>
            <p:cNvSpPr/>
            <p:nvPr/>
          </p:nvSpPr>
          <p:spPr>
            <a:xfrm>
              <a:off x="2371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77"/>
            <p:cNvSpPr/>
            <p:nvPr/>
          </p:nvSpPr>
          <p:spPr>
            <a:xfrm>
              <a:off x="2371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77"/>
            <p:cNvSpPr/>
            <p:nvPr/>
          </p:nvSpPr>
          <p:spPr>
            <a:xfrm>
              <a:off x="2371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77"/>
            <p:cNvSpPr/>
            <p:nvPr/>
          </p:nvSpPr>
          <p:spPr>
            <a:xfrm>
              <a:off x="23712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77"/>
            <p:cNvSpPr/>
            <p:nvPr/>
          </p:nvSpPr>
          <p:spPr>
            <a:xfrm>
              <a:off x="23712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77"/>
            <p:cNvSpPr/>
            <p:nvPr/>
          </p:nvSpPr>
          <p:spPr>
            <a:xfrm>
              <a:off x="23712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77"/>
            <p:cNvSpPr/>
            <p:nvPr/>
          </p:nvSpPr>
          <p:spPr>
            <a:xfrm>
              <a:off x="237127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77"/>
            <p:cNvSpPr/>
            <p:nvPr/>
          </p:nvSpPr>
          <p:spPr>
            <a:xfrm>
              <a:off x="22950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77"/>
            <p:cNvSpPr/>
            <p:nvPr/>
          </p:nvSpPr>
          <p:spPr>
            <a:xfrm>
              <a:off x="22950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77"/>
            <p:cNvSpPr/>
            <p:nvPr/>
          </p:nvSpPr>
          <p:spPr>
            <a:xfrm>
              <a:off x="22950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77"/>
            <p:cNvSpPr/>
            <p:nvPr/>
          </p:nvSpPr>
          <p:spPr>
            <a:xfrm>
              <a:off x="22950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77"/>
            <p:cNvSpPr/>
            <p:nvPr/>
          </p:nvSpPr>
          <p:spPr>
            <a:xfrm>
              <a:off x="22186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77"/>
            <p:cNvSpPr/>
            <p:nvPr/>
          </p:nvSpPr>
          <p:spPr>
            <a:xfrm>
              <a:off x="22186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77"/>
            <p:cNvSpPr/>
            <p:nvPr/>
          </p:nvSpPr>
          <p:spPr>
            <a:xfrm>
              <a:off x="22186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77"/>
            <p:cNvSpPr/>
            <p:nvPr/>
          </p:nvSpPr>
          <p:spPr>
            <a:xfrm>
              <a:off x="21424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77"/>
            <p:cNvSpPr/>
            <p:nvPr/>
          </p:nvSpPr>
          <p:spPr>
            <a:xfrm>
              <a:off x="214242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77"/>
            <p:cNvSpPr/>
            <p:nvPr/>
          </p:nvSpPr>
          <p:spPr>
            <a:xfrm>
              <a:off x="27519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77"/>
            <p:cNvSpPr/>
            <p:nvPr/>
          </p:nvSpPr>
          <p:spPr>
            <a:xfrm>
              <a:off x="2751950" y="35519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77"/>
            <p:cNvSpPr/>
            <p:nvPr/>
          </p:nvSpPr>
          <p:spPr>
            <a:xfrm>
              <a:off x="2751950" y="3475725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77"/>
            <p:cNvSpPr/>
            <p:nvPr/>
          </p:nvSpPr>
          <p:spPr>
            <a:xfrm>
              <a:off x="2675925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77"/>
            <p:cNvSpPr/>
            <p:nvPr/>
          </p:nvSpPr>
          <p:spPr>
            <a:xfrm>
              <a:off x="26757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77"/>
            <p:cNvSpPr/>
            <p:nvPr/>
          </p:nvSpPr>
          <p:spPr>
            <a:xfrm>
              <a:off x="2675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77"/>
            <p:cNvSpPr/>
            <p:nvPr/>
          </p:nvSpPr>
          <p:spPr>
            <a:xfrm>
              <a:off x="2675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77"/>
            <p:cNvSpPr/>
            <p:nvPr/>
          </p:nvSpPr>
          <p:spPr>
            <a:xfrm>
              <a:off x="26759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77"/>
            <p:cNvSpPr/>
            <p:nvPr/>
          </p:nvSpPr>
          <p:spPr>
            <a:xfrm>
              <a:off x="26759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77"/>
            <p:cNvSpPr/>
            <p:nvPr/>
          </p:nvSpPr>
          <p:spPr>
            <a:xfrm>
              <a:off x="259972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77"/>
            <p:cNvSpPr/>
            <p:nvPr/>
          </p:nvSpPr>
          <p:spPr>
            <a:xfrm>
              <a:off x="2599725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77"/>
            <p:cNvSpPr/>
            <p:nvPr/>
          </p:nvSpPr>
          <p:spPr>
            <a:xfrm>
              <a:off x="259972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77"/>
            <p:cNvSpPr/>
            <p:nvPr/>
          </p:nvSpPr>
          <p:spPr>
            <a:xfrm>
              <a:off x="259972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77"/>
            <p:cNvSpPr/>
            <p:nvPr/>
          </p:nvSpPr>
          <p:spPr>
            <a:xfrm>
              <a:off x="259972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77"/>
            <p:cNvSpPr/>
            <p:nvPr/>
          </p:nvSpPr>
          <p:spPr>
            <a:xfrm>
              <a:off x="259972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77"/>
            <p:cNvSpPr/>
            <p:nvPr/>
          </p:nvSpPr>
          <p:spPr>
            <a:xfrm>
              <a:off x="252350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77"/>
            <p:cNvSpPr/>
            <p:nvPr/>
          </p:nvSpPr>
          <p:spPr>
            <a:xfrm>
              <a:off x="252350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77"/>
            <p:cNvSpPr/>
            <p:nvPr/>
          </p:nvSpPr>
          <p:spPr>
            <a:xfrm>
              <a:off x="25235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77"/>
            <p:cNvSpPr/>
            <p:nvPr/>
          </p:nvSpPr>
          <p:spPr>
            <a:xfrm>
              <a:off x="25235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77"/>
            <p:cNvSpPr/>
            <p:nvPr/>
          </p:nvSpPr>
          <p:spPr>
            <a:xfrm>
              <a:off x="2523500" y="362795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77"/>
            <p:cNvSpPr/>
            <p:nvPr/>
          </p:nvSpPr>
          <p:spPr>
            <a:xfrm>
              <a:off x="25235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77"/>
            <p:cNvSpPr/>
            <p:nvPr/>
          </p:nvSpPr>
          <p:spPr>
            <a:xfrm>
              <a:off x="25235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77"/>
            <p:cNvSpPr/>
            <p:nvPr/>
          </p:nvSpPr>
          <p:spPr>
            <a:xfrm>
              <a:off x="25235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77"/>
            <p:cNvSpPr/>
            <p:nvPr/>
          </p:nvSpPr>
          <p:spPr>
            <a:xfrm>
              <a:off x="2447300" y="40852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77"/>
            <p:cNvSpPr/>
            <p:nvPr/>
          </p:nvSpPr>
          <p:spPr>
            <a:xfrm>
              <a:off x="2447300" y="4009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77"/>
            <p:cNvSpPr/>
            <p:nvPr/>
          </p:nvSpPr>
          <p:spPr>
            <a:xfrm>
              <a:off x="2447300" y="3932800"/>
              <a:ext cx="62200" cy="53475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77"/>
            <p:cNvSpPr/>
            <p:nvPr/>
          </p:nvSpPr>
          <p:spPr>
            <a:xfrm>
              <a:off x="2447300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77"/>
            <p:cNvSpPr/>
            <p:nvPr/>
          </p:nvSpPr>
          <p:spPr>
            <a:xfrm>
              <a:off x="2447300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77"/>
            <p:cNvSpPr/>
            <p:nvPr/>
          </p:nvSpPr>
          <p:spPr>
            <a:xfrm>
              <a:off x="2447300" y="37041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77"/>
            <p:cNvSpPr/>
            <p:nvPr/>
          </p:nvSpPr>
          <p:spPr>
            <a:xfrm>
              <a:off x="2447300" y="36279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77"/>
            <p:cNvSpPr/>
            <p:nvPr/>
          </p:nvSpPr>
          <p:spPr>
            <a:xfrm>
              <a:off x="2447300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77"/>
            <p:cNvSpPr/>
            <p:nvPr/>
          </p:nvSpPr>
          <p:spPr>
            <a:xfrm>
              <a:off x="2447300" y="34757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77"/>
            <p:cNvSpPr/>
            <p:nvPr/>
          </p:nvSpPr>
          <p:spPr>
            <a:xfrm>
              <a:off x="2447300" y="33995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77"/>
            <p:cNvSpPr/>
            <p:nvPr/>
          </p:nvSpPr>
          <p:spPr>
            <a:xfrm>
              <a:off x="2447300" y="332330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77"/>
            <p:cNvSpPr/>
            <p:nvPr/>
          </p:nvSpPr>
          <p:spPr>
            <a:xfrm>
              <a:off x="237127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77"/>
            <p:cNvSpPr/>
            <p:nvPr/>
          </p:nvSpPr>
          <p:spPr>
            <a:xfrm>
              <a:off x="237127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77"/>
            <p:cNvSpPr/>
            <p:nvPr/>
          </p:nvSpPr>
          <p:spPr>
            <a:xfrm>
              <a:off x="2371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77"/>
            <p:cNvSpPr/>
            <p:nvPr/>
          </p:nvSpPr>
          <p:spPr>
            <a:xfrm>
              <a:off x="2371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77"/>
            <p:cNvSpPr/>
            <p:nvPr/>
          </p:nvSpPr>
          <p:spPr>
            <a:xfrm>
              <a:off x="237107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77"/>
            <p:cNvSpPr/>
            <p:nvPr/>
          </p:nvSpPr>
          <p:spPr>
            <a:xfrm>
              <a:off x="237107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77"/>
            <p:cNvSpPr/>
            <p:nvPr/>
          </p:nvSpPr>
          <p:spPr>
            <a:xfrm>
              <a:off x="237107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77"/>
            <p:cNvSpPr/>
            <p:nvPr/>
          </p:nvSpPr>
          <p:spPr>
            <a:xfrm>
              <a:off x="237127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77"/>
            <p:cNvSpPr/>
            <p:nvPr/>
          </p:nvSpPr>
          <p:spPr>
            <a:xfrm>
              <a:off x="237127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77"/>
            <p:cNvSpPr/>
            <p:nvPr/>
          </p:nvSpPr>
          <p:spPr>
            <a:xfrm>
              <a:off x="237107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77"/>
            <p:cNvSpPr/>
            <p:nvPr/>
          </p:nvSpPr>
          <p:spPr>
            <a:xfrm>
              <a:off x="23710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77"/>
            <p:cNvSpPr/>
            <p:nvPr/>
          </p:nvSpPr>
          <p:spPr>
            <a:xfrm>
              <a:off x="23710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77"/>
            <p:cNvSpPr/>
            <p:nvPr/>
          </p:nvSpPr>
          <p:spPr>
            <a:xfrm>
              <a:off x="23710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77"/>
            <p:cNvSpPr/>
            <p:nvPr/>
          </p:nvSpPr>
          <p:spPr>
            <a:xfrm>
              <a:off x="23710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77"/>
            <p:cNvSpPr/>
            <p:nvPr/>
          </p:nvSpPr>
          <p:spPr>
            <a:xfrm>
              <a:off x="2295075" y="43136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77"/>
            <p:cNvSpPr/>
            <p:nvPr/>
          </p:nvSpPr>
          <p:spPr>
            <a:xfrm>
              <a:off x="2295075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77"/>
            <p:cNvSpPr/>
            <p:nvPr/>
          </p:nvSpPr>
          <p:spPr>
            <a:xfrm>
              <a:off x="2295075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77"/>
            <p:cNvSpPr/>
            <p:nvPr/>
          </p:nvSpPr>
          <p:spPr>
            <a:xfrm>
              <a:off x="2295075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77"/>
            <p:cNvSpPr/>
            <p:nvPr/>
          </p:nvSpPr>
          <p:spPr>
            <a:xfrm>
              <a:off x="2295075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77"/>
            <p:cNvSpPr/>
            <p:nvPr/>
          </p:nvSpPr>
          <p:spPr>
            <a:xfrm>
              <a:off x="229485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77"/>
            <p:cNvSpPr/>
            <p:nvPr/>
          </p:nvSpPr>
          <p:spPr>
            <a:xfrm>
              <a:off x="229507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77"/>
            <p:cNvSpPr/>
            <p:nvPr/>
          </p:nvSpPr>
          <p:spPr>
            <a:xfrm>
              <a:off x="2294850" y="3780375"/>
              <a:ext cx="62625" cy="53475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77"/>
            <p:cNvSpPr/>
            <p:nvPr/>
          </p:nvSpPr>
          <p:spPr>
            <a:xfrm>
              <a:off x="229507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77"/>
            <p:cNvSpPr/>
            <p:nvPr/>
          </p:nvSpPr>
          <p:spPr>
            <a:xfrm>
              <a:off x="229507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77"/>
            <p:cNvSpPr/>
            <p:nvPr/>
          </p:nvSpPr>
          <p:spPr>
            <a:xfrm>
              <a:off x="229507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77"/>
            <p:cNvSpPr/>
            <p:nvPr/>
          </p:nvSpPr>
          <p:spPr>
            <a:xfrm>
              <a:off x="229507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77"/>
            <p:cNvSpPr/>
            <p:nvPr/>
          </p:nvSpPr>
          <p:spPr>
            <a:xfrm>
              <a:off x="2295075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77"/>
            <p:cNvSpPr/>
            <p:nvPr/>
          </p:nvSpPr>
          <p:spPr>
            <a:xfrm>
              <a:off x="22949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77"/>
            <p:cNvSpPr/>
            <p:nvPr/>
          </p:nvSpPr>
          <p:spPr>
            <a:xfrm>
              <a:off x="229492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77"/>
            <p:cNvSpPr/>
            <p:nvPr/>
          </p:nvSpPr>
          <p:spPr>
            <a:xfrm>
              <a:off x="2295075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77"/>
            <p:cNvSpPr/>
            <p:nvPr/>
          </p:nvSpPr>
          <p:spPr>
            <a:xfrm>
              <a:off x="22950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77"/>
            <p:cNvSpPr/>
            <p:nvPr/>
          </p:nvSpPr>
          <p:spPr>
            <a:xfrm>
              <a:off x="22186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77"/>
            <p:cNvSpPr/>
            <p:nvPr/>
          </p:nvSpPr>
          <p:spPr>
            <a:xfrm>
              <a:off x="2218650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77"/>
            <p:cNvSpPr/>
            <p:nvPr/>
          </p:nvSpPr>
          <p:spPr>
            <a:xfrm>
              <a:off x="2218650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77"/>
            <p:cNvSpPr/>
            <p:nvPr/>
          </p:nvSpPr>
          <p:spPr>
            <a:xfrm>
              <a:off x="2218650" y="41614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77"/>
            <p:cNvSpPr/>
            <p:nvPr/>
          </p:nvSpPr>
          <p:spPr>
            <a:xfrm>
              <a:off x="22186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77"/>
            <p:cNvSpPr/>
            <p:nvPr/>
          </p:nvSpPr>
          <p:spPr>
            <a:xfrm>
              <a:off x="22186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77"/>
            <p:cNvSpPr/>
            <p:nvPr/>
          </p:nvSpPr>
          <p:spPr>
            <a:xfrm>
              <a:off x="221865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77"/>
            <p:cNvSpPr/>
            <p:nvPr/>
          </p:nvSpPr>
          <p:spPr>
            <a:xfrm>
              <a:off x="221865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77"/>
            <p:cNvSpPr/>
            <p:nvPr/>
          </p:nvSpPr>
          <p:spPr>
            <a:xfrm>
              <a:off x="221865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77"/>
            <p:cNvSpPr/>
            <p:nvPr/>
          </p:nvSpPr>
          <p:spPr>
            <a:xfrm>
              <a:off x="22186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77"/>
            <p:cNvSpPr/>
            <p:nvPr/>
          </p:nvSpPr>
          <p:spPr>
            <a:xfrm>
              <a:off x="22186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77"/>
            <p:cNvSpPr/>
            <p:nvPr/>
          </p:nvSpPr>
          <p:spPr>
            <a:xfrm>
              <a:off x="221865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77"/>
            <p:cNvSpPr/>
            <p:nvPr/>
          </p:nvSpPr>
          <p:spPr>
            <a:xfrm>
              <a:off x="22186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77"/>
            <p:cNvSpPr/>
            <p:nvPr/>
          </p:nvSpPr>
          <p:spPr>
            <a:xfrm>
              <a:off x="22186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77"/>
            <p:cNvSpPr/>
            <p:nvPr/>
          </p:nvSpPr>
          <p:spPr>
            <a:xfrm>
              <a:off x="22186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77"/>
            <p:cNvSpPr/>
            <p:nvPr/>
          </p:nvSpPr>
          <p:spPr>
            <a:xfrm>
              <a:off x="2218650" y="3247075"/>
              <a:ext cx="62425" cy="53500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77"/>
            <p:cNvSpPr/>
            <p:nvPr/>
          </p:nvSpPr>
          <p:spPr>
            <a:xfrm>
              <a:off x="221865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77"/>
            <p:cNvSpPr/>
            <p:nvPr/>
          </p:nvSpPr>
          <p:spPr>
            <a:xfrm>
              <a:off x="22186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77"/>
            <p:cNvSpPr/>
            <p:nvPr/>
          </p:nvSpPr>
          <p:spPr>
            <a:xfrm>
              <a:off x="22186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77"/>
            <p:cNvSpPr/>
            <p:nvPr/>
          </p:nvSpPr>
          <p:spPr>
            <a:xfrm>
              <a:off x="22186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77"/>
            <p:cNvSpPr/>
            <p:nvPr/>
          </p:nvSpPr>
          <p:spPr>
            <a:xfrm>
              <a:off x="2142425" y="46183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77"/>
            <p:cNvSpPr/>
            <p:nvPr/>
          </p:nvSpPr>
          <p:spPr>
            <a:xfrm>
              <a:off x="214242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77"/>
            <p:cNvSpPr/>
            <p:nvPr/>
          </p:nvSpPr>
          <p:spPr>
            <a:xfrm>
              <a:off x="2142425" y="43136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77"/>
            <p:cNvSpPr/>
            <p:nvPr/>
          </p:nvSpPr>
          <p:spPr>
            <a:xfrm>
              <a:off x="214242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77"/>
            <p:cNvSpPr/>
            <p:nvPr/>
          </p:nvSpPr>
          <p:spPr>
            <a:xfrm>
              <a:off x="2142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77"/>
            <p:cNvSpPr/>
            <p:nvPr/>
          </p:nvSpPr>
          <p:spPr>
            <a:xfrm>
              <a:off x="2142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77"/>
            <p:cNvSpPr/>
            <p:nvPr/>
          </p:nvSpPr>
          <p:spPr>
            <a:xfrm>
              <a:off x="2142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77"/>
            <p:cNvSpPr/>
            <p:nvPr/>
          </p:nvSpPr>
          <p:spPr>
            <a:xfrm>
              <a:off x="214242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77"/>
            <p:cNvSpPr/>
            <p:nvPr/>
          </p:nvSpPr>
          <p:spPr>
            <a:xfrm>
              <a:off x="214242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77"/>
            <p:cNvSpPr/>
            <p:nvPr/>
          </p:nvSpPr>
          <p:spPr>
            <a:xfrm>
              <a:off x="21424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77"/>
            <p:cNvSpPr/>
            <p:nvPr/>
          </p:nvSpPr>
          <p:spPr>
            <a:xfrm>
              <a:off x="214242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77"/>
            <p:cNvSpPr/>
            <p:nvPr/>
          </p:nvSpPr>
          <p:spPr>
            <a:xfrm>
              <a:off x="21424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77"/>
            <p:cNvSpPr/>
            <p:nvPr/>
          </p:nvSpPr>
          <p:spPr>
            <a:xfrm>
              <a:off x="214242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77"/>
            <p:cNvSpPr/>
            <p:nvPr/>
          </p:nvSpPr>
          <p:spPr>
            <a:xfrm>
              <a:off x="214242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77"/>
            <p:cNvSpPr/>
            <p:nvPr/>
          </p:nvSpPr>
          <p:spPr>
            <a:xfrm>
              <a:off x="214242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77"/>
            <p:cNvSpPr/>
            <p:nvPr/>
          </p:nvSpPr>
          <p:spPr>
            <a:xfrm>
              <a:off x="21424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77"/>
            <p:cNvSpPr/>
            <p:nvPr/>
          </p:nvSpPr>
          <p:spPr>
            <a:xfrm>
              <a:off x="21424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77"/>
            <p:cNvSpPr/>
            <p:nvPr/>
          </p:nvSpPr>
          <p:spPr>
            <a:xfrm>
              <a:off x="21424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77"/>
            <p:cNvSpPr/>
            <p:nvPr/>
          </p:nvSpPr>
          <p:spPr>
            <a:xfrm>
              <a:off x="21424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77"/>
            <p:cNvSpPr/>
            <p:nvPr/>
          </p:nvSpPr>
          <p:spPr>
            <a:xfrm>
              <a:off x="21424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77"/>
            <p:cNvSpPr/>
            <p:nvPr/>
          </p:nvSpPr>
          <p:spPr>
            <a:xfrm>
              <a:off x="21424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77"/>
            <p:cNvSpPr/>
            <p:nvPr/>
          </p:nvSpPr>
          <p:spPr>
            <a:xfrm>
              <a:off x="21424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77"/>
            <p:cNvSpPr/>
            <p:nvPr/>
          </p:nvSpPr>
          <p:spPr>
            <a:xfrm>
              <a:off x="21424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77"/>
            <p:cNvSpPr/>
            <p:nvPr/>
          </p:nvSpPr>
          <p:spPr>
            <a:xfrm>
              <a:off x="21424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77"/>
            <p:cNvSpPr/>
            <p:nvPr/>
          </p:nvSpPr>
          <p:spPr>
            <a:xfrm>
              <a:off x="21424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77"/>
            <p:cNvSpPr/>
            <p:nvPr/>
          </p:nvSpPr>
          <p:spPr>
            <a:xfrm>
              <a:off x="2142425" y="1038125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77"/>
            <p:cNvSpPr/>
            <p:nvPr/>
          </p:nvSpPr>
          <p:spPr>
            <a:xfrm>
              <a:off x="2066425" y="46183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77"/>
            <p:cNvSpPr/>
            <p:nvPr/>
          </p:nvSpPr>
          <p:spPr>
            <a:xfrm>
              <a:off x="2066425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77"/>
            <p:cNvSpPr/>
            <p:nvPr/>
          </p:nvSpPr>
          <p:spPr>
            <a:xfrm>
              <a:off x="2066425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77"/>
            <p:cNvSpPr/>
            <p:nvPr/>
          </p:nvSpPr>
          <p:spPr>
            <a:xfrm>
              <a:off x="2066425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77"/>
            <p:cNvSpPr/>
            <p:nvPr/>
          </p:nvSpPr>
          <p:spPr>
            <a:xfrm>
              <a:off x="2066425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77"/>
            <p:cNvSpPr/>
            <p:nvPr/>
          </p:nvSpPr>
          <p:spPr>
            <a:xfrm>
              <a:off x="206642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77"/>
            <p:cNvSpPr/>
            <p:nvPr/>
          </p:nvSpPr>
          <p:spPr>
            <a:xfrm>
              <a:off x="206642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77"/>
            <p:cNvSpPr/>
            <p:nvPr/>
          </p:nvSpPr>
          <p:spPr>
            <a:xfrm>
              <a:off x="20664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77"/>
            <p:cNvSpPr/>
            <p:nvPr/>
          </p:nvSpPr>
          <p:spPr>
            <a:xfrm>
              <a:off x="20664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77"/>
            <p:cNvSpPr/>
            <p:nvPr/>
          </p:nvSpPr>
          <p:spPr>
            <a:xfrm>
              <a:off x="20664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77"/>
            <p:cNvSpPr/>
            <p:nvPr/>
          </p:nvSpPr>
          <p:spPr>
            <a:xfrm>
              <a:off x="20664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77"/>
            <p:cNvSpPr/>
            <p:nvPr/>
          </p:nvSpPr>
          <p:spPr>
            <a:xfrm>
              <a:off x="2066275" y="3399500"/>
              <a:ext cx="62375" cy="53350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77"/>
            <p:cNvSpPr/>
            <p:nvPr/>
          </p:nvSpPr>
          <p:spPr>
            <a:xfrm>
              <a:off x="2066275" y="332330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77"/>
            <p:cNvSpPr/>
            <p:nvPr/>
          </p:nvSpPr>
          <p:spPr>
            <a:xfrm>
              <a:off x="2066275" y="3247075"/>
              <a:ext cx="62375" cy="53450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77"/>
            <p:cNvSpPr/>
            <p:nvPr/>
          </p:nvSpPr>
          <p:spPr>
            <a:xfrm>
              <a:off x="20664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77"/>
            <p:cNvSpPr/>
            <p:nvPr/>
          </p:nvSpPr>
          <p:spPr>
            <a:xfrm>
              <a:off x="20664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77"/>
            <p:cNvSpPr/>
            <p:nvPr/>
          </p:nvSpPr>
          <p:spPr>
            <a:xfrm>
              <a:off x="20664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77"/>
            <p:cNvSpPr/>
            <p:nvPr/>
          </p:nvSpPr>
          <p:spPr>
            <a:xfrm>
              <a:off x="20664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77"/>
            <p:cNvSpPr/>
            <p:nvPr/>
          </p:nvSpPr>
          <p:spPr>
            <a:xfrm>
              <a:off x="20664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77"/>
            <p:cNvSpPr/>
            <p:nvPr/>
          </p:nvSpPr>
          <p:spPr>
            <a:xfrm>
              <a:off x="20664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77"/>
            <p:cNvSpPr/>
            <p:nvPr/>
          </p:nvSpPr>
          <p:spPr>
            <a:xfrm>
              <a:off x="20664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77"/>
            <p:cNvSpPr/>
            <p:nvPr/>
          </p:nvSpPr>
          <p:spPr>
            <a:xfrm>
              <a:off x="20664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77"/>
            <p:cNvSpPr/>
            <p:nvPr/>
          </p:nvSpPr>
          <p:spPr>
            <a:xfrm>
              <a:off x="20664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77"/>
            <p:cNvSpPr/>
            <p:nvPr/>
          </p:nvSpPr>
          <p:spPr>
            <a:xfrm>
              <a:off x="20664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77"/>
            <p:cNvSpPr/>
            <p:nvPr/>
          </p:nvSpPr>
          <p:spPr>
            <a:xfrm>
              <a:off x="20664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77"/>
            <p:cNvSpPr/>
            <p:nvPr/>
          </p:nvSpPr>
          <p:spPr>
            <a:xfrm>
              <a:off x="20664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77"/>
            <p:cNvSpPr/>
            <p:nvPr/>
          </p:nvSpPr>
          <p:spPr>
            <a:xfrm>
              <a:off x="20664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77"/>
            <p:cNvSpPr/>
            <p:nvPr/>
          </p:nvSpPr>
          <p:spPr>
            <a:xfrm>
              <a:off x="20664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77"/>
            <p:cNvSpPr/>
            <p:nvPr/>
          </p:nvSpPr>
          <p:spPr>
            <a:xfrm>
              <a:off x="1990200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77"/>
            <p:cNvSpPr/>
            <p:nvPr/>
          </p:nvSpPr>
          <p:spPr>
            <a:xfrm>
              <a:off x="1990200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77"/>
            <p:cNvSpPr/>
            <p:nvPr/>
          </p:nvSpPr>
          <p:spPr>
            <a:xfrm>
              <a:off x="199020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77"/>
            <p:cNvSpPr/>
            <p:nvPr/>
          </p:nvSpPr>
          <p:spPr>
            <a:xfrm>
              <a:off x="19902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77"/>
            <p:cNvSpPr/>
            <p:nvPr/>
          </p:nvSpPr>
          <p:spPr>
            <a:xfrm>
              <a:off x="19902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77"/>
            <p:cNvSpPr/>
            <p:nvPr/>
          </p:nvSpPr>
          <p:spPr>
            <a:xfrm>
              <a:off x="19902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77"/>
            <p:cNvSpPr/>
            <p:nvPr/>
          </p:nvSpPr>
          <p:spPr>
            <a:xfrm>
              <a:off x="19902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77"/>
            <p:cNvSpPr/>
            <p:nvPr/>
          </p:nvSpPr>
          <p:spPr>
            <a:xfrm>
              <a:off x="19900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77"/>
            <p:cNvSpPr/>
            <p:nvPr/>
          </p:nvSpPr>
          <p:spPr>
            <a:xfrm>
              <a:off x="199007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77"/>
            <p:cNvSpPr/>
            <p:nvPr/>
          </p:nvSpPr>
          <p:spPr>
            <a:xfrm>
              <a:off x="19902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77"/>
            <p:cNvSpPr/>
            <p:nvPr/>
          </p:nvSpPr>
          <p:spPr>
            <a:xfrm>
              <a:off x="19902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77"/>
            <p:cNvSpPr/>
            <p:nvPr/>
          </p:nvSpPr>
          <p:spPr>
            <a:xfrm>
              <a:off x="19902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77"/>
            <p:cNvSpPr/>
            <p:nvPr/>
          </p:nvSpPr>
          <p:spPr>
            <a:xfrm>
              <a:off x="19902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77"/>
            <p:cNvSpPr/>
            <p:nvPr/>
          </p:nvSpPr>
          <p:spPr>
            <a:xfrm>
              <a:off x="19902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77"/>
            <p:cNvSpPr/>
            <p:nvPr/>
          </p:nvSpPr>
          <p:spPr>
            <a:xfrm>
              <a:off x="19902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77"/>
            <p:cNvSpPr/>
            <p:nvPr/>
          </p:nvSpPr>
          <p:spPr>
            <a:xfrm>
              <a:off x="19902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77"/>
            <p:cNvSpPr/>
            <p:nvPr/>
          </p:nvSpPr>
          <p:spPr>
            <a:xfrm>
              <a:off x="19902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77"/>
            <p:cNvSpPr/>
            <p:nvPr/>
          </p:nvSpPr>
          <p:spPr>
            <a:xfrm>
              <a:off x="19902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77"/>
            <p:cNvSpPr/>
            <p:nvPr/>
          </p:nvSpPr>
          <p:spPr>
            <a:xfrm>
              <a:off x="19902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77"/>
            <p:cNvSpPr/>
            <p:nvPr/>
          </p:nvSpPr>
          <p:spPr>
            <a:xfrm>
              <a:off x="19902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77"/>
            <p:cNvSpPr/>
            <p:nvPr/>
          </p:nvSpPr>
          <p:spPr>
            <a:xfrm>
              <a:off x="19902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77"/>
            <p:cNvSpPr/>
            <p:nvPr/>
          </p:nvSpPr>
          <p:spPr>
            <a:xfrm>
              <a:off x="19902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77"/>
            <p:cNvSpPr/>
            <p:nvPr/>
          </p:nvSpPr>
          <p:spPr>
            <a:xfrm>
              <a:off x="19902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77"/>
            <p:cNvSpPr/>
            <p:nvPr/>
          </p:nvSpPr>
          <p:spPr>
            <a:xfrm>
              <a:off x="19902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77"/>
            <p:cNvSpPr/>
            <p:nvPr/>
          </p:nvSpPr>
          <p:spPr>
            <a:xfrm>
              <a:off x="19902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77"/>
            <p:cNvSpPr/>
            <p:nvPr/>
          </p:nvSpPr>
          <p:spPr>
            <a:xfrm>
              <a:off x="19902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77"/>
            <p:cNvSpPr/>
            <p:nvPr/>
          </p:nvSpPr>
          <p:spPr>
            <a:xfrm>
              <a:off x="19140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77"/>
            <p:cNvSpPr/>
            <p:nvPr/>
          </p:nvSpPr>
          <p:spPr>
            <a:xfrm>
              <a:off x="1914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77"/>
            <p:cNvSpPr/>
            <p:nvPr/>
          </p:nvSpPr>
          <p:spPr>
            <a:xfrm>
              <a:off x="19140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77"/>
            <p:cNvSpPr/>
            <p:nvPr/>
          </p:nvSpPr>
          <p:spPr>
            <a:xfrm>
              <a:off x="191400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77"/>
            <p:cNvSpPr/>
            <p:nvPr/>
          </p:nvSpPr>
          <p:spPr>
            <a:xfrm>
              <a:off x="19140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77"/>
            <p:cNvSpPr/>
            <p:nvPr/>
          </p:nvSpPr>
          <p:spPr>
            <a:xfrm>
              <a:off x="19140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77"/>
            <p:cNvSpPr/>
            <p:nvPr/>
          </p:nvSpPr>
          <p:spPr>
            <a:xfrm>
              <a:off x="19140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77"/>
            <p:cNvSpPr/>
            <p:nvPr/>
          </p:nvSpPr>
          <p:spPr>
            <a:xfrm>
              <a:off x="19140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77"/>
            <p:cNvSpPr/>
            <p:nvPr/>
          </p:nvSpPr>
          <p:spPr>
            <a:xfrm>
              <a:off x="19140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77"/>
            <p:cNvSpPr/>
            <p:nvPr/>
          </p:nvSpPr>
          <p:spPr>
            <a:xfrm>
              <a:off x="19140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77"/>
            <p:cNvSpPr/>
            <p:nvPr/>
          </p:nvSpPr>
          <p:spPr>
            <a:xfrm>
              <a:off x="19140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77"/>
            <p:cNvSpPr/>
            <p:nvPr/>
          </p:nvSpPr>
          <p:spPr>
            <a:xfrm>
              <a:off x="19140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77"/>
            <p:cNvSpPr/>
            <p:nvPr/>
          </p:nvSpPr>
          <p:spPr>
            <a:xfrm>
              <a:off x="19140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77"/>
            <p:cNvSpPr/>
            <p:nvPr/>
          </p:nvSpPr>
          <p:spPr>
            <a:xfrm>
              <a:off x="19140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77"/>
            <p:cNvSpPr/>
            <p:nvPr/>
          </p:nvSpPr>
          <p:spPr>
            <a:xfrm>
              <a:off x="1914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77"/>
            <p:cNvSpPr/>
            <p:nvPr/>
          </p:nvSpPr>
          <p:spPr>
            <a:xfrm>
              <a:off x="1914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77"/>
            <p:cNvSpPr/>
            <p:nvPr/>
          </p:nvSpPr>
          <p:spPr>
            <a:xfrm>
              <a:off x="19140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77"/>
            <p:cNvSpPr/>
            <p:nvPr/>
          </p:nvSpPr>
          <p:spPr>
            <a:xfrm>
              <a:off x="19140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77"/>
            <p:cNvSpPr/>
            <p:nvPr/>
          </p:nvSpPr>
          <p:spPr>
            <a:xfrm>
              <a:off x="18377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77"/>
            <p:cNvSpPr/>
            <p:nvPr/>
          </p:nvSpPr>
          <p:spPr>
            <a:xfrm>
              <a:off x="18377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77"/>
            <p:cNvSpPr/>
            <p:nvPr/>
          </p:nvSpPr>
          <p:spPr>
            <a:xfrm>
              <a:off x="18377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77"/>
            <p:cNvSpPr/>
            <p:nvPr/>
          </p:nvSpPr>
          <p:spPr>
            <a:xfrm>
              <a:off x="18377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77"/>
            <p:cNvSpPr/>
            <p:nvPr/>
          </p:nvSpPr>
          <p:spPr>
            <a:xfrm>
              <a:off x="18377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77"/>
            <p:cNvSpPr/>
            <p:nvPr/>
          </p:nvSpPr>
          <p:spPr>
            <a:xfrm>
              <a:off x="18377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77"/>
            <p:cNvSpPr/>
            <p:nvPr/>
          </p:nvSpPr>
          <p:spPr>
            <a:xfrm>
              <a:off x="18377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77"/>
            <p:cNvSpPr/>
            <p:nvPr/>
          </p:nvSpPr>
          <p:spPr>
            <a:xfrm>
              <a:off x="18377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77"/>
            <p:cNvSpPr/>
            <p:nvPr/>
          </p:nvSpPr>
          <p:spPr>
            <a:xfrm>
              <a:off x="18377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77"/>
            <p:cNvSpPr/>
            <p:nvPr/>
          </p:nvSpPr>
          <p:spPr>
            <a:xfrm>
              <a:off x="18377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77"/>
            <p:cNvSpPr/>
            <p:nvPr/>
          </p:nvSpPr>
          <p:spPr>
            <a:xfrm>
              <a:off x="18377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77"/>
            <p:cNvSpPr/>
            <p:nvPr/>
          </p:nvSpPr>
          <p:spPr>
            <a:xfrm>
              <a:off x="18377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77"/>
            <p:cNvSpPr/>
            <p:nvPr/>
          </p:nvSpPr>
          <p:spPr>
            <a:xfrm>
              <a:off x="18377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77"/>
            <p:cNvSpPr/>
            <p:nvPr/>
          </p:nvSpPr>
          <p:spPr>
            <a:xfrm>
              <a:off x="18377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77"/>
            <p:cNvSpPr/>
            <p:nvPr/>
          </p:nvSpPr>
          <p:spPr>
            <a:xfrm>
              <a:off x="18377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77"/>
            <p:cNvSpPr/>
            <p:nvPr/>
          </p:nvSpPr>
          <p:spPr>
            <a:xfrm>
              <a:off x="18377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77"/>
            <p:cNvSpPr/>
            <p:nvPr/>
          </p:nvSpPr>
          <p:spPr>
            <a:xfrm>
              <a:off x="18377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77"/>
            <p:cNvSpPr/>
            <p:nvPr/>
          </p:nvSpPr>
          <p:spPr>
            <a:xfrm>
              <a:off x="1837775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77"/>
            <p:cNvSpPr/>
            <p:nvPr/>
          </p:nvSpPr>
          <p:spPr>
            <a:xfrm>
              <a:off x="17617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77"/>
            <p:cNvSpPr/>
            <p:nvPr/>
          </p:nvSpPr>
          <p:spPr>
            <a:xfrm>
              <a:off x="17617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77"/>
            <p:cNvSpPr/>
            <p:nvPr/>
          </p:nvSpPr>
          <p:spPr>
            <a:xfrm>
              <a:off x="17617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77"/>
            <p:cNvSpPr/>
            <p:nvPr/>
          </p:nvSpPr>
          <p:spPr>
            <a:xfrm>
              <a:off x="17617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77"/>
            <p:cNvSpPr/>
            <p:nvPr/>
          </p:nvSpPr>
          <p:spPr>
            <a:xfrm>
              <a:off x="17617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77"/>
            <p:cNvSpPr/>
            <p:nvPr/>
          </p:nvSpPr>
          <p:spPr>
            <a:xfrm>
              <a:off x="17617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77"/>
            <p:cNvSpPr/>
            <p:nvPr/>
          </p:nvSpPr>
          <p:spPr>
            <a:xfrm>
              <a:off x="17617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77"/>
            <p:cNvSpPr/>
            <p:nvPr/>
          </p:nvSpPr>
          <p:spPr>
            <a:xfrm>
              <a:off x="17617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77"/>
            <p:cNvSpPr/>
            <p:nvPr/>
          </p:nvSpPr>
          <p:spPr>
            <a:xfrm>
              <a:off x="17617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77"/>
            <p:cNvSpPr/>
            <p:nvPr/>
          </p:nvSpPr>
          <p:spPr>
            <a:xfrm>
              <a:off x="17617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77"/>
            <p:cNvSpPr/>
            <p:nvPr/>
          </p:nvSpPr>
          <p:spPr>
            <a:xfrm>
              <a:off x="17617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77"/>
            <p:cNvSpPr/>
            <p:nvPr/>
          </p:nvSpPr>
          <p:spPr>
            <a:xfrm>
              <a:off x="17617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77"/>
            <p:cNvSpPr/>
            <p:nvPr/>
          </p:nvSpPr>
          <p:spPr>
            <a:xfrm>
              <a:off x="17617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77"/>
            <p:cNvSpPr/>
            <p:nvPr/>
          </p:nvSpPr>
          <p:spPr>
            <a:xfrm>
              <a:off x="17617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77"/>
            <p:cNvSpPr/>
            <p:nvPr/>
          </p:nvSpPr>
          <p:spPr>
            <a:xfrm>
              <a:off x="17617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77"/>
            <p:cNvSpPr/>
            <p:nvPr/>
          </p:nvSpPr>
          <p:spPr>
            <a:xfrm>
              <a:off x="17617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77"/>
            <p:cNvSpPr/>
            <p:nvPr/>
          </p:nvSpPr>
          <p:spPr>
            <a:xfrm>
              <a:off x="16855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77"/>
            <p:cNvSpPr/>
            <p:nvPr/>
          </p:nvSpPr>
          <p:spPr>
            <a:xfrm>
              <a:off x="16855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77"/>
            <p:cNvSpPr/>
            <p:nvPr/>
          </p:nvSpPr>
          <p:spPr>
            <a:xfrm>
              <a:off x="16855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77"/>
            <p:cNvSpPr/>
            <p:nvPr/>
          </p:nvSpPr>
          <p:spPr>
            <a:xfrm>
              <a:off x="1685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77"/>
            <p:cNvSpPr/>
            <p:nvPr/>
          </p:nvSpPr>
          <p:spPr>
            <a:xfrm>
              <a:off x="16855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77"/>
            <p:cNvSpPr/>
            <p:nvPr/>
          </p:nvSpPr>
          <p:spPr>
            <a:xfrm>
              <a:off x="1685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77"/>
            <p:cNvSpPr/>
            <p:nvPr/>
          </p:nvSpPr>
          <p:spPr>
            <a:xfrm>
              <a:off x="16855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77"/>
            <p:cNvSpPr/>
            <p:nvPr/>
          </p:nvSpPr>
          <p:spPr>
            <a:xfrm>
              <a:off x="168555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77"/>
            <p:cNvSpPr/>
            <p:nvPr/>
          </p:nvSpPr>
          <p:spPr>
            <a:xfrm>
              <a:off x="1685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77"/>
            <p:cNvSpPr/>
            <p:nvPr/>
          </p:nvSpPr>
          <p:spPr>
            <a:xfrm>
              <a:off x="1685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77"/>
            <p:cNvSpPr/>
            <p:nvPr/>
          </p:nvSpPr>
          <p:spPr>
            <a:xfrm>
              <a:off x="16855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77"/>
            <p:cNvSpPr/>
            <p:nvPr/>
          </p:nvSpPr>
          <p:spPr>
            <a:xfrm>
              <a:off x="1685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77"/>
            <p:cNvSpPr/>
            <p:nvPr/>
          </p:nvSpPr>
          <p:spPr>
            <a:xfrm>
              <a:off x="16855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77"/>
            <p:cNvSpPr/>
            <p:nvPr/>
          </p:nvSpPr>
          <p:spPr>
            <a:xfrm>
              <a:off x="1685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77"/>
            <p:cNvSpPr/>
            <p:nvPr/>
          </p:nvSpPr>
          <p:spPr>
            <a:xfrm>
              <a:off x="16855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77"/>
            <p:cNvSpPr/>
            <p:nvPr/>
          </p:nvSpPr>
          <p:spPr>
            <a:xfrm>
              <a:off x="16855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77"/>
            <p:cNvSpPr/>
            <p:nvPr/>
          </p:nvSpPr>
          <p:spPr>
            <a:xfrm>
              <a:off x="16093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77"/>
            <p:cNvSpPr/>
            <p:nvPr/>
          </p:nvSpPr>
          <p:spPr>
            <a:xfrm>
              <a:off x="16093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77"/>
            <p:cNvSpPr/>
            <p:nvPr/>
          </p:nvSpPr>
          <p:spPr>
            <a:xfrm>
              <a:off x="16093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77"/>
            <p:cNvSpPr/>
            <p:nvPr/>
          </p:nvSpPr>
          <p:spPr>
            <a:xfrm>
              <a:off x="16093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77"/>
            <p:cNvSpPr/>
            <p:nvPr/>
          </p:nvSpPr>
          <p:spPr>
            <a:xfrm>
              <a:off x="16093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77"/>
            <p:cNvSpPr/>
            <p:nvPr/>
          </p:nvSpPr>
          <p:spPr>
            <a:xfrm>
              <a:off x="16093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77"/>
            <p:cNvSpPr/>
            <p:nvPr/>
          </p:nvSpPr>
          <p:spPr>
            <a:xfrm>
              <a:off x="16093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77"/>
            <p:cNvSpPr/>
            <p:nvPr/>
          </p:nvSpPr>
          <p:spPr>
            <a:xfrm>
              <a:off x="16093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77"/>
            <p:cNvSpPr/>
            <p:nvPr/>
          </p:nvSpPr>
          <p:spPr>
            <a:xfrm>
              <a:off x="16093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77"/>
            <p:cNvSpPr/>
            <p:nvPr/>
          </p:nvSpPr>
          <p:spPr>
            <a:xfrm>
              <a:off x="16093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77"/>
            <p:cNvSpPr/>
            <p:nvPr/>
          </p:nvSpPr>
          <p:spPr>
            <a:xfrm>
              <a:off x="16093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77"/>
            <p:cNvSpPr/>
            <p:nvPr/>
          </p:nvSpPr>
          <p:spPr>
            <a:xfrm>
              <a:off x="16093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77"/>
            <p:cNvSpPr/>
            <p:nvPr/>
          </p:nvSpPr>
          <p:spPr>
            <a:xfrm>
              <a:off x="16093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77"/>
            <p:cNvSpPr/>
            <p:nvPr/>
          </p:nvSpPr>
          <p:spPr>
            <a:xfrm>
              <a:off x="16093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77"/>
            <p:cNvSpPr/>
            <p:nvPr/>
          </p:nvSpPr>
          <p:spPr>
            <a:xfrm>
              <a:off x="16093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77"/>
            <p:cNvSpPr/>
            <p:nvPr/>
          </p:nvSpPr>
          <p:spPr>
            <a:xfrm>
              <a:off x="16093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77"/>
            <p:cNvSpPr/>
            <p:nvPr/>
          </p:nvSpPr>
          <p:spPr>
            <a:xfrm>
              <a:off x="16093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77"/>
            <p:cNvSpPr/>
            <p:nvPr/>
          </p:nvSpPr>
          <p:spPr>
            <a:xfrm>
              <a:off x="16093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77"/>
            <p:cNvSpPr/>
            <p:nvPr/>
          </p:nvSpPr>
          <p:spPr>
            <a:xfrm>
              <a:off x="15331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77"/>
            <p:cNvSpPr/>
            <p:nvPr/>
          </p:nvSpPr>
          <p:spPr>
            <a:xfrm>
              <a:off x="15331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77"/>
            <p:cNvSpPr/>
            <p:nvPr/>
          </p:nvSpPr>
          <p:spPr>
            <a:xfrm>
              <a:off x="15331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77"/>
            <p:cNvSpPr/>
            <p:nvPr/>
          </p:nvSpPr>
          <p:spPr>
            <a:xfrm>
              <a:off x="15331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77"/>
            <p:cNvSpPr/>
            <p:nvPr/>
          </p:nvSpPr>
          <p:spPr>
            <a:xfrm>
              <a:off x="15331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77"/>
            <p:cNvSpPr/>
            <p:nvPr/>
          </p:nvSpPr>
          <p:spPr>
            <a:xfrm>
              <a:off x="15331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77"/>
            <p:cNvSpPr/>
            <p:nvPr/>
          </p:nvSpPr>
          <p:spPr>
            <a:xfrm>
              <a:off x="15331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77"/>
            <p:cNvSpPr/>
            <p:nvPr/>
          </p:nvSpPr>
          <p:spPr>
            <a:xfrm>
              <a:off x="15331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77"/>
            <p:cNvSpPr/>
            <p:nvPr/>
          </p:nvSpPr>
          <p:spPr>
            <a:xfrm>
              <a:off x="15331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77"/>
            <p:cNvSpPr/>
            <p:nvPr/>
          </p:nvSpPr>
          <p:spPr>
            <a:xfrm>
              <a:off x="15331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77"/>
            <p:cNvSpPr/>
            <p:nvPr/>
          </p:nvSpPr>
          <p:spPr>
            <a:xfrm>
              <a:off x="15331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77"/>
            <p:cNvSpPr/>
            <p:nvPr/>
          </p:nvSpPr>
          <p:spPr>
            <a:xfrm>
              <a:off x="15331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77"/>
            <p:cNvSpPr/>
            <p:nvPr/>
          </p:nvSpPr>
          <p:spPr>
            <a:xfrm>
              <a:off x="15331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77"/>
            <p:cNvSpPr/>
            <p:nvPr/>
          </p:nvSpPr>
          <p:spPr>
            <a:xfrm>
              <a:off x="15331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77"/>
            <p:cNvSpPr/>
            <p:nvPr/>
          </p:nvSpPr>
          <p:spPr>
            <a:xfrm>
              <a:off x="15331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77"/>
            <p:cNvSpPr/>
            <p:nvPr/>
          </p:nvSpPr>
          <p:spPr>
            <a:xfrm>
              <a:off x="15331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77"/>
            <p:cNvSpPr/>
            <p:nvPr/>
          </p:nvSpPr>
          <p:spPr>
            <a:xfrm>
              <a:off x="14569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77"/>
            <p:cNvSpPr/>
            <p:nvPr/>
          </p:nvSpPr>
          <p:spPr>
            <a:xfrm>
              <a:off x="14569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77"/>
            <p:cNvSpPr/>
            <p:nvPr/>
          </p:nvSpPr>
          <p:spPr>
            <a:xfrm>
              <a:off x="14569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77"/>
            <p:cNvSpPr/>
            <p:nvPr/>
          </p:nvSpPr>
          <p:spPr>
            <a:xfrm>
              <a:off x="14569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77"/>
            <p:cNvSpPr/>
            <p:nvPr/>
          </p:nvSpPr>
          <p:spPr>
            <a:xfrm>
              <a:off x="14569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77"/>
            <p:cNvSpPr/>
            <p:nvPr/>
          </p:nvSpPr>
          <p:spPr>
            <a:xfrm>
              <a:off x="14569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77"/>
            <p:cNvSpPr/>
            <p:nvPr/>
          </p:nvSpPr>
          <p:spPr>
            <a:xfrm>
              <a:off x="14569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77"/>
            <p:cNvSpPr/>
            <p:nvPr/>
          </p:nvSpPr>
          <p:spPr>
            <a:xfrm>
              <a:off x="14569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77"/>
            <p:cNvSpPr/>
            <p:nvPr/>
          </p:nvSpPr>
          <p:spPr>
            <a:xfrm>
              <a:off x="145692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77"/>
            <p:cNvSpPr/>
            <p:nvPr/>
          </p:nvSpPr>
          <p:spPr>
            <a:xfrm>
              <a:off x="14569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77"/>
            <p:cNvSpPr/>
            <p:nvPr/>
          </p:nvSpPr>
          <p:spPr>
            <a:xfrm>
              <a:off x="14569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77"/>
            <p:cNvSpPr/>
            <p:nvPr/>
          </p:nvSpPr>
          <p:spPr>
            <a:xfrm>
              <a:off x="14569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77"/>
            <p:cNvSpPr/>
            <p:nvPr/>
          </p:nvSpPr>
          <p:spPr>
            <a:xfrm>
              <a:off x="14569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77"/>
            <p:cNvSpPr/>
            <p:nvPr/>
          </p:nvSpPr>
          <p:spPr>
            <a:xfrm>
              <a:off x="14569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77"/>
            <p:cNvSpPr/>
            <p:nvPr/>
          </p:nvSpPr>
          <p:spPr>
            <a:xfrm>
              <a:off x="14569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77"/>
            <p:cNvSpPr/>
            <p:nvPr/>
          </p:nvSpPr>
          <p:spPr>
            <a:xfrm>
              <a:off x="14569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77"/>
            <p:cNvSpPr/>
            <p:nvPr/>
          </p:nvSpPr>
          <p:spPr>
            <a:xfrm>
              <a:off x="14569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77"/>
            <p:cNvSpPr/>
            <p:nvPr/>
          </p:nvSpPr>
          <p:spPr>
            <a:xfrm>
              <a:off x="14569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77"/>
            <p:cNvSpPr/>
            <p:nvPr/>
          </p:nvSpPr>
          <p:spPr>
            <a:xfrm>
              <a:off x="14569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77"/>
            <p:cNvSpPr/>
            <p:nvPr/>
          </p:nvSpPr>
          <p:spPr>
            <a:xfrm>
              <a:off x="13809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77"/>
            <p:cNvSpPr/>
            <p:nvPr/>
          </p:nvSpPr>
          <p:spPr>
            <a:xfrm>
              <a:off x="13809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77"/>
            <p:cNvSpPr/>
            <p:nvPr/>
          </p:nvSpPr>
          <p:spPr>
            <a:xfrm>
              <a:off x="1380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77"/>
            <p:cNvSpPr/>
            <p:nvPr/>
          </p:nvSpPr>
          <p:spPr>
            <a:xfrm>
              <a:off x="1380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77"/>
            <p:cNvSpPr/>
            <p:nvPr/>
          </p:nvSpPr>
          <p:spPr>
            <a:xfrm>
              <a:off x="1380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77"/>
            <p:cNvSpPr/>
            <p:nvPr/>
          </p:nvSpPr>
          <p:spPr>
            <a:xfrm>
              <a:off x="1380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77"/>
            <p:cNvSpPr/>
            <p:nvPr/>
          </p:nvSpPr>
          <p:spPr>
            <a:xfrm>
              <a:off x="1380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77"/>
            <p:cNvSpPr/>
            <p:nvPr/>
          </p:nvSpPr>
          <p:spPr>
            <a:xfrm>
              <a:off x="1380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77"/>
            <p:cNvSpPr/>
            <p:nvPr/>
          </p:nvSpPr>
          <p:spPr>
            <a:xfrm>
              <a:off x="1380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77"/>
            <p:cNvSpPr/>
            <p:nvPr/>
          </p:nvSpPr>
          <p:spPr>
            <a:xfrm>
              <a:off x="1380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77"/>
            <p:cNvSpPr/>
            <p:nvPr/>
          </p:nvSpPr>
          <p:spPr>
            <a:xfrm>
              <a:off x="1380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77"/>
            <p:cNvSpPr/>
            <p:nvPr/>
          </p:nvSpPr>
          <p:spPr>
            <a:xfrm>
              <a:off x="1380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77"/>
            <p:cNvSpPr/>
            <p:nvPr/>
          </p:nvSpPr>
          <p:spPr>
            <a:xfrm>
              <a:off x="13809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77"/>
            <p:cNvSpPr/>
            <p:nvPr/>
          </p:nvSpPr>
          <p:spPr>
            <a:xfrm>
              <a:off x="1380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77"/>
            <p:cNvSpPr/>
            <p:nvPr/>
          </p:nvSpPr>
          <p:spPr>
            <a:xfrm>
              <a:off x="1380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77"/>
            <p:cNvSpPr/>
            <p:nvPr/>
          </p:nvSpPr>
          <p:spPr>
            <a:xfrm>
              <a:off x="1380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77"/>
            <p:cNvSpPr/>
            <p:nvPr/>
          </p:nvSpPr>
          <p:spPr>
            <a:xfrm>
              <a:off x="1380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77"/>
            <p:cNvSpPr/>
            <p:nvPr/>
          </p:nvSpPr>
          <p:spPr>
            <a:xfrm>
              <a:off x="1380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77"/>
            <p:cNvSpPr/>
            <p:nvPr/>
          </p:nvSpPr>
          <p:spPr>
            <a:xfrm>
              <a:off x="13047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77"/>
            <p:cNvSpPr/>
            <p:nvPr/>
          </p:nvSpPr>
          <p:spPr>
            <a:xfrm>
              <a:off x="13047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77"/>
            <p:cNvSpPr/>
            <p:nvPr/>
          </p:nvSpPr>
          <p:spPr>
            <a:xfrm>
              <a:off x="130470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77"/>
            <p:cNvSpPr/>
            <p:nvPr/>
          </p:nvSpPr>
          <p:spPr>
            <a:xfrm>
              <a:off x="13047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77"/>
            <p:cNvSpPr/>
            <p:nvPr/>
          </p:nvSpPr>
          <p:spPr>
            <a:xfrm>
              <a:off x="13047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77"/>
            <p:cNvSpPr/>
            <p:nvPr/>
          </p:nvSpPr>
          <p:spPr>
            <a:xfrm>
              <a:off x="13047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77"/>
            <p:cNvSpPr/>
            <p:nvPr/>
          </p:nvSpPr>
          <p:spPr>
            <a:xfrm>
              <a:off x="13047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77"/>
            <p:cNvSpPr/>
            <p:nvPr/>
          </p:nvSpPr>
          <p:spPr>
            <a:xfrm>
              <a:off x="13047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77"/>
            <p:cNvSpPr/>
            <p:nvPr/>
          </p:nvSpPr>
          <p:spPr>
            <a:xfrm>
              <a:off x="13047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77"/>
            <p:cNvSpPr/>
            <p:nvPr/>
          </p:nvSpPr>
          <p:spPr>
            <a:xfrm>
              <a:off x="13047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77"/>
            <p:cNvSpPr/>
            <p:nvPr/>
          </p:nvSpPr>
          <p:spPr>
            <a:xfrm>
              <a:off x="13047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77"/>
            <p:cNvSpPr/>
            <p:nvPr/>
          </p:nvSpPr>
          <p:spPr>
            <a:xfrm>
              <a:off x="13047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77"/>
            <p:cNvSpPr/>
            <p:nvPr/>
          </p:nvSpPr>
          <p:spPr>
            <a:xfrm>
              <a:off x="13047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77"/>
            <p:cNvSpPr/>
            <p:nvPr/>
          </p:nvSpPr>
          <p:spPr>
            <a:xfrm>
              <a:off x="13047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77"/>
            <p:cNvSpPr/>
            <p:nvPr/>
          </p:nvSpPr>
          <p:spPr>
            <a:xfrm>
              <a:off x="13047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77"/>
            <p:cNvSpPr/>
            <p:nvPr/>
          </p:nvSpPr>
          <p:spPr>
            <a:xfrm>
              <a:off x="13047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77"/>
            <p:cNvSpPr/>
            <p:nvPr/>
          </p:nvSpPr>
          <p:spPr>
            <a:xfrm>
              <a:off x="130470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77"/>
            <p:cNvSpPr/>
            <p:nvPr/>
          </p:nvSpPr>
          <p:spPr>
            <a:xfrm>
              <a:off x="12284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77"/>
            <p:cNvSpPr/>
            <p:nvPr/>
          </p:nvSpPr>
          <p:spPr>
            <a:xfrm>
              <a:off x="12284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77"/>
            <p:cNvSpPr/>
            <p:nvPr/>
          </p:nvSpPr>
          <p:spPr>
            <a:xfrm>
              <a:off x="12284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77"/>
            <p:cNvSpPr/>
            <p:nvPr/>
          </p:nvSpPr>
          <p:spPr>
            <a:xfrm>
              <a:off x="1228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77"/>
            <p:cNvSpPr/>
            <p:nvPr/>
          </p:nvSpPr>
          <p:spPr>
            <a:xfrm>
              <a:off x="1228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77"/>
            <p:cNvSpPr/>
            <p:nvPr/>
          </p:nvSpPr>
          <p:spPr>
            <a:xfrm>
              <a:off x="1228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77"/>
            <p:cNvSpPr/>
            <p:nvPr/>
          </p:nvSpPr>
          <p:spPr>
            <a:xfrm>
              <a:off x="122847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77"/>
            <p:cNvSpPr/>
            <p:nvPr/>
          </p:nvSpPr>
          <p:spPr>
            <a:xfrm>
              <a:off x="1228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77"/>
            <p:cNvSpPr/>
            <p:nvPr/>
          </p:nvSpPr>
          <p:spPr>
            <a:xfrm>
              <a:off x="1228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77"/>
            <p:cNvSpPr/>
            <p:nvPr/>
          </p:nvSpPr>
          <p:spPr>
            <a:xfrm>
              <a:off x="1228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77"/>
            <p:cNvSpPr/>
            <p:nvPr/>
          </p:nvSpPr>
          <p:spPr>
            <a:xfrm>
              <a:off x="1228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77"/>
            <p:cNvSpPr/>
            <p:nvPr/>
          </p:nvSpPr>
          <p:spPr>
            <a:xfrm>
              <a:off x="1228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77"/>
            <p:cNvSpPr/>
            <p:nvPr/>
          </p:nvSpPr>
          <p:spPr>
            <a:xfrm>
              <a:off x="1228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77"/>
            <p:cNvSpPr/>
            <p:nvPr/>
          </p:nvSpPr>
          <p:spPr>
            <a:xfrm>
              <a:off x="1228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77"/>
            <p:cNvSpPr/>
            <p:nvPr/>
          </p:nvSpPr>
          <p:spPr>
            <a:xfrm>
              <a:off x="1228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77"/>
            <p:cNvSpPr/>
            <p:nvPr/>
          </p:nvSpPr>
          <p:spPr>
            <a:xfrm>
              <a:off x="1228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77"/>
            <p:cNvSpPr/>
            <p:nvPr/>
          </p:nvSpPr>
          <p:spPr>
            <a:xfrm>
              <a:off x="1228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77"/>
            <p:cNvSpPr/>
            <p:nvPr/>
          </p:nvSpPr>
          <p:spPr>
            <a:xfrm>
              <a:off x="12284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77"/>
            <p:cNvSpPr/>
            <p:nvPr/>
          </p:nvSpPr>
          <p:spPr>
            <a:xfrm>
              <a:off x="1152275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77"/>
            <p:cNvSpPr/>
            <p:nvPr/>
          </p:nvSpPr>
          <p:spPr>
            <a:xfrm>
              <a:off x="1152275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77"/>
            <p:cNvSpPr/>
            <p:nvPr/>
          </p:nvSpPr>
          <p:spPr>
            <a:xfrm>
              <a:off x="1152275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77"/>
            <p:cNvSpPr/>
            <p:nvPr/>
          </p:nvSpPr>
          <p:spPr>
            <a:xfrm>
              <a:off x="1152275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77"/>
            <p:cNvSpPr/>
            <p:nvPr/>
          </p:nvSpPr>
          <p:spPr>
            <a:xfrm>
              <a:off x="11522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77"/>
            <p:cNvSpPr/>
            <p:nvPr/>
          </p:nvSpPr>
          <p:spPr>
            <a:xfrm>
              <a:off x="1152275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77"/>
            <p:cNvSpPr/>
            <p:nvPr/>
          </p:nvSpPr>
          <p:spPr>
            <a:xfrm>
              <a:off x="1152275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77"/>
            <p:cNvSpPr/>
            <p:nvPr/>
          </p:nvSpPr>
          <p:spPr>
            <a:xfrm>
              <a:off x="1152275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77"/>
            <p:cNvSpPr/>
            <p:nvPr/>
          </p:nvSpPr>
          <p:spPr>
            <a:xfrm>
              <a:off x="1152275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77"/>
            <p:cNvSpPr/>
            <p:nvPr/>
          </p:nvSpPr>
          <p:spPr>
            <a:xfrm>
              <a:off x="1152275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77"/>
            <p:cNvSpPr/>
            <p:nvPr/>
          </p:nvSpPr>
          <p:spPr>
            <a:xfrm>
              <a:off x="11522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77"/>
            <p:cNvSpPr/>
            <p:nvPr/>
          </p:nvSpPr>
          <p:spPr>
            <a:xfrm>
              <a:off x="11522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77"/>
            <p:cNvSpPr/>
            <p:nvPr/>
          </p:nvSpPr>
          <p:spPr>
            <a:xfrm>
              <a:off x="11522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77"/>
            <p:cNvSpPr/>
            <p:nvPr/>
          </p:nvSpPr>
          <p:spPr>
            <a:xfrm>
              <a:off x="11522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77"/>
            <p:cNvSpPr/>
            <p:nvPr/>
          </p:nvSpPr>
          <p:spPr>
            <a:xfrm>
              <a:off x="1152275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77"/>
            <p:cNvSpPr/>
            <p:nvPr/>
          </p:nvSpPr>
          <p:spPr>
            <a:xfrm>
              <a:off x="107605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77"/>
            <p:cNvSpPr/>
            <p:nvPr/>
          </p:nvSpPr>
          <p:spPr>
            <a:xfrm>
              <a:off x="10760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77"/>
            <p:cNvSpPr/>
            <p:nvPr/>
          </p:nvSpPr>
          <p:spPr>
            <a:xfrm>
              <a:off x="10760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77"/>
            <p:cNvSpPr/>
            <p:nvPr/>
          </p:nvSpPr>
          <p:spPr>
            <a:xfrm>
              <a:off x="10760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77"/>
            <p:cNvSpPr/>
            <p:nvPr/>
          </p:nvSpPr>
          <p:spPr>
            <a:xfrm>
              <a:off x="10760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77"/>
            <p:cNvSpPr/>
            <p:nvPr/>
          </p:nvSpPr>
          <p:spPr>
            <a:xfrm>
              <a:off x="10760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77"/>
            <p:cNvSpPr/>
            <p:nvPr/>
          </p:nvSpPr>
          <p:spPr>
            <a:xfrm>
              <a:off x="10760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77"/>
            <p:cNvSpPr/>
            <p:nvPr/>
          </p:nvSpPr>
          <p:spPr>
            <a:xfrm>
              <a:off x="10760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77"/>
            <p:cNvSpPr/>
            <p:nvPr/>
          </p:nvSpPr>
          <p:spPr>
            <a:xfrm>
              <a:off x="10760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77"/>
            <p:cNvSpPr/>
            <p:nvPr/>
          </p:nvSpPr>
          <p:spPr>
            <a:xfrm>
              <a:off x="10760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77"/>
            <p:cNvSpPr/>
            <p:nvPr/>
          </p:nvSpPr>
          <p:spPr>
            <a:xfrm>
              <a:off x="10760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77"/>
            <p:cNvSpPr/>
            <p:nvPr/>
          </p:nvSpPr>
          <p:spPr>
            <a:xfrm>
              <a:off x="10760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77"/>
            <p:cNvSpPr/>
            <p:nvPr/>
          </p:nvSpPr>
          <p:spPr>
            <a:xfrm>
              <a:off x="10760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77"/>
            <p:cNvSpPr/>
            <p:nvPr/>
          </p:nvSpPr>
          <p:spPr>
            <a:xfrm>
              <a:off x="10760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77"/>
            <p:cNvSpPr/>
            <p:nvPr/>
          </p:nvSpPr>
          <p:spPr>
            <a:xfrm>
              <a:off x="10760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77"/>
            <p:cNvSpPr/>
            <p:nvPr/>
          </p:nvSpPr>
          <p:spPr>
            <a:xfrm>
              <a:off x="1000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77"/>
            <p:cNvSpPr/>
            <p:nvPr/>
          </p:nvSpPr>
          <p:spPr>
            <a:xfrm>
              <a:off x="1000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77"/>
            <p:cNvSpPr/>
            <p:nvPr/>
          </p:nvSpPr>
          <p:spPr>
            <a:xfrm>
              <a:off x="1000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77"/>
            <p:cNvSpPr/>
            <p:nvPr/>
          </p:nvSpPr>
          <p:spPr>
            <a:xfrm>
              <a:off x="10000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77"/>
            <p:cNvSpPr/>
            <p:nvPr/>
          </p:nvSpPr>
          <p:spPr>
            <a:xfrm>
              <a:off x="1000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77"/>
            <p:cNvSpPr/>
            <p:nvPr/>
          </p:nvSpPr>
          <p:spPr>
            <a:xfrm>
              <a:off x="1000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77"/>
            <p:cNvSpPr/>
            <p:nvPr/>
          </p:nvSpPr>
          <p:spPr>
            <a:xfrm>
              <a:off x="1000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77"/>
            <p:cNvSpPr/>
            <p:nvPr/>
          </p:nvSpPr>
          <p:spPr>
            <a:xfrm>
              <a:off x="1000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77"/>
            <p:cNvSpPr/>
            <p:nvPr/>
          </p:nvSpPr>
          <p:spPr>
            <a:xfrm>
              <a:off x="10000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77"/>
            <p:cNvSpPr/>
            <p:nvPr/>
          </p:nvSpPr>
          <p:spPr>
            <a:xfrm>
              <a:off x="923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77"/>
            <p:cNvSpPr/>
            <p:nvPr/>
          </p:nvSpPr>
          <p:spPr>
            <a:xfrm>
              <a:off x="923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77"/>
            <p:cNvSpPr/>
            <p:nvPr/>
          </p:nvSpPr>
          <p:spPr>
            <a:xfrm>
              <a:off x="923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77"/>
            <p:cNvSpPr/>
            <p:nvPr/>
          </p:nvSpPr>
          <p:spPr>
            <a:xfrm>
              <a:off x="923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77"/>
            <p:cNvSpPr/>
            <p:nvPr/>
          </p:nvSpPr>
          <p:spPr>
            <a:xfrm>
              <a:off x="923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77"/>
            <p:cNvSpPr/>
            <p:nvPr/>
          </p:nvSpPr>
          <p:spPr>
            <a:xfrm>
              <a:off x="923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77"/>
            <p:cNvSpPr/>
            <p:nvPr/>
          </p:nvSpPr>
          <p:spPr>
            <a:xfrm>
              <a:off x="923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77"/>
            <p:cNvSpPr/>
            <p:nvPr/>
          </p:nvSpPr>
          <p:spPr>
            <a:xfrm>
              <a:off x="847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77"/>
            <p:cNvSpPr/>
            <p:nvPr/>
          </p:nvSpPr>
          <p:spPr>
            <a:xfrm>
              <a:off x="8476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77"/>
            <p:cNvSpPr/>
            <p:nvPr/>
          </p:nvSpPr>
          <p:spPr>
            <a:xfrm>
              <a:off x="847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77"/>
            <p:cNvSpPr/>
            <p:nvPr/>
          </p:nvSpPr>
          <p:spPr>
            <a:xfrm>
              <a:off x="847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77"/>
            <p:cNvSpPr/>
            <p:nvPr/>
          </p:nvSpPr>
          <p:spPr>
            <a:xfrm>
              <a:off x="847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77"/>
            <p:cNvSpPr/>
            <p:nvPr/>
          </p:nvSpPr>
          <p:spPr>
            <a:xfrm>
              <a:off x="847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77"/>
            <p:cNvSpPr/>
            <p:nvPr/>
          </p:nvSpPr>
          <p:spPr>
            <a:xfrm>
              <a:off x="7714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77"/>
            <p:cNvSpPr/>
            <p:nvPr/>
          </p:nvSpPr>
          <p:spPr>
            <a:xfrm>
              <a:off x="7714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77"/>
            <p:cNvSpPr/>
            <p:nvPr/>
          </p:nvSpPr>
          <p:spPr>
            <a:xfrm>
              <a:off x="7714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77"/>
            <p:cNvSpPr/>
            <p:nvPr/>
          </p:nvSpPr>
          <p:spPr>
            <a:xfrm>
              <a:off x="7714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77"/>
            <p:cNvSpPr/>
            <p:nvPr/>
          </p:nvSpPr>
          <p:spPr>
            <a:xfrm>
              <a:off x="6952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77"/>
            <p:cNvSpPr/>
            <p:nvPr/>
          </p:nvSpPr>
          <p:spPr>
            <a:xfrm>
              <a:off x="6952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77"/>
            <p:cNvSpPr/>
            <p:nvPr/>
          </p:nvSpPr>
          <p:spPr>
            <a:xfrm>
              <a:off x="6952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77"/>
            <p:cNvSpPr/>
            <p:nvPr/>
          </p:nvSpPr>
          <p:spPr>
            <a:xfrm>
              <a:off x="6952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77"/>
            <p:cNvSpPr/>
            <p:nvPr/>
          </p:nvSpPr>
          <p:spPr>
            <a:xfrm>
              <a:off x="6189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77"/>
            <p:cNvSpPr/>
            <p:nvPr/>
          </p:nvSpPr>
          <p:spPr>
            <a:xfrm>
              <a:off x="6189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77"/>
            <p:cNvSpPr/>
            <p:nvPr/>
          </p:nvSpPr>
          <p:spPr>
            <a:xfrm>
              <a:off x="6189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77"/>
            <p:cNvSpPr/>
            <p:nvPr/>
          </p:nvSpPr>
          <p:spPr>
            <a:xfrm>
              <a:off x="6189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77"/>
            <p:cNvSpPr/>
            <p:nvPr/>
          </p:nvSpPr>
          <p:spPr>
            <a:xfrm>
              <a:off x="5427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77"/>
            <p:cNvSpPr/>
            <p:nvPr/>
          </p:nvSpPr>
          <p:spPr>
            <a:xfrm>
              <a:off x="5427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77"/>
            <p:cNvSpPr/>
            <p:nvPr/>
          </p:nvSpPr>
          <p:spPr>
            <a:xfrm>
              <a:off x="5427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77"/>
            <p:cNvSpPr/>
            <p:nvPr/>
          </p:nvSpPr>
          <p:spPr>
            <a:xfrm>
              <a:off x="5427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77"/>
            <p:cNvSpPr/>
            <p:nvPr/>
          </p:nvSpPr>
          <p:spPr>
            <a:xfrm>
              <a:off x="4665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77"/>
            <p:cNvSpPr/>
            <p:nvPr/>
          </p:nvSpPr>
          <p:spPr>
            <a:xfrm>
              <a:off x="4665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77"/>
            <p:cNvSpPr/>
            <p:nvPr/>
          </p:nvSpPr>
          <p:spPr>
            <a:xfrm>
              <a:off x="4665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77"/>
            <p:cNvSpPr/>
            <p:nvPr/>
          </p:nvSpPr>
          <p:spPr>
            <a:xfrm>
              <a:off x="4665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77"/>
            <p:cNvSpPr/>
            <p:nvPr/>
          </p:nvSpPr>
          <p:spPr>
            <a:xfrm>
              <a:off x="390550" y="187605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77"/>
            <p:cNvSpPr/>
            <p:nvPr/>
          </p:nvSpPr>
          <p:spPr>
            <a:xfrm>
              <a:off x="390550" y="17998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77"/>
            <p:cNvSpPr/>
            <p:nvPr/>
          </p:nvSpPr>
          <p:spPr>
            <a:xfrm>
              <a:off x="3905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77"/>
            <p:cNvSpPr/>
            <p:nvPr/>
          </p:nvSpPr>
          <p:spPr>
            <a:xfrm>
              <a:off x="3905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77"/>
            <p:cNvSpPr/>
            <p:nvPr/>
          </p:nvSpPr>
          <p:spPr>
            <a:xfrm>
              <a:off x="390550" y="157140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77"/>
            <p:cNvSpPr/>
            <p:nvPr/>
          </p:nvSpPr>
          <p:spPr>
            <a:xfrm>
              <a:off x="314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77"/>
            <p:cNvSpPr/>
            <p:nvPr/>
          </p:nvSpPr>
          <p:spPr>
            <a:xfrm>
              <a:off x="314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77"/>
            <p:cNvSpPr/>
            <p:nvPr/>
          </p:nvSpPr>
          <p:spPr>
            <a:xfrm>
              <a:off x="314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77"/>
            <p:cNvSpPr/>
            <p:nvPr/>
          </p:nvSpPr>
          <p:spPr>
            <a:xfrm>
              <a:off x="314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77"/>
            <p:cNvSpPr/>
            <p:nvPr/>
          </p:nvSpPr>
          <p:spPr>
            <a:xfrm>
              <a:off x="314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77"/>
            <p:cNvSpPr/>
            <p:nvPr/>
          </p:nvSpPr>
          <p:spPr>
            <a:xfrm>
              <a:off x="314325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77"/>
            <p:cNvSpPr/>
            <p:nvPr/>
          </p:nvSpPr>
          <p:spPr>
            <a:xfrm>
              <a:off x="238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77"/>
            <p:cNvSpPr/>
            <p:nvPr/>
          </p:nvSpPr>
          <p:spPr>
            <a:xfrm>
              <a:off x="238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77"/>
            <p:cNvSpPr/>
            <p:nvPr/>
          </p:nvSpPr>
          <p:spPr>
            <a:xfrm>
              <a:off x="238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77"/>
            <p:cNvSpPr/>
            <p:nvPr/>
          </p:nvSpPr>
          <p:spPr>
            <a:xfrm>
              <a:off x="238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77"/>
            <p:cNvSpPr/>
            <p:nvPr/>
          </p:nvSpPr>
          <p:spPr>
            <a:xfrm>
              <a:off x="44278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77"/>
            <p:cNvSpPr/>
            <p:nvPr/>
          </p:nvSpPr>
          <p:spPr>
            <a:xfrm>
              <a:off x="44278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77"/>
            <p:cNvSpPr/>
            <p:nvPr/>
          </p:nvSpPr>
          <p:spPr>
            <a:xfrm>
              <a:off x="45040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77"/>
            <p:cNvSpPr/>
            <p:nvPr/>
          </p:nvSpPr>
          <p:spPr>
            <a:xfrm>
              <a:off x="45040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77"/>
            <p:cNvSpPr/>
            <p:nvPr/>
          </p:nvSpPr>
          <p:spPr>
            <a:xfrm>
              <a:off x="45802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77"/>
            <p:cNvSpPr/>
            <p:nvPr/>
          </p:nvSpPr>
          <p:spPr>
            <a:xfrm>
              <a:off x="45040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77"/>
            <p:cNvSpPr/>
            <p:nvPr/>
          </p:nvSpPr>
          <p:spPr>
            <a:xfrm>
              <a:off x="511335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77"/>
            <p:cNvSpPr/>
            <p:nvPr/>
          </p:nvSpPr>
          <p:spPr>
            <a:xfrm>
              <a:off x="511335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77"/>
            <p:cNvSpPr/>
            <p:nvPr/>
          </p:nvSpPr>
          <p:spPr>
            <a:xfrm>
              <a:off x="51133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77"/>
            <p:cNvSpPr/>
            <p:nvPr/>
          </p:nvSpPr>
          <p:spPr>
            <a:xfrm>
              <a:off x="51133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77"/>
            <p:cNvSpPr/>
            <p:nvPr/>
          </p:nvSpPr>
          <p:spPr>
            <a:xfrm>
              <a:off x="511335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77"/>
            <p:cNvSpPr/>
            <p:nvPr/>
          </p:nvSpPr>
          <p:spPr>
            <a:xfrm>
              <a:off x="5113350" y="18760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77"/>
            <p:cNvSpPr/>
            <p:nvPr/>
          </p:nvSpPr>
          <p:spPr>
            <a:xfrm>
              <a:off x="511335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77"/>
            <p:cNvSpPr/>
            <p:nvPr/>
          </p:nvSpPr>
          <p:spPr>
            <a:xfrm>
              <a:off x="511335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77"/>
            <p:cNvSpPr/>
            <p:nvPr/>
          </p:nvSpPr>
          <p:spPr>
            <a:xfrm>
              <a:off x="511335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77"/>
            <p:cNvSpPr/>
            <p:nvPr/>
          </p:nvSpPr>
          <p:spPr>
            <a:xfrm>
              <a:off x="511335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77"/>
            <p:cNvSpPr/>
            <p:nvPr/>
          </p:nvSpPr>
          <p:spPr>
            <a:xfrm>
              <a:off x="511335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77"/>
            <p:cNvSpPr/>
            <p:nvPr/>
          </p:nvSpPr>
          <p:spPr>
            <a:xfrm>
              <a:off x="511335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77"/>
            <p:cNvSpPr/>
            <p:nvPr/>
          </p:nvSpPr>
          <p:spPr>
            <a:xfrm>
              <a:off x="511335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77"/>
            <p:cNvSpPr/>
            <p:nvPr/>
          </p:nvSpPr>
          <p:spPr>
            <a:xfrm>
              <a:off x="511335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77"/>
            <p:cNvSpPr/>
            <p:nvPr/>
          </p:nvSpPr>
          <p:spPr>
            <a:xfrm>
              <a:off x="47324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77"/>
            <p:cNvSpPr/>
            <p:nvPr/>
          </p:nvSpPr>
          <p:spPr>
            <a:xfrm>
              <a:off x="47324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77"/>
            <p:cNvSpPr/>
            <p:nvPr/>
          </p:nvSpPr>
          <p:spPr>
            <a:xfrm>
              <a:off x="47324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77"/>
            <p:cNvSpPr/>
            <p:nvPr/>
          </p:nvSpPr>
          <p:spPr>
            <a:xfrm>
              <a:off x="47324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77"/>
            <p:cNvSpPr/>
            <p:nvPr/>
          </p:nvSpPr>
          <p:spPr>
            <a:xfrm>
              <a:off x="47324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77"/>
            <p:cNvSpPr/>
            <p:nvPr/>
          </p:nvSpPr>
          <p:spPr>
            <a:xfrm>
              <a:off x="47324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77"/>
            <p:cNvSpPr/>
            <p:nvPr/>
          </p:nvSpPr>
          <p:spPr>
            <a:xfrm>
              <a:off x="47324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77"/>
            <p:cNvSpPr/>
            <p:nvPr/>
          </p:nvSpPr>
          <p:spPr>
            <a:xfrm>
              <a:off x="47324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77"/>
            <p:cNvSpPr/>
            <p:nvPr/>
          </p:nvSpPr>
          <p:spPr>
            <a:xfrm>
              <a:off x="47324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77"/>
            <p:cNvSpPr/>
            <p:nvPr/>
          </p:nvSpPr>
          <p:spPr>
            <a:xfrm>
              <a:off x="47324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77"/>
            <p:cNvSpPr/>
            <p:nvPr/>
          </p:nvSpPr>
          <p:spPr>
            <a:xfrm>
              <a:off x="47324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77"/>
            <p:cNvSpPr/>
            <p:nvPr/>
          </p:nvSpPr>
          <p:spPr>
            <a:xfrm>
              <a:off x="47324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77"/>
            <p:cNvSpPr/>
            <p:nvPr/>
          </p:nvSpPr>
          <p:spPr>
            <a:xfrm>
              <a:off x="43516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77"/>
            <p:cNvSpPr/>
            <p:nvPr/>
          </p:nvSpPr>
          <p:spPr>
            <a:xfrm>
              <a:off x="43516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77"/>
            <p:cNvSpPr/>
            <p:nvPr/>
          </p:nvSpPr>
          <p:spPr>
            <a:xfrm>
              <a:off x="43516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77"/>
            <p:cNvSpPr/>
            <p:nvPr/>
          </p:nvSpPr>
          <p:spPr>
            <a:xfrm>
              <a:off x="43516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77"/>
            <p:cNvSpPr/>
            <p:nvPr/>
          </p:nvSpPr>
          <p:spPr>
            <a:xfrm>
              <a:off x="44278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77"/>
            <p:cNvSpPr/>
            <p:nvPr/>
          </p:nvSpPr>
          <p:spPr>
            <a:xfrm>
              <a:off x="44278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77"/>
            <p:cNvSpPr/>
            <p:nvPr/>
          </p:nvSpPr>
          <p:spPr>
            <a:xfrm>
              <a:off x="4504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77"/>
            <p:cNvSpPr/>
            <p:nvPr/>
          </p:nvSpPr>
          <p:spPr>
            <a:xfrm>
              <a:off x="4504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77"/>
            <p:cNvSpPr/>
            <p:nvPr/>
          </p:nvSpPr>
          <p:spPr>
            <a:xfrm>
              <a:off x="4504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77"/>
            <p:cNvSpPr/>
            <p:nvPr/>
          </p:nvSpPr>
          <p:spPr>
            <a:xfrm>
              <a:off x="4504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77"/>
            <p:cNvSpPr/>
            <p:nvPr/>
          </p:nvSpPr>
          <p:spPr>
            <a:xfrm>
              <a:off x="45040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77"/>
            <p:cNvSpPr/>
            <p:nvPr/>
          </p:nvSpPr>
          <p:spPr>
            <a:xfrm>
              <a:off x="4504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77"/>
            <p:cNvSpPr/>
            <p:nvPr/>
          </p:nvSpPr>
          <p:spPr>
            <a:xfrm>
              <a:off x="4504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77"/>
            <p:cNvSpPr/>
            <p:nvPr/>
          </p:nvSpPr>
          <p:spPr>
            <a:xfrm>
              <a:off x="4504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77"/>
            <p:cNvSpPr/>
            <p:nvPr/>
          </p:nvSpPr>
          <p:spPr>
            <a:xfrm>
              <a:off x="45040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77"/>
            <p:cNvSpPr/>
            <p:nvPr/>
          </p:nvSpPr>
          <p:spPr>
            <a:xfrm>
              <a:off x="4504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77"/>
            <p:cNvSpPr/>
            <p:nvPr/>
          </p:nvSpPr>
          <p:spPr>
            <a:xfrm>
              <a:off x="45040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77"/>
            <p:cNvSpPr/>
            <p:nvPr/>
          </p:nvSpPr>
          <p:spPr>
            <a:xfrm>
              <a:off x="45040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77"/>
            <p:cNvSpPr/>
            <p:nvPr/>
          </p:nvSpPr>
          <p:spPr>
            <a:xfrm>
              <a:off x="45802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77"/>
            <p:cNvSpPr/>
            <p:nvPr/>
          </p:nvSpPr>
          <p:spPr>
            <a:xfrm>
              <a:off x="45802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77"/>
            <p:cNvSpPr/>
            <p:nvPr/>
          </p:nvSpPr>
          <p:spPr>
            <a:xfrm>
              <a:off x="45802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77"/>
            <p:cNvSpPr/>
            <p:nvPr/>
          </p:nvSpPr>
          <p:spPr>
            <a:xfrm>
              <a:off x="45802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77"/>
            <p:cNvSpPr/>
            <p:nvPr/>
          </p:nvSpPr>
          <p:spPr>
            <a:xfrm>
              <a:off x="45802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77"/>
            <p:cNvSpPr/>
            <p:nvPr/>
          </p:nvSpPr>
          <p:spPr>
            <a:xfrm>
              <a:off x="45802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77"/>
            <p:cNvSpPr/>
            <p:nvPr/>
          </p:nvSpPr>
          <p:spPr>
            <a:xfrm>
              <a:off x="45802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77"/>
            <p:cNvSpPr/>
            <p:nvPr/>
          </p:nvSpPr>
          <p:spPr>
            <a:xfrm>
              <a:off x="45802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77"/>
            <p:cNvSpPr/>
            <p:nvPr/>
          </p:nvSpPr>
          <p:spPr>
            <a:xfrm>
              <a:off x="45802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77"/>
            <p:cNvSpPr/>
            <p:nvPr/>
          </p:nvSpPr>
          <p:spPr>
            <a:xfrm>
              <a:off x="45802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77"/>
            <p:cNvSpPr/>
            <p:nvPr/>
          </p:nvSpPr>
          <p:spPr>
            <a:xfrm>
              <a:off x="45802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77"/>
            <p:cNvSpPr/>
            <p:nvPr/>
          </p:nvSpPr>
          <p:spPr>
            <a:xfrm>
              <a:off x="45802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77"/>
            <p:cNvSpPr/>
            <p:nvPr/>
          </p:nvSpPr>
          <p:spPr>
            <a:xfrm>
              <a:off x="465647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77"/>
            <p:cNvSpPr/>
            <p:nvPr/>
          </p:nvSpPr>
          <p:spPr>
            <a:xfrm>
              <a:off x="46564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77"/>
            <p:cNvSpPr/>
            <p:nvPr/>
          </p:nvSpPr>
          <p:spPr>
            <a:xfrm>
              <a:off x="46564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77"/>
            <p:cNvSpPr/>
            <p:nvPr/>
          </p:nvSpPr>
          <p:spPr>
            <a:xfrm>
              <a:off x="46564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77"/>
            <p:cNvSpPr/>
            <p:nvPr/>
          </p:nvSpPr>
          <p:spPr>
            <a:xfrm>
              <a:off x="465647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77"/>
            <p:cNvSpPr/>
            <p:nvPr/>
          </p:nvSpPr>
          <p:spPr>
            <a:xfrm>
              <a:off x="46564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77"/>
            <p:cNvSpPr/>
            <p:nvPr/>
          </p:nvSpPr>
          <p:spPr>
            <a:xfrm>
              <a:off x="46564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77"/>
            <p:cNvSpPr/>
            <p:nvPr/>
          </p:nvSpPr>
          <p:spPr>
            <a:xfrm>
              <a:off x="46564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77"/>
            <p:cNvSpPr/>
            <p:nvPr/>
          </p:nvSpPr>
          <p:spPr>
            <a:xfrm>
              <a:off x="46564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77"/>
            <p:cNvSpPr/>
            <p:nvPr/>
          </p:nvSpPr>
          <p:spPr>
            <a:xfrm>
              <a:off x="46564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77"/>
            <p:cNvSpPr/>
            <p:nvPr/>
          </p:nvSpPr>
          <p:spPr>
            <a:xfrm>
              <a:off x="46564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77"/>
            <p:cNvSpPr/>
            <p:nvPr/>
          </p:nvSpPr>
          <p:spPr>
            <a:xfrm>
              <a:off x="46564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77"/>
            <p:cNvSpPr/>
            <p:nvPr/>
          </p:nvSpPr>
          <p:spPr>
            <a:xfrm>
              <a:off x="47324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77"/>
            <p:cNvSpPr/>
            <p:nvPr/>
          </p:nvSpPr>
          <p:spPr>
            <a:xfrm>
              <a:off x="47324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77"/>
            <p:cNvSpPr/>
            <p:nvPr/>
          </p:nvSpPr>
          <p:spPr>
            <a:xfrm>
              <a:off x="48087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77"/>
            <p:cNvSpPr/>
            <p:nvPr/>
          </p:nvSpPr>
          <p:spPr>
            <a:xfrm>
              <a:off x="48087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77"/>
            <p:cNvSpPr/>
            <p:nvPr/>
          </p:nvSpPr>
          <p:spPr>
            <a:xfrm>
              <a:off x="48087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77"/>
            <p:cNvSpPr/>
            <p:nvPr/>
          </p:nvSpPr>
          <p:spPr>
            <a:xfrm>
              <a:off x="48087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77"/>
            <p:cNvSpPr/>
            <p:nvPr/>
          </p:nvSpPr>
          <p:spPr>
            <a:xfrm>
              <a:off x="480870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77"/>
            <p:cNvSpPr/>
            <p:nvPr/>
          </p:nvSpPr>
          <p:spPr>
            <a:xfrm>
              <a:off x="4808700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77"/>
            <p:cNvSpPr/>
            <p:nvPr/>
          </p:nvSpPr>
          <p:spPr>
            <a:xfrm>
              <a:off x="480870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77"/>
            <p:cNvSpPr/>
            <p:nvPr/>
          </p:nvSpPr>
          <p:spPr>
            <a:xfrm>
              <a:off x="480870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77"/>
            <p:cNvSpPr/>
            <p:nvPr/>
          </p:nvSpPr>
          <p:spPr>
            <a:xfrm>
              <a:off x="480870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77"/>
            <p:cNvSpPr/>
            <p:nvPr/>
          </p:nvSpPr>
          <p:spPr>
            <a:xfrm>
              <a:off x="480870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77"/>
            <p:cNvSpPr/>
            <p:nvPr/>
          </p:nvSpPr>
          <p:spPr>
            <a:xfrm>
              <a:off x="48087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77"/>
            <p:cNvSpPr/>
            <p:nvPr/>
          </p:nvSpPr>
          <p:spPr>
            <a:xfrm>
              <a:off x="480870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77"/>
            <p:cNvSpPr/>
            <p:nvPr/>
          </p:nvSpPr>
          <p:spPr>
            <a:xfrm>
              <a:off x="480870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77"/>
            <p:cNvSpPr/>
            <p:nvPr/>
          </p:nvSpPr>
          <p:spPr>
            <a:xfrm>
              <a:off x="480870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77"/>
            <p:cNvSpPr/>
            <p:nvPr/>
          </p:nvSpPr>
          <p:spPr>
            <a:xfrm>
              <a:off x="4884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77"/>
            <p:cNvSpPr/>
            <p:nvPr/>
          </p:nvSpPr>
          <p:spPr>
            <a:xfrm>
              <a:off x="4884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77"/>
            <p:cNvSpPr/>
            <p:nvPr/>
          </p:nvSpPr>
          <p:spPr>
            <a:xfrm>
              <a:off x="4884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77"/>
            <p:cNvSpPr/>
            <p:nvPr/>
          </p:nvSpPr>
          <p:spPr>
            <a:xfrm>
              <a:off x="4884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77"/>
            <p:cNvSpPr/>
            <p:nvPr/>
          </p:nvSpPr>
          <p:spPr>
            <a:xfrm>
              <a:off x="4884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77"/>
            <p:cNvSpPr/>
            <p:nvPr/>
          </p:nvSpPr>
          <p:spPr>
            <a:xfrm>
              <a:off x="488490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77"/>
            <p:cNvSpPr/>
            <p:nvPr/>
          </p:nvSpPr>
          <p:spPr>
            <a:xfrm>
              <a:off x="4884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77"/>
            <p:cNvSpPr/>
            <p:nvPr/>
          </p:nvSpPr>
          <p:spPr>
            <a:xfrm>
              <a:off x="4884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77"/>
            <p:cNvSpPr/>
            <p:nvPr/>
          </p:nvSpPr>
          <p:spPr>
            <a:xfrm>
              <a:off x="4884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77"/>
            <p:cNvSpPr/>
            <p:nvPr/>
          </p:nvSpPr>
          <p:spPr>
            <a:xfrm>
              <a:off x="4884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77"/>
            <p:cNvSpPr/>
            <p:nvPr/>
          </p:nvSpPr>
          <p:spPr>
            <a:xfrm>
              <a:off x="4884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77"/>
            <p:cNvSpPr/>
            <p:nvPr/>
          </p:nvSpPr>
          <p:spPr>
            <a:xfrm>
              <a:off x="4884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77"/>
            <p:cNvSpPr/>
            <p:nvPr/>
          </p:nvSpPr>
          <p:spPr>
            <a:xfrm>
              <a:off x="4884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77"/>
            <p:cNvSpPr/>
            <p:nvPr/>
          </p:nvSpPr>
          <p:spPr>
            <a:xfrm>
              <a:off x="4884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77"/>
            <p:cNvSpPr/>
            <p:nvPr/>
          </p:nvSpPr>
          <p:spPr>
            <a:xfrm>
              <a:off x="4884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77"/>
            <p:cNvSpPr/>
            <p:nvPr/>
          </p:nvSpPr>
          <p:spPr>
            <a:xfrm>
              <a:off x="49611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77"/>
            <p:cNvSpPr/>
            <p:nvPr/>
          </p:nvSpPr>
          <p:spPr>
            <a:xfrm>
              <a:off x="4961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77"/>
            <p:cNvSpPr/>
            <p:nvPr/>
          </p:nvSpPr>
          <p:spPr>
            <a:xfrm>
              <a:off x="4961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77"/>
            <p:cNvSpPr/>
            <p:nvPr/>
          </p:nvSpPr>
          <p:spPr>
            <a:xfrm>
              <a:off x="4961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77"/>
            <p:cNvSpPr/>
            <p:nvPr/>
          </p:nvSpPr>
          <p:spPr>
            <a:xfrm>
              <a:off x="49611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77"/>
            <p:cNvSpPr/>
            <p:nvPr/>
          </p:nvSpPr>
          <p:spPr>
            <a:xfrm>
              <a:off x="4961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77"/>
            <p:cNvSpPr/>
            <p:nvPr/>
          </p:nvSpPr>
          <p:spPr>
            <a:xfrm>
              <a:off x="49611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77"/>
            <p:cNvSpPr/>
            <p:nvPr/>
          </p:nvSpPr>
          <p:spPr>
            <a:xfrm>
              <a:off x="49611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77"/>
            <p:cNvSpPr/>
            <p:nvPr/>
          </p:nvSpPr>
          <p:spPr>
            <a:xfrm>
              <a:off x="49611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77"/>
            <p:cNvSpPr/>
            <p:nvPr/>
          </p:nvSpPr>
          <p:spPr>
            <a:xfrm>
              <a:off x="49611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77"/>
            <p:cNvSpPr/>
            <p:nvPr/>
          </p:nvSpPr>
          <p:spPr>
            <a:xfrm>
              <a:off x="49611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77"/>
            <p:cNvSpPr/>
            <p:nvPr/>
          </p:nvSpPr>
          <p:spPr>
            <a:xfrm>
              <a:off x="49611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77"/>
            <p:cNvSpPr/>
            <p:nvPr/>
          </p:nvSpPr>
          <p:spPr>
            <a:xfrm>
              <a:off x="49611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77"/>
            <p:cNvSpPr/>
            <p:nvPr/>
          </p:nvSpPr>
          <p:spPr>
            <a:xfrm>
              <a:off x="49611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77"/>
            <p:cNvSpPr/>
            <p:nvPr/>
          </p:nvSpPr>
          <p:spPr>
            <a:xfrm>
              <a:off x="50373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77"/>
            <p:cNvSpPr/>
            <p:nvPr/>
          </p:nvSpPr>
          <p:spPr>
            <a:xfrm>
              <a:off x="5037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77"/>
            <p:cNvSpPr/>
            <p:nvPr/>
          </p:nvSpPr>
          <p:spPr>
            <a:xfrm>
              <a:off x="5037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77"/>
            <p:cNvSpPr/>
            <p:nvPr/>
          </p:nvSpPr>
          <p:spPr>
            <a:xfrm>
              <a:off x="5037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77"/>
            <p:cNvSpPr/>
            <p:nvPr/>
          </p:nvSpPr>
          <p:spPr>
            <a:xfrm>
              <a:off x="5037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77"/>
            <p:cNvSpPr/>
            <p:nvPr/>
          </p:nvSpPr>
          <p:spPr>
            <a:xfrm>
              <a:off x="5037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77"/>
            <p:cNvSpPr/>
            <p:nvPr/>
          </p:nvSpPr>
          <p:spPr>
            <a:xfrm>
              <a:off x="50373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77"/>
            <p:cNvSpPr/>
            <p:nvPr/>
          </p:nvSpPr>
          <p:spPr>
            <a:xfrm>
              <a:off x="50373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77"/>
            <p:cNvSpPr/>
            <p:nvPr/>
          </p:nvSpPr>
          <p:spPr>
            <a:xfrm>
              <a:off x="50373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77"/>
            <p:cNvSpPr/>
            <p:nvPr/>
          </p:nvSpPr>
          <p:spPr>
            <a:xfrm>
              <a:off x="50373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77"/>
            <p:cNvSpPr/>
            <p:nvPr/>
          </p:nvSpPr>
          <p:spPr>
            <a:xfrm>
              <a:off x="50373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77"/>
            <p:cNvSpPr/>
            <p:nvPr/>
          </p:nvSpPr>
          <p:spPr>
            <a:xfrm>
              <a:off x="50373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77"/>
            <p:cNvSpPr/>
            <p:nvPr/>
          </p:nvSpPr>
          <p:spPr>
            <a:xfrm>
              <a:off x="50373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77"/>
            <p:cNvSpPr/>
            <p:nvPr/>
          </p:nvSpPr>
          <p:spPr>
            <a:xfrm>
              <a:off x="50373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77"/>
            <p:cNvSpPr/>
            <p:nvPr/>
          </p:nvSpPr>
          <p:spPr>
            <a:xfrm>
              <a:off x="511335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77"/>
            <p:cNvSpPr/>
            <p:nvPr/>
          </p:nvSpPr>
          <p:spPr>
            <a:xfrm>
              <a:off x="511335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77"/>
            <p:cNvSpPr/>
            <p:nvPr/>
          </p:nvSpPr>
          <p:spPr>
            <a:xfrm>
              <a:off x="51895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77"/>
            <p:cNvSpPr/>
            <p:nvPr/>
          </p:nvSpPr>
          <p:spPr>
            <a:xfrm>
              <a:off x="51895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77"/>
            <p:cNvSpPr/>
            <p:nvPr/>
          </p:nvSpPr>
          <p:spPr>
            <a:xfrm>
              <a:off x="5189550" y="157140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77"/>
            <p:cNvSpPr/>
            <p:nvPr/>
          </p:nvSpPr>
          <p:spPr>
            <a:xfrm>
              <a:off x="5189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77"/>
            <p:cNvSpPr/>
            <p:nvPr/>
          </p:nvSpPr>
          <p:spPr>
            <a:xfrm>
              <a:off x="51895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77"/>
            <p:cNvSpPr/>
            <p:nvPr/>
          </p:nvSpPr>
          <p:spPr>
            <a:xfrm>
              <a:off x="51895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77"/>
            <p:cNvSpPr/>
            <p:nvPr/>
          </p:nvSpPr>
          <p:spPr>
            <a:xfrm>
              <a:off x="518955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77"/>
            <p:cNvSpPr/>
            <p:nvPr/>
          </p:nvSpPr>
          <p:spPr>
            <a:xfrm>
              <a:off x="5189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77"/>
            <p:cNvSpPr/>
            <p:nvPr/>
          </p:nvSpPr>
          <p:spPr>
            <a:xfrm>
              <a:off x="5189550" y="20282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77"/>
            <p:cNvSpPr/>
            <p:nvPr/>
          </p:nvSpPr>
          <p:spPr>
            <a:xfrm>
              <a:off x="5189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77"/>
            <p:cNvSpPr/>
            <p:nvPr/>
          </p:nvSpPr>
          <p:spPr>
            <a:xfrm>
              <a:off x="5189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77"/>
            <p:cNvSpPr/>
            <p:nvPr/>
          </p:nvSpPr>
          <p:spPr>
            <a:xfrm>
              <a:off x="5189550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77"/>
            <p:cNvSpPr/>
            <p:nvPr/>
          </p:nvSpPr>
          <p:spPr>
            <a:xfrm>
              <a:off x="5189550" y="23331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77"/>
            <p:cNvSpPr/>
            <p:nvPr/>
          </p:nvSpPr>
          <p:spPr>
            <a:xfrm>
              <a:off x="5189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77"/>
            <p:cNvSpPr/>
            <p:nvPr/>
          </p:nvSpPr>
          <p:spPr>
            <a:xfrm>
              <a:off x="51895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77"/>
            <p:cNvSpPr/>
            <p:nvPr/>
          </p:nvSpPr>
          <p:spPr>
            <a:xfrm>
              <a:off x="5189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77"/>
            <p:cNvSpPr/>
            <p:nvPr/>
          </p:nvSpPr>
          <p:spPr>
            <a:xfrm>
              <a:off x="51895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77"/>
            <p:cNvSpPr/>
            <p:nvPr/>
          </p:nvSpPr>
          <p:spPr>
            <a:xfrm>
              <a:off x="51895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77"/>
            <p:cNvSpPr/>
            <p:nvPr/>
          </p:nvSpPr>
          <p:spPr>
            <a:xfrm>
              <a:off x="5265775" y="13427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77"/>
            <p:cNvSpPr/>
            <p:nvPr/>
          </p:nvSpPr>
          <p:spPr>
            <a:xfrm>
              <a:off x="52657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77"/>
            <p:cNvSpPr/>
            <p:nvPr/>
          </p:nvSpPr>
          <p:spPr>
            <a:xfrm>
              <a:off x="52657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77"/>
            <p:cNvSpPr/>
            <p:nvPr/>
          </p:nvSpPr>
          <p:spPr>
            <a:xfrm>
              <a:off x="5265775" y="157140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77"/>
            <p:cNvSpPr/>
            <p:nvPr/>
          </p:nvSpPr>
          <p:spPr>
            <a:xfrm>
              <a:off x="52657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77"/>
            <p:cNvSpPr/>
            <p:nvPr/>
          </p:nvSpPr>
          <p:spPr>
            <a:xfrm>
              <a:off x="52657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77"/>
            <p:cNvSpPr/>
            <p:nvPr/>
          </p:nvSpPr>
          <p:spPr>
            <a:xfrm>
              <a:off x="52657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77"/>
            <p:cNvSpPr/>
            <p:nvPr/>
          </p:nvSpPr>
          <p:spPr>
            <a:xfrm>
              <a:off x="5265775" y="18760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77"/>
            <p:cNvSpPr/>
            <p:nvPr/>
          </p:nvSpPr>
          <p:spPr>
            <a:xfrm>
              <a:off x="52657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77"/>
            <p:cNvSpPr/>
            <p:nvPr/>
          </p:nvSpPr>
          <p:spPr>
            <a:xfrm>
              <a:off x="5265775" y="20282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77"/>
            <p:cNvSpPr/>
            <p:nvPr/>
          </p:nvSpPr>
          <p:spPr>
            <a:xfrm>
              <a:off x="52657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77"/>
            <p:cNvSpPr/>
            <p:nvPr/>
          </p:nvSpPr>
          <p:spPr>
            <a:xfrm>
              <a:off x="52657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77"/>
            <p:cNvSpPr/>
            <p:nvPr/>
          </p:nvSpPr>
          <p:spPr>
            <a:xfrm>
              <a:off x="5265775" y="225692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77"/>
            <p:cNvSpPr/>
            <p:nvPr/>
          </p:nvSpPr>
          <p:spPr>
            <a:xfrm>
              <a:off x="5265775" y="23331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77"/>
            <p:cNvSpPr/>
            <p:nvPr/>
          </p:nvSpPr>
          <p:spPr>
            <a:xfrm>
              <a:off x="52657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77"/>
            <p:cNvSpPr/>
            <p:nvPr/>
          </p:nvSpPr>
          <p:spPr>
            <a:xfrm>
              <a:off x="5265775" y="24855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77"/>
            <p:cNvSpPr/>
            <p:nvPr/>
          </p:nvSpPr>
          <p:spPr>
            <a:xfrm>
              <a:off x="52657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77"/>
            <p:cNvSpPr/>
            <p:nvPr/>
          </p:nvSpPr>
          <p:spPr>
            <a:xfrm>
              <a:off x="526577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77"/>
            <p:cNvSpPr/>
            <p:nvPr/>
          </p:nvSpPr>
          <p:spPr>
            <a:xfrm>
              <a:off x="53419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77"/>
            <p:cNvSpPr/>
            <p:nvPr/>
          </p:nvSpPr>
          <p:spPr>
            <a:xfrm>
              <a:off x="53419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77"/>
            <p:cNvSpPr/>
            <p:nvPr/>
          </p:nvSpPr>
          <p:spPr>
            <a:xfrm>
              <a:off x="53419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77"/>
            <p:cNvSpPr/>
            <p:nvPr/>
          </p:nvSpPr>
          <p:spPr>
            <a:xfrm>
              <a:off x="5341975" y="1571400"/>
              <a:ext cx="62375" cy="53250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77"/>
            <p:cNvSpPr/>
            <p:nvPr/>
          </p:nvSpPr>
          <p:spPr>
            <a:xfrm>
              <a:off x="53419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77"/>
            <p:cNvSpPr/>
            <p:nvPr/>
          </p:nvSpPr>
          <p:spPr>
            <a:xfrm>
              <a:off x="53419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77"/>
            <p:cNvSpPr/>
            <p:nvPr/>
          </p:nvSpPr>
          <p:spPr>
            <a:xfrm>
              <a:off x="53419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77"/>
            <p:cNvSpPr/>
            <p:nvPr/>
          </p:nvSpPr>
          <p:spPr>
            <a:xfrm>
              <a:off x="53419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77"/>
            <p:cNvSpPr/>
            <p:nvPr/>
          </p:nvSpPr>
          <p:spPr>
            <a:xfrm>
              <a:off x="53419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77"/>
            <p:cNvSpPr/>
            <p:nvPr/>
          </p:nvSpPr>
          <p:spPr>
            <a:xfrm>
              <a:off x="53419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77"/>
            <p:cNvSpPr/>
            <p:nvPr/>
          </p:nvSpPr>
          <p:spPr>
            <a:xfrm>
              <a:off x="53419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77"/>
            <p:cNvSpPr/>
            <p:nvPr/>
          </p:nvSpPr>
          <p:spPr>
            <a:xfrm>
              <a:off x="53419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77"/>
            <p:cNvSpPr/>
            <p:nvPr/>
          </p:nvSpPr>
          <p:spPr>
            <a:xfrm>
              <a:off x="53419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77"/>
            <p:cNvSpPr/>
            <p:nvPr/>
          </p:nvSpPr>
          <p:spPr>
            <a:xfrm>
              <a:off x="53419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77"/>
            <p:cNvSpPr/>
            <p:nvPr/>
          </p:nvSpPr>
          <p:spPr>
            <a:xfrm>
              <a:off x="53419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77"/>
            <p:cNvSpPr/>
            <p:nvPr/>
          </p:nvSpPr>
          <p:spPr>
            <a:xfrm>
              <a:off x="53419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77"/>
            <p:cNvSpPr/>
            <p:nvPr/>
          </p:nvSpPr>
          <p:spPr>
            <a:xfrm>
              <a:off x="53419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77"/>
            <p:cNvSpPr/>
            <p:nvPr/>
          </p:nvSpPr>
          <p:spPr>
            <a:xfrm>
              <a:off x="54182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77"/>
            <p:cNvSpPr/>
            <p:nvPr/>
          </p:nvSpPr>
          <p:spPr>
            <a:xfrm>
              <a:off x="54182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77"/>
            <p:cNvSpPr/>
            <p:nvPr/>
          </p:nvSpPr>
          <p:spPr>
            <a:xfrm>
              <a:off x="54182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77"/>
            <p:cNvSpPr/>
            <p:nvPr/>
          </p:nvSpPr>
          <p:spPr>
            <a:xfrm>
              <a:off x="54182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77"/>
            <p:cNvSpPr/>
            <p:nvPr/>
          </p:nvSpPr>
          <p:spPr>
            <a:xfrm>
              <a:off x="54182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77"/>
            <p:cNvSpPr/>
            <p:nvPr/>
          </p:nvSpPr>
          <p:spPr>
            <a:xfrm>
              <a:off x="54182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77"/>
            <p:cNvSpPr/>
            <p:nvPr/>
          </p:nvSpPr>
          <p:spPr>
            <a:xfrm>
              <a:off x="54182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77"/>
            <p:cNvSpPr/>
            <p:nvPr/>
          </p:nvSpPr>
          <p:spPr>
            <a:xfrm>
              <a:off x="54182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77"/>
            <p:cNvSpPr/>
            <p:nvPr/>
          </p:nvSpPr>
          <p:spPr>
            <a:xfrm>
              <a:off x="54182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77"/>
            <p:cNvSpPr/>
            <p:nvPr/>
          </p:nvSpPr>
          <p:spPr>
            <a:xfrm>
              <a:off x="54182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77"/>
            <p:cNvSpPr/>
            <p:nvPr/>
          </p:nvSpPr>
          <p:spPr>
            <a:xfrm>
              <a:off x="54182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77"/>
            <p:cNvSpPr/>
            <p:nvPr/>
          </p:nvSpPr>
          <p:spPr>
            <a:xfrm>
              <a:off x="54182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77"/>
            <p:cNvSpPr/>
            <p:nvPr/>
          </p:nvSpPr>
          <p:spPr>
            <a:xfrm>
              <a:off x="54182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77"/>
            <p:cNvSpPr/>
            <p:nvPr/>
          </p:nvSpPr>
          <p:spPr>
            <a:xfrm>
              <a:off x="54182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77"/>
            <p:cNvSpPr/>
            <p:nvPr/>
          </p:nvSpPr>
          <p:spPr>
            <a:xfrm>
              <a:off x="54182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77"/>
            <p:cNvSpPr/>
            <p:nvPr/>
          </p:nvSpPr>
          <p:spPr>
            <a:xfrm>
              <a:off x="54182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77"/>
            <p:cNvSpPr/>
            <p:nvPr/>
          </p:nvSpPr>
          <p:spPr>
            <a:xfrm>
              <a:off x="54182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77"/>
            <p:cNvSpPr/>
            <p:nvPr/>
          </p:nvSpPr>
          <p:spPr>
            <a:xfrm>
              <a:off x="54182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77"/>
            <p:cNvSpPr/>
            <p:nvPr/>
          </p:nvSpPr>
          <p:spPr>
            <a:xfrm>
              <a:off x="54944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77"/>
            <p:cNvSpPr/>
            <p:nvPr/>
          </p:nvSpPr>
          <p:spPr>
            <a:xfrm>
              <a:off x="54944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77"/>
            <p:cNvSpPr/>
            <p:nvPr/>
          </p:nvSpPr>
          <p:spPr>
            <a:xfrm>
              <a:off x="54944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77"/>
            <p:cNvSpPr/>
            <p:nvPr/>
          </p:nvSpPr>
          <p:spPr>
            <a:xfrm>
              <a:off x="54944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77"/>
            <p:cNvSpPr/>
            <p:nvPr/>
          </p:nvSpPr>
          <p:spPr>
            <a:xfrm>
              <a:off x="54944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77"/>
            <p:cNvSpPr/>
            <p:nvPr/>
          </p:nvSpPr>
          <p:spPr>
            <a:xfrm>
              <a:off x="63323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77"/>
            <p:cNvSpPr/>
            <p:nvPr/>
          </p:nvSpPr>
          <p:spPr>
            <a:xfrm>
              <a:off x="63323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77"/>
            <p:cNvSpPr/>
            <p:nvPr/>
          </p:nvSpPr>
          <p:spPr>
            <a:xfrm>
              <a:off x="64083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77"/>
            <p:cNvSpPr/>
            <p:nvPr/>
          </p:nvSpPr>
          <p:spPr>
            <a:xfrm>
              <a:off x="64083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77"/>
            <p:cNvSpPr/>
            <p:nvPr/>
          </p:nvSpPr>
          <p:spPr>
            <a:xfrm>
              <a:off x="64845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77"/>
            <p:cNvSpPr/>
            <p:nvPr/>
          </p:nvSpPr>
          <p:spPr>
            <a:xfrm>
              <a:off x="64845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77"/>
            <p:cNvSpPr/>
            <p:nvPr/>
          </p:nvSpPr>
          <p:spPr>
            <a:xfrm>
              <a:off x="64845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77"/>
            <p:cNvSpPr/>
            <p:nvPr/>
          </p:nvSpPr>
          <p:spPr>
            <a:xfrm>
              <a:off x="65608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77"/>
            <p:cNvSpPr/>
            <p:nvPr/>
          </p:nvSpPr>
          <p:spPr>
            <a:xfrm>
              <a:off x="65608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77"/>
            <p:cNvSpPr/>
            <p:nvPr/>
          </p:nvSpPr>
          <p:spPr>
            <a:xfrm>
              <a:off x="6637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77"/>
            <p:cNvSpPr/>
            <p:nvPr/>
          </p:nvSpPr>
          <p:spPr>
            <a:xfrm>
              <a:off x="70940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77"/>
            <p:cNvSpPr/>
            <p:nvPr/>
          </p:nvSpPr>
          <p:spPr>
            <a:xfrm>
              <a:off x="67132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77"/>
            <p:cNvSpPr/>
            <p:nvPr/>
          </p:nvSpPr>
          <p:spPr>
            <a:xfrm>
              <a:off x="678922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77"/>
            <p:cNvSpPr/>
            <p:nvPr/>
          </p:nvSpPr>
          <p:spPr>
            <a:xfrm>
              <a:off x="68656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77"/>
            <p:cNvSpPr/>
            <p:nvPr/>
          </p:nvSpPr>
          <p:spPr>
            <a:xfrm>
              <a:off x="701787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77"/>
            <p:cNvSpPr/>
            <p:nvPr/>
          </p:nvSpPr>
          <p:spPr>
            <a:xfrm>
              <a:off x="69418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77"/>
            <p:cNvSpPr/>
            <p:nvPr/>
          </p:nvSpPr>
          <p:spPr>
            <a:xfrm>
              <a:off x="68656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77"/>
            <p:cNvSpPr/>
            <p:nvPr/>
          </p:nvSpPr>
          <p:spPr>
            <a:xfrm>
              <a:off x="67892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77"/>
            <p:cNvSpPr/>
            <p:nvPr/>
          </p:nvSpPr>
          <p:spPr>
            <a:xfrm>
              <a:off x="67132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77"/>
            <p:cNvSpPr/>
            <p:nvPr/>
          </p:nvSpPr>
          <p:spPr>
            <a:xfrm>
              <a:off x="66370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77"/>
            <p:cNvSpPr/>
            <p:nvPr/>
          </p:nvSpPr>
          <p:spPr>
            <a:xfrm>
              <a:off x="66370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77"/>
            <p:cNvSpPr/>
            <p:nvPr/>
          </p:nvSpPr>
          <p:spPr>
            <a:xfrm>
              <a:off x="65608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77"/>
            <p:cNvSpPr/>
            <p:nvPr/>
          </p:nvSpPr>
          <p:spPr>
            <a:xfrm>
              <a:off x="64845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77"/>
            <p:cNvSpPr/>
            <p:nvPr/>
          </p:nvSpPr>
          <p:spPr>
            <a:xfrm>
              <a:off x="64083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77"/>
            <p:cNvSpPr/>
            <p:nvPr/>
          </p:nvSpPr>
          <p:spPr>
            <a:xfrm>
              <a:off x="63323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77"/>
            <p:cNvSpPr/>
            <p:nvPr/>
          </p:nvSpPr>
          <p:spPr>
            <a:xfrm>
              <a:off x="58752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77"/>
            <p:cNvSpPr/>
            <p:nvPr/>
          </p:nvSpPr>
          <p:spPr>
            <a:xfrm>
              <a:off x="58752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77"/>
            <p:cNvSpPr/>
            <p:nvPr/>
          </p:nvSpPr>
          <p:spPr>
            <a:xfrm>
              <a:off x="59514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77"/>
            <p:cNvSpPr/>
            <p:nvPr/>
          </p:nvSpPr>
          <p:spPr>
            <a:xfrm>
              <a:off x="5951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77"/>
            <p:cNvSpPr/>
            <p:nvPr/>
          </p:nvSpPr>
          <p:spPr>
            <a:xfrm>
              <a:off x="5951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77"/>
            <p:cNvSpPr/>
            <p:nvPr/>
          </p:nvSpPr>
          <p:spPr>
            <a:xfrm>
              <a:off x="5951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77"/>
            <p:cNvSpPr/>
            <p:nvPr/>
          </p:nvSpPr>
          <p:spPr>
            <a:xfrm>
              <a:off x="5951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77"/>
            <p:cNvSpPr/>
            <p:nvPr/>
          </p:nvSpPr>
          <p:spPr>
            <a:xfrm>
              <a:off x="5951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77"/>
            <p:cNvSpPr/>
            <p:nvPr/>
          </p:nvSpPr>
          <p:spPr>
            <a:xfrm>
              <a:off x="5951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77"/>
            <p:cNvSpPr/>
            <p:nvPr/>
          </p:nvSpPr>
          <p:spPr>
            <a:xfrm>
              <a:off x="5951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77"/>
            <p:cNvSpPr/>
            <p:nvPr/>
          </p:nvSpPr>
          <p:spPr>
            <a:xfrm>
              <a:off x="5951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77"/>
            <p:cNvSpPr/>
            <p:nvPr/>
          </p:nvSpPr>
          <p:spPr>
            <a:xfrm>
              <a:off x="60275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77"/>
            <p:cNvSpPr/>
            <p:nvPr/>
          </p:nvSpPr>
          <p:spPr>
            <a:xfrm>
              <a:off x="60275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77"/>
            <p:cNvSpPr/>
            <p:nvPr/>
          </p:nvSpPr>
          <p:spPr>
            <a:xfrm>
              <a:off x="60275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77"/>
            <p:cNvSpPr/>
            <p:nvPr/>
          </p:nvSpPr>
          <p:spPr>
            <a:xfrm>
              <a:off x="60275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77"/>
            <p:cNvSpPr/>
            <p:nvPr/>
          </p:nvSpPr>
          <p:spPr>
            <a:xfrm>
              <a:off x="60275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77"/>
            <p:cNvSpPr/>
            <p:nvPr/>
          </p:nvSpPr>
          <p:spPr>
            <a:xfrm>
              <a:off x="60275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77"/>
            <p:cNvSpPr/>
            <p:nvPr/>
          </p:nvSpPr>
          <p:spPr>
            <a:xfrm>
              <a:off x="60275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77"/>
            <p:cNvSpPr/>
            <p:nvPr/>
          </p:nvSpPr>
          <p:spPr>
            <a:xfrm>
              <a:off x="60275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77"/>
            <p:cNvSpPr/>
            <p:nvPr/>
          </p:nvSpPr>
          <p:spPr>
            <a:xfrm>
              <a:off x="61037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77"/>
            <p:cNvSpPr/>
            <p:nvPr/>
          </p:nvSpPr>
          <p:spPr>
            <a:xfrm>
              <a:off x="61037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77"/>
            <p:cNvSpPr/>
            <p:nvPr/>
          </p:nvSpPr>
          <p:spPr>
            <a:xfrm>
              <a:off x="61037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77"/>
            <p:cNvSpPr/>
            <p:nvPr/>
          </p:nvSpPr>
          <p:spPr>
            <a:xfrm>
              <a:off x="61037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77"/>
            <p:cNvSpPr/>
            <p:nvPr/>
          </p:nvSpPr>
          <p:spPr>
            <a:xfrm>
              <a:off x="61037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77"/>
            <p:cNvSpPr/>
            <p:nvPr/>
          </p:nvSpPr>
          <p:spPr>
            <a:xfrm>
              <a:off x="61037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77"/>
            <p:cNvSpPr/>
            <p:nvPr/>
          </p:nvSpPr>
          <p:spPr>
            <a:xfrm>
              <a:off x="61037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77"/>
            <p:cNvSpPr/>
            <p:nvPr/>
          </p:nvSpPr>
          <p:spPr>
            <a:xfrm>
              <a:off x="61037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77"/>
            <p:cNvSpPr/>
            <p:nvPr/>
          </p:nvSpPr>
          <p:spPr>
            <a:xfrm>
              <a:off x="6179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77"/>
            <p:cNvSpPr/>
            <p:nvPr/>
          </p:nvSpPr>
          <p:spPr>
            <a:xfrm>
              <a:off x="6179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77"/>
            <p:cNvSpPr/>
            <p:nvPr/>
          </p:nvSpPr>
          <p:spPr>
            <a:xfrm>
              <a:off x="6179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77"/>
            <p:cNvSpPr/>
            <p:nvPr/>
          </p:nvSpPr>
          <p:spPr>
            <a:xfrm>
              <a:off x="62561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77"/>
            <p:cNvSpPr/>
            <p:nvPr/>
          </p:nvSpPr>
          <p:spPr>
            <a:xfrm>
              <a:off x="62561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77"/>
            <p:cNvSpPr/>
            <p:nvPr/>
          </p:nvSpPr>
          <p:spPr>
            <a:xfrm>
              <a:off x="62561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77"/>
            <p:cNvSpPr/>
            <p:nvPr/>
          </p:nvSpPr>
          <p:spPr>
            <a:xfrm>
              <a:off x="62561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77"/>
            <p:cNvSpPr/>
            <p:nvPr/>
          </p:nvSpPr>
          <p:spPr>
            <a:xfrm>
              <a:off x="61799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77"/>
            <p:cNvSpPr/>
            <p:nvPr/>
          </p:nvSpPr>
          <p:spPr>
            <a:xfrm>
              <a:off x="61799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77"/>
            <p:cNvSpPr/>
            <p:nvPr/>
          </p:nvSpPr>
          <p:spPr>
            <a:xfrm>
              <a:off x="61799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77"/>
            <p:cNvSpPr/>
            <p:nvPr/>
          </p:nvSpPr>
          <p:spPr>
            <a:xfrm>
              <a:off x="61799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77"/>
            <p:cNvSpPr/>
            <p:nvPr/>
          </p:nvSpPr>
          <p:spPr>
            <a:xfrm>
              <a:off x="61799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77"/>
            <p:cNvSpPr/>
            <p:nvPr/>
          </p:nvSpPr>
          <p:spPr>
            <a:xfrm>
              <a:off x="61799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77"/>
            <p:cNvSpPr/>
            <p:nvPr/>
          </p:nvSpPr>
          <p:spPr>
            <a:xfrm>
              <a:off x="61037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77"/>
            <p:cNvSpPr/>
            <p:nvPr/>
          </p:nvSpPr>
          <p:spPr>
            <a:xfrm>
              <a:off x="60275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77"/>
            <p:cNvSpPr/>
            <p:nvPr/>
          </p:nvSpPr>
          <p:spPr>
            <a:xfrm>
              <a:off x="60275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77"/>
            <p:cNvSpPr/>
            <p:nvPr/>
          </p:nvSpPr>
          <p:spPr>
            <a:xfrm>
              <a:off x="5951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77"/>
            <p:cNvSpPr/>
            <p:nvPr/>
          </p:nvSpPr>
          <p:spPr>
            <a:xfrm>
              <a:off x="54944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77"/>
            <p:cNvSpPr/>
            <p:nvPr/>
          </p:nvSpPr>
          <p:spPr>
            <a:xfrm>
              <a:off x="54944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77"/>
            <p:cNvSpPr/>
            <p:nvPr/>
          </p:nvSpPr>
          <p:spPr>
            <a:xfrm>
              <a:off x="54944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77"/>
            <p:cNvSpPr/>
            <p:nvPr/>
          </p:nvSpPr>
          <p:spPr>
            <a:xfrm>
              <a:off x="54944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77"/>
            <p:cNvSpPr/>
            <p:nvPr/>
          </p:nvSpPr>
          <p:spPr>
            <a:xfrm>
              <a:off x="54944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77"/>
            <p:cNvSpPr/>
            <p:nvPr/>
          </p:nvSpPr>
          <p:spPr>
            <a:xfrm>
              <a:off x="54944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77"/>
            <p:cNvSpPr/>
            <p:nvPr/>
          </p:nvSpPr>
          <p:spPr>
            <a:xfrm>
              <a:off x="54944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77"/>
            <p:cNvSpPr/>
            <p:nvPr/>
          </p:nvSpPr>
          <p:spPr>
            <a:xfrm>
              <a:off x="54944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77"/>
            <p:cNvSpPr/>
            <p:nvPr/>
          </p:nvSpPr>
          <p:spPr>
            <a:xfrm>
              <a:off x="54944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77"/>
            <p:cNvSpPr/>
            <p:nvPr/>
          </p:nvSpPr>
          <p:spPr>
            <a:xfrm>
              <a:off x="54944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77"/>
            <p:cNvSpPr/>
            <p:nvPr/>
          </p:nvSpPr>
          <p:spPr>
            <a:xfrm>
              <a:off x="54944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77"/>
            <p:cNvSpPr/>
            <p:nvPr/>
          </p:nvSpPr>
          <p:spPr>
            <a:xfrm>
              <a:off x="54944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77"/>
            <p:cNvSpPr/>
            <p:nvPr/>
          </p:nvSpPr>
          <p:spPr>
            <a:xfrm>
              <a:off x="54944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77"/>
            <p:cNvSpPr/>
            <p:nvPr/>
          </p:nvSpPr>
          <p:spPr>
            <a:xfrm>
              <a:off x="54944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77"/>
            <p:cNvSpPr/>
            <p:nvPr/>
          </p:nvSpPr>
          <p:spPr>
            <a:xfrm>
              <a:off x="54944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77"/>
            <p:cNvSpPr/>
            <p:nvPr/>
          </p:nvSpPr>
          <p:spPr>
            <a:xfrm>
              <a:off x="55706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77"/>
            <p:cNvSpPr/>
            <p:nvPr/>
          </p:nvSpPr>
          <p:spPr>
            <a:xfrm>
              <a:off x="55706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77"/>
            <p:cNvSpPr/>
            <p:nvPr/>
          </p:nvSpPr>
          <p:spPr>
            <a:xfrm>
              <a:off x="55706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77"/>
            <p:cNvSpPr/>
            <p:nvPr/>
          </p:nvSpPr>
          <p:spPr>
            <a:xfrm>
              <a:off x="55706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77"/>
            <p:cNvSpPr/>
            <p:nvPr/>
          </p:nvSpPr>
          <p:spPr>
            <a:xfrm>
              <a:off x="5570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77"/>
            <p:cNvSpPr/>
            <p:nvPr/>
          </p:nvSpPr>
          <p:spPr>
            <a:xfrm>
              <a:off x="5570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77"/>
            <p:cNvSpPr/>
            <p:nvPr/>
          </p:nvSpPr>
          <p:spPr>
            <a:xfrm>
              <a:off x="5570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77"/>
            <p:cNvSpPr/>
            <p:nvPr/>
          </p:nvSpPr>
          <p:spPr>
            <a:xfrm>
              <a:off x="5570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77"/>
            <p:cNvSpPr/>
            <p:nvPr/>
          </p:nvSpPr>
          <p:spPr>
            <a:xfrm>
              <a:off x="5570625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77"/>
            <p:cNvSpPr/>
            <p:nvPr/>
          </p:nvSpPr>
          <p:spPr>
            <a:xfrm>
              <a:off x="5570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77"/>
            <p:cNvSpPr/>
            <p:nvPr/>
          </p:nvSpPr>
          <p:spPr>
            <a:xfrm>
              <a:off x="55706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77"/>
            <p:cNvSpPr/>
            <p:nvPr/>
          </p:nvSpPr>
          <p:spPr>
            <a:xfrm>
              <a:off x="55706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77"/>
            <p:cNvSpPr/>
            <p:nvPr/>
          </p:nvSpPr>
          <p:spPr>
            <a:xfrm>
              <a:off x="55706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77"/>
            <p:cNvSpPr/>
            <p:nvPr/>
          </p:nvSpPr>
          <p:spPr>
            <a:xfrm>
              <a:off x="5570625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77"/>
            <p:cNvSpPr/>
            <p:nvPr/>
          </p:nvSpPr>
          <p:spPr>
            <a:xfrm>
              <a:off x="55706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77"/>
            <p:cNvSpPr/>
            <p:nvPr/>
          </p:nvSpPr>
          <p:spPr>
            <a:xfrm>
              <a:off x="55706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77"/>
            <p:cNvSpPr/>
            <p:nvPr/>
          </p:nvSpPr>
          <p:spPr>
            <a:xfrm>
              <a:off x="55706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77"/>
            <p:cNvSpPr/>
            <p:nvPr/>
          </p:nvSpPr>
          <p:spPr>
            <a:xfrm>
              <a:off x="55706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77"/>
            <p:cNvSpPr/>
            <p:nvPr/>
          </p:nvSpPr>
          <p:spPr>
            <a:xfrm>
              <a:off x="55706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77"/>
            <p:cNvSpPr/>
            <p:nvPr/>
          </p:nvSpPr>
          <p:spPr>
            <a:xfrm>
              <a:off x="55706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77"/>
            <p:cNvSpPr/>
            <p:nvPr/>
          </p:nvSpPr>
          <p:spPr>
            <a:xfrm>
              <a:off x="55706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77"/>
            <p:cNvSpPr/>
            <p:nvPr/>
          </p:nvSpPr>
          <p:spPr>
            <a:xfrm>
              <a:off x="56468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77"/>
            <p:cNvSpPr/>
            <p:nvPr/>
          </p:nvSpPr>
          <p:spPr>
            <a:xfrm>
              <a:off x="56468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77"/>
            <p:cNvSpPr/>
            <p:nvPr/>
          </p:nvSpPr>
          <p:spPr>
            <a:xfrm>
              <a:off x="5646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77"/>
            <p:cNvSpPr/>
            <p:nvPr/>
          </p:nvSpPr>
          <p:spPr>
            <a:xfrm>
              <a:off x="5646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77"/>
            <p:cNvSpPr/>
            <p:nvPr/>
          </p:nvSpPr>
          <p:spPr>
            <a:xfrm>
              <a:off x="5646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77"/>
            <p:cNvSpPr/>
            <p:nvPr/>
          </p:nvSpPr>
          <p:spPr>
            <a:xfrm>
              <a:off x="5646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77"/>
            <p:cNvSpPr/>
            <p:nvPr/>
          </p:nvSpPr>
          <p:spPr>
            <a:xfrm>
              <a:off x="5646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77"/>
            <p:cNvSpPr/>
            <p:nvPr/>
          </p:nvSpPr>
          <p:spPr>
            <a:xfrm>
              <a:off x="5646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77"/>
            <p:cNvSpPr/>
            <p:nvPr/>
          </p:nvSpPr>
          <p:spPr>
            <a:xfrm>
              <a:off x="5646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77"/>
            <p:cNvSpPr/>
            <p:nvPr/>
          </p:nvSpPr>
          <p:spPr>
            <a:xfrm>
              <a:off x="56468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77"/>
            <p:cNvSpPr/>
            <p:nvPr/>
          </p:nvSpPr>
          <p:spPr>
            <a:xfrm>
              <a:off x="56468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77"/>
            <p:cNvSpPr/>
            <p:nvPr/>
          </p:nvSpPr>
          <p:spPr>
            <a:xfrm>
              <a:off x="56468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77"/>
            <p:cNvSpPr/>
            <p:nvPr/>
          </p:nvSpPr>
          <p:spPr>
            <a:xfrm>
              <a:off x="56468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77"/>
            <p:cNvSpPr/>
            <p:nvPr/>
          </p:nvSpPr>
          <p:spPr>
            <a:xfrm>
              <a:off x="56468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77"/>
            <p:cNvSpPr/>
            <p:nvPr/>
          </p:nvSpPr>
          <p:spPr>
            <a:xfrm>
              <a:off x="56468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77"/>
            <p:cNvSpPr/>
            <p:nvPr/>
          </p:nvSpPr>
          <p:spPr>
            <a:xfrm>
              <a:off x="56468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77"/>
            <p:cNvSpPr/>
            <p:nvPr/>
          </p:nvSpPr>
          <p:spPr>
            <a:xfrm>
              <a:off x="56468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77"/>
            <p:cNvSpPr/>
            <p:nvPr/>
          </p:nvSpPr>
          <p:spPr>
            <a:xfrm>
              <a:off x="57230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77"/>
            <p:cNvSpPr/>
            <p:nvPr/>
          </p:nvSpPr>
          <p:spPr>
            <a:xfrm>
              <a:off x="57230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77"/>
            <p:cNvSpPr/>
            <p:nvPr/>
          </p:nvSpPr>
          <p:spPr>
            <a:xfrm>
              <a:off x="57230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77"/>
            <p:cNvSpPr/>
            <p:nvPr/>
          </p:nvSpPr>
          <p:spPr>
            <a:xfrm>
              <a:off x="57230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77"/>
            <p:cNvSpPr/>
            <p:nvPr/>
          </p:nvSpPr>
          <p:spPr>
            <a:xfrm>
              <a:off x="57230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77"/>
            <p:cNvSpPr/>
            <p:nvPr/>
          </p:nvSpPr>
          <p:spPr>
            <a:xfrm>
              <a:off x="57230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77"/>
            <p:cNvSpPr/>
            <p:nvPr/>
          </p:nvSpPr>
          <p:spPr>
            <a:xfrm>
              <a:off x="57230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77"/>
            <p:cNvSpPr/>
            <p:nvPr/>
          </p:nvSpPr>
          <p:spPr>
            <a:xfrm>
              <a:off x="57230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77"/>
            <p:cNvSpPr/>
            <p:nvPr/>
          </p:nvSpPr>
          <p:spPr>
            <a:xfrm>
              <a:off x="57230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77"/>
            <p:cNvSpPr/>
            <p:nvPr/>
          </p:nvSpPr>
          <p:spPr>
            <a:xfrm>
              <a:off x="57230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77"/>
            <p:cNvSpPr/>
            <p:nvPr/>
          </p:nvSpPr>
          <p:spPr>
            <a:xfrm>
              <a:off x="57230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77"/>
            <p:cNvSpPr/>
            <p:nvPr/>
          </p:nvSpPr>
          <p:spPr>
            <a:xfrm>
              <a:off x="5723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77"/>
            <p:cNvSpPr/>
            <p:nvPr/>
          </p:nvSpPr>
          <p:spPr>
            <a:xfrm>
              <a:off x="57230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77"/>
            <p:cNvSpPr/>
            <p:nvPr/>
          </p:nvSpPr>
          <p:spPr>
            <a:xfrm>
              <a:off x="57228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77"/>
            <p:cNvSpPr/>
            <p:nvPr/>
          </p:nvSpPr>
          <p:spPr>
            <a:xfrm>
              <a:off x="57230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77"/>
            <p:cNvSpPr/>
            <p:nvPr/>
          </p:nvSpPr>
          <p:spPr>
            <a:xfrm>
              <a:off x="57228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77"/>
            <p:cNvSpPr/>
            <p:nvPr/>
          </p:nvSpPr>
          <p:spPr>
            <a:xfrm>
              <a:off x="57992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77"/>
            <p:cNvSpPr/>
            <p:nvPr/>
          </p:nvSpPr>
          <p:spPr>
            <a:xfrm>
              <a:off x="5799275" y="14952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77"/>
            <p:cNvSpPr/>
            <p:nvPr/>
          </p:nvSpPr>
          <p:spPr>
            <a:xfrm>
              <a:off x="5799275" y="15714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77"/>
            <p:cNvSpPr/>
            <p:nvPr/>
          </p:nvSpPr>
          <p:spPr>
            <a:xfrm>
              <a:off x="57992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77"/>
            <p:cNvSpPr/>
            <p:nvPr/>
          </p:nvSpPr>
          <p:spPr>
            <a:xfrm>
              <a:off x="57992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77"/>
            <p:cNvSpPr/>
            <p:nvPr/>
          </p:nvSpPr>
          <p:spPr>
            <a:xfrm>
              <a:off x="5799275" y="17998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77"/>
            <p:cNvSpPr/>
            <p:nvPr/>
          </p:nvSpPr>
          <p:spPr>
            <a:xfrm>
              <a:off x="5799275" y="18760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77"/>
            <p:cNvSpPr/>
            <p:nvPr/>
          </p:nvSpPr>
          <p:spPr>
            <a:xfrm>
              <a:off x="5799275" y="1952050"/>
              <a:ext cx="62200" cy="53500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77"/>
            <p:cNvSpPr/>
            <p:nvPr/>
          </p:nvSpPr>
          <p:spPr>
            <a:xfrm>
              <a:off x="57992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77"/>
            <p:cNvSpPr/>
            <p:nvPr/>
          </p:nvSpPr>
          <p:spPr>
            <a:xfrm>
              <a:off x="5875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77"/>
            <p:cNvSpPr/>
            <p:nvPr/>
          </p:nvSpPr>
          <p:spPr>
            <a:xfrm>
              <a:off x="5875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77"/>
            <p:cNvSpPr/>
            <p:nvPr/>
          </p:nvSpPr>
          <p:spPr>
            <a:xfrm>
              <a:off x="5875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77"/>
            <p:cNvSpPr/>
            <p:nvPr/>
          </p:nvSpPr>
          <p:spPr>
            <a:xfrm>
              <a:off x="5875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77"/>
            <p:cNvSpPr/>
            <p:nvPr/>
          </p:nvSpPr>
          <p:spPr>
            <a:xfrm>
              <a:off x="58752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77"/>
            <p:cNvSpPr/>
            <p:nvPr/>
          </p:nvSpPr>
          <p:spPr>
            <a:xfrm>
              <a:off x="58752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77"/>
            <p:cNvSpPr/>
            <p:nvPr/>
          </p:nvSpPr>
          <p:spPr>
            <a:xfrm>
              <a:off x="587527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77"/>
            <p:cNvSpPr/>
            <p:nvPr/>
          </p:nvSpPr>
          <p:spPr>
            <a:xfrm>
              <a:off x="58752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77"/>
            <p:cNvSpPr/>
            <p:nvPr/>
          </p:nvSpPr>
          <p:spPr>
            <a:xfrm>
              <a:off x="58752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77"/>
            <p:cNvSpPr/>
            <p:nvPr/>
          </p:nvSpPr>
          <p:spPr>
            <a:xfrm>
              <a:off x="58752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77"/>
            <p:cNvSpPr/>
            <p:nvPr/>
          </p:nvSpPr>
          <p:spPr>
            <a:xfrm>
              <a:off x="57992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77"/>
            <p:cNvSpPr/>
            <p:nvPr/>
          </p:nvSpPr>
          <p:spPr>
            <a:xfrm>
              <a:off x="5799275" y="21807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77"/>
            <p:cNvSpPr/>
            <p:nvPr/>
          </p:nvSpPr>
          <p:spPr>
            <a:xfrm>
              <a:off x="5799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77"/>
            <p:cNvSpPr/>
            <p:nvPr/>
          </p:nvSpPr>
          <p:spPr>
            <a:xfrm>
              <a:off x="57992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77"/>
            <p:cNvSpPr/>
            <p:nvPr/>
          </p:nvSpPr>
          <p:spPr>
            <a:xfrm>
              <a:off x="57990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77"/>
            <p:cNvSpPr/>
            <p:nvPr/>
          </p:nvSpPr>
          <p:spPr>
            <a:xfrm>
              <a:off x="57992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77"/>
            <p:cNvSpPr/>
            <p:nvPr/>
          </p:nvSpPr>
          <p:spPr>
            <a:xfrm>
              <a:off x="57990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77"/>
            <p:cNvSpPr/>
            <p:nvPr/>
          </p:nvSpPr>
          <p:spPr>
            <a:xfrm>
              <a:off x="5799275" y="24093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77"/>
            <p:cNvSpPr/>
            <p:nvPr/>
          </p:nvSpPr>
          <p:spPr>
            <a:xfrm>
              <a:off x="57230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77"/>
            <p:cNvSpPr/>
            <p:nvPr/>
          </p:nvSpPr>
          <p:spPr>
            <a:xfrm>
              <a:off x="56468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77"/>
            <p:cNvSpPr/>
            <p:nvPr/>
          </p:nvSpPr>
          <p:spPr>
            <a:xfrm>
              <a:off x="55706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77"/>
            <p:cNvSpPr/>
            <p:nvPr/>
          </p:nvSpPr>
          <p:spPr>
            <a:xfrm>
              <a:off x="54944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77"/>
            <p:cNvSpPr/>
            <p:nvPr/>
          </p:nvSpPr>
          <p:spPr>
            <a:xfrm>
              <a:off x="54182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77"/>
            <p:cNvSpPr/>
            <p:nvPr/>
          </p:nvSpPr>
          <p:spPr>
            <a:xfrm>
              <a:off x="53419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77"/>
            <p:cNvSpPr/>
            <p:nvPr/>
          </p:nvSpPr>
          <p:spPr>
            <a:xfrm>
              <a:off x="60275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77"/>
            <p:cNvSpPr/>
            <p:nvPr/>
          </p:nvSpPr>
          <p:spPr>
            <a:xfrm>
              <a:off x="60275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77"/>
            <p:cNvSpPr/>
            <p:nvPr/>
          </p:nvSpPr>
          <p:spPr>
            <a:xfrm>
              <a:off x="610370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77"/>
            <p:cNvSpPr/>
            <p:nvPr/>
          </p:nvSpPr>
          <p:spPr>
            <a:xfrm>
              <a:off x="61037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77"/>
            <p:cNvSpPr/>
            <p:nvPr/>
          </p:nvSpPr>
          <p:spPr>
            <a:xfrm>
              <a:off x="59514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77"/>
            <p:cNvSpPr/>
            <p:nvPr/>
          </p:nvSpPr>
          <p:spPr>
            <a:xfrm>
              <a:off x="59514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77"/>
            <p:cNvSpPr/>
            <p:nvPr/>
          </p:nvSpPr>
          <p:spPr>
            <a:xfrm>
              <a:off x="587527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77"/>
            <p:cNvSpPr/>
            <p:nvPr/>
          </p:nvSpPr>
          <p:spPr>
            <a:xfrm>
              <a:off x="587527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77"/>
            <p:cNvSpPr/>
            <p:nvPr/>
          </p:nvSpPr>
          <p:spPr>
            <a:xfrm>
              <a:off x="58752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77"/>
            <p:cNvSpPr/>
            <p:nvPr/>
          </p:nvSpPr>
          <p:spPr>
            <a:xfrm>
              <a:off x="5799125" y="3399500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77"/>
            <p:cNvSpPr/>
            <p:nvPr/>
          </p:nvSpPr>
          <p:spPr>
            <a:xfrm>
              <a:off x="57991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77"/>
            <p:cNvSpPr/>
            <p:nvPr/>
          </p:nvSpPr>
          <p:spPr>
            <a:xfrm>
              <a:off x="602750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77"/>
            <p:cNvSpPr/>
            <p:nvPr/>
          </p:nvSpPr>
          <p:spPr>
            <a:xfrm>
              <a:off x="59514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77"/>
            <p:cNvSpPr/>
            <p:nvPr/>
          </p:nvSpPr>
          <p:spPr>
            <a:xfrm>
              <a:off x="58752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77"/>
            <p:cNvSpPr/>
            <p:nvPr/>
          </p:nvSpPr>
          <p:spPr>
            <a:xfrm>
              <a:off x="5799050" y="3551925"/>
              <a:ext cx="62375" cy="53300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77"/>
            <p:cNvSpPr/>
            <p:nvPr/>
          </p:nvSpPr>
          <p:spPr>
            <a:xfrm>
              <a:off x="5723050" y="35519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77"/>
            <p:cNvSpPr/>
            <p:nvPr/>
          </p:nvSpPr>
          <p:spPr>
            <a:xfrm>
              <a:off x="57230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77"/>
            <p:cNvSpPr/>
            <p:nvPr/>
          </p:nvSpPr>
          <p:spPr>
            <a:xfrm>
              <a:off x="56468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77"/>
            <p:cNvSpPr/>
            <p:nvPr/>
          </p:nvSpPr>
          <p:spPr>
            <a:xfrm>
              <a:off x="5646700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77"/>
            <p:cNvSpPr/>
            <p:nvPr/>
          </p:nvSpPr>
          <p:spPr>
            <a:xfrm>
              <a:off x="5570475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77"/>
            <p:cNvSpPr/>
            <p:nvPr/>
          </p:nvSpPr>
          <p:spPr>
            <a:xfrm>
              <a:off x="5570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77"/>
            <p:cNvSpPr/>
            <p:nvPr/>
          </p:nvSpPr>
          <p:spPr>
            <a:xfrm>
              <a:off x="54942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77"/>
            <p:cNvSpPr/>
            <p:nvPr/>
          </p:nvSpPr>
          <p:spPr>
            <a:xfrm>
              <a:off x="5494275" y="3247075"/>
              <a:ext cx="62350" cy="53500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77"/>
            <p:cNvSpPr/>
            <p:nvPr/>
          </p:nvSpPr>
          <p:spPr>
            <a:xfrm>
              <a:off x="5646700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77"/>
            <p:cNvSpPr/>
            <p:nvPr/>
          </p:nvSpPr>
          <p:spPr>
            <a:xfrm>
              <a:off x="5570625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77"/>
            <p:cNvSpPr/>
            <p:nvPr/>
          </p:nvSpPr>
          <p:spPr>
            <a:xfrm>
              <a:off x="54944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77"/>
            <p:cNvSpPr/>
            <p:nvPr/>
          </p:nvSpPr>
          <p:spPr>
            <a:xfrm>
              <a:off x="732252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77"/>
            <p:cNvSpPr/>
            <p:nvPr/>
          </p:nvSpPr>
          <p:spPr>
            <a:xfrm>
              <a:off x="7246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77"/>
            <p:cNvSpPr/>
            <p:nvPr/>
          </p:nvSpPr>
          <p:spPr>
            <a:xfrm>
              <a:off x="7246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77"/>
            <p:cNvSpPr/>
            <p:nvPr/>
          </p:nvSpPr>
          <p:spPr>
            <a:xfrm>
              <a:off x="71703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77"/>
            <p:cNvSpPr/>
            <p:nvPr/>
          </p:nvSpPr>
          <p:spPr>
            <a:xfrm>
              <a:off x="71703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77"/>
            <p:cNvSpPr/>
            <p:nvPr/>
          </p:nvSpPr>
          <p:spPr>
            <a:xfrm>
              <a:off x="70940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77"/>
            <p:cNvSpPr/>
            <p:nvPr/>
          </p:nvSpPr>
          <p:spPr>
            <a:xfrm>
              <a:off x="70940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77"/>
            <p:cNvSpPr/>
            <p:nvPr/>
          </p:nvSpPr>
          <p:spPr>
            <a:xfrm>
              <a:off x="70178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77"/>
            <p:cNvSpPr/>
            <p:nvPr/>
          </p:nvSpPr>
          <p:spPr>
            <a:xfrm>
              <a:off x="7017875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77"/>
            <p:cNvSpPr/>
            <p:nvPr/>
          </p:nvSpPr>
          <p:spPr>
            <a:xfrm>
              <a:off x="69418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77"/>
            <p:cNvSpPr/>
            <p:nvPr/>
          </p:nvSpPr>
          <p:spPr>
            <a:xfrm>
              <a:off x="69418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77"/>
            <p:cNvSpPr/>
            <p:nvPr/>
          </p:nvSpPr>
          <p:spPr>
            <a:xfrm>
              <a:off x="69418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77"/>
            <p:cNvSpPr/>
            <p:nvPr/>
          </p:nvSpPr>
          <p:spPr>
            <a:xfrm>
              <a:off x="69418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77"/>
            <p:cNvSpPr/>
            <p:nvPr/>
          </p:nvSpPr>
          <p:spPr>
            <a:xfrm>
              <a:off x="68656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77"/>
            <p:cNvSpPr/>
            <p:nvPr/>
          </p:nvSpPr>
          <p:spPr>
            <a:xfrm>
              <a:off x="68656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77"/>
            <p:cNvSpPr/>
            <p:nvPr/>
          </p:nvSpPr>
          <p:spPr>
            <a:xfrm>
              <a:off x="68656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77"/>
            <p:cNvSpPr/>
            <p:nvPr/>
          </p:nvSpPr>
          <p:spPr>
            <a:xfrm>
              <a:off x="68656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77"/>
            <p:cNvSpPr/>
            <p:nvPr/>
          </p:nvSpPr>
          <p:spPr>
            <a:xfrm>
              <a:off x="67892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77"/>
            <p:cNvSpPr/>
            <p:nvPr/>
          </p:nvSpPr>
          <p:spPr>
            <a:xfrm>
              <a:off x="67892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77"/>
            <p:cNvSpPr/>
            <p:nvPr/>
          </p:nvSpPr>
          <p:spPr>
            <a:xfrm>
              <a:off x="67892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77"/>
            <p:cNvSpPr/>
            <p:nvPr/>
          </p:nvSpPr>
          <p:spPr>
            <a:xfrm>
              <a:off x="67892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77"/>
            <p:cNvSpPr/>
            <p:nvPr/>
          </p:nvSpPr>
          <p:spPr>
            <a:xfrm>
              <a:off x="67132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77"/>
            <p:cNvSpPr/>
            <p:nvPr/>
          </p:nvSpPr>
          <p:spPr>
            <a:xfrm>
              <a:off x="67132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77"/>
            <p:cNvSpPr/>
            <p:nvPr/>
          </p:nvSpPr>
          <p:spPr>
            <a:xfrm>
              <a:off x="67132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77"/>
            <p:cNvSpPr/>
            <p:nvPr/>
          </p:nvSpPr>
          <p:spPr>
            <a:xfrm>
              <a:off x="67132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77"/>
            <p:cNvSpPr/>
            <p:nvPr/>
          </p:nvSpPr>
          <p:spPr>
            <a:xfrm>
              <a:off x="67132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77"/>
            <p:cNvSpPr/>
            <p:nvPr/>
          </p:nvSpPr>
          <p:spPr>
            <a:xfrm>
              <a:off x="6637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77"/>
            <p:cNvSpPr/>
            <p:nvPr/>
          </p:nvSpPr>
          <p:spPr>
            <a:xfrm>
              <a:off x="66370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77"/>
            <p:cNvSpPr/>
            <p:nvPr/>
          </p:nvSpPr>
          <p:spPr>
            <a:xfrm>
              <a:off x="6560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77"/>
            <p:cNvSpPr/>
            <p:nvPr/>
          </p:nvSpPr>
          <p:spPr>
            <a:xfrm>
              <a:off x="656080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77"/>
            <p:cNvSpPr/>
            <p:nvPr/>
          </p:nvSpPr>
          <p:spPr>
            <a:xfrm>
              <a:off x="656080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77"/>
            <p:cNvSpPr/>
            <p:nvPr/>
          </p:nvSpPr>
          <p:spPr>
            <a:xfrm>
              <a:off x="64845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77"/>
            <p:cNvSpPr/>
            <p:nvPr/>
          </p:nvSpPr>
          <p:spPr>
            <a:xfrm>
              <a:off x="64845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77"/>
            <p:cNvSpPr/>
            <p:nvPr/>
          </p:nvSpPr>
          <p:spPr>
            <a:xfrm>
              <a:off x="64083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77"/>
            <p:cNvSpPr/>
            <p:nvPr/>
          </p:nvSpPr>
          <p:spPr>
            <a:xfrm>
              <a:off x="64083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77"/>
            <p:cNvSpPr/>
            <p:nvPr/>
          </p:nvSpPr>
          <p:spPr>
            <a:xfrm>
              <a:off x="64083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77"/>
            <p:cNvSpPr/>
            <p:nvPr/>
          </p:nvSpPr>
          <p:spPr>
            <a:xfrm>
              <a:off x="64083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77"/>
            <p:cNvSpPr/>
            <p:nvPr/>
          </p:nvSpPr>
          <p:spPr>
            <a:xfrm>
              <a:off x="64083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77"/>
            <p:cNvSpPr/>
            <p:nvPr/>
          </p:nvSpPr>
          <p:spPr>
            <a:xfrm>
              <a:off x="64083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77"/>
            <p:cNvSpPr/>
            <p:nvPr/>
          </p:nvSpPr>
          <p:spPr>
            <a:xfrm>
              <a:off x="64083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77"/>
            <p:cNvSpPr/>
            <p:nvPr/>
          </p:nvSpPr>
          <p:spPr>
            <a:xfrm>
              <a:off x="63323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77"/>
            <p:cNvSpPr/>
            <p:nvPr/>
          </p:nvSpPr>
          <p:spPr>
            <a:xfrm>
              <a:off x="63323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77"/>
            <p:cNvSpPr/>
            <p:nvPr/>
          </p:nvSpPr>
          <p:spPr>
            <a:xfrm>
              <a:off x="63323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77"/>
            <p:cNvSpPr/>
            <p:nvPr/>
          </p:nvSpPr>
          <p:spPr>
            <a:xfrm>
              <a:off x="63323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77"/>
            <p:cNvSpPr/>
            <p:nvPr/>
          </p:nvSpPr>
          <p:spPr>
            <a:xfrm>
              <a:off x="63323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77"/>
            <p:cNvSpPr/>
            <p:nvPr/>
          </p:nvSpPr>
          <p:spPr>
            <a:xfrm>
              <a:off x="63323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77"/>
            <p:cNvSpPr/>
            <p:nvPr/>
          </p:nvSpPr>
          <p:spPr>
            <a:xfrm>
              <a:off x="63323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77"/>
            <p:cNvSpPr/>
            <p:nvPr/>
          </p:nvSpPr>
          <p:spPr>
            <a:xfrm>
              <a:off x="62561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77"/>
            <p:cNvSpPr/>
            <p:nvPr/>
          </p:nvSpPr>
          <p:spPr>
            <a:xfrm>
              <a:off x="62561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77"/>
            <p:cNvSpPr/>
            <p:nvPr/>
          </p:nvSpPr>
          <p:spPr>
            <a:xfrm>
              <a:off x="62561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77"/>
            <p:cNvSpPr/>
            <p:nvPr/>
          </p:nvSpPr>
          <p:spPr>
            <a:xfrm>
              <a:off x="62561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77"/>
            <p:cNvSpPr/>
            <p:nvPr/>
          </p:nvSpPr>
          <p:spPr>
            <a:xfrm>
              <a:off x="62561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77"/>
            <p:cNvSpPr/>
            <p:nvPr/>
          </p:nvSpPr>
          <p:spPr>
            <a:xfrm>
              <a:off x="62561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77"/>
            <p:cNvSpPr/>
            <p:nvPr/>
          </p:nvSpPr>
          <p:spPr>
            <a:xfrm>
              <a:off x="62561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77"/>
            <p:cNvSpPr/>
            <p:nvPr/>
          </p:nvSpPr>
          <p:spPr>
            <a:xfrm>
              <a:off x="62561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77"/>
            <p:cNvSpPr/>
            <p:nvPr/>
          </p:nvSpPr>
          <p:spPr>
            <a:xfrm>
              <a:off x="61799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77"/>
            <p:cNvSpPr/>
            <p:nvPr/>
          </p:nvSpPr>
          <p:spPr>
            <a:xfrm>
              <a:off x="61799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77"/>
            <p:cNvSpPr/>
            <p:nvPr/>
          </p:nvSpPr>
          <p:spPr>
            <a:xfrm>
              <a:off x="61799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77"/>
            <p:cNvSpPr/>
            <p:nvPr/>
          </p:nvSpPr>
          <p:spPr>
            <a:xfrm>
              <a:off x="6179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77"/>
            <p:cNvSpPr/>
            <p:nvPr/>
          </p:nvSpPr>
          <p:spPr>
            <a:xfrm>
              <a:off x="61037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77"/>
            <p:cNvSpPr/>
            <p:nvPr/>
          </p:nvSpPr>
          <p:spPr>
            <a:xfrm>
              <a:off x="61037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77"/>
            <p:cNvSpPr/>
            <p:nvPr/>
          </p:nvSpPr>
          <p:spPr>
            <a:xfrm>
              <a:off x="61037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77"/>
            <p:cNvSpPr/>
            <p:nvPr/>
          </p:nvSpPr>
          <p:spPr>
            <a:xfrm>
              <a:off x="61037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77"/>
            <p:cNvSpPr/>
            <p:nvPr/>
          </p:nvSpPr>
          <p:spPr>
            <a:xfrm>
              <a:off x="61037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77"/>
            <p:cNvSpPr/>
            <p:nvPr/>
          </p:nvSpPr>
          <p:spPr>
            <a:xfrm>
              <a:off x="60275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77"/>
            <p:cNvSpPr/>
            <p:nvPr/>
          </p:nvSpPr>
          <p:spPr>
            <a:xfrm>
              <a:off x="60275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77"/>
            <p:cNvSpPr/>
            <p:nvPr/>
          </p:nvSpPr>
          <p:spPr>
            <a:xfrm>
              <a:off x="5951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77"/>
            <p:cNvSpPr/>
            <p:nvPr/>
          </p:nvSpPr>
          <p:spPr>
            <a:xfrm>
              <a:off x="5951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77"/>
            <p:cNvSpPr/>
            <p:nvPr/>
          </p:nvSpPr>
          <p:spPr>
            <a:xfrm>
              <a:off x="5951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77"/>
            <p:cNvSpPr/>
            <p:nvPr/>
          </p:nvSpPr>
          <p:spPr>
            <a:xfrm>
              <a:off x="5951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77"/>
            <p:cNvSpPr/>
            <p:nvPr/>
          </p:nvSpPr>
          <p:spPr>
            <a:xfrm>
              <a:off x="59514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77"/>
            <p:cNvSpPr/>
            <p:nvPr/>
          </p:nvSpPr>
          <p:spPr>
            <a:xfrm>
              <a:off x="58752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77"/>
            <p:cNvSpPr/>
            <p:nvPr/>
          </p:nvSpPr>
          <p:spPr>
            <a:xfrm>
              <a:off x="58752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77"/>
            <p:cNvSpPr/>
            <p:nvPr/>
          </p:nvSpPr>
          <p:spPr>
            <a:xfrm>
              <a:off x="58752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77"/>
            <p:cNvSpPr/>
            <p:nvPr/>
          </p:nvSpPr>
          <p:spPr>
            <a:xfrm>
              <a:off x="58752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77"/>
            <p:cNvSpPr/>
            <p:nvPr/>
          </p:nvSpPr>
          <p:spPr>
            <a:xfrm>
              <a:off x="58752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77"/>
            <p:cNvSpPr/>
            <p:nvPr/>
          </p:nvSpPr>
          <p:spPr>
            <a:xfrm>
              <a:off x="5875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77"/>
            <p:cNvSpPr/>
            <p:nvPr/>
          </p:nvSpPr>
          <p:spPr>
            <a:xfrm>
              <a:off x="5875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77"/>
            <p:cNvSpPr/>
            <p:nvPr/>
          </p:nvSpPr>
          <p:spPr>
            <a:xfrm>
              <a:off x="57992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77"/>
            <p:cNvSpPr/>
            <p:nvPr/>
          </p:nvSpPr>
          <p:spPr>
            <a:xfrm>
              <a:off x="57992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77"/>
            <p:cNvSpPr/>
            <p:nvPr/>
          </p:nvSpPr>
          <p:spPr>
            <a:xfrm>
              <a:off x="5799125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77"/>
            <p:cNvSpPr/>
            <p:nvPr/>
          </p:nvSpPr>
          <p:spPr>
            <a:xfrm>
              <a:off x="57230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77"/>
            <p:cNvSpPr/>
            <p:nvPr/>
          </p:nvSpPr>
          <p:spPr>
            <a:xfrm>
              <a:off x="57230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77"/>
            <p:cNvSpPr/>
            <p:nvPr/>
          </p:nvSpPr>
          <p:spPr>
            <a:xfrm>
              <a:off x="57230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77"/>
            <p:cNvSpPr/>
            <p:nvPr/>
          </p:nvSpPr>
          <p:spPr>
            <a:xfrm>
              <a:off x="57230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77"/>
            <p:cNvSpPr/>
            <p:nvPr/>
          </p:nvSpPr>
          <p:spPr>
            <a:xfrm>
              <a:off x="57230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77"/>
            <p:cNvSpPr/>
            <p:nvPr/>
          </p:nvSpPr>
          <p:spPr>
            <a:xfrm>
              <a:off x="5722900" y="119055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77"/>
            <p:cNvSpPr/>
            <p:nvPr/>
          </p:nvSpPr>
          <p:spPr>
            <a:xfrm>
              <a:off x="56468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77"/>
            <p:cNvSpPr/>
            <p:nvPr/>
          </p:nvSpPr>
          <p:spPr>
            <a:xfrm>
              <a:off x="56468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77"/>
            <p:cNvSpPr/>
            <p:nvPr/>
          </p:nvSpPr>
          <p:spPr>
            <a:xfrm>
              <a:off x="56468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77"/>
            <p:cNvSpPr/>
            <p:nvPr/>
          </p:nvSpPr>
          <p:spPr>
            <a:xfrm>
              <a:off x="56468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77"/>
            <p:cNvSpPr/>
            <p:nvPr/>
          </p:nvSpPr>
          <p:spPr>
            <a:xfrm>
              <a:off x="56468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77"/>
            <p:cNvSpPr/>
            <p:nvPr/>
          </p:nvSpPr>
          <p:spPr>
            <a:xfrm>
              <a:off x="5646700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77"/>
            <p:cNvSpPr/>
            <p:nvPr/>
          </p:nvSpPr>
          <p:spPr>
            <a:xfrm>
              <a:off x="55706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77"/>
            <p:cNvSpPr/>
            <p:nvPr/>
          </p:nvSpPr>
          <p:spPr>
            <a:xfrm>
              <a:off x="55706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77"/>
            <p:cNvSpPr/>
            <p:nvPr/>
          </p:nvSpPr>
          <p:spPr>
            <a:xfrm>
              <a:off x="55704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77"/>
            <p:cNvSpPr/>
            <p:nvPr/>
          </p:nvSpPr>
          <p:spPr>
            <a:xfrm>
              <a:off x="54944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77"/>
            <p:cNvSpPr/>
            <p:nvPr/>
          </p:nvSpPr>
          <p:spPr>
            <a:xfrm>
              <a:off x="54944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77"/>
            <p:cNvSpPr/>
            <p:nvPr/>
          </p:nvSpPr>
          <p:spPr>
            <a:xfrm>
              <a:off x="54942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77"/>
            <p:cNvSpPr/>
            <p:nvPr/>
          </p:nvSpPr>
          <p:spPr>
            <a:xfrm>
              <a:off x="541820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77"/>
            <p:cNvSpPr/>
            <p:nvPr/>
          </p:nvSpPr>
          <p:spPr>
            <a:xfrm>
              <a:off x="54182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77"/>
            <p:cNvSpPr/>
            <p:nvPr/>
          </p:nvSpPr>
          <p:spPr>
            <a:xfrm>
              <a:off x="541820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77"/>
            <p:cNvSpPr/>
            <p:nvPr/>
          </p:nvSpPr>
          <p:spPr>
            <a:xfrm>
              <a:off x="5418200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77"/>
            <p:cNvSpPr/>
            <p:nvPr/>
          </p:nvSpPr>
          <p:spPr>
            <a:xfrm>
              <a:off x="53419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77"/>
            <p:cNvSpPr/>
            <p:nvPr/>
          </p:nvSpPr>
          <p:spPr>
            <a:xfrm>
              <a:off x="53419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77"/>
            <p:cNvSpPr/>
            <p:nvPr/>
          </p:nvSpPr>
          <p:spPr>
            <a:xfrm>
              <a:off x="52657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77"/>
            <p:cNvSpPr/>
            <p:nvPr/>
          </p:nvSpPr>
          <p:spPr>
            <a:xfrm>
              <a:off x="52657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77"/>
            <p:cNvSpPr/>
            <p:nvPr/>
          </p:nvSpPr>
          <p:spPr>
            <a:xfrm>
              <a:off x="52657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77"/>
            <p:cNvSpPr/>
            <p:nvPr/>
          </p:nvSpPr>
          <p:spPr>
            <a:xfrm>
              <a:off x="51895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77"/>
            <p:cNvSpPr/>
            <p:nvPr/>
          </p:nvSpPr>
          <p:spPr>
            <a:xfrm>
              <a:off x="51895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77"/>
            <p:cNvSpPr/>
            <p:nvPr/>
          </p:nvSpPr>
          <p:spPr>
            <a:xfrm>
              <a:off x="5189550" y="13427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77"/>
            <p:cNvSpPr/>
            <p:nvPr/>
          </p:nvSpPr>
          <p:spPr>
            <a:xfrm>
              <a:off x="5113350" y="30948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77"/>
            <p:cNvSpPr/>
            <p:nvPr/>
          </p:nvSpPr>
          <p:spPr>
            <a:xfrm>
              <a:off x="5113350" y="30186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77"/>
            <p:cNvSpPr/>
            <p:nvPr/>
          </p:nvSpPr>
          <p:spPr>
            <a:xfrm>
              <a:off x="5113350" y="29424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77"/>
            <p:cNvSpPr/>
            <p:nvPr/>
          </p:nvSpPr>
          <p:spPr>
            <a:xfrm>
              <a:off x="5113350" y="2866425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77"/>
            <p:cNvSpPr/>
            <p:nvPr/>
          </p:nvSpPr>
          <p:spPr>
            <a:xfrm>
              <a:off x="5113350" y="27902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77"/>
            <p:cNvSpPr/>
            <p:nvPr/>
          </p:nvSpPr>
          <p:spPr>
            <a:xfrm>
              <a:off x="5113350" y="2714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77"/>
            <p:cNvSpPr/>
            <p:nvPr/>
          </p:nvSpPr>
          <p:spPr>
            <a:xfrm>
              <a:off x="511335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77"/>
            <p:cNvSpPr/>
            <p:nvPr/>
          </p:nvSpPr>
          <p:spPr>
            <a:xfrm>
              <a:off x="511335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77"/>
            <p:cNvSpPr/>
            <p:nvPr/>
          </p:nvSpPr>
          <p:spPr>
            <a:xfrm>
              <a:off x="50373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77"/>
            <p:cNvSpPr/>
            <p:nvPr/>
          </p:nvSpPr>
          <p:spPr>
            <a:xfrm>
              <a:off x="50373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77"/>
            <p:cNvSpPr/>
            <p:nvPr/>
          </p:nvSpPr>
          <p:spPr>
            <a:xfrm>
              <a:off x="50373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77"/>
            <p:cNvSpPr/>
            <p:nvPr/>
          </p:nvSpPr>
          <p:spPr>
            <a:xfrm>
              <a:off x="50373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77"/>
            <p:cNvSpPr/>
            <p:nvPr/>
          </p:nvSpPr>
          <p:spPr>
            <a:xfrm>
              <a:off x="50373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77"/>
            <p:cNvSpPr/>
            <p:nvPr/>
          </p:nvSpPr>
          <p:spPr>
            <a:xfrm>
              <a:off x="50373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77"/>
            <p:cNvSpPr/>
            <p:nvPr/>
          </p:nvSpPr>
          <p:spPr>
            <a:xfrm>
              <a:off x="50373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77"/>
            <p:cNvSpPr/>
            <p:nvPr/>
          </p:nvSpPr>
          <p:spPr>
            <a:xfrm>
              <a:off x="49611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77"/>
            <p:cNvSpPr/>
            <p:nvPr/>
          </p:nvSpPr>
          <p:spPr>
            <a:xfrm>
              <a:off x="49611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77"/>
            <p:cNvSpPr/>
            <p:nvPr/>
          </p:nvSpPr>
          <p:spPr>
            <a:xfrm>
              <a:off x="49611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77"/>
            <p:cNvSpPr/>
            <p:nvPr/>
          </p:nvSpPr>
          <p:spPr>
            <a:xfrm>
              <a:off x="49611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77"/>
            <p:cNvSpPr/>
            <p:nvPr/>
          </p:nvSpPr>
          <p:spPr>
            <a:xfrm>
              <a:off x="49611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77"/>
            <p:cNvSpPr/>
            <p:nvPr/>
          </p:nvSpPr>
          <p:spPr>
            <a:xfrm>
              <a:off x="49611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77"/>
            <p:cNvSpPr/>
            <p:nvPr/>
          </p:nvSpPr>
          <p:spPr>
            <a:xfrm>
              <a:off x="4884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77"/>
            <p:cNvSpPr/>
            <p:nvPr/>
          </p:nvSpPr>
          <p:spPr>
            <a:xfrm>
              <a:off x="48849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77"/>
            <p:cNvSpPr/>
            <p:nvPr/>
          </p:nvSpPr>
          <p:spPr>
            <a:xfrm>
              <a:off x="48849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77"/>
            <p:cNvSpPr/>
            <p:nvPr/>
          </p:nvSpPr>
          <p:spPr>
            <a:xfrm>
              <a:off x="48849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77"/>
            <p:cNvSpPr/>
            <p:nvPr/>
          </p:nvSpPr>
          <p:spPr>
            <a:xfrm>
              <a:off x="480870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77"/>
            <p:cNvSpPr/>
            <p:nvPr/>
          </p:nvSpPr>
          <p:spPr>
            <a:xfrm>
              <a:off x="480870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77"/>
            <p:cNvSpPr/>
            <p:nvPr/>
          </p:nvSpPr>
          <p:spPr>
            <a:xfrm>
              <a:off x="48087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77"/>
            <p:cNvSpPr/>
            <p:nvPr/>
          </p:nvSpPr>
          <p:spPr>
            <a:xfrm>
              <a:off x="48087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77"/>
            <p:cNvSpPr/>
            <p:nvPr/>
          </p:nvSpPr>
          <p:spPr>
            <a:xfrm>
              <a:off x="48087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77"/>
            <p:cNvSpPr/>
            <p:nvPr/>
          </p:nvSpPr>
          <p:spPr>
            <a:xfrm>
              <a:off x="48087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77"/>
            <p:cNvSpPr/>
            <p:nvPr/>
          </p:nvSpPr>
          <p:spPr>
            <a:xfrm>
              <a:off x="47324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77"/>
            <p:cNvSpPr/>
            <p:nvPr/>
          </p:nvSpPr>
          <p:spPr>
            <a:xfrm>
              <a:off x="47324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77"/>
            <p:cNvSpPr/>
            <p:nvPr/>
          </p:nvSpPr>
          <p:spPr>
            <a:xfrm>
              <a:off x="47324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77"/>
            <p:cNvSpPr/>
            <p:nvPr/>
          </p:nvSpPr>
          <p:spPr>
            <a:xfrm>
              <a:off x="47324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77"/>
            <p:cNvSpPr/>
            <p:nvPr/>
          </p:nvSpPr>
          <p:spPr>
            <a:xfrm>
              <a:off x="47324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77"/>
            <p:cNvSpPr/>
            <p:nvPr/>
          </p:nvSpPr>
          <p:spPr>
            <a:xfrm>
              <a:off x="465647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77"/>
            <p:cNvSpPr/>
            <p:nvPr/>
          </p:nvSpPr>
          <p:spPr>
            <a:xfrm>
              <a:off x="46564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77"/>
            <p:cNvSpPr/>
            <p:nvPr/>
          </p:nvSpPr>
          <p:spPr>
            <a:xfrm>
              <a:off x="46564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77"/>
            <p:cNvSpPr/>
            <p:nvPr/>
          </p:nvSpPr>
          <p:spPr>
            <a:xfrm>
              <a:off x="465647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77"/>
            <p:cNvSpPr/>
            <p:nvPr/>
          </p:nvSpPr>
          <p:spPr>
            <a:xfrm>
              <a:off x="46564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77"/>
            <p:cNvSpPr/>
            <p:nvPr/>
          </p:nvSpPr>
          <p:spPr>
            <a:xfrm>
              <a:off x="46564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77"/>
            <p:cNvSpPr/>
            <p:nvPr/>
          </p:nvSpPr>
          <p:spPr>
            <a:xfrm>
              <a:off x="46564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77"/>
            <p:cNvSpPr/>
            <p:nvPr/>
          </p:nvSpPr>
          <p:spPr>
            <a:xfrm>
              <a:off x="46564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77"/>
            <p:cNvSpPr/>
            <p:nvPr/>
          </p:nvSpPr>
          <p:spPr>
            <a:xfrm>
              <a:off x="45802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77"/>
            <p:cNvSpPr/>
            <p:nvPr/>
          </p:nvSpPr>
          <p:spPr>
            <a:xfrm>
              <a:off x="45802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77"/>
            <p:cNvSpPr/>
            <p:nvPr/>
          </p:nvSpPr>
          <p:spPr>
            <a:xfrm>
              <a:off x="45802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77"/>
            <p:cNvSpPr/>
            <p:nvPr/>
          </p:nvSpPr>
          <p:spPr>
            <a:xfrm>
              <a:off x="45802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77"/>
            <p:cNvSpPr/>
            <p:nvPr/>
          </p:nvSpPr>
          <p:spPr>
            <a:xfrm>
              <a:off x="45802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77"/>
            <p:cNvSpPr/>
            <p:nvPr/>
          </p:nvSpPr>
          <p:spPr>
            <a:xfrm>
              <a:off x="45802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77"/>
            <p:cNvSpPr/>
            <p:nvPr/>
          </p:nvSpPr>
          <p:spPr>
            <a:xfrm>
              <a:off x="45802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77"/>
            <p:cNvSpPr/>
            <p:nvPr/>
          </p:nvSpPr>
          <p:spPr>
            <a:xfrm>
              <a:off x="45802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77"/>
            <p:cNvSpPr/>
            <p:nvPr/>
          </p:nvSpPr>
          <p:spPr>
            <a:xfrm>
              <a:off x="45040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77"/>
            <p:cNvSpPr/>
            <p:nvPr/>
          </p:nvSpPr>
          <p:spPr>
            <a:xfrm>
              <a:off x="45040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77"/>
            <p:cNvSpPr/>
            <p:nvPr/>
          </p:nvSpPr>
          <p:spPr>
            <a:xfrm>
              <a:off x="45040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77"/>
            <p:cNvSpPr/>
            <p:nvPr/>
          </p:nvSpPr>
          <p:spPr>
            <a:xfrm>
              <a:off x="45040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77"/>
            <p:cNvSpPr/>
            <p:nvPr/>
          </p:nvSpPr>
          <p:spPr>
            <a:xfrm>
              <a:off x="45040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77"/>
            <p:cNvSpPr/>
            <p:nvPr/>
          </p:nvSpPr>
          <p:spPr>
            <a:xfrm>
              <a:off x="45040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77"/>
            <p:cNvSpPr/>
            <p:nvPr/>
          </p:nvSpPr>
          <p:spPr>
            <a:xfrm>
              <a:off x="44278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77"/>
            <p:cNvSpPr/>
            <p:nvPr/>
          </p:nvSpPr>
          <p:spPr>
            <a:xfrm>
              <a:off x="44278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77"/>
            <p:cNvSpPr/>
            <p:nvPr/>
          </p:nvSpPr>
          <p:spPr>
            <a:xfrm>
              <a:off x="44278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77"/>
            <p:cNvSpPr/>
            <p:nvPr/>
          </p:nvSpPr>
          <p:spPr>
            <a:xfrm>
              <a:off x="44278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77"/>
            <p:cNvSpPr/>
            <p:nvPr/>
          </p:nvSpPr>
          <p:spPr>
            <a:xfrm>
              <a:off x="44278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77"/>
            <p:cNvSpPr/>
            <p:nvPr/>
          </p:nvSpPr>
          <p:spPr>
            <a:xfrm>
              <a:off x="44278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77"/>
            <p:cNvSpPr/>
            <p:nvPr/>
          </p:nvSpPr>
          <p:spPr>
            <a:xfrm>
              <a:off x="43516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77"/>
            <p:cNvSpPr/>
            <p:nvPr/>
          </p:nvSpPr>
          <p:spPr>
            <a:xfrm>
              <a:off x="43516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77"/>
            <p:cNvSpPr/>
            <p:nvPr/>
          </p:nvSpPr>
          <p:spPr>
            <a:xfrm>
              <a:off x="43516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77"/>
            <p:cNvSpPr/>
            <p:nvPr/>
          </p:nvSpPr>
          <p:spPr>
            <a:xfrm>
              <a:off x="43516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77"/>
            <p:cNvSpPr/>
            <p:nvPr/>
          </p:nvSpPr>
          <p:spPr>
            <a:xfrm>
              <a:off x="42756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77"/>
            <p:cNvSpPr/>
            <p:nvPr/>
          </p:nvSpPr>
          <p:spPr>
            <a:xfrm>
              <a:off x="42756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77"/>
            <p:cNvSpPr/>
            <p:nvPr/>
          </p:nvSpPr>
          <p:spPr>
            <a:xfrm>
              <a:off x="42756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77"/>
            <p:cNvSpPr/>
            <p:nvPr/>
          </p:nvSpPr>
          <p:spPr>
            <a:xfrm>
              <a:off x="42756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77"/>
            <p:cNvSpPr/>
            <p:nvPr/>
          </p:nvSpPr>
          <p:spPr>
            <a:xfrm>
              <a:off x="42756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77"/>
            <p:cNvSpPr/>
            <p:nvPr/>
          </p:nvSpPr>
          <p:spPr>
            <a:xfrm>
              <a:off x="42756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77"/>
            <p:cNvSpPr/>
            <p:nvPr/>
          </p:nvSpPr>
          <p:spPr>
            <a:xfrm>
              <a:off x="41994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77"/>
            <p:cNvSpPr/>
            <p:nvPr/>
          </p:nvSpPr>
          <p:spPr>
            <a:xfrm>
              <a:off x="41994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77"/>
            <p:cNvSpPr/>
            <p:nvPr/>
          </p:nvSpPr>
          <p:spPr>
            <a:xfrm>
              <a:off x="41994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77"/>
            <p:cNvSpPr/>
            <p:nvPr/>
          </p:nvSpPr>
          <p:spPr>
            <a:xfrm>
              <a:off x="41231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77"/>
            <p:cNvSpPr/>
            <p:nvPr/>
          </p:nvSpPr>
          <p:spPr>
            <a:xfrm>
              <a:off x="41231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9" name="Google Shape;4339;p77"/>
          <p:cNvGrpSpPr/>
          <p:nvPr/>
        </p:nvGrpSpPr>
        <p:grpSpPr>
          <a:xfrm>
            <a:off x="5857556" y="1206552"/>
            <a:ext cx="2590840" cy="1380235"/>
            <a:chOff x="233350" y="949250"/>
            <a:chExt cx="7137300" cy="3802300"/>
          </a:xfrm>
        </p:grpSpPr>
        <p:sp>
          <p:nvSpPr>
            <p:cNvPr id="4340" name="Google Shape;4340;p77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77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77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77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77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77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77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77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77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77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77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77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77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77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77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77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77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77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77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77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77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77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77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77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77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77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77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77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77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77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77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77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77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77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77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77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77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77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77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77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77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77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77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77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77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77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77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77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77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77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77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1" name="Google Shape;4391;p77"/>
          <p:cNvGrpSpPr/>
          <p:nvPr/>
        </p:nvGrpSpPr>
        <p:grpSpPr>
          <a:xfrm>
            <a:off x="7671985" y="3251325"/>
            <a:ext cx="104231" cy="320340"/>
            <a:chOff x="7564426" y="3224343"/>
            <a:chExt cx="119985" cy="368801"/>
          </a:xfrm>
        </p:grpSpPr>
        <p:sp>
          <p:nvSpPr>
            <p:cNvPr id="4392" name="Google Shape;4392;p77"/>
            <p:cNvSpPr/>
            <p:nvPr/>
          </p:nvSpPr>
          <p:spPr>
            <a:xfrm>
              <a:off x="7564426" y="3224379"/>
              <a:ext cx="119985" cy="368765"/>
            </a:xfrm>
            <a:custGeom>
              <a:avLst/>
              <a:gdLst/>
              <a:ahLst/>
              <a:cxnLst/>
              <a:rect l="l" t="t" r="r" b="b"/>
              <a:pathLst>
                <a:path w="13196" h="40557" extrusionOk="0">
                  <a:moveTo>
                    <a:pt x="2529" y="1"/>
                  </a:moveTo>
                  <a:lnTo>
                    <a:pt x="2547" y="1348"/>
                  </a:lnTo>
                  <a:lnTo>
                    <a:pt x="10244" y="1459"/>
                  </a:lnTo>
                  <a:lnTo>
                    <a:pt x="10227" y="108"/>
                  </a:lnTo>
                  <a:lnTo>
                    <a:pt x="2529" y="1"/>
                  </a:lnTo>
                  <a:close/>
                  <a:moveTo>
                    <a:pt x="3107" y="1850"/>
                  </a:moveTo>
                  <a:lnTo>
                    <a:pt x="556" y="15262"/>
                  </a:lnTo>
                  <a:lnTo>
                    <a:pt x="12617" y="15439"/>
                  </a:lnTo>
                  <a:lnTo>
                    <a:pt x="9489" y="1872"/>
                  </a:lnTo>
                  <a:lnTo>
                    <a:pt x="3107" y="1850"/>
                  </a:lnTo>
                  <a:close/>
                  <a:moveTo>
                    <a:pt x="1" y="15688"/>
                  </a:moveTo>
                  <a:lnTo>
                    <a:pt x="23" y="17035"/>
                  </a:lnTo>
                  <a:lnTo>
                    <a:pt x="13195" y="17226"/>
                  </a:lnTo>
                  <a:lnTo>
                    <a:pt x="13177" y="15879"/>
                  </a:lnTo>
                  <a:lnTo>
                    <a:pt x="1" y="15688"/>
                  </a:lnTo>
                  <a:close/>
                  <a:moveTo>
                    <a:pt x="4658" y="17528"/>
                  </a:moveTo>
                  <a:lnTo>
                    <a:pt x="4658" y="17528"/>
                  </a:lnTo>
                  <a:cubicBezTo>
                    <a:pt x="4685" y="21359"/>
                    <a:pt x="6027" y="32838"/>
                    <a:pt x="6902" y="40557"/>
                  </a:cubicBezTo>
                  <a:cubicBezTo>
                    <a:pt x="6902" y="40557"/>
                    <a:pt x="8813" y="21274"/>
                    <a:pt x="8560" y="17586"/>
                  </a:cubicBezTo>
                  <a:lnTo>
                    <a:pt x="4658" y="17528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77"/>
            <p:cNvSpPr/>
            <p:nvPr/>
          </p:nvSpPr>
          <p:spPr>
            <a:xfrm>
              <a:off x="7564426" y="3224343"/>
              <a:ext cx="119985" cy="368801"/>
            </a:xfrm>
            <a:custGeom>
              <a:avLst/>
              <a:gdLst/>
              <a:ahLst/>
              <a:cxnLst/>
              <a:rect l="l" t="t" r="r" b="b"/>
              <a:pathLst>
                <a:path w="13196" h="40561" extrusionOk="0">
                  <a:moveTo>
                    <a:pt x="2529" y="1"/>
                  </a:moveTo>
                  <a:lnTo>
                    <a:pt x="2529" y="5"/>
                  </a:lnTo>
                  <a:lnTo>
                    <a:pt x="2547" y="1352"/>
                  </a:lnTo>
                  <a:lnTo>
                    <a:pt x="10244" y="1463"/>
                  </a:lnTo>
                  <a:lnTo>
                    <a:pt x="10227" y="112"/>
                  </a:lnTo>
                  <a:lnTo>
                    <a:pt x="2529" y="1"/>
                  </a:lnTo>
                  <a:close/>
                  <a:moveTo>
                    <a:pt x="3107" y="1854"/>
                  </a:moveTo>
                  <a:lnTo>
                    <a:pt x="556" y="15266"/>
                  </a:lnTo>
                  <a:lnTo>
                    <a:pt x="12617" y="15443"/>
                  </a:lnTo>
                  <a:lnTo>
                    <a:pt x="9489" y="1876"/>
                  </a:lnTo>
                  <a:lnTo>
                    <a:pt x="3107" y="1854"/>
                  </a:lnTo>
                  <a:close/>
                  <a:moveTo>
                    <a:pt x="1" y="15692"/>
                  </a:moveTo>
                  <a:lnTo>
                    <a:pt x="23" y="17039"/>
                  </a:lnTo>
                  <a:lnTo>
                    <a:pt x="13195" y="17230"/>
                  </a:lnTo>
                  <a:lnTo>
                    <a:pt x="13177" y="15883"/>
                  </a:lnTo>
                  <a:lnTo>
                    <a:pt x="1" y="15692"/>
                  </a:lnTo>
                  <a:close/>
                  <a:moveTo>
                    <a:pt x="4658" y="17532"/>
                  </a:moveTo>
                  <a:lnTo>
                    <a:pt x="4658" y="17532"/>
                  </a:lnTo>
                  <a:cubicBezTo>
                    <a:pt x="4685" y="21363"/>
                    <a:pt x="6027" y="32842"/>
                    <a:pt x="6902" y="40561"/>
                  </a:cubicBezTo>
                  <a:cubicBezTo>
                    <a:pt x="6902" y="40561"/>
                    <a:pt x="8813" y="21278"/>
                    <a:pt x="8560" y="17590"/>
                  </a:cubicBezTo>
                  <a:lnTo>
                    <a:pt x="4658" y="17532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4" name="Google Shape;4394;p77"/>
          <p:cNvGrpSpPr/>
          <p:nvPr/>
        </p:nvGrpSpPr>
        <p:grpSpPr>
          <a:xfrm>
            <a:off x="7371473" y="3245427"/>
            <a:ext cx="189489" cy="332132"/>
            <a:chOff x="8370831" y="3202002"/>
            <a:chExt cx="218129" cy="382376"/>
          </a:xfrm>
        </p:grpSpPr>
        <p:sp>
          <p:nvSpPr>
            <p:cNvPr id="4395" name="Google Shape;4395;p77"/>
            <p:cNvSpPr/>
            <p:nvPr/>
          </p:nvSpPr>
          <p:spPr>
            <a:xfrm>
              <a:off x="8370831" y="3202002"/>
              <a:ext cx="218129" cy="382376"/>
            </a:xfrm>
            <a:custGeom>
              <a:avLst/>
              <a:gdLst/>
              <a:ahLst/>
              <a:cxnLst/>
              <a:rect l="l" t="t" r="r" b="b"/>
              <a:pathLst>
                <a:path w="23990" h="42054" extrusionOk="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solidFill>
              <a:srgbClr val="92A9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77"/>
            <p:cNvSpPr/>
            <p:nvPr/>
          </p:nvSpPr>
          <p:spPr>
            <a:xfrm>
              <a:off x="8397745" y="3226607"/>
              <a:ext cx="164347" cy="152181"/>
            </a:xfrm>
            <a:custGeom>
              <a:avLst/>
              <a:gdLst/>
              <a:ahLst/>
              <a:cxnLst/>
              <a:rect l="l" t="t" r="r" b="b"/>
              <a:pathLst>
                <a:path w="18075" h="16737" extrusionOk="0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7" name="Google Shape;4397;p77"/>
          <p:cNvGrpSpPr/>
          <p:nvPr/>
        </p:nvGrpSpPr>
        <p:grpSpPr>
          <a:xfrm>
            <a:off x="8094863" y="3656559"/>
            <a:ext cx="309429" cy="267000"/>
            <a:chOff x="6742064" y="3750480"/>
            <a:chExt cx="399315" cy="344560"/>
          </a:xfrm>
        </p:grpSpPr>
        <p:sp>
          <p:nvSpPr>
            <p:cNvPr id="4398" name="Google Shape;4398;p77"/>
            <p:cNvSpPr/>
            <p:nvPr/>
          </p:nvSpPr>
          <p:spPr>
            <a:xfrm>
              <a:off x="6742064" y="3750480"/>
              <a:ext cx="399315" cy="344560"/>
            </a:xfrm>
            <a:custGeom>
              <a:avLst/>
              <a:gdLst/>
              <a:ahLst/>
              <a:cxnLst/>
              <a:rect l="l" t="t" r="r" b="b"/>
              <a:pathLst>
                <a:path w="43917" h="37895" extrusionOk="0">
                  <a:moveTo>
                    <a:pt x="37846" y="1"/>
                  </a:moveTo>
                  <a:lnTo>
                    <a:pt x="6071" y="1"/>
                  </a:lnTo>
                  <a:cubicBezTo>
                    <a:pt x="2729" y="1"/>
                    <a:pt x="0" y="2734"/>
                    <a:pt x="0" y="6071"/>
                  </a:cubicBezTo>
                  <a:lnTo>
                    <a:pt x="0" y="18212"/>
                  </a:lnTo>
                  <a:cubicBezTo>
                    <a:pt x="0" y="21550"/>
                    <a:pt x="2729" y="24278"/>
                    <a:pt x="6071" y="24278"/>
                  </a:cubicBezTo>
                  <a:lnTo>
                    <a:pt x="18927" y="24278"/>
                  </a:lnTo>
                  <a:cubicBezTo>
                    <a:pt x="19332" y="24278"/>
                    <a:pt x="19754" y="24705"/>
                    <a:pt x="19821" y="25105"/>
                  </a:cubicBezTo>
                  <a:lnTo>
                    <a:pt x="21958" y="37895"/>
                  </a:lnTo>
                  <a:lnTo>
                    <a:pt x="24096" y="25101"/>
                  </a:lnTo>
                  <a:cubicBezTo>
                    <a:pt x="24162" y="24687"/>
                    <a:pt x="24629" y="24278"/>
                    <a:pt x="25051" y="24278"/>
                  </a:cubicBezTo>
                  <a:lnTo>
                    <a:pt x="37846" y="24278"/>
                  </a:lnTo>
                  <a:cubicBezTo>
                    <a:pt x="41183" y="24278"/>
                    <a:pt x="43916" y="21550"/>
                    <a:pt x="43916" y="18212"/>
                  </a:cubicBezTo>
                  <a:lnTo>
                    <a:pt x="43916" y="6071"/>
                  </a:lnTo>
                  <a:cubicBezTo>
                    <a:pt x="43916" y="2734"/>
                    <a:pt x="41183" y="1"/>
                    <a:pt x="3784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77"/>
            <p:cNvSpPr/>
            <p:nvPr/>
          </p:nvSpPr>
          <p:spPr>
            <a:xfrm>
              <a:off x="6764168" y="3772584"/>
              <a:ext cx="355108" cy="176549"/>
            </a:xfrm>
            <a:custGeom>
              <a:avLst/>
              <a:gdLst/>
              <a:ahLst/>
              <a:cxnLst/>
              <a:rect l="l" t="t" r="r" b="b"/>
              <a:pathLst>
                <a:path w="39055" h="19417" extrusionOk="0">
                  <a:moveTo>
                    <a:pt x="3755" y="1"/>
                  </a:moveTo>
                  <a:lnTo>
                    <a:pt x="35295" y="1"/>
                  </a:lnTo>
                  <a:cubicBezTo>
                    <a:pt x="37370" y="10"/>
                    <a:pt x="39045" y="1685"/>
                    <a:pt x="39054" y="3756"/>
                  </a:cubicBezTo>
                  <a:lnTo>
                    <a:pt x="39054" y="15666"/>
                  </a:lnTo>
                  <a:cubicBezTo>
                    <a:pt x="39045" y="17737"/>
                    <a:pt x="37370" y="19412"/>
                    <a:pt x="35295" y="19417"/>
                  </a:cubicBezTo>
                  <a:lnTo>
                    <a:pt x="3755" y="19417"/>
                  </a:lnTo>
                  <a:cubicBezTo>
                    <a:pt x="1680" y="19412"/>
                    <a:pt x="5" y="17737"/>
                    <a:pt x="0" y="15666"/>
                  </a:cubicBezTo>
                  <a:lnTo>
                    <a:pt x="0" y="3756"/>
                  </a:lnTo>
                  <a:cubicBezTo>
                    <a:pt x="5" y="1685"/>
                    <a:pt x="1680" y="10"/>
                    <a:pt x="37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0" name="Google Shape;4400;p77"/>
          <p:cNvGrpSpPr/>
          <p:nvPr/>
        </p:nvGrpSpPr>
        <p:grpSpPr>
          <a:xfrm>
            <a:off x="7633882" y="4007606"/>
            <a:ext cx="180437" cy="281608"/>
            <a:chOff x="7248525" y="3739696"/>
            <a:chExt cx="230531" cy="359790"/>
          </a:xfrm>
        </p:grpSpPr>
        <p:sp>
          <p:nvSpPr>
            <p:cNvPr id="4401" name="Google Shape;4401;p77"/>
            <p:cNvSpPr/>
            <p:nvPr/>
          </p:nvSpPr>
          <p:spPr>
            <a:xfrm>
              <a:off x="7248525" y="3739696"/>
              <a:ext cx="230531" cy="359790"/>
            </a:xfrm>
            <a:custGeom>
              <a:avLst/>
              <a:gdLst/>
              <a:ahLst/>
              <a:cxnLst/>
              <a:rect l="l" t="t" r="r" b="b"/>
              <a:pathLst>
                <a:path w="25354" h="39570" extrusionOk="0">
                  <a:moveTo>
                    <a:pt x="19434" y="18"/>
                  </a:moveTo>
                  <a:lnTo>
                    <a:pt x="6338" y="5"/>
                  </a:lnTo>
                  <a:cubicBezTo>
                    <a:pt x="2854" y="0"/>
                    <a:pt x="1" y="2858"/>
                    <a:pt x="1" y="6342"/>
                  </a:cubicBezTo>
                  <a:lnTo>
                    <a:pt x="1" y="19016"/>
                  </a:lnTo>
                  <a:cubicBezTo>
                    <a:pt x="1" y="29006"/>
                    <a:pt x="6280" y="22820"/>
                    <a:pt x="12679" y="39570"/>
                  </a:cubicBezTo>
                  <a:cubicBezTo>
                    <a:pt x="19074" y="22820"/>
                    <a:pt x="25354" y="29006"/>
                    <a:pt x="25354" y="19016"/>
                  </a:cubicBezTo>
                  <a:lnTo>
                    <a:pt x="25354" y="6342"/>
                  </a:lnTo>
                  <a:cubicBezTo>
                    <a:pt x="25354" y="2858"/>
                    <a:pt x="22923" y="18"/>
                    <a:pt x="19434" y="18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77"/>
            <p:cNvSpPr/>
            <p:nvPr/>
          </p:nvSpPr>
          <p:spPr>
            <a:xfrm>
              <a:off x="7271639" y="3762810"/>
              <a:ext cx="184350" cy="184387"/>
            </a:xfrm>
            <a:custGeom>
              <a:avLst/>
              <a:gdLst/>
              <a:ahLst/>
              <a:cxnLst/>
              <a:rect l="l" t="t" r="r" b="b"/>
              <a:pathLst>
                <a:path w="20275" h="20279" extrusionOk="0">
                  <a:moveTo>
                    <a:pt x="3738" y="0"/>
                  </a:moveTo>
                  <a:lnTo>
                    <a:pt x="16532" y="0"/>
                  </a:lnTo>
                  <a:cubicBezTo>
                    <a:pt x="18594" y="5"/>
                    <a:pt x="20270" y="1680"/>
                    <a:pt x="20274" y="3742"/>
                  </a:cubicBezTo>
                  <a:lnTo>
                    <a:pt x="20274" y="16536"/>
                  </a:lnTo>
                  <a:cubicBezTo>
                    <a:pt x="20270" y="18598"/>
                    <a:pt x="18594" y="20274"/>
                    <a:pt x="16532" y="20278"/>
                  </a:cubicBezTo>
                  <a:lnTo>
                    <a:pt x="3738" y="20278"/>
                  </a:lnTo>
                  <a:cubicBezTo>
                    <a:pt x="1676" y="20274"/>
                    <a:pt x="5" y="18598"/>
                    <a:pt x="1" y="16536"/>
                  </a:cubicBezTo>
                  <a:lnTo>
                    <a:pt x="1" y="3742"/>
                  </a:lnTo>
                  <a:cubicBezTo>
                    <a:pt x="5" y="1680"/>
                    <a:pt x="1676" y="5"/>
                    <a:pt x="37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3" name="Google Shape;4403;p77"/>
          <p:cNvGrpSpPr/>
          <p:nvPr/>
        </p:nvGrpSpPr>
        <p:grpSpPr>
          <a:xfrm>
            <a:off x="7879801" y="3650830"/>
            <a:ext cx="162896" cy="278710"/>
            <a:chOff x="7601242" y="3729267"/>
            <a:chExt cx="222566" cy="380803"/>
          </a:xfrm>
        </p:grpSpPr>
        <p:sp>
          <p:nvSpPr>
            <p:cNvPr id="4404" name="Google Shape;4404;p77"/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77"/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6" name="Google Shape;4406;p77"/>
          <p:cNvSpPr/>
          <p:nvPr/>
        </p:nvSpPr>
        <p:spPr>
          <a:xfrm>
            <a:off x="7845827" y="3263187"/>
            <a:ext cx="230844" cy="296575"/>
          </a:xfrm>
          <a:custGeom>
            <a:avLst/>
            <a:gdLst/>
            <a:ahLst/>
            <a:cxnLst/>
            <a:rect l="l" t="t" r="r" b="b"/>
            <a:pathLst>
              <a:path w="29230" h="37553" extrusionOk="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solidFill>
            <a:srgbClr val="A5B7C6">
              <a:alpha val="72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07" name="Google Shape;4407;p77"/>
          <p:cNvGrpSpPr/>
          <p:nvPr/>
        </p:nvGrpSpPr>
        <p:grpSpPr>
          <a:xfrm>
            <a:off x="7369446" y="3651971"/>
            <a:ext cx="193543" cy="275990"/>
            <a:chOff x="8304647" y="3738687"/>
            <a:chExt cx="225076" cy="320956"/>
          </a:xfrm>
        </p:grpSpPr>
        <p:sp>
          <p:nvSpPr>
            <p:cNvPr id="4408" name="Google Shape;4408;p77"/>
            <p:cNvSpPr/>
            <p:nvPr/>
          </p:nvSpPr>
          <p:spPr>
            <a:xfrm>
              <a:off x="8335725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77"/>
            <p:cNvSpPr/>
            <p:nvPr/>
          </p:nvSpPr>
          <p:spPr>
            <a:xfrm>
              <a:off x="8337943" y="3738687"/>
              <a:ext cx="191779" cy="86151"/>
            </a:xfrm>
            <a:custGeom>
              <a:avLst/>
              <a:gdLst/>
              <a:ahLst/>
              <a:cxnLst/>
              <a:rect l="l" t="t" r="r" b="b"/>
              <a:pathLst>
                <a:path w="21092" h="9475" extrusionOk="0">
                  <a:moveTo>
                    <a:pt x="1" y="0"/>
                  </a:moveTo>
                  <a:lnTo>
                    <a:pt x="432" y="9475"/>
                  </a:lnTo>
                  <a:lnTo>
                    <a:pt x="21092" y="9475"/>
                  </a:lnTo>
                  <a:lnTo>
                    <a:pt x="17648" y="4524"/>
                  </a:lnTo>
                  <a:lnTo>
                    <a:pt x="21092" y="0"/>
                  </a:ln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77"/>
            <p:cNvSpPr/>
            <p:nvPr/>
          </p:nvSpPr>
          <p:spPr>
            <a:xfrm>
              <a:off x="8304647" y="4044004"/>
              <a:ext cx="76341" cy="15639"/>
            </a:xfrm>
            <a:custGeom>
              <a:avLst/>
              <a:gdLst/>
              <a:ahLst/>
              <a:cxnLst/>
              <a:rect l="l" t="t" r="r" b="b"/>
              <a:pathLst>
                <a:path w="8396" h="1720" extrusionOk="0">
                  <a:moveTo>
                    <a:pt x="4200" y="0"/>
                  </a:moveTo>
                  <a:cubicBezTo>
                    <a:pt x="1881" y="0"/>
                    <a:pt x="1" y="382"/>
                    <a:pt x="1" y="862"/>
                  </a:cubicBezTo>
                  <a:cubicBezTo>
                    <a:pt x="1" y="1338"/>
                    <a:pt x="1881" y="1720"/>
                    <a:pt x="4200" y="1720"/>
                  </a:cubicBezTo>
                  <a:cubicBezTo>
                    <a:pt x="6516" y="1720"/>
                    <a:pt x="8395" y="1338"/>
                    <a:pt x="8395" y="862"/>
                  </a:cubicBezTo>
                  <a:cubicBezTo>
                    <a:pt x="8395" y="382"/>
                    <a:pt x="6516" y="0"/>
                    <a:pt x="4200" y="0"/>
                  </a:cubicBez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1" name="Google Shape;4411;p77"/>
          <p:cNvGrpSpPr/>
          <p:nvPr/>
        </p:nvGrpSpPr>
        <p:grpSpPr>
          <a:xfrm>
            <a:off x="7641939" y="3651971"/>
            <a:ext cx="178492" cy="275990"/>
            <a:chOff x="8615101" y="3738687"/>
            <a:chExt cx="207573" cy="320956"/>
          </a:xfrm>
        </p:grpSpPr>
        <p:sp>
          <p:nvSpPr>
            <p:cNvPr id="4412" name="Google Shape;4412;p77"/>
            <p:cNvSpPr/>
            <p:nvPr/>
          </p:nvSpPr>
          <p:spPr>
            <a:xfrm>
              <a:off x="8646134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77"/>
            <p:cNvSpPr/>
            <p:nvPr/>
          </p:nvSpPr>
          <p:spPr>
            <a:xfrm>
              <a:off x="8615101" y="4044004"/>
              <a:ext cx="76332" cy="15639"/>
            </a:xfrm>
            <a:custGeom>
              <a:avLst/>
              <a:gdLst/>
              <a:ahLst/>
              <a:cxnLst/>
              <a:rect l="l" t="t" r="r" b="b"/>
              <a:pathLst>
                <a:path w="8395" h="1720" extrusionOk="0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77"/>
            <p:cNvSpPr/>
            <p:nvPr/>
          </p:nvSpPr>
          <p:spPr>
            <a:xfrm>
              <a:off x="8651953" y="3738687"/>
              <a:ext cx="170721" cy="99808"/>
            </a:xfrm>
            <a:custGeom>
              <a:avLst/>
              <a:gdLst/>
              <a:ahLst/>
              <a:cxnLst/>
              <a:rect l="l" t="t" r="r" b="b"/>
              <a:pathLst>
                <a:path w="18776" h="10977" extrusionOk="0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5" name="Google Shape;4415;p77"/>
          <p:cNvSpPr/>
          <p:nvPr/>
        </p:nvSpPr>
        <p:spPr>
          <a:xfrm>
            <a:off x="8138379" y="3241854"/>
            <a:ext cx="222397" cy="288694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16" name="Google Shape;4416;p77"/>
          <p:cNvGrpSpPr/>
          <p:nvPr/>
        </p:nvGrpSpPr>
        <p:grpSpPr>
          <a:xfrm>
            <a:off x="6036644" y="3773459"/>
            <a:ext cx="557670" cy="511283"/>
            <a:chOff x="6015419" y="3716859"/>
            <a:chExt cx="557671" cy="511283"/>
          </a:xfrm>
        </p:grpSpPr>
        <p:sp>
          <p:nvSpPr>
            <p:cNvPr id="4417" name="Google Shape;4417;p77"/>
            <p:cNvSpPr/>
            <p:nvPr/>
          </p:nvSpPr>
          <p:spPr>
            <a:xfrm>
              <a:off x="6015419" y="3716859"/>
              <a:ext cx="557671" cy="511283"/>
            </a:xfrm>
            <a:custGeom>
              <a:avLst/>
              <a:gdLst/>
              <a:ahLst/>
              <a:cxnLst/>
              <a:rect l="l" t="t" r="r" b="b"/>
              <a:pathLst>
                <a:path w="96650" h="88649" extrusionOk="0">
                  <a:moveTo>
                    <a:pt x="48692" y="0"/>
                  </a:moveTo>
                  <a:cubicBezTo>
                    <a:pt x="46526" y="0"/>
                    <a:pt x="44332" y="152"/>
                    <a:pt x="42124" y="465"/>
                  </a:cubicBezTo>
                  <a:cubicBezTo>
                    <a:pt x="17336" y="3960"/>
                    <a:pt x="1" y="26441"/>
                    <a:pt x="3443" y="50679"/>
                  </a:cubicBezTo>
                  <a:cubicBezTo>
                    <a:pt x="6564" y="72751"/>
                    <a:pt x="25836" y="88649"/>
                    <a:pt x="48004" y="88649"/>
                  </a:cubicBezTo>
                  <a:cubicBezTo>
                    <a:pt x="50160" y="88649"/>
                    <a:pt x="52345" y="88498"/>
                    <a:pt x="54544" y="88188"/>
                  </a:cubicBezTo>
                  <a:cubicBezTo>
                    <a:pt x="79332" y="84675"/>
                    <a:pt x="96649" y="62194"/>
                    <a:pt x="93225" y="37975"/>
                  </a:cubicBezTo>
                  <a:cubicBezTo>
                    <a:pt x="90105" y="15895"/>
                    <a:pt x="70848" y="0"/>
                    <a:pt x="4869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8" name="Google Shape;4418;p77"/>
            <p:cNvGrpSpPr/>
            <p:nvPr/>
          </p:nvGrpSpPr>
          <p:grpSpPr>
            <a:xfrm>
              <a:off x="6036094" y="3716980"/>
              <a:ext cx="529860" cy="510468"/>
              <a:chOff x="6036094" y="3716980"/>
              <a:chExt cx="529860" cy="510468"/>
            </a:xfrm>
          </p:grpSpPr>
          <p:sp>
            <p:nvSpPr>
              <p:cNvPr id="4419" name="Google Shape;4419;p77"/>
              <p:cNvSpPr/>
              <p:nvPr/>
            </p:nvSpPr>
            <p:spPr>
              <a:xfrm>
                <a:off x="6220140" y="3716980"/>
                <a:ext cx="80065" cy="64273"/>
              </a:xfrm>
              <a:custGeom>
                <a:avLst/>
                <a:gdLst/>
                <a:ahLst/>
                <a:cxnLst/>
                <a:rect l="l" t="t" r="r" b="b"/>
                <a:pathLst>
                  <a:path w="13876" h="11144" extrusionOk="0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0" name="Google Shape;4420;p77"/>
              <p:cNvSpPr/>
              <p:nvPr/>
            </p:nvSpPr>
            <p:spPr>
              <a:xfrm>
                <a:off x="6368562" y="3771936"/>
                <a:ext cx="39115" cy="36745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6371" extrusionOk="0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1" name="Google Shape;4421;p77"/>
              <p:cNvSpPr/>
              <p:nvPr/>
            </p:nvSpPr>
            <p:spPr>
              <a:xfrm>
                <a:off x="6304793" y="3747169"/>
                <a:ext cx="25088" cy="13311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2308" extrusionOk="0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2" name="Google Shape;4422;p77"/>
              <p:cNvSpPr/>
              <p:nvPr/>
            </p:nvSpPr>
            <p:spPr>
              <a:xfrm>
                <a:off x="6365182" y="3787492"/>
                <a:ext cx="18025" cy="16582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875" extrusionOk="0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77"/>
              <p:cNvSpPr/>
              <p:nvPr/>
            </p:nvSpPr>
            <p:spPr>
              <a:xfrm>
                <a:off x="6367131" y="3727108"/>
                <a:ext cx="198823" cy="438001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75943" extrusionOk="0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77"/>
              <p:cNvSpPr/>
              <p:nvPr/>
            </p:nvSpPr>
            <p:spPr>
              <a:xfrm>
                <a:off x="6036094" y="3734681"/>
                <a:ext cx="181628" cy="303024"/>
              </a:xfrm>
              <a:custGeom>
                <a:avLst/>
                <a:gdLst/>
                <a:ahLst/>
                <a:cxnLst/>
                <a:rect l="l" t="t" r="r" b="b"/>
                <a:pathLst>
                  <a:path w="31478" h="52540" extrusionOk="0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77"/>
              <p:cNvSpPr/>
              <p:nvPr/>
            </p:nvSpPr>
            <p:spPr>
              <a:xfrm>
                <a:off x="6143575" y="4010833"/>
                <a:ext cx="186233" cy="216616"/>
              </a:xfrm>
              <a:custGeom>
                <a:avLst/>
                <a:gdLst/>
                <a:ahLst/>
                <a:cxnLst/>
                <a:rect l="l" t="t" r="r" b="b"/>
                <a:pathLst>
                  <a:path w="32276" h="37558" extrusionOk="0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77"/>
              <p:cNvSpPr/>
              <p:nvPr/>
            </p:nvSpPr>
            <p:spPr>
              <a:xfrm>
                <a:off x="6110513" y="3969114"/>
                <a:ext cx="33997" cy="13957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2420" extrusionOk="0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77"/>
              <p:cNvSpPr/>
              <p:nvPr/>
            </p:nvSpPr>
            <p:spPr>
              <a:xfrm>
                <a:off x="6151865" y="3979381"/>
                <a:ext cx="35739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059" extrusionOk="0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77"/>
              <p:cNvSpPr/>
              <p:nvPr/>
            </p:nvSpPr>
            <p:spPr>
              <a:xfrm>
                <a:off x="6203762" y="3831292"/>
                <a:ext cx="19768" cy="12285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130" extrusionOk="0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29" name="Google Shape;4429;p77"/>
          <p:cNvGrpSpPr/>
          <p:nvPr/>
        </p:nvGrpSpPr>
        <p:grpSpPr>
          <a:xfrm>
            <a:off x="6665529" y="3130228"/>
            <a:ext cx="576302" cy="511871"/>
            <a:chOff x="6644304" y="3073628"/>
            <a:chExt cx="576302" cy="511871"/>
          </a:xfrm>
        </p:grpSpPr>
        <p:sp>
          <p:nvSpPr>
            <p:cNvPr id="4430" name="Google Shape;4430;p77"/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31" name="Google Shape;4431;p77"/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4432" name="Google Shape;4432;p77"/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avLst/>
                <a:gdLst/>
                <a:ahLst/>
                <a:cxnLst/>
                <a:rect l="l" t="t" r="r" b="b"/>
                <a:pathLst>
                  <a:path w="41379" h="54723" extrusionOk="0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77"/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avLst/>
                <a:gdLst/>
                <a:ahLst/>
                <a:cxnLst/>
                <a:rect l="l" t="t" r="r" b="b"/>
                <a:pathLst>
                  <a:path w="33022" h="36872" extrusionOk="0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77"/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26421" extrusionOk="0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77"/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2026" extrusionOk="0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77"/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467" extrusionOk="0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37" name="Google Shape;4437;p77"/>
            <p:cNvSpPr/>
            <p:nvPr/>
          </p:nvSpPr>
          <p:spPr>
            <a:xfrm>
              <a:off x="6867451" y="3073651"/>
              <a:ext cx="102383" cy="56919"/>
            </a:xfrm>
            <a:custGeom>
              <a:avLst/>
              <a:gdLst/>
              <a:ahLst/>
              <a:cxnLst/>
              <a:rect l="l" t="t" r="r" b="b"/>
              <a:pathLst>
                <a:path w="17744" h="9869" extrusionOk="0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77"/>
            <p:cNvSpPr/>
            <p:nvPr/>
          </p:nvSpPr>
          <p:spPr>
            <a:xfrm>
              <a:off x="7069097" y="3119476"/>
              <a:ext cx="78535" cy="76898"/>
            </a:xfrm>
            <a:custGeom>
              <a:avLst/>
              <a:gdLst/>
              <a:ahLst/>
              <a:cxnLst/>
              <a:rect l="l" t="t" r="r" b="b"/>
              <a:pathLst>
                <a:path w="13611" h="13333" extrusionOk="0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77"/>
            <p:cNvSpPr/>
            <p:nvPr/>
          </p:nvSpPr>
          <p:spPr>
            <a:xfrm>
              <a:off x="6946266" y="3181844"/>
              <a:ext cx="21095" cy="14742"/>
            </a:xfrm>
            <a:custGeom>
              <a:avLst/>
              <a:gdLst/>
              <a:ahLst/>
              <a:cxnLst/>
              <a:rect l="l" t="t" r="r" b="b"/>
              <a:pathLst>
                <a:path w="3656" h="2556" extrusionOk="0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40" name="Google Shape;4440;p77"/>
          <p:cNvSpPr/>
          <p:nvPr/>
        </p:nvSpPr>
        <p:spPr>
          <a:xfrm>
            <a:off x="7009563" y="3146856"/>
            <a:ext cx="24269" cy="11004"/>
          </a:xfrm>
          <a:custGeom>
            <a:avLst/>
            <a:gdLst/>
            <a:ahLst/>
            <a:cxnLst/>
            <a:rect l="l" t="t" r="r" b="b"/>
            <a:pathLst>
              <a:path w="4206" h="1908" extrusionOk="0">
                <a:moveTo>
                  <a:pt x="2533" y="1"/>
                </a:moveTo>
                <a:cubicBezTo>
                  <a:pt x="1985" y="1"/>
                  <a:pt x="1354" y="226"/>
                  <a:pt x="0" y="709"/>
                </a:cubicBezTo>
                <a:cubicBezTo>
                  <a:pt x="1204" y="1500"/>
                  <a:pt x="1825" y="1908"/>
                  <a:pt x="2340" y="1908"/>
                </a:cubicBezTo>
                <a:cubicBezTo>
                  <a:pt x="2889" y="1908"/>
                  <a:pt x="3319" y="1447"/>
                  <a:pt x="4206" y="496"/>
                </a:cubicBezTo>
                <a:cubicBezTo>
                  <a:pt x="3427" y="173"/>
                  <a:pt x="3012" y="1"/>
                  <a:pt x="2533" y="1"/>
                </a:cubicBezTo>
                <a:close/>
              </a:path>
            </a:pathLst>
          </a:custGeom>
          <a:solidFill>
            <a:srgbClr val="869F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41" name="Google Shape;4441;p77"/>
          <p:cNvGrpSpPr/>
          <p:nvPr/>
        </p:nvGrpSpPr>
        <p:grpSpPr>
          <a:xfrm>
            <a:off x="6673379" y="3773223"/>
            <a:ext cx="560631" cy="511352"/>
            <a:chOff x="6652154" y="3716623"/>
            <a:chExt cx="560631" cy="511352"/>
          </a:xfrm>
        </p:grpSpPr>
        <p:sp>
          <p:nvSpPr>
            <p:cNvPr id="4442" name="Google Shape;4442;p77"/>
            <p:cNvSpPr/>
            <p:nvPr/>
          </p:nvSpPr>
          <p:spPr>
            <a:xfrm>
              <a:off x="6652154" y="3716623"/>
              <a:ext cx="560631" cy="511352"/>
            </a:xfrm>
            <a:custGeom>
              <a:avLst/>
              <a:gdLst/>
              <a:ahLst/>
              <a:cxnLst/>
              <a:rect l="l" t="t" r="r" b="b"/>
              <a:pathLst>
                <a:path w="97163" h="88661" extrusionOk="0">
                  <a:moveTo>
                    <a:pt x="48942" y="1"/>
                  </a:moveTo>
                  <a:cubicBezTo>
                    <a:pt x="46560" y="1"/>
                    <a:pt x="44145" y="185"/>
                    <a:pt x="41715" y="565"/>
                  </a:cubicBezTo>
                  <a:cubicBezTo>
                    <a:pt x="16981" y="4433"/>
                    <a:pt x="0" y="27180"/>
                    <a:pt x="3779" y="51346"/>
                  </a:cubicBezTo>
                  <a:cubicBezTo>
                    <a:pt x="7187" y="73133"/>
                    <a:pt x="26312" y="88661"/>
                    <a:pt x="48182" y="88661"/>
                  </a:cubicBezTo>
                  <a:cubicBezTo>
                    <a:pt x="50571" y="88661"/>
                    <a:pt x="52993" y="88476"/>
                    <a:pt x="55431" y="88093"/>
                  </a:cubicBezTo>
                  <a:cubicBezTo>
                    <a:pt x="80165" y="84225"/>
                    <a:pt x="97163" y="61496"/>
                    <a:pt x="93366" y="37311"/>
                  </a:cubicBezTo>
                  <a:cubicBezTo>
                    <a:pt x="89958" y="15517"/>
                    <a:pt x="70820" y="1"/>
                    <a:pt x="4894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43" name="Google Shape;4443;p77"/>
            <p:cNvGrpSpPr/>
            <p:nvPr/>
          </p:nvGrpSpPr>
          <p:grpSpPr>
            <a:xfrm>
              <a:off x="6669657" y="3716715"/>
              <a:ext cx="466779" cy="464290"/>
              <a:chOff x="6669657" y="3716715"/>
              <a:chExt cx="466779" cy="464290"/>
            </a:xfrm>
          </p:grpSpPr>
          <p:sp>
            <p:nvSpPr>
              <p:cNvPr id="4444" name="Google Shape;4444;p77"/>
              <p:cNvSpPr/>
              <p:nvPr/>
            </p:nvSpPr>
            <p:spPr>
              <a:xfrm>
                <a:off x="6669657" y="3716715"/>
                <a:ext cx="386382" cy="464290"/>
              </a:xfrm>
              <a:custGeom>
                <a:avLst/>
                <a:gdLst/>
                <a:ahLst/>
                <a:cxnLst/>
                <a:rect l="l" t="t" r="r" b="b"/>
                <a:pathLst>
                  <a:path w="66964" h="80501" extrusionOk="0">
                    <a:moveTo>
                      <a:pt x="45863" y="0"/>
                    </a:moveTo>
                    <a:cubicBezTo>
                      <a:pt x="43461" y="0"/>
                      <a:pt x="41054" y="188"/>
                      <a:pt x="38663" y="566"/>
                    </a:cubicBezTo>
                    <a:cubicBezTo>
                      <a:pt x="20352" y="3441"/>
                      <a:pt x="6281" y="16660"/>
                      <a:pt x="1757" y="33161"/>
                    </a:cubicBezTo>
                    <a:lnTo>
                      <a:pt x="4081" y="32487"/>
                    </a:lnTo>
                    <a:lnTo>
                      <a:pt x="4081" y="32487"/>
                    </a:lnTo>
                    <a:cubicBezTo>
                      <a:pt x="4756" y="33871"/>
                      <a:pt x="3939" y="34971"/>
                      <a:pt x="3496" y="36213"/>
                    </a:cubicBezTo>
                    <a:cubicBezTo>
                      <a:pt x="3088" y="37384"/>
                      <a:pt x="2129" y="37207"/>
                      <a:pt x="1384" y="37295"/>
                    </a:cubicBezTo>
                    <a:cubicBezTo>
                      <a:pt x="1207" y="37313"/>
                      <a:pt x="1012" y="37348"/>
                      <a:pt x="816" y="37366"/>
                    </a:cubicBezTo>
                    <a:cubicBezTo>
                      <a:pt x="36" y="41997"/>
                      <a:pt x="0" y="46717"/>
                      <a:pt x="728" y="51348"/>
                    </a:cubicBezTo>
                    <a:cubicBezTo>
                      <a:pt x="2644" y="63591"/>
                      <a:pt x="9528" y="73847"/>
                      <a:pt x="19057" y="80501"/>
                    </a:cubicBezTo>
                    <a:cubicBezTo>
                      <a:pt x="18897" y="80217"/>
                      <a:pt x="18737" y="79950"/>
                      <a:pt x="18560" y="79684"/>
                    </a:cubicBezTo>
                    <a:cubicBezTo>
                      <a:pt x="18099" y="79010"/>
                      <a:pt x="17069" y="77928"/>
                      <a:pt x="17194" y="77768"/>
                    </a:cubicBezTo>
                    <a:cubicBezTo>
                      <a:pt x="18081" y="76703"/>
                      <a:pt x="16094" y="76632"/>
                      <a:pt x="16626" y="75834"/>
                    </a:cubicBezTo>
                    <a:cubicBezTo>
                      <a:pt x="15206" y="74876"/>
                      <a:pt x="14816" y="73652"/>
                      <a:pt x="15277" y="71948"/>
                    </a:cubicBezTo>
                    <a:cubicBezTo>
                      <a:pt x="15455" y="71292"/>
                      <a:pt x="15100" y="70529"/>
                      <a:pt x="14426" y="69854"/>
                    </a:cubicBezTo>
                    <a:cubicBezTo>
                      <a:pt x="13468" y="68896"/>
                      <a:pt x="12811" y="67601"/>
                      <a:pt x="12101" y="66394"/>
                    </a:cubicBezTo>
                    <a:cubicBezTo>
                      <a:pt x="11782" y="65862"/>
                      <a:pt x="11338" y="65152"/>
                      <a:pt x="11463" y="64620"/>
                    </a:cubicBezTo>
                    <a:cubicBezTo>
                      <a:pt x="11871" y="62739"/>
                      <a:pt x="12172" y="60734"/>
                      <a:pt x="13095" y="59102"/>
                    </a:cubicBezTo>
                    <a:cubicBezTo>
                      <a:pt x="14337" y="56919"/>
                      <a:pt x="14284" y="54914"/>
                      <a:pt x="13343" y="51969"/>
                    </a:cubicBezTo>
                    <a:lnTo>
                      <a:pt x="13343" y="51969"/>
                    </a:lnTo>
                    <a:cubicBezTo>
                      <a:pt x="12811" y="53619"/>
                      <a:pt x="11888" y="53229"/>
                      <a:pt x="11090" y="53353"/>
                    </a:cubicBezTo>
                    <a:cubicBezTo>
                      <a:pt x="10814" y="53401"/>
                      <a:pt x="10612" y="53439"/>
                      <a:pt x="10447" y="53439"/>
                    </a:cubicBezTo>
                    <a:cubicBezTo>
                      <a:pt x="9997" y="53439"/>
                      <a:pt x="9823" y="53151"/>
                      <a:pt x="9174" y="51969"/>
                    </a:cubicBezTo>
                    <a:cubicBezTo>
                      <a:pt x="7861" y="50763"/>
                      <a:pt x="6619" y="49485"/>
                      <a:pt x="5447" y="48136"/>
                    </a:cubicBezTo>
                    <a:cubicBezTo>
                      <a:pt x="5270" y="47853"/>
                      <a:pt x="5146" y="47551"/>
                      <a:pt x="5110" y="47214"/>
                    </a:cubicBezTo>
                    <a:cubicBezTo>
                      <a:pt x="4862" y="45759"/>
                      <a:pt x="4649" y="44304"/>
                      <a:pt x="4773" y="42796"/>
                    </a:cubicBezTo>
                    <a:lnTo>
                      <a:pt x="4773" y="42796"/>
                    </a:lnTo>
                    <a:lnTo>
                      <a:pt x="9653" y="51756"/>
                    </a:lnTo>
                    <a:cubicBezTo>
                      <a:pt x="11924" y="50745"/>
                      <a:pt x="13680" y="49201"/>
                      <a:pt x="15650" y="47995"/>
                    </a:cubicBezTo>
                    <a:cubicBezTo>
                      <a:pt x="17034" y="47161"/>
                      <a:pt x="17584" y="45954"/>
                      <a:pt x="18045" y="44606"/>
                    </a:cubicBezTo>
                    <a:cubicBezTo>
                      <a:pt x="18205" y="44109"/>
                      <a:pt x="18329" y="43594"/>
                      <a:pt x="18436" y="43080"/>
                    </a:cubicBezTo>
                    <a:lnTo>
                      <a:pt x="15597" y="40542"/>
                    </a:lnTo>
                    <a:lnTo>
                      <a:pt x="15224" y="41749"/>
                    </a:lnTo>
                    <a:cubicBezTo>
                      <a:pt x="14000" y="41092"/>
                      <a:pt x="12793" y="40507"/>
                      <a:pt x="11640" y="39833"/>
                    </a:cubicBezTo>
                    <a:cubicBezTo>
                      <a:pt x="10593" y="39212"/>
                      <a:pt x="10433" y="38395"/>
                      <a:pt x="11374" y="37082"/>
                    </a:cubicBezTo>
                    <a:lnTo>
                      <a:pt x="11374" y="37082"/>
                    </a:lnTo>
                    <a:cubicBezTo>
                      <a:pt x="12448" y="38789"/>
                      <a:pt x="13681" y="39825"/>
                      <a:pt x="15346" y="39825"/>
                    </a:cubicBezTo>
                    <a:cubicBezTo>
                      <a:pt x="15689" y="39825"/>
                      <a:pt x="16049" y="39781"/>
                      <a:pt x="16431" y="39691"/>
                    </a:cubicBezTo>
                    <a:cubicBezTo>
                      <a:pt x="16437" y="39689"/>
                      <a:pt x="16444" y="39688"/>
                      <a:pt x="16450" y="39688"/>
                    </a:cubicBezTo>
                    <a:cubicBezTo>
                      <a:pt x="16592" y="39688"/>
                      <a:pt x="16795" y="40029"/>
                      <a:pt x="16998" y="40063"/>
                    </a:cubicBezTo>
                    <a:cubicBezTo>
                      <a:pt x="17810" y="40257"/>
                      <a:pt x="18605" y="40492"/>
                      <a:pt x="19428" y="40492"/>
                    </a:cubicBezTo>
                    <a:cubicBezTo>
                      <a:pt x="19811" y="40492"/>
                      <a:pt x="20200" y="40441"/>
                      <a:pt x="20600" y="40312"/>
                    </a:cubicBezTo>
                    <a:cubicBezTo>
                      <a:pt x="21150" y="40152"/>
                      <a:pt x="21718" y="40045"/>
                      <a:pt x="22304" y="40010"/>
                    </a:cubicBezTo>
                    <a:cubicBezTo>
                      <a:pt x="24003" y="41489"/>
                      <a:pt x="25144" y="42940"/>
                      <a:pt x="27015" y="42940"/>
                    </a:cubicBezTo>
                    <a:cubicBezTo>
                      <a:pt x="27253" y="42940"/>
                      <a:pt x="27504" y="42917"/>
                      <a:pt x="27769" y="42867"/>
                    </a:cubicBezTo>
                    <a:cubicBezTo>
                      <a:pt x="27999" y="44251"/>
                      <a:pt x="27875" y="45564"/>
                      <a:pt x="28407" y="46486"/>
                    </a:cubicBezTo>
                    <a:cubicBezTo>
                      <a:pt x="29614" y="48616"/>
                      <a:pt x="31158" y="50532"/>
                      <a:pt x="32701" y="52732"/>
                    </a:cubicBezTo>
                    <a:lnTo>
                      <a:pt x="34600" y="50425"/>
                    </a:lnTo>
                    <a:lnTo>
                      <a:pt x="34103" y="47196"/>
                    </a:lnTo>
                    <a:cubicBezTo>
                      <a:pt x="34972" y="46096"/>
                      <a:pt x="36268" y="45173"/>
                      <a:pt x="36286" y="44251"/>
                    </a:cubicBezTo>
                    <a:cubicBezTo>
                      <a:pt x="36303" y="42707"/>
                      <a:pt x="38503" y="42955"/>
                      <a:pt x="38202" y="41394"/>
                    </a:cubicBezTo>
                    <a:cubicBezTo>
                      <a:pt x="38184" y="41305"/>
                      <a:pt x="39604" y="40986"/>
                      <a:pt x="40313" y="40702"/>
                    </a:cubicBezTo>
                    <a:cubicBezTo>
                      <a:pt x="40650" y="40560"/>
                      <a:pt x="40899" y="40223"/>
                      <a:pt x="41378" y="39797"/>
                    </a:cubicBezTo>
                    <a:lnTo>
                      <a:pt x="44785" y="44978"/>
                    </a:lnTo>
                    <a:lnTo>
                      <a:pt x="46630" y="43914"/>
                    </a:lnTo>
                    <a:cubicBezTo>
                      <a:pt x="47553" y="45102"/>
                      <a:pt x="46754" y="46699"/>
                      <a:pt x="48067" y="47480"/>
                    </a:cubicBezTo>
                    <a:cubicBezTo>
                      <a:pt x="47020" y="50124"/>
                      <a:pt x="48741" y="51508"/>
                      <a:pt x="50445" y="52980"/>
                    </a:cubicBezTo>
                    <a:cubicBezTo>
                      <a:pt x="50764" y="53247"/>
                      <a:pt x="50640" y="54010"/>
                      <a:pt x="50746" y="54684"/>
                    </a:cubicBezTo>
                    <a:cubicBezTo>
                      <a:pt x="49546" y="54279"/>
                      <a:pt x="48739" y="53108"/>
                      <a:pt x="47515" y="53108"/>
                    </a:cubicBezTo>
                    <a:cubicBezTo>
                      <a:pt x="47074" y="53108"/>
                      <a:pt x="46579" y="53260"/>
                      <a:pt x="45991" y="53655"/>
                    </a:cubicBezTo>
                    <a:cubicBezTo>
                      <a:pt x="46130" y="53637"/>
                      <a:pt x="46261" y="53629"/>
                      <a:pt x="46385" y="53629"/>
                    </a:cubicBezTo>
                    <a:cubicBezTo>
                      <a:pt x="47902" y="53629"/>
                      <a:pt x="48314" y="54868"/>
                      <a:pt x="48954" y="55606"/>
                    </a:cubicBezTo>
                    <a:cubicBezTo>
                      <a:pt x="49646" y="56387"/>
                      <a:pt x="51119" y="56937"/>
                      <a:pt x="50782" y="58712"/>
                    </a:cubicBezTo>
                    <a:cubicBezTo>
                      <a:pt x="50925" y="58653"/>
                      <a:pt x="51063" y="58628"/>
                      <a:pt x="51196" y="58628"/>
                    </a:cubicBezTo>
                    <a:cubicBezTo>
                      <a:pt x="52116" y="58628"/>
                      <a:pt x="52822" y="59846"/>
                      <a:pt x="53828" y="59846"/>
                    </a:cubicBezTo>
                    <a:cubicBezTo>
                      <a:pt x="54135" y="59846"/>
                      <a:pt x="54469" y="59733"/>
                      <a:pt x="54845" y="59439"/>
                    </a:cubicBezTo>
                    <a:lnTo>
                      <a:pt x="55431" y="57026"/>
                    </a:lnTo>
                    <a:cubicBezTo>
                      <a:pt x="55147" y="56955"/>
                      <a:pt x="54863" y="56902"/>
                      <a:pt x="54579" y="56849"/>
                    </a:cubicBezTo>
                    <a:cubicBezTo>
                      <a:pt x="53053" y="56760"/>
                      <a:pt x="51385" y="55819"/>
                      <a:pt x="51793" y="55269"/>
                    </a:cubicBezTo>
                    <a:lnTo>
                      <a:pt x="52787" y="54844"/>
                    </a:lnTo>
                    <a:lnTo>
                      <a:pt x="52414" y="52501"/>
                    </a:lnTo>
                    <a:cubicBezTo>
                      <a:pt x="48866" y="49893"/>
                      <a:pt x="48440" y="48917"/>
                      <a:pt x="49770" y="46291"/>
                    </a:cubicBezTo>
                    <a:lnTo>
                      <a:pt x="49770" y="46291"/>
                    </a:lnTo>
                    <a:cubicBezTo>
                      <a:pt x="50462" y="46859"/>
                      <a:pt x="51208" y="47338"/>
                      <a:pt x="51775" y="47977"/>
                    </a:cubicBezTo>
                    <a:cubicBezTo>
                      <a:pt x="52326" y="48562"/>
                      <a:pt x="52698" y="49325"/>
                      <a:pt x="53088" y="49929"/>
                    </a:cubicBezTo>
                    <a:lnTo>
                      <a:pt x="55821" y="46948"/>
                    </a:lnTo>
                    <a:lnTo>
                      <a:pt x="55200" y="42955"/>
                    </a:lnTo>
                    <a:lnTo>
                      <a:pt x="52805" y="41447"/>
                    </a:lnTo>
                    <a:lnTo>
                      <a:pt x="53585" y="38253"/>
                    </a:lnTo>
                    <a:lnTo>
                      <a:pt x="55111" y="39229"/>
                    </a:lnTo>
                    <a:cubicBezTo>
                      <a:pt x="55111" y="40045"/>
                      <a:pt x="55111" y="40542"/>
                      <a:pt x="55111" y="41039"/>
                    </a:cubicBezTo>
                    <a:lnTo>
                      <a:pt x="56300" y="41021"/>
                    </a:lnTo>
                    <a:lnTo>
                      <a:pt x="56034" y="38466"/>
                    </a:lnTo>
                    <a:cubicBezTo>
                      <a:pt x="59778" y="37011"/>
                      <a:pt x="60754" y="35876"/>
                      <a:pt x="62546" y="30925"/>
                    </a:cubicBezTo>
                    <a:lnTo>
                      <a:pt x="59370" y="25407"/>
                    </a:lnTo>
                    <a:lnTo>
                      <a:pt x="60754" y="24609"/>
                    </a:lnTo>
                    <a:cubicBezTo>
                      <a:pt x="60620" y="24079"/>
                      <a:pt x="60336" y="23926"/>
                      <a:pt x="59999" y="23926"/>
                    </a:cubicBezTo>
                    <a:cubicBezTo>
                      <a:pt x="59536" y="23926"/>
                      <a:pt x="58975" y="24215"/>
                      <a:pt x="58567" y="24215"/>
                    </a:cubicBezTo>
                    <a:cubicBezTo>
                      <a:pt x="58326" y="24215"/>
                      <a:pt x="58138" y="24114"/>
                      <a:pt x="58057" y="23792"/>
                    </a:cubicBezTo>
                    <a:lnTo>
                      <a:pt x="59316" y="21344"/>
                    </a:lnTo>
                    <a:lnTo>
                      <a:pt x="60062" y="22692"/>
                    </a:lnTo>
                    <a:lnTo>
                      <a:pt x="61286" y="21858"/>
                    </a:lnTo>
                    <a:lnTo>
                      <a:pt x="63504" y="23775"/>
                    </a:lnTo>
                    <a:lnTo>
                      <a:pt x="64178" y="27040"/>
                    </a:lnTo>
                    <a:cubicBezTo>
                      <a:pt x="64959" y="25993"/>
                      <a:pt x="65598" y="25478"/>
                      <a:pt x="65775" y="24822"/>
                    </a:cubicBezTo>
                    <a:cubicBezTo>
                      <a:pt x="66201" y="23367"/>
                      <a:pt x="64356" y="23225"/>
                      <a:pt x="64089" y="22515"/>
                    </a:cubicBezTo>
                    <a:lnTo>
                      <a:pt x="64444" y="18647"/>
                    </a:lnTo>
                    <a:cubicBezTo>
                      <a:pt x="66520" y="17955"/>
                      <a:pt x="66538" y="17902"/>
                      <a:pt x="66609" y="16305"/>
                    </a:cubicBezTo>
                    <a:cubicBezTo>
                      <a:pt x="66698" y="14229"/>
                      <a:pt x="66840" y="12171"/>
                      <a:pt x="66964" y="10059"/>
                    </a:cubicBezTo>
                    <a:cubicBezTo>
                      <a:pt x="65951" y="8994"/>
                      <a:pt x="64617" y="8884"/>
                      <a:pt x="63235" y="8884"/>
                    </a:cubicBezTo>
                    <a:cubicBezTo>
                      <a:pt x="62876" y="8884"/>
                      <a:pt x="62514" y="8891"/>
                      <a:pt x="62153" y="8891"/>
                    </a:cubicBezTo>
                    <a:cubicBezTo>
                      <a:pt x="62029" y="8891"/>
                      <a:pt x="61906" y="8890"/>
                      <a:pt x="61783" y="8888"/>
                    </a:cubicBezTo>
                    <a:cubicBezTo>
                      <a:pt x="61978" y="8001"/>
                      <a:pt x="62209" y="7362"/>
                      <a:pt x="62262" y="6741"/>
                    </a:cubicBezTo>
                    <a:cubicBezTo>
                      <a:pt x="62297" y="6102"/>
                      <a:pt x="62173" y="5464"/>
                      <a:pt x="62120" y="4701"/>
                    </a:cubicBezTo>
                    <a:lnTo>
                      <a:pt x="65119" y="4239"/>
                    </a:lnTo>
                    <a:cubicBezTo>
                      <a:pt x="59052" y="1427"/>
                      <a:pt x="52479" y="0"/>
                      <a:pt x="45863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77"/>
              <p:cNvSpPr/>
              <p:nvPr/>
            </p:nvSpPr>
            <p:spPr>
              <a:xfrm>
                <a:off x="7010819" y="4061082"/>
                <a:ext cx="117645" cy="102137"/>
              </a:xfrm>
              <a:custGeom>
                <a:avLst/>
                <a:gdLst/>
                <a:ahLst/>
                <a:cxnLst/>
                <a:rect l="l" t="t" r="r" b="b"/>
                <a:pathLst>
                  <a:path w="20389" h="17709" extrusionOk="0">
                    <a:moveTo>
                      <a:pt x="17567" y="0"/>
                    </a:moveTo>
                    <a:lnTo>
                      <a:pt x="17567" y="0"/>
                    </a:lnTo>
                    <a:cubicBezTo>
                      <a:pt x="17070" y="1331"/>
                      <a:pt x="16644" y="2697"/>
                      <a:pt x="16307" y="4081"/>
                    </a:cubicBezTo>
                    <a:cubicBezTo>
                      <a:pt x="16278" y="4199"/>
                      <a:pt x="16114" y="4268"/>
                      <a:pt x="16100" y="4268"/>
                    </a:cubicBezTo>
                    <a:cubicBezTo>
                      <a:pt x="16097" y="4268"/>
                      <a:pt x="16100" y="4265"/>
                      <a:pt x="16112" y="4259"/>
                    </a:cubicBezTo>
                    <a:lnTo>
                      <a:pt x="13912" y="3034"/>
                    </a:lnTo>
                    <a:lnTo>
                      <a:pt x="14391" y="1437"/>
                    </a:lnTo>
                    <a:lnTo>
                      <a:pt x="12617" y="337"/>
                    </a:lnTo>
                    <a:cubicBezTo>
                      <a:pt x="12563" y="2112"/>
                      <a:pt x="10416" y="1970"/>
                      <a:pt x="10523" y="3655"/>
                    </a:cubicBezTo>
                    <a:cubicBezTo>
                      <a:pt x="10523" y="3709"/>
                      <a:pt x="10239" y="3797"/>
                      <a:pt x="10079" y="3815"/>
                    </a:cubicBezTo>
                    <a:cubicBezTo>
                      <a:pt x="8287" y="4028"/>
                      <a:pt x="8553" y="4418"/>
                      <a:pt x="7276" y="5305"/>
                    </a:cubicBezTo>
                    <a:cubicBezTo>
                      <a:pt x="5785" y="6352"/>
                      <a:pt x="5466" y="8730"/>
                      <a:pt x="3017" y="8765"/>
                    </a:cubicBezTo>
                    <a:cubicBezTo>
                      <a:pt x="2166" y="8783"/>
                      <a:pt x="1154" y="9919"/>
                      <a:pt x="569" y="10770"/>
                    </a:cubicBezTo>
                    <a:cubicBezTo>
                      <a:pt x="178" y="11356"/>
                      <a:pt x="1" y="12705"/>
                      <a:pt x="374" y="13095"/>
                    </a:cubicBezTo>
                    <a:cubicBezTo>
                      <a:pt x="1687" y="14443"/>
                      <a:pt x="746" y="15810"/>
                      <a:pt x="569" y="17708"/>
                    </a:cubicBezTo>
                    <a:cubicBezTo>
                      <a:pt x="3337" y="16519"/>
                      <a:pt x="5839" y="15668"/>
                      <a:pt x="8074" y="14213"/>
                    </a:cubicBezTo>
                    <a:lnTo>
                      <a:pt x="10558" y="15934"/>
                    </a:lnTo>
                    <a:lnTo>
                      <a:pt x="9866" y="17336"/>
                    </a:lnTo>
                    <a:cubicBezTo>
                      <a:pt x="11960" y="17300"/>
                      <a:pt x="13592" y="16998"/>
                      <a:pt x="14710" y="15508"/>
                    </a:cubicBezTo>
                    <a:cubicBezTo>
                      <a:pt x="16094" y="13645"/>
                      <a:pt x="17585" y="11835"/>
                      <a:pt x="18773" y="9866"/>
                    </a:cubicBezTo>
                    <a:cubicBezTo>
                      <a:pt x="19590" y="8482"/>
                      <a:pt x="20388" y="6885"/>
                      <a:pt x="18862" y="5305"/>
                    </a:cubicBezTo>
                    <a:cubicBezTo>
                      <a:pt x="18596" y="5039"/>
                      <a:pt x="18330" y="4330"/>
                      <a:pt x="18472" y="4099"/>
                    </a:cubicBezTo>
                    <a:cubicBezTo>
                      <a:pt x="19732" y="2307"/>
                      <a:pt x="17372" y="1491"/>
                      <a:pt x="17567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77"/>
              <p:cNvSpPr/>
              <p:nvPr/>
            </p:nvSpPr>
            <p:spPr>
              <a:xfrm>
                <a:off x="6995058" y="4000087"/>
                <a:ext cx="41059" cy="51071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8855" extrusionOk="0">
                    <a:moveTo>
                      <a:pt x="5359" y="0"/>
                    </a:moveTo>
                    <a:cubicBezTo>
                      <a:pt x="4649" y="976"/>
                      <a:pt x="3993" y="1774"/>
                      <a:pt x="3460" y="2644"/>
                    </a:cubicBezTo>
                    <a:cubicBezTo>
                      <a:pt x="2910" y="3513"/>
                      <a:pt x="1455" y="3638"/>
                      <a:pt x="1828" y="5181"/>
                    </a:cubicBezTo>
                    <a:cubicBezTo>
                      <a:pt x="1354" y="4803"/>
                      <a:pt x="1037" y="4660"/>
                      <a:pt x="815" y="4660"/>
                    </a:cubicBezTo>
                    <a:cubicBezTo>
                      <a:pt x="256" y="4660"/>
                      <a:pt x="305" y="5571"/>
                      <a:pt x="1" y="5926"/>
                    </a:cubicBezTo>
                    <a:cubicBezTo>
                      <a:pt x="1136" y="7417"/>
                      <a:pt x="1438" y="7577"/>
                      <a:pt x="5412" y="8854"/>
                    </a:cubicBezTo>
                    <a:cubicBezTo>
                      <a:pt x="5590" y="7896"/>
                      <a:pt x="5625" y="7239"/>
                      <a:pt x="5820" y="6636"/>
                    </a:cubicBezTo>
                    <a:cubicBezTo>
                      <a:pt x="6033" y="6015"/>
                      <a:pt x="6335" y="5430"/>
                      <a:pt x="6708" y="4880"/>
                    </a:cubicBezTo>
                    <a:cubicBezTo>
                      <a:pt x="7116" y="4294"/>
                      <a:pt x="5696" y="4170"/>
                      <a:pt x="6459" y="3354"/>
                    </a:cubicBezTo>
                    <a:cubicBezTo>
                      <a:pt x="6849" y="2928"/>
                      <a:pt x="6637" y="1686"/>
                      <a:pt x="6778" y="1384"/>
                    </a:cubicBezTo>
                    <a:cubicBezTo>
                      <a:pt x="6832" y="1224"/>
                      <a:pt x="6867" y="1047"/>
                      <a:pt x="6885" y="870"/>
                    </a:cubicBezTo>
                    <a:lnTo>
                      <a:pt x="5359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77"/>
              <p:cNvSpPr/>
              <p:nvPr/>
            </p:nvSpPr>
            <p:spPr>
              <a:xfrm>
                <a:off x="7078892" y="4018504"/>
                <a:ext cx="57544" cy="36030"/>
              </a:xfrm>
              <a:custGeom>
                <a:avLst/>
                <a:gdLst/>
                <a:ahLst/>
                <a:cxnLst/>
                <a:rect l="l" t="t" r="r" b="b"/>
                <a:pathLst>
                  <a:path w="9973" h="6247" extrusionOk="0">
                    <a:moveTo>
                      <a:pt x="0" y="1"/>
                    </a:moveTo>
                    <a:lnTo>
                      <a:pt x="266" y="1722"/>
                    </a:lnTo>
                    <a:lnTo>
                      <a:pt x="1668" y="1970"/>
                    </a:lnTo>
                    <a:lnTo>
                      <a:pt x="870" y="3177"/>
                    </a:lnTo>
                    <a:cubicBezTo>
                      <a:pt x="1300" y="3058"/>
                      <a:pt x="1704" y="3001"/>
                      <a:pt x="2079" y="3001"/>
                    </a:cubicBezTo>
                    <a:cubicBezTo>
                      <a:pt x="3221" y="3001"/>
                      <a:pt x="4106" y="3533"/>
                      <a:pt x="4720" y="4508"/>
                    </a:cubicBezTo>
                    <a:cubicBezTo>
                      <a:pt x="5319" y="5452"/>
                      <a:pt x="5558" y="5867"/>
                      <a:pt x="5945" y="5867"/>
                    </a:cubicBezTo>
                    <a:cubicBezTo>
                      <a:pt x="6235" y="5867"/>
                      <a:pt x="6607" y="5635"/>
                      <a:pt x="7275" y="5218"/>
                    </a:cubicBezTo>
                    <a:cubicBezTo>
                      <a:pt x="7453" y="5111"/>
                      <a:pt x="7648" y="5058"/>
                      <a:pt x="7861" y="5022"/>
                    </a:cubicBezTo>
                    <a:lnTo>
                      <a:pt x="9564" y="6247"/>
                    </a:lnTo>
                    <a:lnTo>
                      <a:pt x="9972" y="5679"/>
                    </a:lnTo>
                    <a:cubicBezTo>
                      <a:pt x="9582" y="4809"/>
                      <a:pt x="9262" y="3887"/>
                      <a:pt x="8819" y="3035"/>
                    </a:cubicBezTo>
                    <a:cubicBezTo>
                      <a:pt x="8151" y="1821"/>
                      <a:pt x="7070" y="1194"/>
                      <a:pt x="5857" y="1194"/>
                    </a:cubicBezTo>
                    <a:cubicBezTo>
                      <a:pt x="5138" y="1194"/>
                      <a:pt x="4373" y="1415"/>
                      <a:pt x="3620" y="1864"/>
                    </a:cubicBezTo>
                    <a:cubicBezTo>
                      <a:pt x="3336" y="2024"/>
                      <a:pt x="3052" y="2166"/>
                      <a:pt x="2644" y="2396"/>
                    </a:cubicBezTo>
                    <a:lnTo>
                      <a:pt x="1970" y="4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77"/>
              <p:cNvSpPr/>
              <p:nvPr/>
            </p:nvSpPr>
            <p:spPr>
              <a:xfrm>
                <a:off x="7051663" y="3806456"/>
                <a:ext cx="38503" cy="70819"/>
              </a:xfrm>
              <a:custGeom>
                <a:avLst/>
                <a:gdLst/>
                <a:ahLst/>
                <a:cxnLst/>
                <a:rect l="l" t="t" r="r" b="b"/>
                <a:pathLst>
                  <a:path w="6673" h="12279" extrusionOk="0">
                    <a:moveTo>
                      <a:pt x="6672" y="1"/>
                    </a:moveTo>
                    <a:lnTo>
                      <a:pt x="6672" y="1"/>
                    </a:lnTo>
                    <a:cubicBezTo>
                      <a:pt x="6223" y="198"/>
                      <a:pt x="5784" y="260"/>
                      <a:pt x="5357" y="260"/>
                    </a:cubicBezTo>
                    <a:cubicBezTo>
                      <a:pt x="4670" y="260"/>
                      <a:pt x="4013" y="100"/>
                      <a:pt x="3390" y="89"/>
                    </a:cubicBezTo>
                    <a:lnTo>
                      <a:pt x="3088" y="2786"/>
                    </a:lnTo>
                    <a:lnTo>
                      <a:pt x="4809" y="5164"/>
                    </a:lnTo>
                    <a:lnTo>
                      <a:pt x="1" y="10771"/>
                    </a:lnTo>
                    <a:lnTo>
                      <a:pt x="1083" y="12279"/>
                    </a:lnTo>
                    <a:lnTo>
                      <a:pt x="6388" y="7772"/>
                    </a:lnTo>
                    <a:cubicBezTo>
                      <a:pt x="4454" y="6495"/>
                      <a:pt x="6175" y="3709"/>
                      <a:pt x="4383" y="2502"/>
                    </a:cubicBezTo>
                    <a:lnTo>
                      <a:pt x="6672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77"/>
              <p:cNvSpPr/>
              <p:nvPr/>
            </p:nvSpPr>
            <p:spPr>
              <a:xfrm>
                <a:off x="6984824" y="4061618"/>
                <a:ext cx="42081" cy="8893"/>
              </a:xfrm>
              <a:custGeom>
                <a:avLst/>
                <a:gdLst/>
                <a:ahLst/>
                <a:cxnLst/>
                <a:rect l="l" t="t" r="r" b="b"/>
                <a:pathLst>
                  <a:path w="7293" h="1542" extrusionOk="0">
                    <a:moveTo>
                      <a:pt x="4286" y="0"/>
                    </a:moveTo>
                    <a:cubicBezTo>
                      <a:pt x="2949" y="0"/>
                      <a:pt x="1596" y="367"/>
                      <a:pt x="0" y="510"/>
                    </a:cubicBezTo>
                    <a:cubicBezTo>
                      <a:pt x="787" y="973"/>
                      <a:pt x="1302" y="1542"/>
                      <a:pt x="1738" y="1542"/>
                    </a:cubicBezTo>
                    <a:cubicBezTo>
                      <a:pt x="1970" y="1542"/>
                      <a:pt x="2179" y="1380"/>
                      <a:pt x="2396" y="954"/>
                    </a:cubicBezTo>
                    <a:cubicBezTo>
                      <a:pt x="2708" y="1325"/>
                      <a:pt x="3056" y="1432"/>
                      <a:pt x="3417" y="1432"/>
                    </a:cubicBezTo>
                    <a:cubicBezTo>
                      <a:pt x="3816" y="1432"/>
                      <a:pt x="4231" y="1302"/>
                      <a:pt x="4631" y="1256"/>
                    </a:cubicBezTo>
                    <a:cubicBezTo>
                      <a:pt x="5394" y="1149"/>
                      <a:pt x="6157" y="1025"/>
                      <a:pt x="7293" y="830"/>
                    </a:cubicBezTo>
                    <a:cubicBezTo>
                      <a:pt x="6240" y="198"/>
                      <a:pt x="5268" y="0"/>
                      <a:pt x="428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77"/>
              <p:cNvSpPr/>
              <p:nvPr/>
            </p:nvSpPr>
            <p:spPr>
              <a:xfrm>
                <a:off x="7035181" y="4030478"/>
                <a:ext cx="15469" cy="21703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3763" extrusionOk="0">
                    <a:moveTo>
                      <a:pt x="2662" y="1"/>
                    </a:moveTo>
                    <a:cubicBezTo>
                      <a:pt x="19" y="675"/>
                      <a:pt x="1" y="764"/>
                      <a:pt x="1012" y="3763"/>
                    </a:cubicBezTo>
                    <a:lnTo>
                      <a:pt x="1491" y="2148"/>
                    </a:lnTo>
                    <a:lnTo>
                      <a:pt x="2201" y="3408"/>
                    </a:lnTo>
                    <a:lnTo>
                      <a:pt x="2680" y="3372"/>
                    </a:lnTo>
                    <a:cubicBezTo>
                      <a:pt x="2574" y="2840"/>
                      <a:pt x="2485" y="2308"/>
                      <a:pt x="2450" y="1758"/>
                    </a:cubicBezTo>
                    <a:cubicBezTo>
                      <a:pt x="2485" y="1172"/>
                      <a:pt x="2556" y="586"/>
                      <a:pt x="2662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77"/>
              <p:cNvSpPr/>
              <p:nvPr/>
            </p:nvSpPr>
            <p:spPr>
              <a:xfrm>
                <a:off x="7045011" y="3983609"/>
                <a:ext cx="19047" cy="18121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3142" extrusionOk="0">
                    <a:moveTo>
                      <a:pt x="3301" y="0"/>
                    </a:moveTo>
                    <a:lnTo>
                      <a:pt x="0" y="1455"/>
                    </a:lnTo>
                    <a:lnTo>
                      <a:pt x="550" y="2520"/>
                    </a:lnTo>
                    <a:lnTo>
                      <a:pt x="1154" y="1793"/>
                    </a:lnTo>
                    <a:lnTo>
                      <a:pt x="2804" y="3141"/>
                    </a:lnTo>
                    <a:lnTo>
                      <a:pt x="3301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77"/>
              <p:cNvSpPr/>
              <p:nvPr/>
            </p:nvSpPr>
            <p:spPr>
              <a:xfrm>
                <a:off x="7034362" y="3943182"/>
                <a:ext cx="9734" cy="24570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260" extrusionOk="0">
                    <a:moveTo>
                      <a:pt x="249" y="1"/>
                    </a:moveTo>
                    <a:cubicBezTo>
                      <a:pt x="1" y="2627"/>
                      <a:pt x="1" y="2627"/>
                      <a:pt x="977" y="4259"/>
                    </a:cubicBezTo>
                    <a:cubicBezTo>
                      <a:pt x="1687" y="1261"/>
                      <a:pt x="1687" y="1261"/>
                      <a:pt x="249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77"/>
              <p:cNvSpPr/>
              <p:nvPr/>
            </p:nvSpPr>
            <p:spPr>
              <a:xfrm>
                <a:off x="6724214" y="4015234"/>
                <a:ext cx="1131" cy="513"/>
              </a:xfrm>
              <a:custGeom>
                <a:avLst/>
                <a:gdLst/>
                <a:ahLst/>
                <a:cxnLst/>
                <a:rect l="l" t="t" r="r" b="b"/>
                <a:pathLst>
                  <a:path w="196" h="89" extrusionOk="0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77"/>
              <p:cNvSpPr/>
              <p:nvPr/>
            </p:nvSpPr>
            <p:spPr>
              <a:xfrm>
                <a:off x="7071623" y="3755083"/>
                <a:ext cx="16589" cy="16380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28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77"/>
              <p:cNvSpPr/>
              <p:nvPr/>
            </p:nvSpPr>
            <p:spPr>
              <a:xfrm>
                <a:off x="6722575" y="4015741"/>
                <a:ext cx="1541" cy="72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26" extrusionOk="0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77"/>
              <p:cNvSpPr/>
              <p:nvPr/>
            </p:nvSpPr>
            <p:spPr>
              <a:xfrm>
                <a:off x="6772321" y="4116142"/>
                <a:ext cx="30927" cy="46769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8109" extrusionOk="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57" name="Google Shape;4457;p77"/>
          <p:cNvGrpSpPr/>
          <p:nvPr/>
        </p:nvGrpSpPr>
        <p:grpSpPr>
          <a:xfrm>
            <a:off x="7867470" y="4054631"/>
            <a:ext cx="187557" cy="187557"/>
            <a:chOff x="8565775" y="671075"/>
            <a:chExt cx="441000" cy="441000"/>
          </a:xfrm>
        </p:grpSpPr>
        <p:sp>
          <p:nvSpPr>
            <p:cNvPr id="4458" name="Google Shape;4458;p77"/>
            <p:cNvSpPr/>
            <p:nvPr/>
          </p:nvSpPr>
          <p:spPr>
            <a:xfrm>
              <a:off x="8565775" y="671075"/>
              <a:ext cx="441000" cy="441000"/>
            </a:xfrm>
            <a:prstGeom prst="ellipse">
              <a:avLst/>
            </a:prstGeom>
            <a:gradFill>
              <a:gsLst>
                <a:gs pos="0">
                  <a:srgbClr val="869FB1">
                    <a:alpha val="65920"/>
                  </a:srgbClr>
                </a:gs>
                <a:gs pos="100000">
                  <a:srgbClr val="FFFFFF">
                    <a:alpha val="0"/>
                    <a:alpha val="659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77"/>
            <p:cNvSpPr/>
            <p:nvPr/>
          </p:nvSpPr>
          <p:spPr>
            <a:xfrm>
              <a:off x="8706625" y="811925"/>
              <a:ext cx="159300" cy="159300"/>
            </a:xfrm>
            <a:prstGeom prst="ellipse">
              <a:avLst/>
            </a:pr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0" name="Google Shape;4460;p77"/>
          <p:cNvSpPr/>
          <p:nvPr/>
        </p:nvSpPr>
        <p:spPr>
          <a:xfrm>
            <a:off x="8168685" y="4050552"/>
            <a:ext cx="193683" cy="195716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solidFill>
            <a:srgbClr val="7994A9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1" name="Google Shape;4461;p77"/>
          <p:cNvSpPr/>
          <p:nvPr/>
        </p:nvSpPr>
        <p:spPr>
          <a:xfrm flipH="1">
            <a:off x="7376923" y="4017007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C9D4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62" name="Google Shape;4462;p77"/>
          <p:cNvGrpSpPr/>
          <p:nvPr/>
        </p:nvGrpSpPr>
        <p:grpSpPr>
          <a:xfrm>
            <a:off x="6021325" y="3132850"/>
            <a:ext cx="587871" cy="512373"/>
            <a:chOff x="6000100" y="3076250"/>
            <a:chExt cx="587871" cy="512373"/>
          </a:xfrm>
        </p:grpSpPr>
        <p:sp>
          <p:nvSpPr>
            <p:cNvPr id="4463" name="Google Shape;4463;p77"/>
            <p:cNvSpPr/>
            <p:nvPr/>
          </p:nvSpPr>
          <p:spPr>
            <a:xfrm>
              <a:off x="6000100" y="3076250"/>
              <a:ext cx="587871" cy="512373"/>
            </a:xfrm>
            <a:custGeom>
              <a:avLst/>
              <a:gdLst/>
              <a:ahLst/>
              <a:cxnLst/>
              <a:rect l="l" t="t" r="r" b="b"/>
              <a:pathLst>
                <a:path w="101884" h="88838" extrusionOk="0">
                  <a:moveTo>
                    <a:pt x="50272" y="0"/>
                  </a:moveTo>
                  <a:cubicBezTo>
                    <a:pt x="31897" y="0"/>
                    <a:pt x="14791" y="11087"/>
                    <a:pt x="8322" y="29000"/>
                  </a:cubicBezTo>
                  <a:cubicBezTo>
                    <a:pt x="1" y="51995"/>
                    <a:pt x="12332" y="77546"/>
                    <a:pt x="35878" y="86063"/>
                  </a:cubicBezTo>
                  <a:cubicBezTo>
                    <a:pt x="41078" y="87945"/>
                    <a:pt x="46391" y="88838"/>
                    <a:pt x="51602" y="88838"/>
                  </a:cubicBezTo>
                  <a:cubicBezTo>
                    <a:pt x="69970" y="88838"/>
                    <a:pt x="87079" y="77751"/>
                    <a:pt x="93562" y="59838"/>
                  </a:cubicBezTo>
                  <a:cubicBezTo>
                    <a:pt x="101883" y="36843"/>
                    <a:pt x="89534" y="11292"/>
                    <a:pt x="66006" y="2775"/>
                  </a:cubicBezTo>
                  <a:cubicBezTo>
                    <a:pt x="60802" y="893"/>
                    <a:pt x="55486" y="0"/>
                    <a:pt x="5027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4" name="Google Shape;4464;p77"/>
            <p:cNvGrpSpPr/>
            <p:nvPr/>
          </p:nvGrpSpPr>
          <p:grpSpPr>
            <a:xfrm>
              <a:off x="6031360" y="3076713"/>
              <a:ext cx="539107" cy="480965"/>
              <a:chOff x="6031360" y="3076713"/>
              <a:chExt cx="539107" cy="480965"/>
            </a:xfrm>
          </p:grpSpPr>
          <p:sp>
            <p:nvSpPr>
              <p:cNvPr id="4465" name="Google Shape;4465;p77"/>
              <p:cNvSpPr/>
              <p:nvPr/>
            </p:nvSpPr>
            <p:spPr>
              <a:xfrm>
                <a:off x="6160232" y="3107767"/>
                <a:ext cx="410235" cy="449911"/>
              </a:xfrm>
              <a:custGeom>
                <a:avLst/>
                <a:gdLst/>
                <a:ahLst/>
                <a:cxnLst/>
                <a:rect l="l" t="t" r="r" b="b"/>
                <a:pathLst>
                  <a:path w="71098" h="78008" extrusionOk="0">
                    <a:moveTo>
                      <a:pt x="36108" y="3531"/>
                    </a:moveTo>
                    <a:lnTo>
                      <a:pt x="36835" y="4631"/>
                    </a:lnTo>
                    <a:cubicBezTo>
                      <a:pt x="36551" y="4826"/>
                      <a:pt x="36268" y="5039"/>
                      <a:pt x="35948" y="5217"/>
                    </a:cubicBezTo>
                    <a:cubicBezTo>
                      <a:pt x="35043" y="5749"/>
                      <a:pt x="34635" y="6459"/>
                      <a:pt x="35132" y="7488"/>
                    </a:cubicBezTo>
                    <a:cubicBezTo>
                      <a:pt x="35486" y="8208"/>
                      <a:pt x="35984" y="8561"/>
                      <a:pt x="36635" y="8561"/>
                    </a:cubicBezTo>
                    <a:cubicBezTo>
                      <a:pt x="36866" y="8561"/>
                      <a:pt x="37116" y="8517"/>
                      <a:pt x="37385" y="8428"/>
                    </a:cubicBezTo>
                    <a:cubicBezTo>
                      <a:pt x="37776" y="8304"/>
                      <a:pt x="38184" y="8198"/>
                      <a:pt x="38752" y="8056"/>
                    </a:cubicBezTo>
                    <a:lnTo>
                      <a:pt x="38752" y="8056"/>
                    </a:lnTo>
                    <a:cubicBezTo>
                      <a:pt x="38412" y="9075"/>
                      <a:pt x="37909" y="9331"/>
                      <a:pt x="37373" y="9331"/>
                    </a:cubicBezTo>
                    <a:cubicBezTo>
                      <a:pt x="36833" y="9331"/>
                      <a:pt x="36258" y="9072"/>
                      <a:pt x="35779" y="9072"/>
                    </a:cubicBezTo>
                    <a:cubicBezTo>
                      <a:pt x="35690" y="9072"/>
                      <a:pt x="35604" y="9081"/>
                      <a:pt x="35522" y="9102"/>
                    </a:cubicBezTo>
                    <a:lnTo>
                      <a:pt x="33162" y="11977"/>
                    </a:lnTo>
                    <a:lnTo>
                      <a:pt x="28585" y="11037"/>
                    </a:lnTo>
                    <a:lnTo>
                      <a:pt x="31832" y="10238"/>
                    </a:lnTo>
                    <a:cubicBezTo>
                      <a:pt x="32825" y="8162"/>
                      <a:pt x="33127" y="7062"/>
                      <a:pt x="32914" y="6228"/>
                    </a:cubicBezTo>
                    <a:lnTo>
                      <a:pt x="36108" y="3531"/>
                    </a:lnTo>
                    <a:close/>
                    <a:moveTo>
                      <a:pt x="38947" y="36232"/>
                    </a:moveTo>
                    <a:lnTo>
                      <a:pt x="38947" y="36232"/>
                    </a:lnTo>
                    <a:cubicBezTo>
                      <a:pt x="40402" y="36374"/>
                      <a:pt x="40561" y="37705"/>
                      <a:pt x="41253" y="38486"/>
                    </a:cubicBezTo>
                    <a:cubicBezTo>
                      <a:pt x="40278" y="40029"/>
                      <a:pt x="42194" y="41076"/>
                      <a:pt x="41963" y="42673"/>
                    </a:cubicBezTo>
                    <a:cubicBezTo>
                      <a:pt x="41786" y="43862"/>
                      <a:pt x="42833" y="45264"/>
                      <a:pt x="43241" y="46648"/>
                    </a:cubicBezTo>
                    <a:cubicBezTo>
                      <a:pt x="43560" y="47641"/>
                      <a:pt x="43507" y="48741"/>
                      <a:pt x="43046" y="49699"/>
                    </a:cubicBezTo>
                    <a:lnTo>
                      <a:pt x="40473" y="45760"/>
                    </a:lnTo>
                    <a:cubicBezTo>
                      <a:pt x="41449" y="42726"/>
                      <a:pt x="39160" y="39728"/>
                      <a:pt x="38947" y="36232"/>
                    </a:cubicBezTo>
                    <a:close/>
                    <a:moveTo>
                      <a:pt x="36430" y="1"/>
                    </a:moveTo>
                    <a:cubicBezTo>
                      <a:pt x="35873" y="1"/>
                      <a:pt x="35316" y="87"/>
                      <a:pt x="34759" y="284"/>
                    </a:cubicBezTo>
                    <a:cubicBezTo>
                      <a:pt x="33659" y="657"/>
                      <a:pt x="32346" y="870"/>
                      <a:pt x="31885" y="2005"/>
                    </a:cubicBezTo>
                    <a:cubicBezTo>
                      <a:pt x="31264" y="3567"/>
                      <a:pt x="29809" y="3549"/>
                      <a:pt x="28656" y="3992"/>
                    </a:cubicBezTo>
                    <a:cubicBezTo>
                      <a:pt x="26331" y="4826"/>
                      <a:pt x="26012" y="5465"/>
                      <a:pt x="27006" y="7683"/>
                    </a:cubicBezTo>
                    <a:lnTo>
                      <a:pt x="29791" y="7736"/>
                    </a:lnTo>
                    <a:lnTo>
                      <a:pt x="29046" y="10327"/>
                    </a:lnTo>
                    <a:lnTo>
                      <a:pt x="28425" y="7736"/>
                    </a:lnTo>
                    <a:lnTo>
                      <a:pt x="26633" y="11143"/>
                    </a:lnTo>
                    <a:cubicBezTo>
                      <a:pt x="25746" y="11374"/>
                      <a:pt x="24734" y="11391"/>
                      <a:pt x="24113" y="11870"/>
                    </a:cubicBezTo>
                    <a:cubicBezTo>
                      <a:pt x="22960" y="12775"/>
                      <a:pt x="21328" y="12509"/>
                      <a:pt x="20352" y="13680"/>
                    </a:cubicBezTo>
                    <a:lnTo>
                      <a:pt x="19695" y="12900"/>
                    </a:lnTo>
                    <a:lnTo>
                      <a:pt x="18808" y="14106"/>
                    </a:lnTo>
                    <a:cubicBezTo>
                      <a:pt x="18523" y="13971"/>
                      <a:pt x="18518" y="13452"/>
                      <a:pt x="18160" y="13452"/>
                    </a:cubicBezTo>
                    <a:cubicBezTo>
                      <a:pt x="18049" y="13452"/>
                      <a:pt x="17905" y="13501"/>
                      <a:pt x="17708" y="13627"/>
                    </a:cubicBezTo>
                    <a:lnTo>
                      <a:pt x="18560" y="17193"/>
                    </a:lnTo>
                    <a:cubicBezTo>
                      <a:pt x="17972" y="17718"/>
                      <a:pt x="17385" y="18062"/>
                      <a:pt x="16823" y="18062"/>
                    </a:cubicBezTo>
                    <a:cubicBezTo>
                      <a:pt x="16435" y="18062"/>
                      <a:pt x="16059" y="17897"/>
                      <a:pt x="15703" y="17513"/>
                    </a:cubicBezTo>
                    <a:cubicBezTo>
                      <a:pt x="14869" y="16626"/>
                      <a:pt x="13929" y="16750"/>
                      <a:pt x="13112" y="16643"/>
                    </a:cubicBezTo>
                    <a:lnTo>
                      <a:pt x="11196" y="21381"/>
                    </a:lnTo>
                    <a:cubicBezTo>
                      <a:pt x="11922" y="22616"/>
                      <a:pt x="12753" y="22986"/>
                      <a:pt x="13632" y="22986"/>
                    </a:cubicBezTo>
                    <a:cubicBezTo>
                      <a:pt x="14835" y="22986"/>
                      <a:pt x="16130" y="22292"/>
                      <a:pt x="17371" y="22179"/>
                    </a:cubicBezTo>
                    <a:lnTo>
                      <a:pt x="17868" y="20618"/>
                    </a:lnTo>
                    <a:cubicBezTo>
                      <a:pt x="19961" y="20600"/>
                      <a:pt x="19961" y="20600"/>
                      <a:pt x="21594" y="18879"/>
                    </a:cubicBezTo>
                    <a:lnTo>
                      <a:pt x="22587" y="19784"/>
                    </a:lnTo>
                    <a:lnTo>
                      <a:pt x="24646" y="19181"/>
                    </a:lnTo>
                    <a:lnTo>
                      <a:pt x="28762" y="24788"/>
                    </a:lnTo>
                    <a:lnTo>
                      <a:pt x="24930" y="23971"/>
                    </a:lnTo>
                    <a:lnTo>
                      <a:pt x="24930" y="23971"/>
                    </a:lnTo>
                    <a:lnTo>
                      <a:pt x="26544" y="25746"/>
                    </a:lnTo>
                    <a:cubicBezTo>
                      <a:pt x="28177" y="25604"/>
                      <a:pt x="29507" y="24930"/>
                      <a:pt x="30182" y="23209"/>
                    </a:cubicBezTo>
                    <a:cubicBezTo>
                      <a:pt x="29738" y="22747"/>
                      <a:pt x="29365" y="22321"/>
                      <a:pt x="28957" y="21949"/>
                    </a:cubicBezTo>
                    <a:cubicBezTo>
                      <a:pt x="28017" y="21150"/>
                      <a:pt x="27165" y="20352"/>
                      <a:pt x="27502" y="18400"/>
                    </a:cubicBezTo>
                    <a:lnTo>
                      <a:pt x="27502" y="18400"/>
                    </a:lnTo>
                    <a:cubicBezTo>
                      <a:pt x="28336" y="19678"/>
                      <a:pt x="28709" y="20902"/>
                      <a:pt x="29472" y="21239"/>
                    </a:cubicBezTo>
                    <a:cubicBezTo>
                      <a:pt x="30678" y="21771"/>
                      <a:pt x="30785" y="22641"/>
                      <a:pt x="30927" y="23617"/>
                    </a:cubicBezTo>
                    <a:cubicBezTo>
                      <a:pt x="31016" y="24255"/>
                      <a:pt x="30874" y="24965"/>
                      <a:pt x="31087" y="25551"/>
                    </a:cubicBezTo>
                    <a:cubicBezTo>
                      <a:pt x="31282" y="26083"/>
                      <a:pt x="31832" y="26473"/>
                      <a:pt x="32187" y="26952"/>
                    </a:cubicBezTo>
                    <a:cubicBezTo>
                      <a:pt x="32275" y="27077"/>
                      <a:pt x="32329" y="27236"/>
                      <a:pt x="32329" y="27396"/>
                    </a:cubicBezTo>
                    <a:lnTo>
                      <a:pt x="34369" y="26225"/>
                    </a:lnTo>
                    <a:cubicBezTo>
                      <a:pt x="33860" y="25322"/>
                      <a:pt x="33670" y="24632"/>
                      <a:pt x="34867" y="24632"/>
                    </a:cubicBezTo>
                    <a:cubicBezTo>
                      <a:pt x="34964" y="24632"/>
                      <a:pt x="35070" y="24636"/>
                      <a:pt x="35185" y="24646"/>
                    </a:cubicBezTo>
                    <a:cubicBezTo>
                      <a:pt x="35416" y="25462"/>
                      <a:pt x="35718" y="26189"/>
                      <a:pt x="35753" y="26917"/>
                    </a:cubicBezTo>
                    <a:cubicBezTo>
                      <a:pt x="35859" y="28390"/>
                      <a:pt x="37013" y="29011"/>
                      <a:pt x="38024" y="29224"/>
                    </a:cubicBezTo>
                    <a:cubicBezTo>
                      <a:pt x="38126" y="29247"/>
                      <a:pt x="38227" y="29254"/>
                      <a:pt x="38330" y="29254"/>
                    </a:cubicBezTo>
                    <a:cubicBezTo>
                      <a:pt x="38476" y="29254"/>
                      <a:pt x="38623" y="29240"/>
                      <a:pt x="38773" y="29240"/>
                    </a:cubicBezTo>
                    <a:cubicBezTo>
                      <a:pt x="39073" y="29240"/>
                      <a:pt x="39384" y="29296"/>
                      <a:pt x="39710" y="29632"/>
                    </a:cubicBezTo>
                    <a:cubicBezTo>
                      <a:pt x="39812" y="29734"/>
                      <a:pt x="39986" y="29769"/>
                      <a:pt x="40202" y="29769"/>
                    </a:cubicBezTo>
                    <a:cubicBezTo>
                      <a:pt x="40620" y="29769"/>
                      <a:pt x="41193" y="29637"/>
                      <a:pt x="41697" y="29614"/>
                    </a:cubicBezTo>
                    <a:lnTo>
                      <a:pt x="41697" y="29614"/>
                    </a:lnTo>
                    <a:cubicBezTo>
                      <a:pt x="41182" y="31175"/>
                      <a:pt x="41608" y="32825"/>
                      <a:pt x="39657" y="33517"/>
                    </a:cubicBezTo>
                    <a:cubicBezTo>
                      <a:pt x="37368" y="32683"/>
                      <a:pt x="34369" y="33198"/>
                      <a:pt x="32488" y="30608"/>
                    </a:cubicBezTo>
                    <a:cubicBezTo>
                      <a:pt x="32240" y="30253"/>
                      <a:pt x="31388" y="30306"/>
                      <a:pt x="30820" y="30217"/>
                    </a:cubicBezTo>
                    <a:cubicBezTo>
                      <a:pt x="30607" y="30217"/>
                      <a:pt x="30395" y="30270"/>
                      <a:pt x="30182" y="30324"/>
                    </a:cubicBezTo>
                    <a:lnTo>
                      <a:pt x="29507" y="32151"/>
                    </a:lnTo>
                    <a:cubicBezTo>
                      <a:pt x="27875" y="31246"/>
                      <a:pt x="26686" y="29969"/>
                      <a:pt x="25373" y="29259"/>
                    </a:cubicBezTo>
                    <a:cubicBezTo>
                      <a:pt x="23918" y="28496"/>
                      <a:pt x="23794" y="27431"/>
                      <a:pt x="23794" y="26456"/>
                    </a:cubicBezTo>
                    <a:cubicBezTo>
                      <a:pt x="23808" y="24745"/>
                      <a:pt x="23906" y="24354"/>
                      <a:pt x="23055" y="24354"/>
                    </a:cubicBezTo>
                    <a:cubicBezTo>
                      <a:pt x="22802" y="24354"/>
                      <a:pt x="22466" y="24388"/>
                      <a:pt x="22020" y="24433"/>
                    </a:cubicBezTo>
                    <a:cubicBezTo>
                      <a:pt x="21712" y="24458"/>
                      <a:pt x="21377" y="24558"/>
                      <a:pt x="21074" y="24558"/>
                    </a:cubicBezTo>
                    <a:cubicBezTo>
                      <a:pt x="20958" y="24558"/>
                      <a:pt x="20846" y="24543"/>
                      <a:pt x="20742" y="24504"/>
                    </a:cubicBezTo>
                    <a:cubicBezTo>
                      <a:pt x="20157" y="24291"/>
                      <a:pt x="19678" y="23670"/>
                      <a:pt x="19092" y="23546"/>
                    </a:cubicBezTo>
                    <a:cubicBezTo>
                      <a:pt x="19019" y="23530"/>
                      <a:pt x="18944" y="23524"/>
                      <a:pt x="18868" y="23524"/>
                    </a:cubicBezTo>
                    <a:cubicBezTo>
                      <a:pt x="18388" y="23524"/>
                      <a:pt x="17849" y="23788"/>
                      <a:pt x="17363" y="23788"/>
                    </a:cubicBezTo>
                    <a:cubicBezTo>
                      <a:pt x="17305" y="23788"/>
                      <a:pt x="17249" y="23784"/>
                      <a:pt x="17193" y="23776"/>
                    </a:cubicBezTo>
                    <a:cubicBezTo>
                      <a:pt x="17025" y="23751"/>
                      <a:pt x="16855" y="23741"/>
                      <a:pt x="16686" y="23741"/>
                    </a:cubicBezTo>
                    <a:cubicBezTo>
                      <a:pt x="15885" y="23741"/>
                      <a:pt x="15077" y="23971"/>
                      <a:pt x="14280" y="23971"/>
                    </a:cubicBezTo>
                    <a:cubicBezTo>
                      <a:pt x="13809" y="23971"/>
                      <a:pt x="13342" y="23890"/>
                      <a:pt x="12882" y="23634"/>
                    </a:cubicBezTo>
                    <a:cubicBezTo>
                      <a:pt x="12688" y="23891"/>
                      <a:pt x="12389" y="23939"/>
                      <a:pt x="12067" y="23939"/>
                    </a:cubicBezTo>
                    <a:cubicBezTo>
                      <a:pt x="11878" y="23939"/>
                      <a:pt x="11682" y="23923"/>
                      <a:pt x="11494" y="23923"/>
                    </a:cubicBezTo>
                    <a:cubicBezTo>
                      <a:pt x="11005" y="23923"/>
                      <a:pt x="10573" y="24032"/>
                      <a:pt x="10486" y="24823"/>
                    </a:cubicBezTo>
                    <a:cubicBezTo>
                      <a:pt x="8943" y="25125"/>
                      <a:pt x="8925" y="26935"/>
                      <a:pt x="7594" y="27644"/>
                    </a:cubicBezTo>
                    <a:cubicBezTo>
                      <a:pt x="6636" y="28159"/>
                      <a:pt x="5270" y="28461"/>
                      <a:pt x="4720" y="29365"/>
                    </a:cubicBezTo>
                    <a:cubicBezTo>
                      <a:pt x="3992" y="30554"/>
                      <a:pt x="2733" y="30874"/>
                      <a:pt x="1899" y="31779"/>
                    </a:cubicBezTo>
                    <a:cubicBezTo>
                      <a:pt x="1420" y="32311"/>
                      <a:pt x="1100" y="33021"/>
                      <a:pt x="692" y="33695"/>
                    </a:cubicBezTo>
                    <a:lnTo>
                      <a:pt x="2058" y="34529"/>
                    </a:lnTo>
                    <a:lnTo>
                      <a:pt x="0" y="40331"/>
                    </a:lnTo>
                    <a:cubicBezTo>
                      <a:pt x="568" y="41839"/>
                      <a:pt x="1828" y="42460"/>
                      <a:pt x="1579" y="43844"/>
                    </a:cubicBezTo>
                    <a:cubicBezTo>
                      <a:pt x="1526" y="44093"/>
                      <a:pt x="4542" y="47659"/>
                      <a:pt x="4720" y="47677"/>
                    </a:cubicBezTo>
                    <a:cubicBezTo>
                      <a:pt x="6407" y="47823"/>
                      <a:pt x="7973" y="48589"/>
                      <a:pt x="9698" y="48589"/>
                    </a:cubicBezTo>
                    <a:cubicBezTo>
                      <a:pt x="10059" y="48589"/>
                      <a:pt x="10428" y="48555"/>
                      <a:pt x="10806" y="48475"/>
                    </a:cubicBezTo>
                    <a:cubicBezTo>
                      <a:pt x="10987" y="48438"/>
                      <a:pt x="11194" y="48420"/>
                      <a:pt x="11413" y="48420"/>
                    </a:cubicBezTo>
                    <a:cubicBezTo>
                      <a:pt x="12352" y="48420"/>
                      <a:pt x="13516" y="48748"/>
                      <a:pt x="13875" y="49309"/>
                    </a:cubicBezTo>
                    <a:cubicBezTo>
                      <a:pt x="14692" y="50587"/>
                      <a:pt x="15916" y="50622"/>
                      <a:pt x="17140" y="51048"/>
                    </a:cubicBezTo>
                    <a:lnTo>
                      <a:pt x="16076" y="56140"/>
                    </a:lnTo>
                    <a:cubicBezTo>
                      <a:pt x="17477" y="57542"/>
                      <a:pt x="16874" y="59405"/>
                      <a:pt x="17513" y="60896"/>
                    </a:cubicBezTo>
                    <a:cubicBezTo>
                      <a:pt x="17939" y="61907"/>
                      <a:pt x="17566" y="62439"/>
                      <a:pt x="17105" y="63291"/>
                    </a:cubicBezTo>
                    <a:cubicBezTo>
                      <a:pt x="16484" y="64409"/>
                      <a:pt x="14922" y="65544"/>
                      <a:pt x="15526" y="66751"/>
                    </a:cubicBezTo>
                    <a:cubicBezTo>
                      <a:pt x="16359" y="68454"/>
                      <a:pt x="16218" y="70264"/>
                      <a:pt x="16218" y="71879"/>
                    </a:cubicBezTo>
                    <a:cubicBezTo>
                      <a:pt x="16218" y="73795"/>
                      <a:pt x="17726" y="75427"/>
                      <a:pt x="16697" y="77361"/>
                    </a:cubicBezTo>
                    <a:cubicBezTo>
                      <a:pt x="17566" y="77539"/>
                      <a:pt x="18134" y="77610"/>
                      <a:pt x="18684" y="77787"/>
                    </a:cubicBezTo>
                    <a:cubicBezTo>
                      <a:pt x="19160" y="77941"/>
                      <a:pt x="19615" y="78007"/>
                      <a:pt x="20054" y="78007"/>
                    </a:cubicBezTo>
                    <a:cubicBezTo>
                      <a:pt x="21942" y="78007"/>
                      <a:pt x="23543" y="76798"/>
                      <a:pt x="25284" y="76208"/>
                    </a:cubicBezTo>
                    <a:cubicBezTo>
                      <a:pt x="25497" y="74416"/>
                      <a:pt x="27183" y="74310"/>
                      <a:pt x="28336" y="73671"/>
                    </a:cubicBezTo>
                    <a:cubicBezTo>
                      <a:pt x="29472" y="73032"/>
                      <a:pt x="29064" y="71826"/>
                      <a:pt x="29436" y="71240"/>
                    </a:cubicBezTo>
                    <a:cubicBezTo>
                      <a:pt x="30359" y="70814"/>
                      <a:pt x="31051" y="70495"/>
                      <a:pt x="31761" y="70175"/>
                    </a:cubicBezTo>
                    <a:cubicBezTo>
                      <a:pt x="32701" y="69750"/>
                      <a:pt x="34032" y="69998"/>
                      <a:pt x="34351" y="68472"/>
                    </a:cubicBezTo>
                    <a:cubicBezTo>
                      <a:pt x="34564" y="67407"/>
                      <a:pt x="35593" y="66680"/>
                      <a:pt x="35682" y="65456"/>
                    </a:cubicBezTo>
                    <a:cubicBezTo>
                      <a:pt x="35789" y="64196"/>
                      <a:pt x="36179" y="62972"/>
                      <a:pt x="36427" y="61783"/>
                    </a:cubicBezTo>
                    <a:cubicBezTo>
                      <a:pt x="38255" y="60576"/>
                      <a:pt x="39869" y="58979"/>
                      <a:pt x="41786" y="58376"/>
                    </a:cubicBezTo>
                    <a:cubicBezTo>
                      <a:pt x="44997" y="57365"/>
                      <a:pt x="46843" y="55306"/>
                      <a:pt x="48156" y="52432"/>
                    </a:cubicBezTo>
                    <a:cubicBezTo>
                      <a:pt x="47847" y="52304"/>
                      <a:pt x="47534" y="52259"/>
                      <a:pt x="47221" y="52259"/>
                    </a:cubicBezTo>
                    <a:cubicBezTo>
                      <a:pt x="46487" y="52259"/>
                      <a:pt x="45750" y="52505"/>
                      <a:pt x="45050" y="52505"/>
                    </a:cubicBezTo>
                    <a:cubicBezTo>
                      <a:pt x="44519" y="52505"/>
                      <a:pt x="44011" y="52363"/>
                      <a:pt x="43542" y="51864"/>
                    </a:cubicBezTo>
                    <a:cubicBezTo>
                      <a:pt x="44838" y="50108"/>
                      <a:pt x="44909" y="50037"/>
                      <a:pt x="46293" y="49859"/>
                    </a:cubicBezTo>
                    <a:cubicBezTo>
                      <a:pt x="49646" y="49451"/>
                      <a:pt x="52822" y="48599"/>
                      <a:pt x="55395" y="46222"/>
                    </a:cubicBezTo>
                    <a:cubicBezTo>
                      <a:pt x="55484" y="45760"/>
                      <a:pt x="55697" y="45281"/>
                      <a:pt x="55643" y="44838"/>
                    </a:cubicBezTo>
                    <a:cubicBezTo>
                      <a:pt x="55519" y="44022"/>
                      <a:pt x="55359" y="43205"/>
                      <a:pt x="55164" y="42389"/>
                    </a:cubicBezTo>
                    <a:lnTo>
                      <a:pt x="54224" y="42886"/>
                    </a:lnTo>
                    <a:lnTo>
                      <a:pt x="53887" y="41254"/>
                    </a:lnTo>
                    <a:lnTo>
                      <a:pt x="53017" y="42655"/>
                    </a:lnTo>
                    <a:cubicBezTo>
                      <a:pt x="51775" y="40810"/>
                      <a:pt x="49327" y="39763"/>
                      <a:pt x="49735" y="36906"/>
                    </a:cubicBezTo>
                    <a:lnTo>
                      <a:pt x="49735" y="36906"/>
                    </a:lnTo>
                    <a:cubicBezTo>
                      <a:pt x="51738" y="37643"/>
                      <a:pt x="51709" y="40841"/>
                      <a:pt x="54224" y="40841"/>
                    </a:cubicBezTo>
                    <a:cubicBezTo>
                      <a:pt x="54315" y="40841"/>
                      <a:pt x="54410" y="40836"/>
                      <a:pt x="54508" y="40828"/>
                    </a:cubicBezTo>
                    <a:cubicBezTo>
                      <a:pt x="55927" y="42620"/>
                      <a:pt x="57968" y="43134"/>
                      <a:pt x="59831" y="43365"/>
                    </a:cubicBezTo>
                    <a:lnTo>
                      <a:pt x="61091" y="47286"/>
                    </a:lnTo>
                    <a:lnTo>
                      <a:pt x="62244" y="46683"/>
                    </a:lnTo>
                    <a:lnTo>
                      <a:pt x="61215" y="57010"/>
                    </a:lnTo>
                    <a:cubicBezTo>
                      <a:pt x="61641" y="57382"/>
                      <a:pt x="62102" y="57613"/>
                      <a:pt x="62208" y="57950"/>
                    </a:cubicBezTo>
                    <a:cubicBezTo>
                      <a:pt x="62350" y="58411"/>
                      <a:pt x="62226" y="58944"/>
                      <a:pt x="62226" y="59547"/>
                    </a:cubicBezTo>
                    <a:cubicBezTo>
                      <a:pt x="64054" y="58323"/>
                      <a:pt x="61783" y="56531"/>
                      <a:pt x="63397" y="55164"/>
                    </a:cubicBezTo>
                    <a:cubicBezTo>
                      <a:pt x="64338" y="54348"/>
                      <a:pt x="63894" y="52503"/>
                      <a:pt x="65420" y="51421"/>
                    </a:cubicBezTo>
                    <a:cubicBezTo>
                      <a:pt x="66236" y="50835"/>
                      <a:pt x="66627" y="49575"/>
                      <a:pt x="67407" y="48670"/>
                    </a:cubicBezTo>
                    <a:cubicBezTo>
                      <a:pt x="71098" y="31370"/>
                      <a:pt x="63805" y="13556"/>
                      <a:pt x="49451" y="3265"/>
                    </a:cubicBezTo>
                    <a:lnTo>
                      <a:pt x="47836" y="4223"/>
                    </a:lnTo>
                    <a:lnTo>
                      <a:pt x="47286" y="3425"/>
                    </a:lnTo>
                    <a:lnTo>
                      <a:pt x="45068" y="5465"/>
                    </a:lnTo>
                    <a:lnTo>
                      <a:pt x="44802" y="2963"/>
                    </a:lnTo>
                    <a:cubicBezTo>
                      <a:pt x="44483" y="4383"/>
                      <a:pt x="44412" y="5554"/>
                      <a:pt x="43383" y="6193"/>
                    </a:cubicBezTo>
                    <a:lnTo>
                      <a:pt x="41094" y="4844"/>
                    </a:lnTo>
                    <a:lnTo>
                      <a:pt x="41253" y="4702"/>
                    </a:lnTo>
                    <a:lnTo>
                      <a:pt x="43436" y="4525"/>
                    </a:lnTo>
                    <a:cubicBezTo>
                      <a:pt x="43312" y="3975"/>
                      <a:pt x="43329" y="3673"/>
                      <a:pt x="43205" y="3567"/>
                    </a:cubicBezTo>
                    <a:cubicBezTo>
                      <a:pt x="41857" y="2502"/>
                      <a:pt x="40153" y="1934"/>
                      <a:pt x="38929" y="657"/>
                    </a:cubicBezTo>
                    <a:cubicBezTo>
                      <a:pt x="38787" y="497"/>
                      <a:pt x="38592" y="390"/>
                      <a:pt x="38379" y="319"/>
                    </a:cubicBezTo>
                    <a:cubicBezTo>
                      <a:pt x="37729" y="119"/>
                      <a:pt x="37080" y="1"/>
                      <a:pt x="3643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77"/>
              <p:cNvSpPr/>
              <p:nvPr/>
            </p:nvSpPr>
            <p:spPr>
              <a:xfrm>
                <a:off x="6031360" y="3319580"/>
                <a:ext cx="62149" cy="151155"/>
              </a:xfrm>
              <a:custGeom>
                <a:avLst/>
                <a:gdLst/>
                <a:ahLst/>
                <a:cxnLst/>
                <a:rect l="l" t="t" r="r" b="b"/>
                <a:pathLst>
                  <a:path w="10771" h="26208" extrusionOk="0">
                    <a:moveTo>
                      <a:pt x="266" y="1"/>
                    </a:moveTo>
                    <a:lnTo>
                      <a:pt x="266" y="1"/>
                    </a:lnTo>
                    <a:cubicBezTo>
                      <a:pt x="0" y="9316"/>
                      <a:pt x="2679" y="18489"/>
                      <a:pt x="7914" y="26208"/>
                    </a:cubicBezTo>
                    <a:lnTo>
                      <a:pt x="9014" y="25995"/>
                    </a:lnTo>
                    <a:cubicBezTo>
                      <a:pt x="9954" y="24078"/>
                      <a:pt x="9617" y="22073"/>
                      <a:pt x="9475" y="20068"/>
                    </a:cubicBezTo>
                    <a:cubicBezTo>
                      <a:pt x="9422" y="19412"/>
                      <a:pt x="9120" y="18347"/>
                      <a:pt x="9386" y="18188"/>
                    </a:cubicBezTo>
                    <a:cubicBezTo>
                      <a:pt x="10753" y="17336"/>
                      <a:pt x="10274" y="15881"/>
                      <a:pt x="10770" y="14834"/>
                    </a:cubicBezTo>
                    <a:cubicBezTo>
                      <a:pt x="9777" y="13415"/>
                      <a:pt x="8890" y="12137"/>
                      <a:pt x="7328" y="11161"/>
                    </a:cubicBezTo>
                    <a:cubicBezTo>
                      <a:pt x="5270" y="9901"/>
                      <a:pt x="3194" y="8216"/>
                      <a:pt x="3247" y="5235"/>
                    </a:cubicBezTo>
                    <a:cubicBezTo>
                      <a:pt x="3265" y="4649"/>
                      <a:pt x="2999" y="3709"/>
                      <a:pt x="2591" y="3514"/>
                    </a:cubicBezTo>
                    <a:cubicBezTo>
                      <a:pt x="1295" y="2893"/>
                      <a:pt x="479" y="1562"/>
                      <a:pt x="408" y="604"/>
                    </a:cubicBezTo>
                    <a:cubicBezTo>
                      <a:pt x="373" y="391"/>
                      <a:pt x="337" y="196"/>
                      <a:pt x="26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77"/>
              <p:cNvSpPr/>
              <p:nvPr/>
            </p:nvSpPr>
            <p:spPr>
              <a:xfrm>
                <a:off x="6189159" y="3076713"/>
                <a:ext cx="117131" cy="35868"/>
              </a:xfrm>
              <a:custGeom>
                <a:avLst/>
                <a:gdLst/>
                <a:ahLst/>
                <a:cxnLst/>
                <a:rect l="l" t="t" r="r" b="b"/>
                <a:pathLst>
                  <a:path w="20300" h="6219" extrusionOk="0">
                    <a:moveTo>
                      <a:pt x="17629" y="0"/>
                    </a:moveTo>
                    <a:cubicBezTo>
                      <a:pt x="12187" y="0"/>
                      <a:pt x="6775" y="976"/>
                      <a:pt x="1651" y="2882"/>
                    </a:cubicBezTo>
                    <a:cubicBezTo>
                      <a:pt x="1207" y="3344"/>
                      <a:pt x="764" y="3823"/>
                      <a:pt x="302" y="4266"/>
                    </a:cubicBezTo>
                    <a:cubicBezTo>
                      <a:pt x="1" y="4568"/>
                      <a:pt x="231" y="5402"/>
                      <a:pt x="214" y="6218"/>
                    </a:cubicBezTo>
                    <a:cubicBezTo>
                      <a:pt x="1402" y="5473"/>
                      <a:pt x="2201" y="4834"/>
                      <a:pt x="3141" y="4408"/>
                    </a:cubicBezTo>
                    <a:cubicBezTo>
                      <a:pt x="5525" y="3347"/>
                      <a:pt x="8003" y="2632"/>
                      <a:pt x="10607" y="2632"/>
                    </a:cubicBezTo>
                    <a:cubicBezTo>
                      <a:pt x="11182" y="2632"/>
                      <a:pt x="11763" y="2666"/>
                      <a:pt x="12350" y="2740"/>
                    </a:cubicBezTo>
                    <a:cubicBezTo>
                      <a:pt x="12586" y="2362"/>
                      <a:pt x="12876" y="2257"/>
                      <a:pt x="13186" y="2257"/>
                    </a:cubicBezTo>
                    <a:cubicBezTo>
                      <a:pt x="13571" y="2257"/>
                      <a:pt x="13986" y="2419"/>
                      <a:pt x="14364" y="2419"/>
                    </a:cubicBezTo>
                    <a:cubicBezTo>
                      <a:pt x="14550" y="2419"/>
                      <a:pt x="14727" y="2379"/>
                      <a:pt x="14887" y="2261"/>
                    </a:cubicBezTo>
                    <a:cubicBezTo>
                      <a:pt x="16502" y="1072"/>
                      <a:pt x="18472" y="718"/>
                      <a:pt x="20299" y="79"/>
                    </a:cubicBezTo>
                    <a:cubicBezTo>
                      <a:pt x="19409" y="26"/>
                      <a:pt x="18519" y="0"/>
                      <a:pt x="17629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77"/>
              <p:cNvSpPr/>
              <p:nvPr/>
            </p:nvSpPr>
            <p:spPr>
              <a:xfrm>
                <a:off x="6350006" y="3503923"/>
                <a:ext cx="45156" cy="42581"/>
              </a:xfrm>
              <a:custGeom>
                <a:avLst/>
                <a:gdLst/>
                <a:ahLst/>
                <a:cxnLst/>
                <a:rect l="l" t="t" r="r" b="b"/>
                <a:pathLst>
                  <a:path w="7826" h="7383" extrusionOk="0">
                    <a:moveTo>
                      <a:pt x="7648" y="1"/>
                    </a:moveTo>
                    <a:lnTo>
                      <a:pt x="7648" y="1"/>
                    </a:lnTo>
                    <a:cubicBezTo>
                      <a:pt x="6488" y="417"/>
                      <a:pt x="5728" y="1543"/>
                      <a:pt x="4541" y="1543"/>
                    </a:cubicBezTo>
                    <a:cubicBezTo>
                      <a:pt x="4311" y="1543"/>
                      <a:pt x="4065" y="1501"/>
                      <a:pt x="3797" y="1403"/>
                    </a:cubicBezTo>
                    <a:cubicBezTo>
                      <a:pt x="3766" y="1397"/>
                      <a:pt x="3735" y="1395"/>
                      <a:pt x="3704" y="1395"/>
                    </a:cubicBezTo>
                    <a:cubicBezTo>
                      <a:pt x="3523" y="1395"/>
                      <a:pt x="3348" y="1482"/>
                      <a:pt x="3212" y="1633"/>
                    </a:cubicBezTo>
                    <a:cubicBezTo>
                      <a:pt x="2520" y="3567"/>
                      <a:pt x="142" y="4490"/>
                      <a:pt x="0" y="7045"/>
                    </a:cubicBezTo>
                    <a:lnTo>
                      <a:pt x="1633" y="7382"/>
                    </a:lnTo>
                    <a:cubicBezTo>
                      <a:pt x="2662" y="6353"/>
                      <a:pt x="3655" y="5306"/>
                      <a:pt x="4844" y="4419"/>
                    </a:cubicBezTo>
                    <a:cubicBezTo>
                      <a:pt x="6211" y="3390"/>
                      <a:pt x="7825" y="2219"/>
                      <a:pt x="764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77"/>
              <p:cNvSpPr/>
              <p:nvPr/>
            </p:nvSpPr>
            <p:spPr>
              <a:xfrm>
                <a:off x="6262180" y="3141947"/>
                <a:ext cx="28469" cy="38688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6708" extrusionOk="0">
                    <a:moveTo>
                      <a:pt x="2094" y="0"/>
                    </a:moveTo>
                    <a:lnTo>
                      <a:pt x="2094" y="0"/>
                    </a:lnTo>
                    <a:cubicBezTo>
                      <a:pt x="0" y="1420"/>
                      <a:pt x="3052" y="2467"/>
                      <a:pt x="1988" y="4454"/>
                    </a:cubicBezTo>
                    <a:lnTo>
                      <a:pt x="817" y="4756"/>
                    </a:lnTo>
                    <a:cubicBezTo>
                      <a:pt x="1243" y="6707"/>
                      <a:pt x="2822" y="6228"/>
                      <a:pt x="3851" y="6619"/>
                    </a:cubicBezTo>
                    <a:lnTo>
                      <a:pt x="4933" y="5430"/>
                    </a:lnTo>
                    <a:cubicBezTo>
                      <a:pt x="4685" y="3993"/>
                      <a:pt x="2768" y="2875"/>
                      <a:pt x="4206" y="1207"/>
                    </a:cubicBezTo>
                    <a:cubicBezTo>
                      <a:pt x="3883" y="979"/>
                      <a:pt x="3846" y="221"/>
                      <a:pt x="3400" y="221"/>
                    </a:cubicBezTo>
                    <a:cubicBezTo>
                      <a:pt x="3257" y="221"/>
                      <a:pt x="3072" y="299"/>
                      <a:pt x="2822" y="497"/>
                    </a:cubicBezTo>
                    <a:cubicBezTo>
                      <a:pt x="2815" y="502"/>
                      <a:pt x="2807" y="505"/>
                      <a:pt x="2796" y="505"/>
                    </a:cubicBezTo>
                    <a:cubicBezTo>
                      <a:pt x="2667" y="505"/>
                      <a:pt x="2259" y="115"/>
                      <a:pt x="209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77"/>
              <p:cNvSpPr/>
              <p:nvPr/>
            </p:nvSpPr>
            <p:spPr>
              <a:xfrm>
                <a:off x="6251907" y="3101042"/>
                <a:ext cx="26011" cy="13686"/>
              </a:xfrm>
              <a:custGeom>
                <a:avLst/>
                <a:gdLst/>
                <a:ahLst/>
                <a:cxnLst/>
                <a:rect l="l" t="t" r="r" b="b"/>
                <a:pathLst>
                  <a:path w="4508" h="2373" extrusionOk="0">
                    <a:moveTo>
                      <a:pt x="1606" y="0"/>
                    </a:moveTo>
                    <a:cubicBezTo>
                      <a:pt x="1091" y="0"/>
                      <a:pt x="558" y="171"/>
                      <a:pt x="0" y="723"/>
                    </a:cubicBezTo>
                    <a:cubicBezTo>
                      <a:pt x="430" y="1555"/>
                      <a:pt x="972" y="2195"/>
                      <a:pt x="1679" y="2195"/>
                    </a:cubicBezTo>
                    <a:cubicBezTo>
                      <a:pt x="1906" y="2195"/>
                      <a:pt x="2151" y="2129"/>
                      <a:pt x="2414" y="1982"/>
                    </a:cubicBezTo>
                    <a:cubicBezTo>
                      <a:pt x="2981" y="1663"/>
                      <a:pt x="4507" y="2373"/>
                      <a:pt x="4064" y="456"/>
                    </a:cubicBezTo>
                    <a:lnTo>
                      <a:pt x="4064" y="456"/>
                    </a:lnTo>
                    <a:cubicBezTo>
                      <a:pt x="4046" y="457"/>
                      <a:pt x="4028" y="457"/>
                      <a:pt x="4010" y="457"/>
                    </a:cubicBezTo>
                    <a:cubicBezTo>
                      <a:pt x="3239" y="457"/>
                      <a:pt x="2447" y="0"/>
                      <a:pt x="160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77"/>
              <p:cNvSpPr/>
              <p:nvPr/>
            </p:nvSpPr>
            <p:spPr>
              <a:xfrm>
                <a:off x="6250613" y="3155645"/>
                <a:ext cx="21609" cy="17008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49" extrusionOk="0">
                    <a:moveTo>
                      <a:pt x="1345" y="1"/>
                    </a:moveTo>
                    <a:cubicBezTo>
                      <a:pt x="985" y="1"/>
                      <a:pt x="770" y="142"/>
                      <a:pt x="568" y="429"/>
                    </a:cubicBezTo>
                    <a:cubicBezTo>
                      <a:pt x="213" y="943"/>
                      <a:pt x="249" y="1706"/>
                      <a:pt x="0" y="2948"/>
                    </a:cubicBezTo>
                    <a:lnTo>
                      <a:pt x="3744" y="695"/>
                    </a:lnTo>
                    <a:cubicBezTo>
                      <a:pt x="2515" y="235"/>
                      <a:pt x="1810" y="1"/>
                      <a:pt x="134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72" name="Google Shape;4472;p77"/>
          <p:cNvGrpSpPr/>
          <p:nvPr/>
        </p:nvGrpSpPr>
        <p:grpSpPr>
          <a:xfrm>
            <a:off x="3597785" y="3065882"/>
            <a:ext cx="2241344" cy="1330656"/>
            <a:chOff x="3597785" y="3065882"/>
            <a:chExt cx="2241344" cy="1330656"/>
          </a:xfrm>
        </p:grpSpPr>
        <p:grpSp>
          <p:nvGrpSpPr>
            <p:cNvPr id="4473" name="Google Shape;4473;p77"/>
            <p:cNvGrpSpPr/>
            <p:nvPr/>
          </p:nvGrpSpPr>
          <p:grpSpPr>
            <a:xfrm>
              <a:off x="5296908" y="3937355"/>
              <a:ext cx="143198" cy="32380"/>
              <a:chOff x="5296908" y="3937355"/>
              <a:chExt cx="143198" cy="32380"/>
            </a:xfrm>
          </p:grpSpPr>
          <p:sp>
            <p:nvSpPr>
              <p:cNvPr id="4474" name="Google Shape;4474;p77"/>
              <p:cNvSpPr/>
              <p:nvPr/>
            </p:nvSpPr>
            <p:spPr>
              <a:xfrm>
                <a:off x="5319457" y="3952794"/>
                <a:ext cx="111895" cy="8"/>
              </a:xfrm>
              <a:custGeom>
                <a:avLst/>
                <a:gdLst/>
                <a:ahLst/>
                <a:cxnLst/>
                <a:rect l="l" t="t" r="r" b="b"/>
                <a:pathLst>
                  <a:path w="14227" h="1" fill="none" extrusionOk="0">
                    <a:moveTo>
                      <a:pt x="1" y="0"/>
                    </a:moveTo>
                    <a:lnTo>
                      <a:pt x="14227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75" name="Google Shape;4475;p77"/>
              <p:cNvGrpSpPr/>
              <p:nvPr/>
            </p:nvGrpSpPr>
            <p:grpSpPr>
              <a:xfrm>
                <a:off x="5402331" y="3937355"/>
                <a:ext cx="37776" cy="32380"/>
                <a:chOff x="5402331" y="3937355"/>
                <a:chExt cx="37776" cy="32380"/>
              </a:xfrm>
            </p:grpSpPr>
            <p:sp>
              <p:nvSpPr>
                <p:cNvPr id="4476" name="Google Shape;4476;p77"/>
                <p:cNvSpPr/>
                <p:nvPr/>
              </p:nvSpPr>
              <p:spPr>
                <a:xfrm>
                  <a:off x="5402331" y="3937355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4" y="609"/>
                      </a:cubicBezTo>
                      <a:cubicBezTo>
                        <a:pt x="0" y="1903"/>
                        <a:pt x="919" y="4117"/>
                        <a:pt x="2746" y="4117"/>
                      </a:cubicBezTo>
                      <a:cubicBezTo>
                        <a:pt x="3883" y="4117"/>
                        <a:pt x="4802" y="3185"/>
                        <a:pt x="4802" y="2060"/>
                      </a:cubicBezTo>
                      <a:cubicBezTo>
                        <a:pt x="4802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7" name="Google Shape;4477;p77"/>
                <p:cNvSpPr/>
                <p:nvPr/>
              </p:nvSpPr>
              <p:spPr>
                <a:xfrm>
                  <a:off x="5415174" y="3946990"/>
                  <a:ext cx="15321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8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32" y="1416"/>
                      </a:cubicBezTo>
                      <a:cubicBezTo>
                        <a:pt x="701" y="1585"/>
                        <a:pt x="910" y="1661"/>
                        <a:pt x="1114" y="1661"/>
                      </a:cubicBezTo>
                      <a:cubicBezTo>
                        <a:pt x="1540" y="1661"/>
                        <a:pt x="1948" y="1333"/>
                        <a:pt x="1948" y="835"/>
                      </a:cubicBezTo>
                      <a:cubicBezTo>
                        <a:pt x="1948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78" name="Google Shape;4478;p77"/>
              <p:cNvGrpSpPr/>
              <p:nvPr/>
            </p:nvGrpSpPr>
            <p:grpSpPr>
              <a:xfrm>
                <a:off x="5296908" y="3937355"/>
                <a:ext cx="37783" cy="32380"/>
                <a:chOff x="5296908" y="3937355"/>
                <a:chExt cx="37783" cy="32380"/>
              </a:xfrm>
            </p:grpSpPr>
            <p:sp>
              <p:nvSpPr>
                <p:cNvPr id="4479" name="Google Shape;4479;p77"/>
                <p:cNvSpPr/>
                <p:nvPr/>
              </p:nvSpPr>
              <p:spPr>
                <a:xfrm>
                  <a:off x="5296908" y="3937355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47" y="4117"/>
                      </a:cubicBezTo>
                      <a:cubicBezTo>
                        <a:pt x="3884" y="4117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0" name="Google Shape;4480;p77"/>
                <p:cNvSpPr/>
                <p:nvPr/>
              </p:nvSpPr>
              <p:spPr>
                <a:xfrm>
                  <a:off x="5309846" y="3946990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02" y="1"/>
                      </a:moveTo>
                      <a:cubicBezTo>
                        <a:pt x="364" y="1"/>
                        <a:pt x="1" y="896"/>
                        <a:pt x="521" y="1416"/>
                      </a:cubicBezTo>
                      <a:cubicBezTo>
                        <a:pt x="690" y="1585"/>
                        <a:pt x="899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61" y="1"/>
                        <a:pt x="11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481" name="Google Shape;4481;p77"/>
            <p:cNvGrpSpPr/>
            <p:nvPr/>
          </p:nvGrpSpPr>
          <p:grpSpPr>
            <a:xfrm>
              <a:off x="4724163" y="3119631"/>
              <a:ext cx="120838" cy="84218"/>
              <a:chOff x="4724163" y="3119631"/>
              <a:chExt cx="120838" cy="84218"/>
            </a:xfrm>
          </p:grpSpPr>
          <p:grpSp>
            <p:nvGrpSpPr>
              <p:cNvPr id="4482" name="Google Shape;4482;p77"/>
              <p:cNvGrpSpPr/>
              <p:nvPr/>
            </p:nvGrpSpPr>
            <p:grpSpPr>
              <a:xfrm>
                <a:off x="4746712" y="3132773"/>
                <a:ext cx="86869" cy="56424"/>
                <a:chOff x="4746712" y="3132773"/>
                <a:chExt cx="86869" cy="56424"/>
              </a:xfrm>
            </p:grpSpPr>
            <p:sp>
              <p:nvSpPr>
                <p:cNvPr id="4483" name="Google Shape;4483;p77"/>
                <p:cNvSpPr/>
                <p:nvPr/>
              </p:nvSpPr>
              <p:spPr>
                <a:xfrm>
                  <a:off x="4746712" y="3132773"/>
                  <a:ext cx="86869" cy="56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5" h="7174" fill="none" extrusionOk="0">
                      <a:moveTo>
                        <a:pt x="0" y="1597"/>
                      </a:moveTo>
                      <a:cubicBezTo>
                        <a:pt x="242" y="1743"/>
                        <a:pt x="3532" y="7174"/>
                        <a:pt x="3532" y="7174"/>
                      </a:cubicBezTo>
                      <a:lnTo>
                        <a:pt x="6290" y="3315"/>
                      </a:lnTo>
                      <a:lnTo>
                        <a:pt x="11044" y="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4" name="Google Shape;4484;p77"/>
                <p:cNvSpPr/>
                <p:nvPr/>
              </p:nvSpPr>
              <p:spPr>
                <a:xfrm>
                  <a:off x="4746712" y="3145334"/>
                  <a:ext cx="49479" cy="13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1" h="1719" fill="none" extrusionOk="0">
                      <a:moveTo>
                        <a:pt x="0" y="0"/>
                      </a:moveTo>
                      <a:lnTo>
                        <a:pt x="6290" y="171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85" name="Google Shape;4485;p77"/>
              <p:cNvGrpSpPr/>
              <p:nvPr/>
            </p:nvGrpSpPr>
            <p:grpSpPr>
              <a:xfrm>
                <a:off x="4773634" y="3143336"/>
                <a:ext cx="37776" cy="32451"/>
                <a:chOff x="4773634" y="3143336"/>
                <a:chExt cx="37776" cy="32451"/>
              </a:xfrm>
            </p:grpSpPr>
            <p:sp>
              <p:nvSpPr>
                <p:cNvPr id="4486" name="Google Shape;4486;p77"/>
                <p:cNvSpPr/>
                <p:nvPr/>
              </p:nvSpPr>
              <p:spPr>
                <a:xfrm>
                  <a:off x="4773634" y="3143336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900"/>
                        <a:pt x="920" y="4125"/>
                        <a:pt x="2746" y="4125"/>
                      </a:cubicBezTo>
                      <a:cubicBezTo>
                        <a:pt x="3884" y="4125"/>
                        <a:pt x="4803" y="3206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7" name="Google Shape;4487;p77"/>
                <p:cNvSpPr/>
                <p:nvPr/>
              </p:nvSpPr>
              <p:spPr>
                <a:xfrm>
                  <a:off x="4788664" y="315304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7"/>
                        <a:pt x="835" y="1657"/>
                      </a:cubicBezTo>
                      <a:cubicBezTo>
                        <a:pt x="1295" y="1657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88" name="Google Shape;4488;p77"/>
              <p:cNvGrpSpPr/>
              <p:nvPr/>
            </p:nvGrpSpPr>
            <p:grpSpPr>
              <a:xfrm>
                <a:off x="4724163" y="3131248"/>
                <a:ext cx="37776" cy="32459"/>
                <a:chOff x="4724163" y="3131248"/>
                <a:chExt cx="37776" cy="32459"/>
              </a:xfrm>
            </p:grpSpPr>
            <p:sp>
              <p:nvSpPr>
                <p:cNvPr id="4489" name="Google Shape;4489;p77"/>
                <p:cNvSpPr/>
                <p:nvPr/>
              </p:nvSpPr>
              <p:spPr>
                <a:xfrm>
                  <a:off x="4724163" y="3131248"/>
                  <a:ext cx="37776" cy="32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7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00"/>
                        <a:pt x="920" y="4114"/>
                        <a:pt x="2746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0" name="Google Shape;4490;p77"/>
                <p:cNvSpPr/>
                <p:nvPr/>
              </p:nvSpPr>
              <p:spPr>
                <a:xfrm>
                  <a:off x="4739288" y="314095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91" name="Google Shape;4491;p77"/>
              <p:cNvGrpSpPr/>
              <p:nvPr/>
            </p:nvGrpSpPr>
            <p:grpSpPr>
              <a:xfrm>
                <a:off x="4755081" y="3176054"/>
                <a:ext cx="32357" cy="27795"/>
                <a:chOff x="4755081" y="3176054"/>
                <a:chExt cx="32357" cy="27795"/>
              </a:xfrm>
            </p:grpSpPr>
            <p:sp>
              <p:nvSpPr>
                <p:cNvPr id="4492" name="Google Shape;4492;p77"/>
                <p:cNvSpPr/>
                <p:nvPr/>
              </p:nvSpPr>
              <p:spPr>
                <a:xfrm>
                  <a:off x="4755081" y="3176054"/>
                  <a:ext cx="32357" cy="27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" h="3534" extrusionOk="0">
                      <a:moveTo>
                        <a:pt x="2338" y="0"/>
                      </a:moveTo>
                      <a:cubicBezTo>
                        <a:pt x="1904" y="0"/>
                        <a:pt x="1462" y="162"/>
                        <a:pt x="1101" y="522"/>
                      </a:cubicBezTo>
                      <a:cubicBezTo>
                        <a:pt x="1" y="1635"/>
                        <a:pt x="787" y="3534"/>
                        <a:pt x="2360" y="3534"/>
                      </a:cubicBezTo>
                      <a:cubicBezTo>
                        <a:pt x="3327" y="3534"/>
                        <a:pt x="4114" y="2735"/>
                        <a:pt x="4114" y="1768"/>
                      </a:cubicBezTo>
                      <a:cubicBezTo>
                        <a:pt x="4114" y="704"/>
                        <a:pt x="3245" y="0"/>
                        <a:pt x="23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3" name="Google Shape;4493;p77"/>
                <p:cNvSpPr/>
                <p:nvPr/>
              </p:nvSpPr>
              <p:spPr>
                <a:xfrm>
                  <a:off x="4767924" y="3185768"/>
                  <a:ext cx="9902" cy="8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067" extrusionOk="0">
                      <a:moveTo>
                        <a:pt x="714" y="0"/>
                      </a:moveTo>
                      <a:cubicBezTo>
                        <a:pt x="243" y="0"/>
                        <a:pt x="1" y="569"/>
                        <a:pt x="339" y="908"/>
                      </a:cubicBezTo>
                      <a:cubicBezTo>
                        <a:pt x="449" y="1017"/>
                        <a:pt x="584" y="1066"/>
                        <a:pt x="716" y="1066"/>
                      </a:cubicBezTo>
                      <a:cubicBezTo>
                        <a:pt x="993" y="1066"/>
                        <a:pt x="1259" y="852"/>
                        <a:pt x="1259" y="533"/>
                      </a:cubicBezTo>
                      <a:cubicBezTo>
                        <a:pt x="1259" y="230"/>
                        <a:pt x="1017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94" name="Google Shape;4494;p77"/>
              <p:cNvGrpSpPr/>
              <p:nvPr/>
            </p:nvGrpSpPr>
            <p:grpSpPr>
              <a:xfrm>
                <a:off x="4812550" y="3119631"/>
                <a:ext cx="32451" cy="27803"/>
                <a:chOff x="4812550" y="3119631"/>
                <a:chExt cx="32451" cy="27803"/>
              </a:xfrm>
            </p:grpSpPr>
            <p:sp>
              <p:nvSpPr>
                <p:cNvPr id="4495" name="Google Shape;4495;p77"/>
                <p:cNvSpPr/>
                <p:nvPr/>
              </p:nvSpPr>
              <p:spPr>
                <a:xfrm>
                  <a:off x="4812550" y="3119631"/>
                  <a:ext cx="32451" cy="27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6" h="3535" extrusionOk="0">
                      <a:moveTo>
                        <a:pt x="2350" y="1"/>
                      </a:moveTo>
                      <a:cubicBezTo>
                        <a:pt x="1916" y="1"/>
                        <a:pt x="1473" y="162"/>
                        <a:pt x="1113" y="522"/>
                      </a:cubicBezTo>
                      <a:cubicBezTo>
                        <a:pt x="0" y="1635"/>
                        <a:pt x="798" y="3534"/>
                        <a:pt x="2371" y="3534"/>
                      </a:cubicBezTo>
                      <a:cubicBezTo>
                        <a:pt x="3339" y="3534"/>
                        <a:pt x="4125" y="2748"/>
                        <a:pt x="4125" y="1768"/>
                      </a:cubicBezTo>
                      <a:cubicBezTo>
                        <a:pt x="4125" y="705"/>
                        <a:pt x="3256" y="1"/>
                        <a:pt x="23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6" name="Google Shape;4496;p77"/>
                <p:cNvSpPr/>
                <p:nvPr/>
              </p:nvSpPr>
              <p:spPr>
                <a:xfrm>
                  <a:off x="4826912" y="3129352"/>
                  <a:ext cx="8478" cy="8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" h="1065" extrusionOk="0">
                      <a:moveTo>
                        <a:pt x="533" y="0"/>
                      </a:moveTo>
                      <a:cubicBezTo>
                        <a:pt x="243" y="0"/>
                        <a:pt x="1" y="242"/>
                        <a:pt x="1" y="532"/>
                      </a:cubicBezTo>
                      <a:cubicBezTo>
                        <a:pt x="1" y="835"/>
                        <a:pt x="243" y="1065"/>
                        <a:pt x="533" y="1065"/>
                      </a:cubicBezTo>
                      <a:cubicBezTo>
                        <a:pt x="835" y="1065"/>
                        <a:pt x="1077" y="835"/>
                        <a:pt x="1077" y="532"/>
                      </a:cubicBezTo>
                      <a:cubicBezTo>
                        <a:pt x="1077" y="242"/>
                        <a:pt x="835" y="0"/>
                        <a:pt x="53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497" name="Google Shape;4497;p77"/>
            <p:cNvGrpSpPr/>
            <p:nvPr/>
          </p:nvGrpSpPr>
          <p:grpSpPr>
            <a:xfrm>
              <a:off x="5382826" y="4027197"/>
              <a:ext cx="268967" cy="250422"/>
              <a:chOff x="5382826" y="4027197"/>
              <a:chExt cx="268967" cy="250422"/>
            </a:xfrm>
          </p:grpSpPr>
          <p:grpSp>
            <p:nvGrpSpPr>
              <p:cNvPr id="4498" name="Google Shape;4498;p77"/>
              <p:cNvGrpSpPr/>
              <p:nvPr/>
            </p:nvGrpSpPr>
            <p:grpSpPr>
              <a:xfrm>
                <a:off x="5405280" y="4042510"/>
                <a:ext cx="237570" cy="218647"/>
                <a:chOff x="5405280" y="4042510"/>
                <a:chExt cx="237570" cy="218647"/>
              </a:xfrm>
            </p:grpSpPr>
            <p:sp>
              <p:nvSpPr>
                <p:cNvPr id="4499" name="Google Shape;4499;p77"/>
                <p:cNvSpPr/>
                <p:nvPr/>
              </p:nvSpPr>
              <p:spPr>
                <a:xfrm>
                  <a:off x="5405280" y="4042510"/>
                  <a:ext cx="144999" cy="173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36" h="22102" fill="none" extrusionOk="0">
                      <a:moveTo>
                        <a:pt x="0" y="12037"/>
                      </a:moveTo>
                      <a:cubicBezTo>
                        <a:pt x="702" y="12073"/>
                        <a:pt x="12302" y="22101"/>
                        <a:pt x="12302" y="22101"/>
                      </a:cubicBezTo>
                      <a:lnTo>
                        <a:pt x="11819" y="13005"/>
                      </a:lnTo>
                      <a:lnTo>
                        <a:pt x="18435" y="1"/>
                      </a:lnTo>
                      <a:lnTo>
                        <a:pt x="0" y="125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0" name="Google Shape;4500;p77"/>
                <p:cNvSpPr/>
                <p:nvPr/>
              </p:nvSpPr>
              <p:spPr>
                <a:xfrm>
                  <a:off x="5502036" y="4125093"/>
                  <a:ext cx="134350" cy="135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82" h="17239" fill="none" extrusionOk="0">
                      <a:moveTo>
                        <a:pt x="13513" y="17239"/>
                      </a:moveTo>
                      <a:lnTo>
                        <a:pt x="12690" y="8614"/>
                      </a:lnTo>
                      <a:lnTo>
                        <a:pt x="17081" y="1"/>
                      </a:lnTo>
                      <a:lnTo>
                        <a:pt x="0" y="202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1" name="Google Shape;4501;p77"/>
                <p:cNvSpPr/>
                <p:nvPr/>
              </p:nvSpPr>
              <p:spPr>
                <a:xfrm>
                  <a:off x="5543704" y="4042990"/>
                  <a:ext cx="99146" cy="81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6" h="10380" fill="none" extrusionOk="0">
                      <a:moveTo>
                        <a:pt x="1" y="0"/>
                      </a:moveTo>
                      <a:lnTo>
                        <a:pt x="12606" y="1037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2" name="Google Shape;4502;p77"/>
                <p:cNvSpPr/>
                <p:nvPr/>
              </p:nvSpPr>
              <p:spPr>
                <a:xfrm>
                  <a:off x="5501941" y="4140980"/>
                  <a:ext cx="103708" cy="51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86" h="6594" fill="none" extrusionOk="0">
                      <a:moveTo>
                        <a:pt x="13186" y="6594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3" name="Google Shape;4503;p77"/>
                <p:cNvSpPr/>
                <p:nvPr/>
              </p:nvSpPr>
              <p:spPr>
                <a:xfrm>
                  <a:off x="5495854" y="4211010"/>
                  <a:ext cx="105989" cy="5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6" h="6376" fill="none" extrusionOk="0">
                      <a:moveTo>
                        <a:pt x="0" y="0"/>
                      </a:moveTo>
                      <a:lnTo>
                        <a:pt x="13476" y="637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4" name="Google Shape;4504;p77"/>
                <p:cNvSpPr/>
                <p:nvPr/>
              </p:nvSpPr>
              <p:spPr>
                <a:xfrm>
                  <a:off x="5405280" y="4134420"/>
                  <a:ext cx="96669" cy="6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91" h="835" fill="none" extrusionOk="0">
                      <a:moveTo>
                        <a:pt x="12290" y="83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5" name="Google Shape;4505;p77"/>
              <p:cNvGrpSpPr/>
              <p:nvPr/>
            </p:nvGrpSpPr>
            <p:grpSpPr>
              <a:xfrm>
                <a:off x="5382826" y="4125549"/>
                <a:ext cx="37776" cy="32380"/>
                <a:chOff x="5382826" y="4125549"/>
                <a:chExt cx="37776" cy="32380"/>
              </a:xfrm>
            </p:grpSpPr>
            <p:sp>
              <p:nvSpPr>
                <p:cNvPr id="4506" name="Google Shape;4506;p77"/>
                <p:cNvSpPr/>
                <p:nvPr/>
              </p:nvSpPr>
              <p:spPr>
                <a:xfrm>
                  <a:off x="5382826" y="4125549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4" y="0"/>
                      </a:moveTo>
                      <a:cubicBezTo>
                        <a:pt x="2229" y="0"/>
                        <a:pt x="1714" y="188"/>
                        <a:pt x="1295" y="608"/>
                      </a:cubicBezTo>
                      <a:cubicBezTo>
                        <a:pt x="0" y="1902"/>
                        <a:pt x="907" y="4116"/>
                        <a:pt x="2746" y="4116"/>
                      </a:cubicBezTo>
                      <a:cubicBezTo>
                        <a:pt x="3871" y="4116"/>
                        <a:pt x="4790" y="3197"/>
                        <a:pt x="4803" y="2060"/>
                      </a:cubicBezTo>
                      <a:cubicBezTo>
                        <a:pt x="4794" y="817"/>
                        <a:pt x="3787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7" name="Google Shape;4507;p77"/>
                <p:cNvSpPr/>
                <p:nvPr/>
              </p:nvSpPr>
              <p:spPr>
                <a:xfrm>
                  <a:off x="5395669" y="4135176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08" name="Google Shape;4508;p77"/>
              <p:cNvGrpSpPr/>
              <p:nvPr/>
            </p:nvGrpSpPr>
            <p:grpSpPr>
              <a:xfrm>
                <a:off x="5475680" y="4195587"/>
                <a:ext cx="37783" cy="32364"/>
                <a:chOff x="5475680" y="4195587"/>
                <a:chExt cx="37783" cy="32364"/>
              </a:xfrm>
            </p:grpSpPr>
            <p:sp>
              <p:nvSpPr>
                <p:cNvPr id="4509" name="Google Shape;4509;p77"/>
                <p:cNvSpPr/>
                <p:nvPr/>
              </p:nvSpPr>
              <p:spPr>
                <a:xfrm>
                  <a:off x="5475680" y="4195587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1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0" name="Google Shape;4510;p77"/>
                <p:cNvSpPr/>
                <p:nvPr/>
              </p:nvSpPr>
              <p:spPr>
                <a:xfrm>
                  <a:off x="5488523" y="4205300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16"/>
                      </a:cubicBezTo>
                      <a:cubicBezTo>
                        <a:pt x="700" y="1583"/>
                        <a:pt x="905" y="1657"/>
                        <a:pt x="1106" y="1657"/>
                      </a:cubicBezTo>
                      <a:cubicBezTo>
                        <a:pt x="1531" y="1657"/>
                        <a:pt x="1940" y="1324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11" name="Google Shape;4511;p77"/>
              <p:cNvGrpSpPr/>
              <p:nvPr/>
            </p:nvGrpSpPr>
            <p:grpSpPr>
              <a:xfrm>
                <a:off x="5532575" y="4027197"/>
                <a:ext cx="33308" cy="32262"/>
                <a:chOff x="5532575" y="4027197"/>
                <a:chExt cx="33308" cy="32262"/>
              </a:xfrm>
            </p:grpSpPr>
            <p:sp>
              <p:nvSpPr>
                <p:cNvPr id="4512" name="Google Shape;4512;p77"/>
                <p:cNvSpPr/>
                <p:nvPr/>
              </p:nvSpPr>
              <p:spPr>
                <a:xfrm>
                  <a:off x="5532575" y="4027197"/>
                  <a:ext cx="33308" cy="32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5" h="4102" extrusionOk="0">
                      <a:moveTo>
                        <a:pt x="1984" y="0"/>
                      </a:moveTo>
                      <a:cubicBezTo>
                        <a:pt x="871" y="49"/>
                        <a:pt x="0" y="1004"/>
                        <a:pt x="37" y="2117"/>
                      </a:cubicBezTo>
                      <a:cubicBezTo>
                        <a:pt x="73" y="3227"/>
                        <a:pt x="980" y="4101"/>
                        <a:pt x="2084" y="4101"/>
                      </a:cubicBezTo>
                      <a:cubicBezTo>
                        <a:pt x="2099" y="4101"/>
                        <a:pt x="2114" y="4101"/>
                        <a:pt x="2130" y="4101"/>
                      </a:cubicBezTo>
                      <a:lnTo>
                        <a:pt x="2275" y="4101"/>
                      </a:lnTo>
                      <a:cubicBezTo>
                        <a:pt x="3375" y="4028"/>
                        <a:pt x="4234" y="3085"/>
                        <a:pt x="4186" y="1984"/>
                      </a:cubicBezTo>
                      <a:cubicBezTo>
                        <a:pt x="4150" y="871"/>
                        <a:pt x="3242" y="0"/>
                        <a:pt x="2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3" name="Google Shape;4513;p77"/>
                <p:cNvSpPr/>
                <p:nvPr/>
              </p:nvSpPr>
              <p:spPr>
                <a:xfrm>
                  <a:off x="5540661" y="4036792"/>
                  <a:ext cx="15502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1" h="1661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50"/>
                        <a:pt x="1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8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14" name="Google Shape;4514;p77"/>
              <p:cNvGrpSpPr/>
              <p:nvPr/>
            </p:nvGrpSpPr>
            <p:grpSpPr>
              <a:xfrm>
                <a:off x="5590706" y="4245348"/>
                <a:ext cx="33497" cy="32270"/>
                <a:chOff x="5590706" y="4245348"/>
                <a:chExt cx="33497" cy="32270"/>
              </a:xfrm>
            </p:grpSpPr>
            <p:sp>
              <p:nvSpPr>
                <p:cNvPr id="4515" name="Google Shape;4515;p77"/>
                <p:cNvSpPr/>
                <p:nvPr/>
              </p:nvSpPr>
              <p:spPr>
                <a:xfrm>
                  <a:off x="5590706" y="4245348"/>
                  <a:ext cx="33497" cy="3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4103" extrusionOk="0">
                      <a:moveTo>
                        <a:pt x="2175" y="0"/>
                      </a:moveTo>
                      <a:cubicBezTo>
                        <a:pt x="2160" y="0"/>
                        <a:pt x="2145" y="1"/>
                        <a:pt x="2130" y="1"/>
                      </a:cubicBezTo>
                      <a:lnTo>
                        <a:pt x="1984" y="1"/>
                      </a:lnTo>
                      <a:cubicBezTo>
                        <a:pt x="872" y="49"/>
                        <a:pt x="1" y="993"/>
                        <a:pt x="37" y="2118"/>
                      </a:cubicBezTo>
                      <a:cubicBezTo>
                        <a:pt x="73" y="3228"/>
                        <a:pt x="980" y="4102"/>
                        <a:pt x="2085" y="4102"/>
                      </a:cubicBezTo>
                      <a:cubicBezTo>
                        <a:pt x="2100" y="4102"/>
                        <a:pt x="2115" y="4102"/>
                        <a:pt x="2130" y="4102"/>
                      </a:cubicBezTo>
                      <a:lnTo>
                        <a:pt x="2275" y="4102"/>
                      </a:lnTo>
                      <a:cubicBezTo>
                        <a:pt x="3388" y="4041"/>
                        <a:pt x="4259" y="3098"/>
                        <a:pt x="4222" y="1985"/>
                      </a:cubicBezTo>
                      <a:cubicBezTo>
                        <a:pt x="4175" y="875"/>
                        <a:pt x="3279" y="0"/>
                        <a:pt x="2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6" name="Google Shape;4516;p77"/>
                <p:cNvSpPr/>
                <p:nvPr/>
              </p:nvSpPr>
              <p:spPr>
                <a:xfrm>
                  <a:off x="5598791" y="4254944"/>
                  <a:ext cx="1540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" h="1659" extrusionOk="0">
                      <a:moveTo>
                        <a:pt x="1106" y="0"/>
                      </a:moveTo>
                      <a:cubicBezTo>
                        <a:pt x="1085" y="0"/>
                        <a:pt x="1063" y="1"/>
                        <a:pt x="1041" y="3"/>
                      </a:cubicBezTo>
                      <a:cubicBezTo>
                        <a:pt x="303" y="51"/>
                        <a:pt x="1" y="970"/>
                        <a:pt x="557" y="1454"/>
                      </a:cubicBezTo>
                      <a:cubicBezTo>
                        <a:pt x="720" y="1596"/>
                        <a:pt x="909" y="1659"/>
                        <a:pt x="1093" y="1659"/>
                      </a:cubicBezTo>
                      <a:cubicBezTo>
                        <a:pt x="1538" y="1659"/>
                        <a:pt x="1958" y="1290"/>
                        <a:pt x="1924" y="777"/>
                      </a:cubicBezTo>
                      <a:cubicBezTo>
                        <a:pt x="1901" y="339"/>
                        <a:pt x="1538" y="0"/>
                        <a:pt x="1106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17" name="Google Shape;4517;p77"/>
              <p:cNvGrpSpPr/>
              <p:nvPr/>
            </p:nvGrpSpPr>
            <p:grpSpPr>
              <a:xfrm>
                <a:off x="5618681" y="4109677"/>
                <a:ext cx="33112" cy="32357"/>
                <a:chOff x="5618681" y="4109677"/>
                <a:chExt cx="33112" cy="32357"/>
              </a:xfrm>
            </p:grpSpPr>
            <p:sp>
              <p:nvSpPr>
                <p:cNvPr id="4518" name="Google Shape;4518;p77"/>
                <p:cNvSpPr/>
                <p:nvPr/>
              </p:nvSpPr>
              <p:spPr>
                <a:xfrm>
                  <a:off x="5618681" y="4109677"/>
                  <a:ext cx="33112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0" h="4114" extrusionOk="0">
                      <a:moveTo>
                        <a:pt x="1984" y="1"/>
                      </a:moveTo>
                      <a:cubicBezTo>
                        <a:pt x="871" y="61"/>
                        <a:pt x="0" y="1005"/>
                        <a:pt x="36" y="2130"/>
                      </a:cubicBezTo>
                      <a:cubicBezTo>
                        <a:pt x="84" y="3235"/>
                        <a:pt x="992" y="4114"/>
                        <a:pt x="2106" y="4114"/>
                      </a:cubicBezTo>
                      <a:cubicBezTo>
                        <a:pt x="2114" y="4114"/>
                        <a:pt x="2121" y="4114"/>
                        <a:pt x="2129" y="4114"/>
                      </a:cubicBezTo>
                      <a:lnTo>
                        <a:pt x="2274" y="4114"/>
                      </a:lnTo>
                      <a:cubicBezTo>
                        <a:pt x="3375" y="4029"/>
                        <a:pt x="4210" y="3086"/>
                        <a:pt x="4173" y="1985"/>
                      </a:cubicBezTo>
                      <a:cubicBezTo>
                        <a:pt x="4137" y="884"/>
                        <a:pt x="3230" y="13"/>
                        <a:pt x="21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9" name="Google Shape;4519;p77"/>
                <p:cNvSpPr/>
                <p:nvPr/>
              </p:nvSpPr>
              <p:spPr>
                <a:xfrm>
                  <a:off x="5626767" y="4119280"/>
                  <a:ext cx="15494" cy="13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" h="1660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62"/>
                        <a:pt x="0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7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20" name="Google Shape;4520;p77"/>
              <p:cNvGrpSpPr/>
              <p:nvPr/>
            </p:nvGrpSpPr>
            <p:grpSpPr>
              <a:xfrm>
                <a:off x="5479298" y="4128262"/>
                <a:ext cx="31405" cy="26906"/>
                <a:chOff x="5479298" y="4128262"/>
                <a:chExt cx="31405" cy="26906"/>
              </a:xfrm>
            </p:grpSpPr>
            <p:sp>
              <p:nvSpPr>
                <p:cNvPr id="4521" name="Google Shape;4521;p77"/>
                <p:cNvSpPr/>
                <p:nvPr/>
              </p:nvSpPr>
              <p:spPr>
                <a:xfrm>
                  <a:off x="5479298" y="4128262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2" name="Google Shape;4522;p77"/>
                <p:cNvSpPr/>
                <p:nvPr/>
              </p:nvSpPr>
              <p:spPr>
                <a:xfrm>
                  <a:off x="5493471" y="413793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8" y="1"/>
                        <a:pt x="1" y="218"/>
                        <a:pt x="1" y="485"/>
                      </a:cubicBezTo>
                      <a:cubicBezTo>
                        <a:pt x="1" y="751"/>
                        <a:pt x="218" y="968"/>
                        <a:pt x="485" y="968"/>
                      </a:cubicBezTo>
                      <a:cubicBezTo>
                        <a:pt x="751" y="968"/>
                        <a:pt x="968" y="751"/>
                        <a:pt x="968" y="485"/>
                      </a:cubicBezTo>
                      <a:cubicBezTo>
                        <a:pt x="968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23" name="Google Shape;4523;p77"/>
              <p:cNvGrpSpPr/>
              <p:nvPr/>
            </p:nvGrpSpPr>
            <p:grpSpPr>
              <a:xfrm>
                <a:off x="5582903" y="4180116"/>
                <a:ext cx="31499" cy="26898"/>
                <a:chOff x="5582903" y="4180116"/>
                <a:chExt cx="31499" cy="26898"/>
              </a:xfrm>
            </p:grpSpPr>
            <p:sp>
              <p:nvSpPr>
                <p:cNvPr id="4524" name="Google Shape;4524;p77"/>
                <p:cNvSpPr/>
                <p:nvPr/>
              </p:nvSpPr>
              <p:spPr>
                <a:xfrm>
                  <a:off x="5582903" y="4180116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1"/>
                      </a:moveTo>
                      <a:cubicBezTo>
                        <a:pt x="1855" y="1"/>
                        <a:pt x="1425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5" name="Google Shape;4525;p77"/>
                <p:cNvSpPr/>
                <p:nvPr/>
              </p:nvSpPr>
              <p:spPr>
                <a:xfrm>
                  <a:off x="5597084" y="4189790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526" name="Google Shape;4526;p77"/>
            <p:cNvGrpSpPr/>
            <p:nvPr/>
          </p:nvGrpSpPr>
          <p:grpSpPr>
            <a:xfrm>
              <a:off x="3977681" y="3230323"/>
              <a:ext cx="94584" cy="84085"/>
              <a:chOff x="3977681" y="3230323"/>
              <a:chExt cx="94584" cy="84085"/>
            </a:xfrm>
          </p:grpSpPr>
          <p:grpSp>
            <p:nvGrpSpPr>
              <p:cNvPr id="4527" name="Google Shape;4527;p77"/>
              <p:cNvGrpSpPr/>
              <p:nvPr/>
            </p:nvGrpSpPr>
            <p:grpSpPr>
              <a:xfrm>
                <a:off x="4000135" y="3243041"/>
                <a:ext cx="59570" cy="57186"/>
                <a:chOff x="4000135" y="3243041"/>
                <a:chExt cx="59570" cy="57186"/>
              </a:xfrm>
            </p:grpSpPr>
            <p:sp>
              <p:nvSpPr>
                <p:cNvPr id="4528" name="Google Shape;4528;p77"/>
                <p:cNvSpPr/>
                <p:nvPr/>
              </p:nvSpPr>
              <p:spPr>
                <a:xfrm>
                  <a:off x="4000135" y="3243041"/>
                  <a:ext cx="59570" cy="57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4" h="7259" fill="none" extrusionOk="0">
                      <a:moveTo>
                        <a:pt x="1" y="2323"/>
                      </a:moveTo>
                      <a:lnTo>
                        <a:pt x="2577" y="7259"/>
                      </a:lnTo>
                      <a:lnTo>
                        <a:pt x="7573" y="4114"/>
                      </a:lnTo>
                      <a:lnTo>
                        <a:pt x="5541" y="1"/>
                      </a:lnTo>
                      <a:lnTo>
                        <a:pt x="352" y="232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9" name="Google Shape;4529;p77"/>
                <p:cNvSpPr/>
                <p:nvPr/>
              </p:nvSpPr>
              <p:spPr>
                <a:xfrm>
                  <a:off x="4024210" y="3246847"/>
                  <a:ext cx="15706" cy="53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6787" fill="none" extrusionOk="0">
                      <a:moveTo>
                        <a:pt x="0" y="6787"/>
                      </a:moveTo>
                      <a:lnTo>
                        <a:pt x="199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0" name="Google Shape;4530;p77"/>
                <p:cNvSpPr/>
                <p:nvPr/>
              </p:nvSpPr>
              <p:spPr>
                <a:xfrm>
                  <a:off x="4002896" y="3261311"/>
                  <a:ext cx="56809" cy="14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3" h="1791" fill="none" extrusionOk="0">
                      <a:moveTo>
                        <a:pt x="7222" y="1791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1" name="Google Shape;4531;p77"/>
              <p:cNvGrpSpPr/>
              <p:nvPr/>
            </p:nvGrpSpPr>
            <p:grpSpPr>
              <a:xfrm>
                <a:off x="3977681" y="3245872"/>
                <a:ext cx="37783" cy="32380"/>
                <a:chOff x="3977681" y="3245872"/>
                <a:chExt cx="37783" cy="32380"/>
              </a:xfrm>
            </p:grpSpPr>
            <p:sp>
              <p:nvSpPr>
                <p:cNvPr id="4532" name="Google Shape;4532;p77"/>
                <p:cNvSpPr/>
                <p:nvPr/>
              </p:nvSpPr>
              <p:spPr>
                <a:xfrm>
                  <a:off x="3977681" y="3245872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26" y="1"/>
                      </a:moveTo>
                      <a:cubicBezTo>
                        <a:pt x="2219" y="1"/>
                        <a:pt x="1703" y="189"/>
                        <a:pt x="1283" y="608"/>
                      </a:cubicBezTo>
                      <a:cubicBezTo>
                        <a:pt x="1" y="1903"/>
                        <a:pt x="908" y="4117"/>
                        <a:pt x="2747" y="4117"/>
                      </a:cubicBezTo>
                      <a:cubicBezTo>
                        <a:pt x="3872" y="4104"/>
                        <a:pt x="4791" y="3185"/>
                        <a:pt x="4803" y="2060"/>
                      </a:cubicBezTo>
                      <a:cubicBezTo>
                        <a:pt x="4795" y="818"/>
                        <a:pt x="3782" y="1"/>
                        <a:pt x="27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3" name="Google Shape;4533;p77"/>
                <p:cNvSpPr/>
                <p:nvPr/>
              </p:nvSpPr>
              <p:spPr>
                <a:xfrm>
                  <a:off x="3992718" y="325550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4" name="Google Shape;4534;p77"/>
              <p:cNvGrpSpPr/>
              <p:nvPr/>
            </p:nvGrpSpPr>
            <p:grpSpPr>
              <a:xfrm>
                <a:off x="4040860" y="3262672"/>
                <a:ext cx="31405" cy="27001"/>
                <a:chOff x="4040860" y="3262672"/>
                <a:chExt cx="31405" cy="27001"/>
              </a:xfrm>
            </p:grpSpPr>
            <p:sp>
              <p:nvSpPr>
                <p:cNvPr id="4535" name="Google Shape;4535;p77"/>
                <p:cNvSpPr/>
                <p:nvPr/>
              </p:nvSpPr>
              <p:spPr>
                <a:xfrm>
                  <a:off x="4040860" y="326267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6" name="Google Shape;4536;p77"/>
                <p:cNvSpPr/>
                <p:nvPr/>
              </p:nvSpPr>
              <p:spPr>
                <a:xfrm>
                  <a:off x="4054938" y="327234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37" name="Google Shape;4537;p77"/>
              <p:cNvGrpSpPr/>
              <p:nvPr/>
            </p:nvGrpSpPr>
            <p:grpSpPr>
              <a:xfrm>
                <a:off x="4021072" y="3230323"/>
                <a:ext cx="31397" cy="26906"/>
                <a:chOff x="4021072" y="3230323"/>
                <a:chExt cx="31397" cy="26906"/>
              </a:xfrm>
            </p:grpSpPr>
            <p:sp>
              <p:nvSpPr>
                <p:cNvPr id="4538" name="Google Shape;4538;p77"/>
                <p:cNvSpPr/>
                <p:nvPr/>
              </p:nvSpPr>
              <p:spPr>
                <a:xfrm>
                  <a:off x="4021072" y="3230323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9" name="Google Shape;4539;p77"/>
                <p:cNvSpPr/>
                <p:nvPr/>
              </p:nvSpPr>
              <p:spPr>
                <a:xfrm>
                  <a:off x="403524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40" name="Google Shape;4540;p77"/>
              <p:cNvGrpSpPr/>
              <p:nvPr/>
            </p:nvGrpSpPr>
            <p:grpSpPr>
              <a:xfrm>
                <a:off x="4001472" y="3287462"/>
                <a:ext cx="31499" cy="26945"/>
                <a:chOff x="4001472" y="3287462"/>
                <a:chExt cx="31499" cy="26945"/>
              </a:xfrm>
            </p:grpSpPr>
            <p:sp>
              <p:nvSpPr>
                <p:cNvPr id="4541" name="Google Shape;4541;p77"/>
                <p:cNvSpPr/>
                <p:nvPr/>
              </p:nvSpPr>
              <p:spPr>
                <a:xfrm>
                  <a:off x="4001472" y="3287462"/>
                  <a:ext cx="31499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6" extrusionOk="0">
                      <a:moveTo>
                        <a:pt x="2276" y="1"/>
                      </a:moveTo>
                      <a:cubicBezTo>
                        <a:pt x="1854" y="1"/>
                        <a:pt x="1425" y="158"/>
                        <a:pt x="1077" y="510"/>
                      </a:cubicBezTo>
                      <a:cubicBezTo>
                        <a:pt x="0" y="1587"/>
                        <a:pt x="762" y="3425"/>
                        <a:pt x="2286" y="3425"/>
                      </a:cubicBezTo>
                      <a:cubicBezTo>
                        <a:pt x="3230" y="3425"/>
                        <a:pt x="3992" y="2663"/>
                        <a:pt x="4004" y="1720"/>
                      </a:cubicBezTo>
                      <a:cubicBezTo>
                        <a:pt x="4004" y="688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2" name="Google Shape;4542;p77"/>
                <p:cNvSpPr/>
                <p:nvPr/>
              </p:nvSpPr>
              <p:spPr>
                <a:xfrm>
                  <a:off x="4014410" y="3297175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06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543" name="Google Shape;4543;p77"/>
            <p:cNvGrpSpPr/>
            <p:nvPr/>
          </p:nvGrpSpPr>
          <p:grpSpPr>
            <a:xfrm>
              <a:off x="4084715" y="3258865"/>
              <a:ext cx="184961" cy="137268"/>
              <a:chOff x="4084715" y="3258865"/>
              <a:chExt cx="184961" cy="137268"/>
            </a:xfrm>
          </p:grpSpPr>
          <p:grpSp>
            <p:nvGrpSpPr>
              <p:cNvPr id="4544" name="Google Shape;4544;p77"/>
              <p:cNvGrpSpPr/>
              <p:nvPr/>
            </p:nvGrpSpPr>
            <p:grpSpPr>
              <a:xfrm>
                <a:off x="4107453" y="3271583"/>
                <a:ext cx="153470" cy="110275"/>
                <a:chOff x="4107453" y="3271583"/>
                <a:chExt cx="153470" cy="110275"/>
              </a:xfrm>
            </p:grpSpPr>
            <p:sp>
              <p:nvSpPr>
                <p:cNvPr id="4545" name="Google Shape;4545;p77"/>
                <p:cNvSpPr/>
                <p:nvPr/>
              </p:nvSpPr>
              <p:spPr>
                <a:xfrm>
                  <a:off x="4107453" y="3271583"/>
                  <a:ext cx="153470" cy="1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3" h="14021" fill="none" extrusionOk="0">
                      <a:moveTo>
                        <a:pt x="19513" y="14021"/>
                      </a:moveTo>
                      <a:lnTo>
                        <a:pt x="14844" y="968"/>
                      </a:lnTo>
                      <a:lnTo>
                        <a:pt x="5674" y="1"/>
                      </a:lnTo>
                      <a:lnTo>
                        <a:pt x="1" y="968"/>
                      </a:lnTo>
                      <a:lnTo>
                        <a:pt x="8977" y="2674"/>
                      </a:lnTo>
                      <a:lnTo>
                        <a:pt x="14360" y="10102"/>
                      </a:lnTo>
                      <a:lnTo>
                        <a:pt x="19029" y="14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6" name="Google Shape;4546;p77"/>
                <p:cNvSpPr/>
                <p:nvPr/>
              </p:nvSpPr>
              <p:spPr>
                <a:xfrm>
                  <a:off x="4155886" y="3271968"/>
                  <a:ext cx="22171" cy="20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9" h="2614" fill="none" extrusionOk="0">
                      <a:moveTo>
                        <a:pt x="2819" y="261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7" name="Google Shape;4547;p77"/>
                <p:cNvSpPr/>
                <p:nvPr/>
              </p:nvSpPr>
              <p:spPr>
                <a:xfrm>
                  <a:off x="4178049" y="3279196"/>
                  <a:ext cx="42345" cy="13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4" h="1695" fill="none" extrusionOk="0">
                      <a:moveTo>
                        <a:pt x="1" y="1694"/>
                      </a:moveTo>
                      <a:lnTo>
                        <a:pt x="538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8" name="Google Shape;4548;p77"/>
                <p:cNvSpPr/>
                <p:nvPr/>
              </p:nvSpPr>
              <p:spPr>
                <a:xfrm>
                  <a:off x="4220387" y="3279196"/>
                  <a:ext cx="8" cy="7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122" fill="none" extrusionOk="0">
                      <a:moveTo>
                        <a:pt x="1" y="0"/>
                      </a:moveTo>
                      <a:lnTo>
                        <a:pt x="1" y="91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49" name="Google Shape;4549;p77"/>
              <p:cNvGrpSpPr/>
              <p:nvPr/>
            </p:nvGrpSpPr>
            <p:grpSpPr>
              <a:xfrm>
                <a:off x="4136947" y="3258865"/>
                <a:ext cx="31499" cy="27001"/>
                <a:chOff x="4136947" y="3258865"/>
                <a:chExt cx="31499" cy="27001"/>
              </a:xfrm>
            </p:grpSpPr>
            <p:sp>
              <p:nvSpPr>
                <p:cNvPr id="4550" name="Google Shape;4550;p77"/>
                <p:cNvSpPr/>
                <p:nvPr/>
              </p:nvSpPr>
              <p:spPr>
                <a:xfrm>
                  <a:off x="4136947" y="3258865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32"/>
                        <a:pt x="2299" y="3432"/>
                      </a:cubicBezTo>
                      <a:cubicBezTo>
                        <a:pt x="3243" y="3420"/>
                        <a:pt x="4005" y="2658"/>
                        <a:pt x="4005" y="1715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1" name="Google Shape;4551;p77"/>
                <p:cNvSpPr/>
                <p:nvPr/>
              </p:nvSpPr>
              <p:spPr>
                <a:xfrm>
                  <a:off x="4151222" y="3268539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06" y="1"/>
                        <a:pt x="0" y="218"/>
                        <a:pt x="0" y="485"/>
                      </a:cubicBezTo>
                      <a:cubicBezTo>
                        <a:pt x="0" y="751"/>
                        <a:pt x="206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52" name="Google Shape;4552;p77"/>
              <p:cNvGrpSpPr/>
              <p:nvPr/>
            </p:nvGrpSpPr>
            <p:grpSpPr>
              <a:xfrm>
                <a:off x="4084715" y="3266478"/>
                <a:ext cx="31468" cy="26898"/>
                <a:chOff x="4084715" y="3266478"/>
                <a:chExt cx="31468" cy="26898"/>
              </a:xfrm>
            </p:grpSpPr>
            <p:sp>
              <p:nvSpPr>
                <p:cNvPr id="4553" name="Google Shape;4553;p77"/>
                <p:cNvSpPr/>
                <p:nvPr/>
              </p:nvSpPr>
              <p:spPr>
                <a:xfrm>
                  <a:off x="4084715" y="3266478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9" y="1"/>
                      </a:moveTo>
                      <a:cubicBezTo>
                        <a:pt x="1859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26"/>
                      </a:cubicBezTo>
                      <a:cubicBezTo>
                        <a:pt x="4001" y="686"/>
                        <a:pt x="3161" y="1"/>
                        <a:pt x="22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4" name="Google Shape;4554;p77"/>
                <p:cNvSpPr/>
                <p:nvPr/>
              </p:nvSpPr>
              <p:spPr>
                <a:xfrm>
                  <a:off x="4098896" y="327615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55" name="Google Shape;4555;p77"/>
              <p:cNvGrpSpPr/>
              <p:nvPr/>
            </p:nvGrpSpPr>
            <p:grpSpPr>
              <a:xfrm>
                <a:off x="4159213" y="3279849"/>
                <a:ext cx="31405" cy="26945"/>
                <a:chOff x="4159213" y="3279849"/>
                <a:chExt cx="31405" cy="26945"/>
              </a:xfrm>
            </p:grpSpPr>
            <p:sp>
              <p:nvSpPr>
                <p:cNvPr id="4556" name="Google Shape;4556;p77"/>
                <p:cNvSpPr/>
                <p:nvPr/>
              </p:nvSpPr>
              <p:spPr>
                <a:xfrm>
                  <a:off x="4159213" y="3279849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6"/>
                        <a:pt x="2287" y="3426"/>
                      </a:cubicBezTo>
                      <a:cubicBezTo>
                        <a:pt x="3230" y="3426"/>
                        <a:pt x="3992" y="2663"/>
                        <a:pt x="3992" y="1720"/>
                      </a:cubicBezTo>
                      <a:cubicBezTo>
                        <a:pt x="3992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7" name="Google Shape;4557;p77"/>
                <p:cNvSpPr/>
                <p:nvPr/>
              </p:nvSpPr>
              <p:spPr>
                <a:xfrm>
                  <a:off x="4173385" y="3289570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58" name="Google Shape;4558;p77"/>
              <p:cNvGrpSpPr/>
              <p:nvPr/>
            </p:nvGrpSpPr>
            <p:grpSpPr>
              <a:xfrm>
                <a:off x="4201550" y="3266502"/>
                <a:ext cx="31405" cy="26883"/>
                <a:chOff x="4201550" y="3266502"/>
                <a:chExt cx="31405" cy="26883"/>
              </a:xfrm>
            </p:grpSpPr>
            <p:sp>
              <p:nvSpPr>
                <p:cNvPr id="4559" name="Google Shape;4559;p77"/>
                <p:cNvSpPr/>
                <p:nvPr/>
              </p:nvSpPr>
              <p:spPr>
                <a:xfrm>
                  <a:off x="4201550" y="3266502"/>
                  <a:ext cx="31405" cy="26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18" extrusionOk="0">
                      <a:moveTo>
                        <a:pt x="2266" y="1"/>
                      </a:moveTo>
                      <a:cubicBezTo>
                        <a:pt x="1849" y="1"/>
                        <a:pt x="1423" y="155"/>
                        <a:pt x="1077" y="502"/>
                      </a:cubicBezTo>
                      <a:cubicBezTo>
                        <a:pt x="1" y="1566"/>
                        <a:pt x="751" y="3417"/>
                        <a:pt x="2275" y="3417"/>
                      </a:cubicBezTo>
                      <a:cubicBezTo>
                        <a:pt x="2282" y="3417"/>
                        <a:pt x="2290" y="3417"/>
                        <a:pt x="2297" y="3417"/>
                      </a:cubicBezTo>
                      <a:cubicBezTo>
                        <a:pt x="3230" y="3417"/>
                        <a:pt x="3993" y="2660"/>
                        <a:pt x="3993" y="1723"/>
                      </a:cubicBezTo>
                      <a:cubicBezTo>
                        <a:pt x="3993" y="689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0" name="Google Shape;4560;p77"/>
                <p:cNvSpPr/>
                <p:nvPr/>
              </p:nvSpPr>
              <p:spPr>
                <a:xfrm>
                  <a:off x="4214331" y="3276247"/>
                  <a:ext cx="8919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4" extrusionOk="0">
                      <a:moveTo>
                        <a:pt x="635" y="0"/>
                      </a:moveTo>
                      <a:cubicBezTo>
                        <a:pt x="209" y="0"/>
                        <a:pt x="0" y="512"/>
                        <a:pt x="311" y="823"/>
                      </a:cubicBezTo>
                      <a:cubicBezTo>
                        <a:pt x="408" y="920"/>
                        <a:pt x="528" y="964"/>
                        <a:pt x="646" y="964"/>
                      </a:cubicBezTo>
                      <a:cubicBezTo>
                        <a:pt x="895" y="964"/>
                        <a:pt x="1134" y="771"/>
                        <a:pt x="1134" y="484"/>
                      </a:cubicBezTo>
                      <a:cubicBezTo>
                        <a:pt x="1134" y="206"/>
                        <a:pt x="916" y="0"/>
                        <a:pt x="650" y="0"/>
                      </a:cubicBezTo>
                      <a:cubicBezTo>
                        <a:pt x="645" y="0"/>
                        <a:pt x="640" y="0"/>
                        <a:pt x="6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61" name="Google Shape;4561;p77"/>
              <p:cNvGrpSpPr/>
              <p:nvPr/>
            </p:nvGrpSpPr>
            <p:grpSpPr>
              <a:xfrm>
                <a:off x="4201550" y="3338278"/>
                <a:ext cx="31405" cy="26930"/>
                <a:chOff x="4201550" y="3338278"/>
                <a:chExt cx="31405" cy="26930"/>
              </a:xfrm>
            </p:grpSpPr>
            <p:sp>
              <p:nvSpPr>
                <p:cNvPr id="4562" name="Google Shape;4562;p77"/>
                <p:cNvSpPr/>
                <p:nvPr/>
              </p:nvSpPr>
              <p:spPr>
                <a:xfrm>
                  <a:off x="4201550" y="3338278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6" y="1"/>
                      </a:moveTo>
                      <a:cubicBezTo>
                        <a:pt x="1848" y="1"/>
                        <a:pt x="1423" y="154"/>
                        <a:pt x="1077" y="497"/>
                      </a:cubicBezTo>
                      <a:cubicBezTo>
                        <a:pt x="1" y="1573"/>
                        <a:pt x="751" y="3412"/>
                        <a:pt x="2275" y="3424"/>
                      </a:cubicBezTo>
                      <a:cubicBezTo>
                        <a:pt x="3218" y="3424"/>
                        <a:pt x="3993" y="2662"/>
                        <a:pt x="3993" y="1718"/>
                      </a:cubicBezTo>
                      <a:cubicBezTo>
                        <a:pt x="3993" y="684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3" name="Google Shape;4563;p77"/>
                <p:cNvSpPr/>
                <p:nvPr/>
              </p:nvSpPr>
              <p:spPr>
                <a:xfrm>
                  <a:off x="4214331" y="3347976"/>
                  <a:ext cx="8919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5" extrusionOk="0">
                      <a:moveTo>
                        <a:pt x="671" y="1"/>
                      </a:moveTo>
                      <a:cubicBezTo>
                        <a:pt x="664" y="1"/>
                        <a:pt x="657" y="1"/>
                        <a:pt x="650" y="1"/>
                      </a:cubicBezTo>
                      <a:cubicBezTo>
                        <a:pt x="645" y="1"/>
                        <a:pt x="640" y="1"/>
                        <a:pt x="635" y="1"/>
                      </a:cubicBezTo>
                      <a:cubicBezTo>
                        <a:pt x="209" y="1"/>
                        <a:pt x="0" y="513"/>
                        <a:pt x="311" y="824"/>
                      </a:cubicBezTo>
                      <a:cubicBezTo>
                        <a:pt x="408" y="921"/>
                        <a:pt x="528" y="965"/>
                        <a:pt x="646" y="965"/>
                      </a:cubicBezTo>
                      <a:cubicBezTo>
                        <a:pt x="895" y="965"/>
                        <a:pt x="1134" y="772"/>
                        <a:pt x="1134" y="485"/>
                      </a:cubicBezTo>
                      <a:cubicBezTo>
                        <a:pt x="1134" y="214"/>
                        <a:pt x="927" y="1"/>
                        <a:pt x="67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64" name="Google Shape;4564;p77"/>
              <p:cNvGrpSpPr/>
              <p:nvPr/>
            </p:nvGrpSpPr>
            <p:grpSpPr>
              <a:xfrm>
                <a:off x="4238272" y="3369132"/>
                <a:ext cx="31405" cy="27001"/>
                <a:chOff x="4238272" y="3369132"/>
                <a:chExt cx="31405" cy="27001"/>
              </a:xfrm>
            </p:grpSpPr>
            <p:sp>
              <p:nvSpPr>
                <p:cNvPr id="4565" name="Google Shape;4565;p77"/>
                <p:cNvSpPr/>
                <p:nvPr/>
              </p:nvSpPr>
              <p:spPr>
                <a:xfrm>
                  <a:off x="4238272" y="33691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4" y="1"/>
                        <a:pt x="1426" y="157"/>
                        <a:pt x="1078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6" name="Google Shape;4566;p77"/>
                <p:cNvSpPr/>
                <p:nvPr/>
              </p:nvSpPr>
              <p:spPr>
                <a:xfrm>
                  <a:off x="4251217" y="3378806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3"/>
                      </a:cubicBezTo>
                      <a:cubicBezTo>
                        <a:pt x="401" y="922"/>
                        <a:pt x="524" y="967"/>
                        <a:pt x="643" y="967"/>
                      </a:cubicBezTo>
                      <a:cubicBezTo>
                        <a:pt x="889" y="967"/>
                        <a:pt x="1125" y="778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567" name="Google Shape;4567;p77"/>
            <p:cNvGrpSpPr/>
            <p:nvPr/>
          </p:nvGrpSpPr>
          <p:grpSpPr>
            <a:xfrm>
              <a:off x="4068639" y="3200169"/>
              <a:ext cx="77643" cy="37272"/>
              <a:chOff x="4068639" y="3200169"/>
              <a:chExt cx="77643" cy="37272"/>
            </a:xfrm>
          </p:grpSpPr>
          <p:sp>
            <p:nvSpPr>
              <p:cNvPr id="4568" name="Google Shape;4568;p77"/>
              <p:cNvSpPr/>
              <p:nvPr/>
            </p:nvSpPr>
            <p:spPr>
              <a:xfrm>
                <a:off x="4087570" y="3212886"/>
                <a:ext cx="49958" cy="10374"/>
              </a:xfrm>
              <a:custGeom>
                <a:avLst/>
                <a:gdLst/>
                <a:ahLst/>
                <a:cxnLst/>
                <a:rect l="l" t="t" r="r" b="b"/>
                <a:pathLst>
                  <a:path w="6352" h="1319" fill="none" extrusionOk="0">
                    <a:moveTo>
                      <a:pt x="1" y="1319"/>
                    </a:moveTo>
                    <a:lnTo>
                      <a:pt x="6351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69" name="Google Shape;4569;p77"/>
              <p:cNvGrpSpPr/>
              <p:nvPr/>
            </p:nvGrpSpPr>
            <p:grpSpPr>
              <a:xfrm>
                <a:off x="4114878" y="3200169"/>
                <a:ext cx="31405" cy="26993"/>
                <a:chOff x="4114878" y="3200169"/>
                <a:chExt cx="31405" cy="26993"/>
              </a:xfrm>
            </p:grpSpPr>
            <p:sp>
              <p:nvSpPr>
                <p:cNvPr id="4570" name="Google Shape;4570;p77"/>
                <p:cNvSpPr/>
                <p:nvPr/>
              </p:nvSpPr>
              <p:spPr>
                <a:xfrm>
                  <a:off x="4114878" y="3200169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7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1" name="Google Shape;4571;p77"/>
                <p:cNvSpPr/>
                <p:nvPr/>
              </p:nvSpPr>
              <p:spPr>
                <a:xfrm>
                  <a:off x="4127721" y="320983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36"/>
                      </a:cubicBezTo>
                      <a:cubicBezTo>
                        <a:pt x="400" y="933"/>
                        <a:pt x="519" y="976"/>
                        <a:pt x="637" y="976"/>
                      </a:cubicBezTo>
                      <a:cubicBezTo>
                        <a:pt x="887" y="976"/>
                        <a:pt x="1129" y="781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72" name="Google Shape;4572;p77"/>
              <p:cNvGrpSpPr/>
              <p:nvPr/>
            </p:nvGrpSpPr>
            <p:grpSpPr>
              <a:xfrm>
                <a:off x="4068639" y="3210535"/>
                <a:ext cx="31499" cy="26906"/>
                <a:chOff x="4068639" y="3210535"/>
                <a:chExt cx="31499" cy="26906"/>
              </a:xfrm>
            </p:grpSpPr>
            <p:sp>
              <p:nvSpPr>
                <p:cNvPr id="4573" name="Google Shape;4573;p77"/>
                <p:cNvSpPr/>
                <p:nvPr/>
              </p:nvSpPr>
              <p:spPr>
                <a:xfrm>
                  <a:off x="4068639" y="321053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4" name="Google Shape;4574;p77"/>
                <p:cNvSpPr/>
                <p:nvPr/>
              </p:nvSpPr>
              <p:spPr>
                <a:xfrm>
                  <a:off x="4081577" y="3220209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7" y="964"/>
                        <a:pt x="1126" y="771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575" name="Google Shape;4575;p77"/>
            <p:cNvGrpSpPr/>
            <p:nvPr/>
          </p:nvGrpSpPr>
          <p:grpSpPr>
            <a:xfrm>
              <a:off x="3869702" y="3066935"/>
              <a:ext cx="382664" cy="190294"/>
              <a:chOff x="3869702" y="3066935"/>
              <a:chExt cx="382664" cy="190294"/>
            </a:xfrm>
          </p:grpSpPr>
          <p:grpSp>
            <p:nvGrpSpPr>
              <p:cNvPr id="4576" name="Google Shape;4576;p77"/>
              <p:cNvGrpSpPr/>
              <p:nvPr/>
            </p:nvGrpSpPr>
            <p:grpSpPr>
              <a:xfrm>
                <a:off x="3888633" y="3082351"/>
                <a:ext cx="351172" cy="160698"/>
                <a:chOff x="3888633" y="3082351"/>
                <a:chExt cx="351172" cy="160698"/>
              </a:xfrm>
            </p:grpSpPr>
            <p:sp>
              <p:nvSpPr>
                <p:cNvPr id="4577" name="Google Shape;4577;p77"/>
                <p:cNvSpPr/>
                <p:nvPr/>
              </p:nvSpPr>
              <p:spPr>
                <a:xfrm>
                  <a:off x="3892440" y="3082351"/>
                  <a:ext cx="347366" cy="160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66" h="20432" fill="none" extrusionOk="0">
                      <a:moveTo>
                        <a:pt x="7041" y="11529"/>
                      </a:moveTo>
                      <a:lnTo>
                        <a:pt x="22440" y="4162"/>
                      </a:lnTo>
                      <a:lnTo>
                        <a:pt x="34815" y="0"/>
                      </a:lnTo>
                      <a:lnTo>
                        <a:pt x="44166" y="484"/>
                      </a:lnTo>
                      <a:lnTo>
                        <a:pt x="38964" y="8565"/>
                      </a:lnTo>
                      <a:lnTo>
                        <a:pt x="33012" y="10065"/>
                      </a:lnTo>
                      <a:lnTo>
                        <a:pt x="22440" y="4839"/>
                      </a:lnTo>
                      <a:lnTo>
                        <a:pt x="18750" y="15424"/>
                      </a:lnTo>
                      <a:cubicBezTo>
                        <a:pt x="18750" y="15424"/>
                        <a:pt x="6206" y="11154"/>
                        <a:pt x="6557" y="11516"/>
                      </a:cubicBezTo>
                      <a:lnTo>
                        <a:pt x="0" y="204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8" name="Google Shape;4578;p77"/>
                <p:cNvSpPr/>
                <p:nvPr/>
              </p:nvSpPr>
              <p:spPr>
                <a:xfrm>
                  <a:off x="3888633" y="3172924"/>
                  <a:ext cx="72979" cy="70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9" h="8916" fill="none" extrusionOk="0">
                      <a:moveTo>
                        <a:pt x="0" y="8916"/>
                      </a:moveTo>
                      <a:lnTo>
                        <a:pt x="9279" y="6883"/>
                      </a:lnTo>
                      <a:lnTo>
                        <a:pt x="704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9" name="Google Shape;4579;p77"/>
                <p:cNvSpPr/>
                <p:nvPr/>
              </p:nvSpPr>
              <p:spPr>
                <a:xfrm>
                  <a:off x="3960370" y="3203653"/>
                  <a:ext cx="79547" cy="19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4" h="2493" fill="none" extrusionOk="0">
                      <a:moveTo>
                        <a:pt x="0" y="2493"/>
                      </a:moveTo>
                      <a:lnTo>
                        <a:pt x="1011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0" name="Google Shape;4580;p77"/>
                <p:cNvSpPr/>
                <p:nvPr/>
              </p:nvSpPr>
              <p:spPr>
                <a:xfrm>
                  <a:off x="4043613" y="3161504"/>
                  <a:ext cx="108474" cy="42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2" h="5360" fill="none" extrusionOk="0">
                      <a:moveTo>
                        <a:pt x="1" y="5360"/>
                      </a:moveTo>
                      <a:lnTo>
                        <a:pt x="1379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1" name="Google Shape;4581;p77"/>
                <p:cNvSpPr/>
                <p:nvPr/>
              </p:nvSpPr>
              <p:spPr>
                <a:xfrm>
                  <a:off x="4152079" y="3082351"/>
                  <a:ext cx="17224" cy="82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" h="10549" fill="none" extrusionOk="0">
                      <a:moveTo>
                        <a:pt x="0" y="10549"/>
                      </a:moveTo>
                      <a:lnTo>
                        <a:pt x="219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2" name="Google Shape;4582;p77"/>
                <p:cNvSpPr/>
                <p:nvPr/>
              </p:nvSpPr>
              <p:spPr>
                <a:xfrm>
                  <a:off x="4169296" y="3082351"/>
                  <a:ext cx="25797" cy="63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0" h="8081" fill="none" extrusionOk="0">
                      <a:moveTo>
                        <a:pt x="1" y="0"/>
                      </a:moveTo>
                      <a:lnTo>
                        <a:pt x="3279" y="808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83" name="Google Shape;4583;p77"/>
              <p:cNvGrpSpPr/>
              <p:nvPr/>
            </p:nvGrpSpPr>
            <p:grpSpPr>
              <a:xfrm>
                <a:off x="4143703" y="3066935"/>
                <a:ext cx="37783" cy="32357"/>
                <a:chOff x="4143703" y="3066935"/>
                <a:chExt cx="37783" cy="32357"/>
              </a:xfrm>
            </p:grpSpPr>
            <p:sp>
              <p:nvSpPr>
                <p:cNvPr id="4584" name="Google Shape;4584;p77"/>
                <p:cNvSpPr/>
                <p:nvPr/>
              </p:nvSpPr>
              <p:spPr>
                <a:xfrm>
                  <a:off x="4143703" y="306693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1" y="0"/>
                      </a:moveTo>
                      <a:cubicBezTo>
                        <a:pt x="2227" y="0"/>
                        <a:pt x="1713" y="188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5" name="Google Shape;4585;p77"/>
                <p:cNvSpPr/>
                <p:nvPr/>
              </p:nvSpPr>
              <p:spPr>
                <a:xfrm>
                  <a:off x="4158741" y="3076641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4" y="1658"/>
                        <a:pt x="1657" y="1283"/>
                        <a:pt x="1657" y="823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86" name="Google Shape;4586;p77"/>
              <p:cNvGrpSpPr/>
              <p:nvPr/>
            </p:nvGrpSpPr>
            <p:grpSpPr>
              <a:xfrm>
                <a:off x="4044565" y="3103563"/>
                <a:ext cx="37783" cy="32451"/>
                <a:chOff x="4044565" y="3103563"/>
                <a:chExt cx="37783" cy="32451"/>
              </a:xfrm>
            </p:grpSpPr>
            <p:sp>
              <p:nvSpPr>
                <p:cNvPr id="4587" name="Google Shape;4587;p77"/>
                <p:cNvSpPr/>
                <p:nvPr/>
              </p:nvSpPr>
              <p:spPr>
                <a:xfrm>
                  <a:off x="4044565" y="3103563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8" name="Google Shape;4588;p77"/>
                <p:cNvSpPr/>
                <p:nvPr/>
              </p:nvSpPr>
              <p:spPr>
                <a:xfrm>
                  <a:off x="4059602" y="3113268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89" name="Google Shape;4589;p77"/>
              <p:cNvGrpSpPr/>
              <p:nvPr/>
            </p:nvGrpSpPr>
            <p:grpSpPr>
              <a:xfrm>
                <a:off x="4017454" y="3188237"/>
                <a:ext cx="37776" cy="32357"/>
                <a:chOff x="4017454" y="3188237"/>
                <a:chExt cx="37776" cy="32357"/>
              </a:xfrm>
            </p:grpSpPr>
            <p:sp>
              <p:nvSpPr>
                <p:cNvPr id="4590" name="Google Shape;4590;p77"/>
                <p:cNvSpPr/>
                <p:nvPr/>
              </p:nvSpPr>
              <p:spPr>
                <a:xfrm>
                  <a:off x="4017454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08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1" name="Google Shape;4591;p77"/>
                <p:cNvSpPr/>
                <p:nvPr/>
              </p:nvSpPr>
              <p:spPr>
                <a:xfrm>
                  <a:off x="4032484" y="319794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92" name="Google Shape;4592;p77"/>
              <p:cNvGrpSpPr/>
              <p:nvPr/>
            </p:nvGrpSpPr>
            <p:grpSpPr>
              <a:xfrm>
                <a:off x="3921548" y="3157509"/>
                <a:ext cx="37783" cy="32357"/>
                <a:chOff x="3921548" y="3157509"/>
                <a:chExt cx="37783" cy="32357"/>
              </a:xfrm>
            </p:grpSpPr>
            <p:sp>
              <p:nvSpPr>
                <p:cNvPr id="4593" name="Google Shape;4593;p77"/>
                <p:cNvSpPr/>
                <p:nvPr/>
              </p:nvSpPr>
              <p:spPr>
                <a:xfrm>
                  <a:off x="3921548" y="31575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4" name="Google Shape;4594;p77"/>
                <p:cNvSpPr/>
                <p:nvPr/>
              </p:nvSpPr>
              <p:spPr>
                <a:xfrm>
                  <a:off x="3936586" y="3167214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4"/>
                        <a:pt x="1282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95" name="Google Shape;4595;p77"/>
              <p:cNvGrpSpPr/>
              <p:nvPr/>
            </p:nvGrpSpPr>
            <p:grpSpPr>
              <a:xfrm>
                <a:off x="3939056" y="3211620"/>
                <a:ext cx="37783" cy="32380"/>
                <a:chOff x="3939056" y="3211620"/>
                <a:chExt cx="37783" cy="32380"/>
              </a:xfrm>
            </p:grpSpPr>
            <p:sp>
              <p:nvSpPr>
                <p:cNvPr id="4596" name="Google Shape;4596;p77"/>
                <p:cNvSpPr/>
                <p:nvPr/>
              </p:nvSpPr>
              <p:spPr>
                <a:xfrm>
                  <a:off x="3939056" y="3211620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59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7" name="Google Shape;4597;p77"/>
                <p:cNvSpPr/>
                <p:nvPr/>
              </p:nvSpPr>
              <p:spPr>
                <a:xfrm>
                  <a:off x="3954188" y="32212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98" name="Google Shape;4598;p77"/>
              <p:cNvGrpSpPr/>
              <p:nvPr/>
            </p:nvGrpSpPr>
            <p:grpSpPr>
              <a:xfrm>
                <a:off x="4176240" y="3136965"/>
                <a:ext cx="31405" cy="26930"/>
                <a:chOff x="4176240" y="3136965"/>
                <a:chExt cx="31405" cy="26930"/>
              </a:xfrm>
            </p:grpSpPr>
            <p:sp>
              <p:nvSpPr>
                <p:cNvPr id="4599" name="Google Shape;4599;p77"/>
                <p:cNvSpPr/>
                <p:nvPr/>
              </p:nvSpPr>
              <p:spPr>
                <a:xfrm>
                  <a:off x="4176240" y="3136965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8" y="1"/>
                      </a:moveTo>
                      <a:cubicBezTo>
                        <a:pt x="1846" y="1"/>
                        <a:pt x="1415" y="158"/>
                        <a:pt x="1065" y="508"/>
                      </a:cubicBezTo>
                      <a:cubicBezTo>
                        <a:pt x="1" y="1585"/>
                        <a:pt x="763" y="3423"/>
                        <a:pt x="2275" y="3423"/>
                      </a:cubicBezTo>
                      <a:cubicBezTo>
                        <a:pt x="3231" y="3423"/>
                        <a:pt x="3993" y="2649"/>
                        <a:pt x="3993" y="1705"/>
                      </a:cubicBezTo>
                      <a:cubicBezTo>
                        <a:pt x="3985" y="677"/>
                        <a:pt x="3145" y="1"/>
                        <a:pt x="22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0" name="Google Shape;4600;p77"/>
                <p:cNvSpPr/>
                <p:nvPr/>
              </p:nvSpPr>
              <p:spPr>
                <a:xfrm>
                  <a:off x="4190327" y="3146663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01" name="Google Shape;4601;p77"/>
              <p:cNvGrpSpPr/>
              <p:nvPr/>
            </p:nvGrpSpPr>
            <p:grpSpPr>
              <a:xfrm>
                <a:off x="4133148" y="3152593"/>
                <a:ext cx="31499" cy="27001"/>
                <a:chOff x="4133148" y="3152593"/>
                <a:chExt cx="31499" cy="27001"/>
              </a:xfrm>
            </p:grpSpPr>
            <p:sp>
              <p:nvSpPr>
                <p:cNvPr id="4602" name="Google Shape;4602;p77"/>
                <p:cNvSpPr/>
                <p:nvPr/>
              </p:nvSpPr>
              <p:spPr>
                <a:xfrm>
                  <a:off x="4133148" y="31525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8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3" name="Google Shape;4603;p77"/>
                <p:cNvSpPr/>
                <p:nvPr/>
              </p:nvSpPr>
              <p:spPr>
                <a:xfrm>
                  <a:off x="4147321" y="316226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04" name="Google Shape;4604;p77"/>
              <p:cNvGrpSpPr/>
              <p:nvPr/>
            </p:nvGrpSpPr>
            <p:grpSpPr>
              <a:xfrm>
                <a:off x="4220866" y="3073534"/>
                <a:ext cx="31499" cy="26898"/>
                <a:chOff x="4220866" y="3073534"/>
                <a:chExt cx="31499" cy="26898"/>
              </a:xfrm>
            </p:grpSpPr>
            <p:sp>
              <p:nvSpPr>
                <p:cNvPr id="4605" name="Google Shape;4605;p77"/>
                <p:cNvSpPr/>
                <p:nvPr/>
              </p:nvSpPr>
              <p:spPr>
                <a:xfrm>
                  <a:off x="4220866" y="307353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6" name="Google Shape;4606;p77"/>
                <p:cNvSpPr/>
                <p:nvPr/>
              </p:nvSpPr>
              <p:spPr>
                <a:xfrm>
                  <a:off x="4235039" y="3083114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5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07" name="Google Shape;4607;p77"/>
              <p:cNvGrpSpPr/>
              <p:nvPr/>
            </p:nvGrpSpPr>
            <p:grpSpPr>
              <a:xfrm>
                <a:off x="3869702" y="3230323"/>
                <a:ext cx="31499" cy="26906"/>
                <a:chOff x="3869702" y="3230323"/>
                <a:chExt cx="31499" cy="26906"/>
              </a:xfrm>
            </p:grpSpPr>
            <p:sp>
              <p:nvSpPr>
                <p:cNvPr id="4608" name="Google Shape;4608;p77"/>
                <p:cNvSpPr/>
                <p:nvPr/>
              </p:nvSpPr>
              <p:spPr>
                <a:xfrm>
                  <a:off x="3869702" y="32303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9" name="Google Shape;4609;p77"/>
                <p:cNvSpPr/>
                <p:nvPr/>
              </p:nvSpPr>
              <p:spPr>
                <a:xfrm>
                  <a:off x="388387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610" name="Google Shape;4610;p77"/>
            <p:cNvGrpSpPr/>
            <p:nvPr/>
          </p:nvGrpSpPr>
          <p:grpSpPr>
            <a:xfrm>
              <a:off x="4271383" y="3065882"/>
              <a:ext cx="304556" cy="341663"/>
              <a:chOff x="4271383" y="3065882"/>
              <a:chExt cx="304556" cy="341663"/>
            </a:xfrm>
          </p:grpSpPr>
          <p:grpSp>
            <p:nvGrpSpPr>
              <p:cNvPr id="4611" name="Google Shape;4611;p77"/>
              <p:cNvGrpSpPr/>
              <p:nvPr/>
            </p:nvGrpSpPr>
            <p:grpSpPr>
              <a:xfrm>
                <a:off x="4293838" y="3078639"/>
                <a:ext cx="269353" cy="311973"/>
                <a:chOff x="4293838" y="3078639"/>
                <a:chExt cx="269353" cy="311973"/>
              </a:xfrm>
            </p:grpSpPr>
            <p:sp>
              <p:nvSpPr>
                <p:cNvPr id="4612" name="Google Shape;4612;p77"/>
                <p:cNvSpPr/>
                <p:nvPr/>
              </p:nvSpPr>
              <p:spPr>
                <a:xfrm>
                  <a:off x="4293838" y="3078639"/>
                  <a:ext cx="269353" cy="311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7" h="39666" fill="none" extrusionOk="0">
                      <a:moveTo>
                        <a:pt x="13" y="16730"/>
                      </a:moveTo>
                      <a:lnTo>
                        <a:pt x="7162" y="27690"/>
                      </a:lnTo>
                      <a:lnTo>
                        <a:pt x="8480" y="39666"/>
                      </a:lnTo>
                      <a:lnTo>
                        <a:pt x="18182" y="34138"/>
                      </a:lnTo>
                      <a:lnTo>
                        <a:pt x="26371" y="29807"/>
                      </a:lnTo>
                      <a:cubicBezTo>
                        <a:pt x="26371" y="29807"/>
                        <a:pt x="33605" y="34694"/>
                        <a:pt x="33932" y="35456"/>
                      </a:cubicBezTo>
                      <a:cubicBezTo>
                        <a:pt x="34246" y="36218"/>
                        <a:pt x="32263" y="18388"/>
                        <a:pt x="32263" y="18388"/>
                      </a:cubicBezTo>
                      <a:lnTo>
                        <a:pt x="28428" y="2928"/>
                      </a:lnTo>
                      <a:lnTo>
                        <a:pt x="12932" y="1"/>
                      </a:lnTo>
                      <a:lnTo>
                        <a:pt x="1670" y="2650"/>
                      </a:lnTo>
                      <a:lnTo>
                        <a:pt x="0" y="1714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3" name="Google Shape;4613;p77"/>
                <p:cNvSpPr/>
                <p:nvPr/>
              </p:nvSpPr>
              <p:spPr>
                <a:xfrm>
                  <a:off x="4306965" y="3099473"/>
                  <a:ext cx="62519" cy="69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9" h="8856" fill="none" extrusionOk="0">
                      <a:moveTo>
                        <a:pt x="1" y="1"/>
                      </a:moveTo>
                      <a:lnTo>
                        <a:pt x="7948" y="885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4" name="Google Shape;4614;p77"/>
                <p:cNvSpPr/>
                <p:nvPr/>
              </p:nvSpPr>
              <p:spPr>
                <a:xfrm>
                  <a:off x="4369476" y="3169118"/>
                  <a:ext cx="26072" cy="98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5" h="12545" fill="none" extrusionOk="0">
                      <a:moveTo>
                        <a:pt x="0" y="1"/>
                      </a:moveTo>
                      <a:lnTo>
                        <a:pt x="3315" y="1254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5" name="Google Shape;4615;p77"/>
                <p:cNvSpPr/>
                <p:nvPr/>
              </p:nvSpPr>
              <p:spPr>
                <a:xfrm>
                  <a:off x="4399347" y="3078639"/>
                  <a:ext cx="60041" cy="110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4" h="14057" fill="none" extrusionOk="0">
                      <a:moveTo>
                        <a:pt x="7634" y="14057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6" name="Google Shape;4616;p77"/>
                <p:cNvSpPr/>
                <p:nvPr/>
              </p:nvSpPr>
              <p:spPr>
                <a:xfrm>
                  <a:off x="4373282" y="3169118"/>
                  <a:ext cx="82299" cy="20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4" h="2553" fill="none" extrusionOk="0">
                      <a:moveTo>
                        <a:pt x="0" y="1"/>
                      </a:moveTo>
                      <a:lnTo>
                        <a:pt x="10464" y="2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7" name="Google Shape;4617;p77"/>
                <p:cNvSpPr/>
                <p:nvPr/>
              </p:nvSpPr>
              <p:spPr>
                <a:xfrm>
                  <a:off x="4369476" y="3078639"/>
                  <a:ext cx="29879" cy="90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9" h="11505" fill="none" extrusionOk="0">
                      <a:moveTo>
                        <a:pt x="0" y="11505"/>
                      </a:moveTo>
                      <a:lnTo>
                        <a:pt x="379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8" name="Google Shape;4618;p77"/>
                <p:cNvSpPr/>
                <p:nvPr/>
              </p:nvSpPr>
              <p:spPr>
                <a:xfrm>
                  <a:off x="4293932" y="3169118"/>
                  <a:ext cx="75551" cy="41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6" h="5227" fill="none" extrusionOk="0">
                      <a:moveTo>
                        <a:pt x="1" y="5226"/>
                      </a:moveTo>
                      <a:lnTo>
                        <a:pt x="9605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9" name="Google Shape;4619;p77"/>
                <p:cNvSpPr/>
                <p:nvPr/>
              </p:nvSpPr>
              <p:spPr>
                <a:xfrm>
                  <a:off x="4350159" y="3267776"/>
                  <a:ext cx="45389" cy="27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1" h="3437" fill="none" extrusionOk="0">
                      <a:moveTo>
                        <a:pt x="1" y="3436"/>
                      </a:moveTo>
                      <a:lnTo>
                        <a:pt x="577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0" name="Google Shape;4620;p77"/>
                <p:cNvSpPr/>
                <p:nvPr/>
              </p:nvSpPr>
              <p:spPr>
                <a:xfrm>
                  <a:off x="4395540" y="3267776"/>
                  <a:ext cx="38830" cy="76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9667" fill="none" extrusionOk="0">
                      <a:moveTo>
                        <a:pt x="1" y="1"/>
                      </a:moveTo>
                      <a:lnTo>
                        <a:pt x="4936" y="96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1" name="Google Shape;4621;p77"/>
                <p:cNvSpPr/>
                <p:nvPr/>
              </p:nvSpPr>
              <p:spPr>
                <a:xfrm>
                  <a:off x="4360439" y="3267776"/>
                  <a:ext cx="35109" cy="12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4" h="15509" fill="none" extrusionOk="0">
                      <a:moveTo>
                        <a:pt x="0" y="15509"/>
                      </a:moveTo>
                      <a:lnTo>
                        <a:pt x="446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2" name="Google Shape;4622;p77"/>
                <p:cNvSpPr/>
                <p:nvPr/>
              </p:nvSpPr>
              <p:spPr>
                <a:xfrm>
                  <a:off x="4293932" y="3210220"/>
                  <a:ext cx="101616" cy="57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0" h="7319" fill="none" extrusionOk="0">
                      <a:moveTo>
                        <a:pt x="1" y="0"/>
                      </a:moveTo>
                      <a:lnTo>
                        <a:pt x="12920" y="73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3" name="Google Shape;4623;p77"/>
                <p:cNvSpPr/>
                <p:nvPr/>
              </p:nvSpPr>
              <p:spPr>
                <a:xfrm>
                  <a:off x="4395540" y="3186436"/>
                  <a:ext cx="66420" cy="79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5" h="10138" fill="none" extrusionOk="0">
                      <a:moveTo>
                        <a:pt x="8444" y="0"/>
                      </a:moveTo>
                      <a:lnTo>
                        <a:pt x="1" y="1013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4" name="Google Shape;4624;p77"/>
                <p:cNvSpPr/>
                <p:nvPr/>
              </p:nvSpPr>
              <p:spPr>
                <a:xfrm>
                  <a:off x="4459380" y="3189669"/>
                  <a:ext cx="41873" cy="123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4" h="15690" fill="none" extrusionOk="0">
                      <a:moveTo>
                        <a:pt x="1" y="0"/>
                      </a:moveTo>
                      <a:lnTo>
                        <a:pt x="5323" y="15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5" name="Google Shape;4625;p77"/>
                <p:cNvSpPr/>
                <p:nvPr/>
              </p:nvSpPr>
              <p:spPr>
                <a:xfrm>
                  <a:off x="4395540" y="3267776"/>
                  <a:ext cx="105713" cy="45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1" h="5759" fill="none" extrusionOk="0">
                      <a:moveTo>
                        <a:pt x="1" y="1"/>
                      </a:moveTo>
                      <a:lnTo>
                        <a:pt x="13440" y="575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6" name="Google Shape;4626;p77"/>
                <p:cNvSpPr/>
                <p:nvPr/>
              </p:nvSpPr>
              <p:spPr>
                <a:xfrm>
                  <a:off x="4501246" y="3223252"/>
                  <a:ext cx="46435" cy="89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4" h="11420" fill="none" extrusionOk="0">
                      <a:moveTo>
                        <a:pt x="0" y="11420"/>
                      </a:moveTo>
                      <a:lnTo>
                        <a:pt x="590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7" name="Google Shape;4627;p77"/>
                <p:cNvSpPr/>
                <p:nvPr/>
              </p:nvSpPr>
              <p:spPr>
                <a:xfrm>
                  <a:off x="4459671" y="3104231"/>
                  <a:ext cx="58421" cy="84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8" h="10803" fill="none" extrusionOk="0">
                      <a:moveTo>
                        <a:pt x="0" y="10803"/>
                      </a:moveTo>
                      <a:lnTo>
                        <a:pt x="7428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8" name="Google Shape;4628;p77"/>
                <p:cNvSpPr/>
                <p:nvPr/>
              </p:nvSpPr>
              <p:spPr>
                <a:xfrm>
                  <a:off x="4459671" y="3189189"/>
                  <a:ext cx="86586" cy="36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4671" fill="none" extrusionOk="0">
                      <a:moveTo>
                        <a:pt x="0" y="1"/>
                      </a:moveTo>
                      <a:lnTo>
                        <a:pt x="11008" y="467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29" name="Google Shape;4629;p77"/>
              <p:cNvGrpSpPr/>
              <p:nvPr/>
            </p:nvGrpSpPr>
            <p:grpSpPr>
              <a:xfrm>
                <a:off x="4538164" y="3342061"/>
                <a:ext cx="37776" cy="32380"/>
                <a:chOff x="4538164" y="3342061"/>
                <a:chExt cx="37776" cy="32380"/>
              </a:xfrm>
            </p:grpSpPr>
            <p:sp>
              <p:nvSpPr>
                <p:cNvPr id="4630" name="Google Shape;4630;p77"/>
                <p:cNvSpPr/>
                <p:nvPr/>
              </p:nvSpPr>
              <p:spPr>
                <a:xfrm>
                  <a:off x="4538164" y="3342061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9"/>
                        <a:pt x="1294" y="608"/>
                      </a:cubicBezTo>
                      <a:cubicBezTo>
                        <a:pt x="0" y="1903"/>
                        <a:pt x="919" y="4116"/>
                        <a:pt x="2746" y="4116"/>
                      </a:cubicBezTo>
                      <a:cubicBezTo>
                        <a:pt x="3883" y="4116"/>
                        <a:pt x="4802" y="3197"/>
                        <a:pt x="4802" y="2060"/>
                      </a:cubicBezTo>
                      <a:cubicBezTo>
                        <a:pt x="4802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1" name="Google Shape;4631;p77"/>
                <p:cNvSpPr/>
                <p:nvPr/>
              </p:nvSpPr>
              <p:spPr>
                <a:xfrm>
                  <a:off x="455319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32" name="Google Shape;4632;p77"/>
              <p:cNvGrpSpPr/>
              <p:nvPr/>
            </p:nvGrpSpPr>
            <p:grpSpPr>
              <a:xfrm>
                <a:off x="4271383" y="3194742"/>
                <a:ext cx="37783" cy="32420"/>
                <a:chOff x="4271383" y="3194742"/>
                <a:chExt cx="37783" cy="32420"/>
              </a:xfrm>
            </p:grpSpPr>
            <p:sp>
              <p:nvSpPr>
                <p:cNvPr id="4633" name="Google Shape;4633;p77"/>
                <p:cNvSpPr/>
                <p:nvPr/>
              </p:nvSpPr>
              <p:spPr>
                <a:xfrm>
                  <a:off x="4271383" y="3194742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4" name="Google Shape;4634;p77"/>
                <p:cNvSpPr/>
                <p:nvPr/>
              </p:nvSpPr>
              <p:spPr>
                <a:xfrm>
                  <a:off x="4286516" y="320441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35" name="Google Shape;4635;p77"/>
              <p:cNvGrpSpPr/>
              <p:nvPr/>
            </p:nvGrpSpPr>
            <p:grpSpPr>
              <a:xfrm>
                <a:off x="4284416" y="3084058"/>
                <a:ext cx="37783" cy="32357"/>
                <a:chOff x="4284416" y="3084058"/>
                <a:chExt cx="37783" cy="32357"/>
              </a:xfrm>
            </p:grpSpPr>
            <p:sp>
              <p:nvSpPr>
                <p:cNvPr id="4636" name="Google Shape;4636;p77"/>
                <p:cNvSpPr/>
                <p:nvPr/>
              </p:nvSpPr>
              <p:spPr>
                <a:xfrm>
                  <a:off x="4284416" y="308405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7" name="Google Shape;4637;p77"/>
                <p:cNvSpPr/>
                <p:nvPr/>
              </p:nvSpPr>
              <p:spPr>
                <a:xfrm>
                  <a:off x="4299548" y="309376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4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38" name="Google Shape;4638;p77"/>
              <p:cNvGrpSpPr/>
              <p:nvPr/>
            </p:nvGrpSpPr>
            <p:grpSpPr>
              <a:xfrm>
                <a:off x="4478697" y="3297561"/>
                <a:ext cx="37776" cy="32451"/>
                <a:chOff x="4478697" y="3297561"/>
                <a:chExt cx="37776" cy="32451"/>
              </a:xfrm>
            </p:grpSpPr>
            <p:sp>
              <p:nvSpPr>
                <p:cNvPr id="4639" name="Google Shape;4639;p77"/>
                <p:cNvSpPr/>
                <p:nvPr/>
              </p:nvSpPr>
              <p:spPr>
                <a:xfrm>
                  <a:off x="4478697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46" y="4125"/>
                      </a:cubicBezTo>
                      <a:cubicBezTo>
                        <a:pt x="3884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0" name="Google Shape;4640;p77"/>
                <p:cNvSpPr/>
                <p:nvPr/>
              </p:nvSpPr>
              <p:spPr>
                <a:xfrm>
                  <a:off x="4493727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2"/>
                        <a:pt x="376" y="1657"/>
                        <a:pt x="835" y="1657"/>
                      </a:cubicBezTo>
                      <a:cubicBezTo>
                        <a:pt x="1295" y="1657"/>
                        <a:pt x="1658" y="1282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41" name="Google Shape;4641;p77"/>
              <p:cNvGrpSpPr/>
              <p:nvPr/>
            </p:nvGrpSpPr>
            <p:grpSpPr>
              <a:xfrm>
                <a:off x="4411813" y="3331711"/>
                <a:ext cx="37776" cy="32451"/>
                <a:chOff x="4411813" y="3331711"/>
                <a:chExt cx="37776" cy="32451"/>
              </a:xfrm>
            </p:grpSpPr>
            <p:sp>
              <p:nvSpPr>
                <p:cNvPr id="4642" name="Google Shape;4642;p77"/>
                <p:cNvSpPr/>
                <p:nvPr/>
              </p:nvSpPr>
              <p:spPr>
                <a:xfrm>
                  <a:off x="4411813" y="333171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3" y="188"/>
                        <a:pt x="1295" y="606"/>
                      </a:cubicBezTo>
                      <a:cubicBezTo>
                        <a:pt x="0" y="1900"/>
                        <a:pt x="920" y="4126"/>
                        <a:pt x="2759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3" name="Google Shape;4643;p77"/>
                <p:cNvSpPr/>
                <p:nvPr/>
              </p:nvSpPr>
              <p:spPr>
                <a:xfrm>
                  <a:off x="4426937" y="3341416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44" name="Google Shape;4644;p77"/>
              <p:cNvGrpSpPr/>
              <p:nvPr/>
            </p:nvGrpSpPr>
            <p:grpSpPr>
              <a:xfrm>
                <a:off x="4337984" y="3375188"/>
                <a:ext cx="37776" cy="32357"/>
                <a:chOff x="4337984" y="3375188"/>
                <a:chExt cx="37776" cy="32357"/>
              </a:xfrm>
            </p:grpSpPr>
            <p:sp>
              <p:nvSpPr>
                <p:cNvPr id="4645" name="Google Shape;4645;p77"/>
                <p:cNvSpPr/>
                <p:nvPr/>
              </p:nvSpPr>
              <p:spPr>
                <a:xfrm>
                  <a:off x="4337984" y="3375188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6" name="Google Shape;4646;p77"/>
                <p:cNvSpPr/>
                <p:nvPr/>
              </p:nvSpPr>
              <p:spPr>
                <a:xfrm>
                  <a:off x="4353108" y="3384894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64"/>
                        <a:pt x="1" y="824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47" name="Google Shape;4647;p77"/>
              <p:cNvGrpSpPr/>
              <p:nvPr/>
            </p:nvGrpSpPr>
            <p:grpSpPr>
              <a:xfrm>
                <a:off x="4494867" y="3090530"/>
                <a:ext cx="37878" cy="32451"/>
                <a:chOff x="4494867" y="3090530"/>
                <a:chExt cx="37878" cy="32451"/>
              </a:xfrm>
            </p:grpSpPr>
            <p:sp>
              <p:nvSpPr>
                <p:cNvPr id="4648" name="Google Shape;4648;p77"/>
                <p:cNvSpPr/>
                <p:nvPr/>
              </p:nvSpPr>
              <p:spPr>
                <a:xfrm>
                  <a:off x="4494867" y="3090530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96" y="4114"/>
                        <a:pt x="4803" y="3194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9" name="Google Shape;4649;p77"/>
                <p:cNvSpPr/>
                <p:nvPr/>
              </p:nvSpPr>
              <p:spPr>
                <a:xfrm>
                  <a:off x="4510000" y="310023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50" name="Google Shape;4650;p77"/>
              <p:cNvGrpSpPr/>
              <p:nvPr/>
            </p:nvGrpSpPr>
            <p:grpSpPr>
              <a:xfrm>
                <a:off x="4525124" y="3207774"/>
                <a:ext cx="37783" cy="32420"/>
                <a:chOff x="4525124" y="3207774"/>
                <a:chExt cx="37783" cy="32420"/>
              </a:xfrm>
            </p:grpSpPr>
            <p:sp>
              <p:nvSpPr>
                <p:cNvPr id="4651" name="Google Shape;4651;p77"/>
                <p:cNvSpPr/>
                <p:nvPr/>
              </p:nvSpPr>
              <p:spPr>
                <a:xfrm>
                  <a:off x="4525124" y="3207774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2" name="Google Shape;4652;p77"/>
                <p:cNvSpPr/>
                <p:nvPr/>
              </p:nvSpPr>
              <p:spPr>
                <a:xfrm>
                  <a:off x="4540256" y="32174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53" name="Google Shape;4653;p77"/>
              <p:cNvGrpSpPr/>
              <p:nvPr/>
            </p:nvGrpSpPr>
            <p:grpSpPr>
              <a:xfrm>
                <a:off x="4440544" y="3176479"/>
                <a:ext cx="31499" cy="26898"/>
                <a:chOff x="4440544" y="3176479"/>
                <a:chExt cx="31499" cy="26898"/>
              </a:xfrm>
            </p:grpSpPr>
            <p:sp>
              <p:nvSpPr>
                <p:cNvPr id="4654" name="Google Shape;4654;p77"/>
                <p:cNvSpPr/>
                <p:nvPr/>
              </p:nvSpPr>
              <p:spPr>
                <a:xfrm>
                  <a:off x="4440544" y="3176479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1" y="0"/>
                      </a:moveTo>
                      <a:cubicBezTo>
                        <a:pt x="1860" y="0"/>
                        <a:pt x="1429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2"/>
                        <a:pt x="3163" y="0"/>
                        <a:pt x="22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5" name="Google Shape;4655;p77"/>
                <p:cNvSpPr/>
                <p:nvPr/>
              </p:nvSpPr>
              <p:spPr>
                <a:xfrm>
                  <a:off x="4454724" y="3186145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56" name="Google Shape;4656;p77"/>
              <p:cNvGrpSpPr/>
              <p:nvPr/>
            </p:nvGrpSpPr>
            <p:grpSpPr>
              <a:xfrm>
                <a:off x="4350545" y="3156400"/>
                <a:ext cx="31405" cy="27001"/>
                <a:chOff x="4350545" y="3156400"/>
                <a:chExt cx="31405" cy="27001"/>
              </a:xfrm>
            </p:grpSpPr>
            <p:sp>
              <p:nvSpPr>
                <p:cNvPr id="4657" name="Google Shape;4657;p77"/>
                <p:cNvSpPr/>
                <p:nvPr/>
              </p:nvSpPr>
              <p:spPr>
                <a:xfrm>
                  <a:off x="4350545" y="3156400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8" name="Google Shape;4658;p77"/>
                <p:cNvSpPr/>
                <p:nvPr/>
              </p:nvSpPr>
              <p:spPr>
                <a:xfrm>
                  <a:off x="4364717" y="3166074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59" name="Google Shape;4659;p77"/>
              <p:cNvGrpSpPr/>
              <p:nvPr/>
            </p:nvGrpSpPr>
            <p:grpSpPr>
              <a:xfrm>
                <a:off x="4376703" y="3255058"/>
                <a:ext cx="31405" cy="27001"/>
                <a:chOff x="4376703" y="3255058"/>
                <a:chExt cx="31405" cy="27001"/>
              </a:xfrm>
            </p:grpSpPr>
            <p:sp>
              <p:nvSpPr>
                <p:cNvPr id="4660" name="Google Shape;4660;p77"/>
                <p:cNvSpPr/>
                <p:nvPr/>
              </p:nvSpPr>
              <p:spPr>
                <a:xfrm>
                  <a:off x="4376703" y="325505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1" name="Google Shape;4661;p77"/>
                <p:cNvSpPr/>
                <p:nvPr/>
              </p:nvSpPr>
              <p:spPr>
                <a:xfrm>
                  <a:off x="4390884" y="326473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62" name="Google Shape;4662;p77"/>
              <p:cNvGrpSpPr/>
              <p:nvPr/>
            </p:nvGrpSpPr>
            <p:grpSpPr>
              <a:xfrm>
                <a:off x="4331322" y="3283656"/>
                <a:ext cx="31405" cy="26945"/>
                <a:chOff x="4331322" y="3283656"/>
                <a:chExt cx="31405" cy="26945"/>
              </a:xfrm>
            </p:grpSpPr>
            <p:sp>
              <p:nvSpPr>
                <p:cNvPr id="4663" name="Google Shape;4663;p77"/>
                <p:cNvSpPr/>
                <p:nvPr/>
              </p:nvSpPr>
              <p:spPr>
                <a:xfrm>
                  <a:off x="4331322" y="3283656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20"/>
                      </a:cubicBezTo>
                      <a:cubicBezTo>
                        <a:pt x="3993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4" name="Google Shape;4664;p77"/>
                <p:cNvSpPr/>
                <p:nvPr/>
              </p:nvSpPr>
              <p:spPr>
                <a:xfrm>
                  <a:off x="4345503" y="3293274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63"/>
                        <a:pt x="218" y="969"/>
                        <a:pt x="484" y="969"/>
                      </a:cubicBezTo>
                      <a:cubicBezTo>
                        <a:pt x="750" y="969"/>
                        <a:pt x="968" y="763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65" name="Google Shape;4665;p77"/>
              <p:cNvGrpSpPr/>
              <p:nvPr/>
            </p:nvGrpSpPr>
            <p:grpSpPr>
              <a:xfrm>
                <a:off x="4380510" y="3065882"/>
                <a:ext cx="31405" cy="26938"/>
                <a:chOff x="4380510" y="3065882"/>
                <a:chExt cx="31405" cy="26938"/>
              </a:xfrm>
            </p:grpSpPr>
            <p:sp>
              <p:nvSpPr>
                <p:cNvPr id="4666" name="Google Shape;4666;p77"/>
                <p:cNvSpPr/>
                <p:nvPr/>
              </p:nvSpPr>
              <p:spPr>
                <a:xfrm>
                  <a:off x="4380510" y="3065882"/>
                  <a:ext cx="31405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5" extrusionOk="0">
                      <a:moveTo>
                        <a:pt x="2273" y="0"/>
                      </a:moveTo>
                      <a:cubicBezTo>
                        <a:pt x="1853" y="0"/>
                        <a:pt x="1426" y="157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19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7" name="Google Shape;4667;p77"/>
                <p:cNvSpPr/>
                <p:nvPr/>
              </p:nvSpPr>
              <p:spPr>
                <a:xfrm>
                  <a:off x="4393354" y="3075500"/>
                  <a:ext cx="8950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6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35"/>
                      </a:cubicBezTo>
                      <a:cubicBezTo>
                        <a:pt x="401" y="932"/>
                        <a:pt x="522" y="976"/>
                        <a:pt x="641" y="976"/>
                      </a:cubicBezTo>
                      <a:cubicBezTo>
                        <a:pt x="893" y="976"/>
                        <a:pt x="1138" y="783"/>
                        <a:pt x="1138" y="496"/>
                      </a:cubicBezTo>
                      <a:cubicBezTo>
                        <a:pt x="1138" y="218"/>
                        <a:pt x="920" y="12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668" name="Google Shape;4668;p77"/>
            <p:cNvGrpSpPr/>
            <p:nvPr/>
          </p:nvGrpSpPr>
          <p:grpSpPr>
            <a:xfrm>
              <a:off x="4558998" y="3188237"/>
              <a:ext cx="1280131" cy="1052746"/>
              <a:chOff x="4558998" y="3188237"/>
              <a:chExt cx="1280131" cy="1052746"/>
            </a:xfrm>
          </p:grpSpPr>
          <p:sp>
            <p:nvSpPr>
              <p:cNvPr id="4669" name="Google Shape;4669;p77"/>
              <p:cNvSpPr/>
              <p:nvPr/>
            </p:nvSpPr>
            <p:spPr>
              <a:xfrm>
                <a:off x="4916156" y="3750813"/>
                <a:ext cx="8" cy="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close/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70" name="Google Shape;4670;p77"/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4671" name="Google Shape;4671;p77"/>
                <p:cNvSpPr/>
                <p:nvPr/>
              </p:nvSpPr>
              <p:spPr>
                <a:xfrm>
                  <a:off x="5490144" y="3482892"/>
                  <a:ext cx="58995" cy="4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1" h="630" fill="none" extrusionOk="0">
                      <a:moveTo>
                        <a:pt x="0" y="630"/>
                      </a:moveTo>
                      <a:lnTo>
                        <a:pt x="750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2" name="Google Shape;4672;p77"/>
                <p:cNvSpPr/>
                <p:nvPr/>
              </p:nvSpPr>
              <p:spPr>
                <a:xfrm>
                  <a:off x="5490616" y="3482892"/>
                  <a:ext cx="66137" cy="77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9" h="9836" fill="none" extrusionOk="0">
                      <a:moveTo>
                        <a:pt x="1" y="1"/>
                      </a:moveTo>
                      <a:lnTo>
                        <a:pt x="8408" y="98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673" name="Google Shape;4673;p77"/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4674" name="Google Shape;4674;p77"/>
                  <p:cNvSpPr/>
                  <p:nvPr/>
                </p:nvSpPr>
                <p:spPr>
                  <a:xfrm>
                    <a:off x="4787909" y="3833395"/>
                    <a:ext cx="69267" cy="22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07" h="2831" fill="none" extrusionOk="0">
                        <a:moveTo>
                          <a:pt x="8806" y="0"/>
                        </a:moveTo>
                        <a:lnTo>
                          <a:pt x="0" y="2831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75" name="Google Shape;4675;p77"/>
                  <p:cNvSpPr/>
                  <p:nvPr/>
                </p:nvSpPr>
                <p:spPr>
                  <a:xfrm>
                    <a:off x="4857263" y="3819695"/>
                    <a:ext cx="69936" cy="14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92" h="1803" fill="none" extrusionOk="0">
                        <a:moveTo>
                          <a:pt x="1" y="1803"/>
                        </a:moveTo>
                        <a:lnTo>
                          <a:pt x="8892" y="0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676" name="Google Shape;4676;p77"/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4677" name="Google Shape;4677;p77"/>
                    <p:cNvSpPr/>
                    <p:nvPr/>
                  </p:nvSpPr>
                  <p:spPr>
                    <a:xfrm>
                      <a:off x="4930329" y="3363965"/>
                      <a:ext cx="23894" cy="1027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38" h="13066" fill="none" extrusionOk="0">
                          <a:moveTo>
                            <a:pt x="3037" y="13065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678" name="Google Shape;4678;p77"/>
                    <p:cNvSpPr/>
                    <p:nvPr/>
                  </p:nvSpPr>
                  <p:spPr>
                    <a:xfrm>
                      <a:off x="4849846" y="3385948"/>
                      <a:ext cx="104085" cy="792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34" h="10077" fill="none" extrusionOk="0">
                          <a:moveTo>
                            <a:pt x="0" y="0"/>
                          </a:moveTo>
                          <a:lnTo>
                            <a:pt x="13234" y="10077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679" name="Google Shape;4679;p77"/>
                    <p:cNvSpPr/>
                    <p:nvPr/>
                  </p:nvSpPr>
                  <p:spPr>
                    <a:xfrm>
                      <a:off x="4849650" y="3306598"/>
                      <a:ext cx="45869" cy="793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32" h="10090" fill="none" extrusionOk="0">
                          <a:moveTo>
                            <a:pt x="5831" y="0"/>
                          </a:moveTo>
                          <a:lnTo>
                            <a:pt x="1" y="10089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680" name="Google Shape;4680;p77"/>
                    <p:cNvSpPr/>
                    <p:nvPr/>
                  </p:nvSpPr>
                  <p:spPr>
                    <a:xfrm>
                      <a:off x="4849650" y="3361299"/>
                      <a:ext cx="84305" cy="246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19" h="3135" fill="none" extrusionOk="0">
                          <a:moveTo>
                            <a:pt x="1" y="3134"/>
                          </a:moveTo>
                          <a:lnTo>
                            <a:pt x="10719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681" name="Google Shape;4681;p77"/>
                    <p:cNvSpPr/>
                    <p:nvPr/>
                  </p:nvSpPr>
                  <p:spPr>
                    <a:xfrm>
                      <a:off x="4789616" y="3306598"/>
                      <a:ext cx="19702" cy="547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05" h="6956" fill="none" extrusionOk="0">
                          <a:moveTo>
                            <a:pt x="2505" y="6956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682" name="Google Shape;4682;p77"/>
                    <p:cNvSpPr/>
                    <p:nvPr/>
                  </p:nvSpPr>
                  <p:spPr>
                    <a:xfrm>
                      <a:off x="4738242" y="3357500"/>
                      <a:ext cx="74883" cy="102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521" h="1307" fill="none" extrusionOk="0">
                          <a:moveTo>
                            <a:pt x="1" y="1307"/>
                          </a:moveTo>
                          <a:lnTo>
                            <a:pt x="952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683" name="Google Shape;4683;p77"/>
                    <p:cNvSpPr/>
                    <p:nvPr/>
                  </p:nvSpPr>
                  <p:spPr>
                    <a:xfrm>
                      <a:off x="4710274" y="3357500"/>
                      <a:ext cx="99044" cy="635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93" h="8081" fill="none" extrusionOk="0">
                          <a:moveTo>
                            <a:pt x="0" y="8081"/>
                          </a:moveTo>
                          <a:lnTo>
                            <a:pt x="12593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684" name="Google Shape;4684;p77"/>
                    <p:cNvSpPr/>
                    <p:nvPr/>
                  </p:nvSpPr>
                  <p:spPr>
                    <a:xfrm>
                      <a:off x="4809310" y="3306598"/>
                      <a:ext cx="87443" cy="5091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118" h="6473" fill="none" extrusionOk="0">
                          <a:moveTo>
                            <a:pt x="1" y="6472"/>
                          </a:moveTo>
                          <a:lnTo>
                            <a:pt x="11118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4685" name="Google Shape;4685;p77"/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4686" name="Google Shape;4686;p77"/>
                      <p:cNvSpPr/>
                      <p:nvPr/>
                    </p:nvSpPr>
                    <p:spPr>
                      <a:xfrm>
                        <a:off x="4617986" y="3614284"/>
                        <a:ext cx="53002" cy="2103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739" h="2674" fill="none" extrusionOk="0">
                            <a:moveTo>
                              <a:pt x="0" y="0"/>
                            </a:moveTo>
                            <a:lnTo>
                              <a:pt x="6738" y="267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87" name="Google Shape;4687;p77"/>
                      <p:cNvSpPr/>
                      <p:nvPr/>
                    </p:nvSpPr>
                    <p:spPr>
                      <a:xfrm>
                        <a:off x="4624545" y="3589069"/>
                        <a:ext cx="43682" cy="6318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54" h="8033" fill="none" extrusionOk="0">
                            <a:moveTo>
                              <a:pt x="1" y="8033"/>
                            </a:moveTo>
                            <a:lnTo>
                              <a:pt x="5553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88" name="Google Shape;4688;p77"/>
                      <p:cNvSpPr/>
                      <p:nvPr/>
                    </p:nvSpPr>
                    <p:spPr>
                      <a:xfrm>
                        <a:off x="4668220" y="3517907"/>
                        <a:ext cx="112178" cy="7117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263" h="9049" fill="none" extrusionOk="0">
                            <a:moveTo>
                              <a:pt x="0" y="9049"/>
                            </a:moveTo>
                            <a:lnTo>
                              <a:pt x="14262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89" name="Google Shape;4689;p77"/>
                      <p:cNvSpPr/>
                      <p:nvPr/>
                    </p:nvSpPr>
                    <p:spPr>
                      <a:xfrm>
                        <a:off x="4706562" y="3516766"/>
                        <a:ext cx="77455" cy="799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848" h="10162" fill="none" extrusionOk="0">
                            <a:moveTo>
                              <a:pt x="0" y="10161"/>
                            </a:moveTo>
                            <a:lnTo>
                              <a:pt x="9847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90" name="Google Shape;4690;p77"/>
                      <p:cNvSpPr/>
                      <p:nvPr/>
                    </p:nvSpPr>
                    <p:spPr>
                      <a:xfrm>
                        <a:off x="4763646" y="3516766"/>
                        <a:ext cx="20370" cy="5280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590" h="6714" fill="none" extrusionOk="0">
                            <a:moveTo>
                              <a:pt x="0" y="6714"/>
                            </a:moveTo>
                            <a:lnTo>
                              <a:pt x="258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91" name="Google Shape;4691;p77"/>
                      <p:cNvSpPr/>
                      <p:nvPr/>
                    </p:nvSpPr>
                    <p:spPr>
                      <a:xfrm>
                        <a:off x="4783151" y="3520565"/>
                        <a:ext cx="45861" cy="9743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831" h="12388" fill="none" extrusionOk="0">
                            <a:moveTo>
                              <a:pt x="5831" y="12388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92" name="Google Shape;4692;p77"/>
                      <p:cNvSpPr/>
                      <p:nvPr/>
                    </p:nvSpPr>
                    <p:spPr>
                      <a:xfrm>
                        <a:off x="4738242" y="3483175"/>
                        <a:ext cx="44917" cy="3739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711" h="4755" fill="none" extrusionOk="0">
                            <a:moveTo>
                              <a:pt x="1" y="1"/>
                            </a:moveTo>
                            <a:lnTo>
                              <a:pt x="5710" y="475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93" name="Google Shape;4693;p77"/>
                      <p:cNvSpPr/>
                      <p:nvPr/>
                    </p:nvSpPr>
                    <p:spPr>
                      <a:xfrm>
                        <a:off x="4704941" y="3501823"/>
                        <a:ext cx="78217" cy="187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945" h="2384" fill="none" extrusionOk="0">
                            <a:moveTo>
                              <a:pt x="1" y="1"/>
                            </a:moveTo>
                            <a:lnTo>
                              <a:pt x="9944" y="238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94" name="Google Shape;4694;p77"/>
                      <p:cNvSpPr/>
                      <p:nvPr/>
                    </p:nvSpPr>
                    <p:spPr>
                      <a:xfrm>
                        <a:off x="4668220" y="3520565"/>
                        <a:ext cx="115796" cy="193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723" h="2457" fill="none" extrusionOk="0">
                            <a:moveTo>
                              <a:pt x="0" y="2457"/>
                            </a:moveTo>
                            <a:lnTo>
                              <a:pt x="14722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95" name="Google Shape;4695;p77"/>
                      <p:cNvSpPr/>
                      <p:nvPr/>
                    </p:nvSpPr>
                    <p:spPr>
                      <a:xfrm>
                        <a:off x="4813117" y="3462915"/>
                        <a:ext cx="40347" cy="5119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130" h="6509" fill="none" extrusionOk="0">
                            <a:moveTo>
                              <a:pt x="5130" y="6508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96" name="Google Shape;4696;p77"/>
                      <p:cNvSpPr/>
                      <p:nvPr/>
                    </p:nvSpPr>
                    <p:spPr>
                      <a:xfrm>
                        <a:off x="4787807" y="3462915"/>
                        <a:ext cx="25317" cy="550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219" h="6993" fill="none" extrusionOk="0">
                            <a:moveTo>
                              <a:pt x="1" y="6992"/>
                            </a:moveTo>
                            <a:lnTo>
                              <a:pt x="321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97" name="Google Shape;4697;p77"/>
                      <p:cNvSpPr/>
                      <p:nvPr/>
                    </p:nvSpPr>
                    <p:spPr>
                      <a:xfrm>
                        <a:off x="4781342" y="3514100"/>
                        <a:ext cx="72311" cy="69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194" h="884" fill="none" extrusionOk="0">
                            <a:moveTo>
                              <a:pt x="0" y="883"/>
                            </a:moveTo>
                            <a:lnTo>
                              <a:pt x="9194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98" name="Google Shape;4698;p77"/>
                      <p:cNvSpPr/>
                      <p:nvPr/>
                    </p:nvSpPr>
                    <p:spPr>
                      <a:xfrm>
                        <a:off x="4853645" y="3514100"/>
                        <a:ext cx="26175" cy="591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28" h="7525" fill="none" extrusionOk="0">
                            <a:moveTo>
                              <a:pt x="1" y="0"/>
                            </a:moveTo>
                            <a:lnTo>
                              <a:pt x="3328" y="752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699" name="Google Shape;4699;p77"/>
                      <p:cNvSpPr/>
                      <p:nvPr/>
                    </p:nvSpPr>
                    <p:spPr>
                      <a:xfrm>
                        <a:off x="4827392" y="3514100"/>
                        <a:ext cx="26261" cy="10038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39" h="12763" fill="none" extrusionOk="0">
                            <a:moveTo>
                              <a:pt x="3339" y="0"/>
                            </a:moveTo>
                            <a:lnTo>
                              <a:pt x="0" y="12762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4700" name="Google Shape;4700;p77"/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4701" name="Google Shape;4701;p77"/>
                        <p:cNvSpPr/>
                        <p:nvPr/>
                      </p:nvSpPr>
                      <p:spPr>
                        <a:xfrm>
                          <a:off x="4879812" y="3466721"/>
                          <a:ext cx="74411" cy="1065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461" h="13549" fill="none" extrusionOk="0">
                              <a:moveTo>
                                <a:pt x="1" y="13549"/>
                              </a:moveTo>
                              <a:lnTo>
                                <a:pt x="946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02" name="Google Shape;4702;p77"/>
                        <p:cNvSpPr/>
                        <p:nvPr/>
                      </p:nvSpPr>
                      <p:spPr>
                        <a:xfrm>
                          <a:off x="4954215" y="3408017"/>
                          <a:ext cx="105989" cy="5871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476" h="7465" fill="none" extrusionOk="0">
                              <a:moveTo>
                                <a:pt x="0" y="7464"/>
                              </a:moveTo>
                              <a:lnTo>
                                <a:pt x="13476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03" name="Google Shape;4703;p77"/>
                        <p:cNvSpPr/>
                        <p:nvPr/>
                      </p:nvSpPr>
                      <p:spPr>
                        <a:xfrm>
                          <a:off x="4953924" y="3465195"/>
                          <a:ext cx="119792" cy="5481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231" h="6969" fill="none" extrusionOk="0">
                              <a:moveTo>
                                <a:pt x="1" y="1"/>
                              </a:moveTo>
                              <a:lnTo>
                                <a:pt x="15231" y="6968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04" name="Google Shape;4704;p77"/>
                        <p:cNvSpPr/>
                        <p:nvPr/>
                      </p:nvSpPr>
                      <p:spPr>
                        <a:xfrm>
                          <a:off x="5073708" y="3521045"/>
                          <a:ext cx="26938" cy="718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25" h="9134" fill="none" extrusionOk="0">
                              <a:moveTo>
                                <a:pt x="1" y="0"/>
                              </a:moveTo>
                              <a:lnTo>
                                <a:pt x="3424" y="913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05" name="Google Shape;4705;p77"/>
                        <p:cNvSpPr/>
                        <p:nvPr/>
                      </p:nvSpPr>
                      <p:spPr>
                        <a:xfrm>
                          <a:off x="5100637" y="3586309"/>
                          <a:ext cx="26741" cy="81167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00" h="10320" fill="none" extrusionOk="0">
                              <a:moveTo>
                                <a:pt x="3399" y="10319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06" name="Google Shape;4706;p77"/>
                        <p:cNvSpPr/>
                        <p:nvPr/>
                      </p:nvSpPr>
                      <p:spPr>
                        <a:xfrm>
                          <a:off x="5088549" y="3252840"/>
                          <a:ext cx="693968" cy="52062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88235" h="66195" fill="none" extrusionOk="0">
                              <a:moveTo>
                                <a:pt x="1" y="63509"/>
                              </a:moveTo>
                              <a:lnTo>
                                <a:pt x="1537" y="42400"/>
                              </a:lnTo>
                              <a:lnTo>
                                <a:pt x="10077" y="22210"/>
                              </a:lnTo>
                              <a:cubicBezTo>
                                <a:pt x="10077" y="22210"/>
                                <a:pt x="14202" y="33218"/>
                                <a:pt x="14202" y="32384"/>
                              </a:cubicBezTo>
                              <a:cubicBezTo>
                                <a:pt x="14202" y="31561"/>
                                <a:pt x="26009" y="8976"/>
                                <a:pt x="26009" y="8976"/>
                              </a:cubicBezTo>
                              <a:lnTo>
                                <a:pt x="33618" y="31077"/>
                              </a:lnTo>
                              <a:lnTo>
                                <a:pt x="15025" y="46779"/>
                              </a:lnTo>
                              <a:lnTo>
                                <a:pt x="36037" y="48944"/>
                              </a:lnTo>
                              <a:lnTo>
                                <a:pt x="27557" y="58863"/>
                              </a:lnTo>
                              <a:lnTo>
                                <a:pt x="40803" y="66194"/>
                              </a:lnTo>
                              <a:lnTo>
                                <a:pt x="43586" y="48448"/>
                              </a:lnTo>
                              <a:lnTo>
                                <a:pt x="51122" y="29734"/>
                              </a:lnTo>
                              <a:lnTo>
                                <a:pt x="49670" y="16694"/>
                              </a:lnTo>
                              <a:lnTo>
                                <a:pt x="65263" y="21376"/>
                              </a:lnTo>
                              <a:lnTo>
                                <a:pt x="68819" y="9448"/>
                              </a:lnTo>
                              <a:lnTo>
                                <a:pt x="66098" y="1"/>
                              </a:lnTo>
                              <a:lnTo>
                                <a:pt x="88235" y="200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07" name="Google Shape;4707;p77"/>
                        <p:cNvSpPr/>
                        <p:nvPr/>
                      </p:nvSpPr>
                      <p:spPr>
                        <a:xfrm>
                          <a:off x="5060203" y="3203653"/>
                          <a:ext cx="544588" cy="31635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69242" h="40223" fill="none" extrusionOk="0">
                              <a:moveTo>
                                <a:pt x="69242" y="6255"/>
                              </a:moveTo>
                              <a:lnTo>
                                <a:pt x="53274" y="22948"/>
                              </a:lnTo>
                              <a:lnTo>
                                <a:pt x="45532" y="5432"/>
                              </a:lnTo>
                              <a:lnTo>
                                <a:pt x="29613" y="14747"/>
                              </a:lnTo>
                              <a:lnTo>
                                <a:pt x="28790" y="1"/>
                              </a:lnTo>
                              <a:lnTo>
                                <a:pt x="13500" y="28912"/>
                              </a:lnTo>
                              <a:lnTo>
                                <a:pt x="4306" y="13089"/>
                              </a:lnTo>
                              <a:lnTo>
                                <a:pt x="0" y="25984"/>
                              </a:lnTo>
                              <a:lnTo>
                                <a:pt x="1718" y="4022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08" name="Google Shape;4708;p77"/>
                        <p:cNvSpPr/>
                        <p:nvPr/>
                      </p:nvSpPr>
                      <p:spPr>
                        <a:xfrm>
                          <a:off x="5127371" y="3507533"/>
                          <a:ext cx="124739" cy="26783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860" h="34054" fill="none" extrusionOk="0">
                              <a:moveTo>
                                <a:pt x="9266" y="1"/>
                              </a:moveTo>
                              <a:lnTo>
                                <a:pt x="10101" y="14396"/>
                              </a:lnTo>
                              <a:lnTo>
                                <a:pt x="15859" y="34053"/>
                              </a:lnTo>
                              <a:lnTo>
                                <a:pt x="0" y="19851"/>
                              </a:lnTo>
                              <a:lnTo>
                                <a:pt x="1234" y="3364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09" name="Google Shape;4709;p77"/>
                        <p:cNvSpPr/>
                        <p:nvPr/>
                      </p:nvSpPr>
                      <p:spPr>
                        <a:xfrm>
                          <a:off x="5100637" y="3507533"/>
                          <a:ext cx="99618" cy="7878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2666" h="10017" fill="none" extrusionOk="0">
                              <a:moveTo>
                                <a:pt x="0" y="10017"/>
                              </a:moveTo>
                              <a:lnTo>
                                <a:pt x="12665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10" name="Google Shape;4710;p77"/>
                        <p:cNvSpPr/>
                        <p:nvPr/>
                      </p:nvSpPr>
                      <p:spPr>
                        <a:xfrm>
                          <a:off x="5200248" y="3501068"/>
                          <a:ext cx="156514" cy="647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900" h="823" fill="none" extrusionOk="0">
                              <a:moveTo>
                                <a:pt x="0" y="823"/>
                              </a:moveTo>
                              <a:lnTo>
                                <a:pt x="1990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11" name="Google Shape;4711;p77"/>
                        <p:cNvSpPr/>
                        <p:nvPr/>
                      </p:nvSpPr>
                      <p:spPr>
                        <a:xfrm>
                          <a:off x="5127371" y="3507533"/>
                          <a:ext cx="72885" cy="15585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67" h="19816" fill="none" extrusionOk="0">
                              <a:moveTo>
                                <a:pt x="9266" y="1"/>
                              </a:moveTo>
                              <a:lnTo>
                                <a:pt x="0" y="19815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12" name="Google Shape;4712;p77"/>
                        <p:cNvSpPr/>
                        <p:nvPr/>
                      </p:nvSpPr>
                      <p:spPr>
                        <a:xfrm>
                          <a:off x="5352947" y="3384139"/>
                          <a:ext cx="126265" cy="11769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6054" h="14964" fill="none" extrusionOk="0">
                              <a:moveTo>
                                <a:pt x="1" y="14964"/>
                              </a:moveTo>
                              <a:lnTo>
                                <a:pt x="16053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13" name="Google Shape;4713;p77"/>
                        <p:cNvSpPr/>
                        <p:nvPr/>
                      </p:nvSpPr>
                      <p:spPr>
                        <a:xfrm>
                          <a:off x="5356753" y="3246375"/>
                          <a:ext cx="61567" cy="2547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828" h="32384" fill="none" extrusionOk="0">
                              <a:moveTo>
                                <a:pt x="1" y="32383"/>
                              </a:moveTo>
                              <a:lnTo>
                                <a:pt x="7827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14" name="Google Shape;4714;p77"/>
                        <p:cNvSpPr/>
                        <p:nvPr/>
                      </p:nvSpPr>
                      <p:spPr>
                        <a:xfrm>
                          <a:off x="5352947" y="3486698"/>
                          <a:ext cx="141483" cy="1057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7989" h="1344" fill="none" extrusionOk="0">
                              <a:moveTo>
                                <a:pt x="1" y="1343"/>
                              </a:moveTo>
                              <a:lnTo>
                                <a:pt x="1798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15" name="Google Shape;4715;p77"/>
                        <p:cNvSpPr/>
                        <p:nvPr/>
                      </p:nvSpPr>
                      <p:spPr>
                        <a:xfrm>
                          <a:off x="5353898" y="3501068"/>
                          <a:ext cx="18089" cy="1367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300" h="17384" fill="none" extrusionOk="0">
                              <a:moveTo>
                                <a:pt x="1" y="0"/>
                              </a:moveTo>
                              <a:lnTo>
                                <a:pt x="2299" y="1738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16" name="Google Shape;4716;p77"/>
                        <p:cNvSpPr/>
                        <p:nvPr/>
                      </p:nvSpPr>
                      <p:spPr>
                        <a:xfrm>
                          <a:off x="5206721" y="3620749"/>
                          <a:ext cx="102379" cy="988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017" h="12570" fill="none" extrusionOk="0">
                              <a:moveTo>
                                <a:pt x="0" y="1"/>
                              </a:moveTo>
                              <a:lnTo>
                                <a:pt x="13016" y="125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17" name="Google Shape;4717;p77"/>
                        <p:cNvSpPr/>
                        <p:nvPr/>
                      </p:nvSpPr>
                      <p:spPr>
                        <a:xfrm>
                          <a:off x="5293102" y="3715798"/>
                          <a:ext cx="15997" cy="10123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034" h="12872" fill="none" extrusionOk="0">
                              <a:moveTo>
                                <a:pt x="2033" y="0"/>
                              </a:moveTo>
                              <a:lnTo>
                                <a:pt x="1" y="1287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18" name="Google Shape;4718;p77"/>
                        <p:cNvSpPr/>
                        <p:nvPr/>
                      </p:nvSpPr>
                      <p:spPr>
                        <a:xfrm>
                          <a:off x="5127371" y="3659854"/>
                          <a:ext cx="92862" cy="1345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1807" h="17106" fill="none" extrusionOk="0">
                              <a:moveTo>
                                <a:pt x="11807" y="17105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19" name="Google Shape;4719;p77"/>
                        <p:cNvSpPr/>
                        <p:nvPr/>
                      </p:nvSpPr>
                      <p:spPr>
                        <a:xfrm>
                          <a:off x="5479203" y="3327149"/>
                          <a:ext cx="150615" cy="5699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150" h="7247" fill="none" extrusionOk="0">
                              <a:moveTo>
                                <a:pt x="19149" y="0"/>
                              </a:moveTo>
                              <a:lnTo>
                                <a:pt x="0" y="7246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20" name="Google Shape;4720;p77"/>
                        <p:cNvSpPr/>
                        <p:nvPr/>
                      </p:nvSpPr>
                      <p:spPr>
                        <a:xfrm>
                          <a:off x="5371980" y="3633790"/>
                          <a:ext cx="59373" cy="400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549" h="509" fill="none" extrusionOk="0">
                              <a:moveTo>
                                <a:pt x="0" y="508"/>
                              </a:moveTo>
                              <a:lnTo>
                                <a:pt x="754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21" name="Google Shape;4721;p77"/>
                        <p:cNvSpPr/>
                        <p:nvPr/>
                      </p:nvSpPr>
                      <p:spPr>
                        <a:xfrm>
                          <a:off x="5352947" y="3497261"/>
                          <a:ext cx="78406" cy="1365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969" h="17360" fill="none" extrusionOk="0">
                              <a:moveTo>
                                <a:pt x="9969" y="17359"/>
                              </a:moveTo>
                              <a:lnTo>
                                <a:pt x="1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22" name="Google Shape;4722;p77"/>
                        <p:cNvSpPr/>
                        <p:nvPr/>
                      </p:nvSpPr>
                      <p:spPr>
                        <a:xfrm>
                          <a:off x="4917296" y="3466721"/>
                          <a:ext cx="40733" cy="12235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179" h="15557" fill="none" extrusionOk="0">
                              <a:moveTo>
                                <a:pt x="1" y="15557"/>
                              </a:moveTo>
                              <a:lnTo>
                                <a:pt x="5178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23" name="Google Shape;4723;p77"/>
                        <p:cNvSpPr/>
                        <p:nvPr/>
                      </p:nvSpPr>
                      <p:spPr>
                        <a:xfrm>
                          <a:off x="5060203" y="3408017"/>
                          <a:ext cx="111416" cy="1951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4166" h="2481" fill="none" extrusionOk="0">
                              <a:moveTo>
                                <a:pt x="0" y="0"/>
                              </a:moveTo>
                              <a:lnTo>
                                <a:pt x="14165" y="248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4724" name="Google Shape;4724;p77"/>
                        <p:cNvSpPr/>
                        <p:nvPr/>
                      </p:nvSpPr>
                      <p:spPr>
                        <a:xfrm>
                          <a:off x="5127371" y="3620749"/>
                          <a:ext cx="79358" cy="426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0090" h="5421" fill="none" extrusionOk="0">
                              <a:moveTo>
                                <a:pt x="0" y="5420"/>
                              </a:moveTo>
                              <a:lnTo>
                                <a:pt x="1008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grpSp>
                      <p:nvGrpSpPr>
                        <p:cNvPr id="4725" name="Google Shape;4725;p77"/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4726" name="Google Shape;4726;p77"/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37972" cy="3815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4828" h="485" fill="none" extrusionOk="0">
                                <a:moveTo>
                                  <a:pt x="0" y="1"/>
                                </a:moveTo>
                                <a:lnTo>
                                  <a:pt x="4827" y="485"/>
                                </a:lnTo>
                              </a:path>
                            </a:pathLst>
                          </a:custGeom>
                          <a:noFill/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grpSp>
                        <p:nvGrpSpPr>
                          <p:cNvPr id="4727" name="Google Shape;4727;p77"/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4728" name="Google Shape;4728;p77"/>
                            <p:cNvSpPr/>
                            <p:nvPr/>
                          </p:nvSpPr>
                          <p:spPr>
                            <a:xfrm>
                              <a:off x="4953357" y="3586309"/>
                              <a:ext cx="147288" cy="12188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8727" h="15497" fill="none" extrusionOk="0">
                                  <a:moveTo>
                                    <a:pt x="18726" y="1"/>
                                  </a:moveTo>
                                  <a:lnTo>
                                    <a:pt x="0" y="1549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4729" name="Google Shape;4729;p77"/>
                            <p:cNvSpPr/>
                            <p:nvPr/>
                          </p:nvSpPr>
                          <p:spPr>
                            <a:xfrm>
                              <a:off x="4987515" y="3592876"/>
                              <a:ext cx="113130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4384" h="15146" fill="none" extrusionOk="0">
                                  <a:moveTo>
                                    <a:pt x="0" y="15146"/>
                                  </a:moveTo>
                                  <a:lnTo>
                                    <a:pt x="14383" y="0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4730" name="Google Shape;4730;p77"/>
                            <p:cNvSpPr/>
                            <p:nvPr/>
                          </p:nvSpPr>
                          <p:spPr>
                            <a:xfrm>
                              <a:off x="4913395" y="3708185"/>
                              <a:ext cx="39970" cy="4538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5082" h="5771" fill="none" extrusionOk="0">
                                  <a:moveTo>
                                    <a:pt x="1" y="5771"/>
                                  </a:moveTo>
                                  <a:lnTo>
                                    <a:pt x="5081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4731" name="Google Shape;4731;p77"/>
                            <p:cNvSpPr/>
                            <p:nvPr/>
                          </p:nvSpPr>
                          <p:spPr>
                            <a:xfrm>
                              <a:off x="4888943" y="3704378"/>
                              <a:ext cx="60616" cy="2608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707" h="3316" fill="none" extrusionOk="0">
                                  <a:moveTo>
                                    <a:pt x="1" y="3315"/>
                                  </a:moveTo>
                                  <a:lnTo>
                                    <a:pt x="7706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4732" name="Google Shape;4732;p77"/>
                            <p:cNvSpPr/>
                            <p:nvPr/>
                          </p:nvSpPr>
                          <p:spPr>
                            <a:xfrm>
                              <a:off x="4917296" y="3589069"/>
                              <a:ext cx="32262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102" h="15146" fill="none" extrusionOk="0">
                                  <a:moveTo>
                                    <a:pt x="1" y="1"/>
                                  </a:moveTo>
                                  <a:lnTo>
                                    <a:pt x="4101" y="1514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4733" name="Google Shape;4733;p77"/>
                            <p:cNvSpPr/>
                            <p:nvPr/>
                          </p:nvSpPr>
                          <p:spPr>
                            <a:xfrm>
                              <a:off x="4949551" y="3708185"/>
                              <a:ext cx="22840" cy="7288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904" h="9267" fill="none" extrusionOk="0">
                                  <a:moveTo>
                                    <a:pt x="0" y="1"/>
                                  </a:moveTo>
                                  <a:lnTo>
                                    <a:pt x="2904" y="926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4734" name="Google Shape;4734;p77"/>
                            <p:cNvSpPr/>
                            <p:nvPr/>
                          </p:nvSpPr>
                          <p:spPr>
                            <a:xfrm>
                              <a:off x="4912066" y="3752237"/>
                              <a:ext cx="60325" cy="2883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670" h="3666" fill="none" extrusionOk="0">
                                  <a:moveTo>
                                    <a:pt x="0" y="1"/>
                                  </a:moveTo>
                                  <a:lnTo>
                                    <a:pt x="7670" y="366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grpSp>
                          <p:nvGrpSpPr>
                            <p:cNvPr id="4735" name="Google Shape;4735;p77"/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4736" name="Google Shape;4736;p77"/>
                              <p:cNvSpPr/>
                              <p:nvPr/>
                            </p:nvSpPr>
                            <p:spPr>
                              <a:xfrm>
                                <a:off x="4590301" y="3738347"/>
                                <a:ext cx="92956" cy="9172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1819" h="11662" fill="none" extrusionOk="0">
                                    <a:moveTo>
                                      <a:pt x="0" y="0"/>
                                    </a:moveTo>
                                    <a:lnTo>
                                      <a:pt x="11819" y="11662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4737" name="Google Shape;4737;p77"/>
                              <p:cNvSpPr/>
                              <p:nvPr/>
                            </p:nvSpPr>
                            <p:spPr>
                              <a:xfrm>
                                <a:off x="4683250" y="3652241"/>
                                <a:ext cx="33591" cy="17782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271" h="22610" fill="none" extrusionOk="0">
                                    <a:moveTo>
                                      <a:pt x="1" y="22610"/>
                                    </a:moveTo>
                                    <a:lnTo>
                                      <a:pt x="427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4738" name="Google Shape;4738;p77"/>
                              <p:cNvSpPr/>
                              <p:nvPr/>
                            </p:nvSpPr>
                            <p:spPr>
                              <a:xfrm>
                                <a:off x="4716833" y="3652241"/>
                                <a:ext cx="70982" cy="20770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9025" h="26409" fill="none" extrusionOk="0">
                                    <a:moveTo>
                                      <a:pt x="1" y="1"/>
                                    </a:moveTo>
                                    <a:lnTo>
                                      <a:pt x="9025" y="26408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4739" name="Google Shape;4739;p77"/>
                              <p:cNvSpPr/>
                              <p:nvPr/>
                            </p:nvSpPr>
                            <p:spPr>
                              <a:xfrm>
                                <a:off x="4813117" y="3694578"/>
                                <a:ext cx="44154" cy="13929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5614" h="17711" fill="none" extrusionOk="0">
                                    <a:moveTo>
                                      <a:pt x="5614" y="17711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4740" name="Google Shape;4740;p77"/>
                              <p:cNvSpPr/>
                              <p:nvPr/>
                            </p:nvSpPr>
                            <p:spPr>
                              <a:xfrm>
                                <a:off x="4787807" y="3694578"/>
                                <a:ext cx="25317" cy="165369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3219" h="21026" fill="none" extrusionOk="0">
                                    <a:moveTo>
                                      <a:pt x="3219" y="1"/>
                                    </a:moveTo>
                                    <a:lnTo>
                                      <a:pt x="1" y="21025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4741" name="Google Shape;4741;p77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106374" cy="2522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3525" h="3207" fill="none" extrusionOk="0">
                                    <a:moveTo>
                                      <a:pt x="1" y="1"/>
                                    </a:moveTo>
                                    <a:lnTo>
                                      <a:pt x="13525" y="3206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4742" name="Google Shape;4742;p77"/>
                              <p:cNvSpPr/>
                              <p:nvPr/>
                            </p:nvSpPr>
                            <p:spPr>
                              <a:xfrm>
                                <a:off x="4670980" y="3830061"/>
                                <a:ext cx="12277" cy="7926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561" h="10078" fill="none" extrusionOk="0">
                                    <a:moveTo>
                                      <a:pt x="1561" y="1"/>
                                    </a:moveTo>
                                    <a:lnTo>
                                      <a:pt x="0" y="10077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4743" name="Google Shape;4743;p77"/>
                              <p:cNvSpPr/>
                              <p:nvPr/>
                            </p:nvSpPr>
                            <p:spPr>
                              <a:xfrm>
                                <a:off x="4583828" y="3830061"/>
                                <a:ext cx="99429" cy="3454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2642" h="4392" fill="none" extrusionOk="0">
                                    <a:moveTo>
                                      <a:pt x="0" y="4392"/>
                                    </a:moveTo>
                                    <a:lnTo>
                                      <a:pt x="12642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4744" name="Google Shape;4744;p77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50336" cy="11798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400" h="15001" fill="none" extrusionOk="0">
                                    <a:moveTo>
                                      <a:pt x="1" y="1"/>
                                    </a:moveTo>
                                    <a:lnTo>
                                      <a:pt x="6400" y="1500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4745" name="Google Shape;4745;p77"/>
                              <p:cNvSpPr/>
                              <p:nvPr/>
                            </p:nvSpPr>
                            <p:spPr>
                              <a:xfrm>
                                <a:off x="4733578" y="3855276"/>
                                <a:ext cx="56046" cy="927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7126" h="11795" fill="none" extrusionOk="0">
                                    <a:moveTo>
                                      <a:pt x="1" y="11795"/>
                                    </a:moveTo>
                                    <a:lnTo>
                                      <a:pt x="7126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4746" name="Google Shape;4746;p77"/>
                              <p:cNvSpPr/>
                              <p:nvPr/>
                            </p:nvSpPr>
                            <p:spPr>
                              <a:xfrm>
                                <a:off x="4888943" y="3730450"/>
                                <a:ext cx="34928" cy="8925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441" h="11348" fill="none" extrusionOk="0">
                                    <a:moveTo>
                                      <a:pt x="4440" y="11347"/>
                                    </a:moveTo>
                                    <a:lnTo>
                                      <a:pt x="1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4747" name="Google Shape;4747;p77"/>
                              <p:cNvSpPr/>
                              <p:nvPr/>
                            </p:nvSpPr>
                            <p:spPr>
                              <a:xfrm>
                                <a:off x="4590301" y="3667468"/>
                                <a:ext cx="49762" cy="7088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327" h="9013" fill="none" extrusionOk="0">
                                    <a:moveTo>
                                      <a:pt x="0" y="9012"/>
                                    </a:moveTo>
                                    <a:lnTo>
                                      <a:pt x="632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4748" name="Google Shape;4748;p77"/>
                              <p:cNvSpPr/>
                              <p:nvPr/>
                            </p:nvSpPr>
                            <p:spPr>
                              <a:xfrm>
                                <a:off x="4640338" y="3648536"/>
                                <a:ext cx="80593" cy="202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0247" h="2577" fill="none" extrusionOk="0">
                                    <a:moveTo>
                                      <a:pt x="1" y="2577"/>
                                    </a:moveTo>
                                    <a:lnTo>
                                      <a:pt x="1024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4749" name="Google Shape;4749;p77"/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4750" name="Google Shape;4750;p77"/>
                                <p:cNvSpPr/>
                                <p:nvPr/>
                              </p:nvSpPr>
                              <p:spPr>
                                <a:xfrm>
                                  <a:off x="4753083" y="3966015"/>
                                  <a:ext cx="92964" cy="5376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1820" h="6836" fill="none" extrusionOk="0">
                                      <a:moveTo>
                                        <a:pt x="1" y="6836"/>
                                      </a:moveTo>
                                      <a:lnTo>
                                        <a:pt x="11819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4751" name="Google Shape;4751;p77"/>
                                <p:cNvSpPr/>
                                <p:nvPr/>
                              </p:nvSpPr>
                              <p:spPr>
                                <a:xfrm>
                                  <a:off x="4846040" y="3952794"/>
                                  <a:ext cx="103519" cy="1313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3162" h="1670" fill="none" extrusionOk="0">
                                      <a:moveTo>
                                        <a:pt x="13161" y="0"/>
                                      </a:moveTo>
                                      <a:lnTo>
                                        <a:pt x="0" y="167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4752" name="Google Shape;4752;p77"/>
                                <p:cNvSpPr/>
                                <p:nvPr/>
                              </p:nvSpPr>
                              <p:spPr>
                                <a:xfrm>
                                  <a:off x="4846040" y="3962216"/>
                                  <a:ext cx="64800" cy="128066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239" h="16283" fill="none" extrusionOk="0">
                                      <a:moveTo>
                                        <a:pt x="0" y="0"/>
                                      </a:moveTo>
                                      <a:lnTo>
                                        <a:pt x="8238" y="16282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4753" name="Google Shape;4753;p77"/>
                                <p:cNvSpPr/>
                                <p:nvPr/>
                              </p:nvSpPr>
                              <p:spPr>
                                <a:xfrm>
                                  <a:off x="4842233" y="3962216"/>
                                  <a:ext cx="3815" cy="16478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85" h="20952" fill="none" extrusionOk="0">
                                      <a:moveTo>
                                        <a:pt x="0" y="20952"/>
                                      </a:moveTo>
                                      <a:lnTo>
                                        <a:pt x="484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4754" name="Google Shape;4754;p77"/>
                                <p:cNvSpPr/>
                                <p:nvPr/>
                              </p:nvSpPr>
                              <p:spPr>
                                <a:xfrm>
                                  <a:off x="4842233" y="4123189"/>
                                  <a:ext cx="37587" cy="5300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779" h="6739" fill="none" extrusionOk="0">
                                      <a:moveTo>
                                        <a:pt x="4779" y="6739"/>
                                      </a:moveTo>
                                      <a:lnTo>
                                        <a:pt x="0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4755" name="Google Shape;4755;p77"/>
                                <p:cNvSpPr/>
                                <p:nvPr/>
                              </p:nvSpPr>
                              <p:spPr>
                                <a:xfrm>
                                  <a:off x="4770779" y="4118525"/>
                                  <a:ext cx="71461" cy="467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9086" h="594" fill="none" extrusionOk="0">
                                      <a:moveTo>
                                        <a:pt x="9085" y="594"/>
                                      </a:moveTo>
                                      <a:lnTo>
                                        <a:pt x="1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4756" name="Google Shape;4756;p77"/>
                                <p:cNvSpPr/>
                                <p:nvPr/>
                              </p:nvSpPr>
                              <p:spPr>
                                <a:xfrm>
                                  <a:off x="4842233" y="4090274"/>
                                  <a:ext cx="68606" cy="32923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723" h="4186" fill="none" extrusionOk="0">
                                      <a:moveTo>
                                        <a:pt x="0" y="4186"/>
                                      </a:moveTo>
                                      <a:lnTo>
                                        <a:pt x="8722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grpSp>
                              <p:nvGrpSpPr>
                                <p:cNvPr id="4757" name="Google Shape;4757;p77"/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4758" name="Google Shape;4758;p77"/>
                                  <p:cNvSpPr/>
                                  <p:nvPr/>
                                </p:nvSpPr>
                                <p:spPr>
                                  <a:xfrm>
                                    <a:off x="4788476" y="3855276"/>
                                    <a:ext cx="57572" cy="11074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7320" h="14081" fill="none" extrusionOk="0">
                                        <a:moveTo>
                                          <a:pt x="7319" y="14081"/>
                                        </a:moveTo>
                                        <a:lnTo>
                                          <a:pt x="1" y="0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4759" name="Google Shape;4759;p77"/>
                                  <p:cNvSpPr/>
                                  <p:nvPr/>
                                </p:nvSpPr>
                                <p:spPr>
                                  <a:xfrm>
                                    <a:off x="4846040" y="3833867"/>
                                    <a:ext cx="11231" cy="132156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1428" h="16803" fill="none" extrusionOk="0">
                                        <a:moveTo>
                                          <a:pt x="0" y="16803"/>
                                        </a:moveTo>
                                        <a:lnTo>
                                          <a:pt x="1428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4760" name="Google Shape;4760;p77"/>
                                  <p:cNvSpPr/>
                                  <p:nvPr/>
                                </p:nvSpPr>
                                <p:spPr>
                                  <a:xfrm>
                                    <a:off x="4761554" y="3854796"/>
                                    <a:ext cx="26261" cy="164984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339" h="20977" fill="none" extrusionOk="0">
                                        <a:moveTo>
                                          <a:pt x="0" y="20977"/>
                                        </a:moveTo>
                                        <a:lnTo>
                                          <a:pt x="3339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4761" name="Google Shape;4761;p77"/>
                                  <p:cNvSpPr/>
                                  <p:nvPr/>
                                </p:nvSpPr>
                                <p:spPr>
                                  <a:xfrm>
                                    <a:off x="4846991" y="3818263"/>
                                    <a:ext cx="74025" cy="146242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9412" h="18594" fill="none" extrusionOk="0">
                                        <a:moveTo>
                                          <a:pt x="0" y="18593"/>
                                        </a:moveTo>
                                        <a:lnTo>
                                          <a:pt x="9411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4762" name="Google Shape;4762;p77"/>
                                  <p:cNvSpPr/>
                                  <p:nvPr/>
                                </p:nvSpPr>
                                <p:spPr>
                                  <a:xfrm>
                                    <a:off x="4927191" y="3823305"/>
                                    <a:ext cx="22368" cy="12949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844" h="16465" fill="none" extrusionOk="0">
                                        <a:moveTo>
                                          <a:pt x="1" y="1"/>
                                        </a:moveTo>
                                        <a:lnTo>
                                          <a:pt x="2843" y="16464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grpSp>
                                <p:nvGrpSpPr>
                                  <p:cNvPr id="4763" name="Google Shape;4763;p77"/>
                                  <p:cNvGrpSpPr/>
                                  <p:nvPr/>
                                </p:nvGrpSpPr>
                                <p:grpSpPr>
                                  <a:xfrm>
                                    <a:off x="4579164" y="3203653"/>
                                    <a:ext cx="1244833" cy="1020397"/>
                                    <a:chOff x="4579164" y="3203653"/>
                                    <a:chExt cx="1244833" cy="1020397"/>
                                  </a:xfrm>
                                </p:grpSpPr>
                                <p:sp>
                                  <p:nvSpPr>
                                    <p:cNvPr id="4764" name="Google Shape;4764;p77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579164" y="3652241"/>
                                      <a:ext cx="422626" cy="571809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53735" h="72703" fill="none" extrusionOk="0">
                                          <a:moveTo>
                                            <a:pt x="27593" y="71880"/>
                                          </a:moveTo>
                                          <a:lnTo>
                                            <a:pt x="23771" y="58694"/>
                                          </a:lnTo>
                                          <a:lnTo>
                                            <a:pt x="22936" y="46731"/>
                                          </a:lnTo>
                                          <a:lnTo>
                                            <a:pt x="19972" y="37380"/>
                                          </a:lnTo>
                                          <a:lnTo>
                                            <a:pt x="11674" y="32686"/>
                                          </a:lnTo>
                                          <a:lnTo>
                                            <a:pt x="1" y="27001"/>
                                          </a:lnTo>
                                          <a:lnTo>
                                            <a:pt x="1392" y="10610"/>
                                          </a:lnTo>
                                          <a:lnTo>
                                            <a:pt x="17517" y="1"/>
                                          </a:lnTo>
                                          <a:lnTo>
                                            <a:pt x="29747" y="5384"/>
                                          </a:lnTo>
                                          <a:lnTo>
                                            <a:pt x="43827" y="21291"/>
                                          </a:lnTo>
                                          <a:lnTo>
                                            <a:pt x="49343" y="27122"/>
                                          </a:lnTo>
                                          <a:lnTo>
                                            <a:pt x="53735" y="25815"/>
                                          </a:lnTo>
                                          <a:lnTo>
                                            <a:pt x="50347" y="35940"/>
                                          </a:lnTo>
                                          <a:lnTo>
                                            <a:pt x="47093" y="38214"/>
                                          </a:lnTo>
                                          <a:lnTo>
                                            <a:pt x="44069" y="44275"/>
                                          </a:lnTo>
                                          <a:lnTo>
                                            <a:pt x="45073" y="51944"/>
                                          </a:lnTo>
                                          <a:lnTo>
                                            <a:pt x="42170" y="55694"/>
                                          </a:lnTo>
                                          <a:lnTo>
                                            <a:pt x="38227" y="66025"/>
                                          </a:lnTo>
                                          <a:lnTo>
                                            <a:pt x="27593" y="7270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4765" name="Google Shape;4765;p77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617986" y="3203653"/>
                                      <a:ext cx="1206011" cy="684357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153339" h="87013" fill="none" extrusionOk="0">
                                          <a:moveTo>
                                            <a:pt x="24811" y="62214"/>
                                          </a:moveTo>
                                          <a:lnTo>
                                            <a:pt x="34452" y="66980"/>
                                          </a:lnTo>
                                          <a:lnTo>
                                            <a:pt x="37549" y="69920"/>
                                          </a:lnTo>
                                          <a:lnTo>
                                            <a:pt x="41274" y="77698"/>
                                          </a:lnTo>
                                          <a:lnTo>
                                            <a:pt x="46270" y="79222"/>
                                          </a:lnTo>
                                          <a:lnTo>
                                            <a:pt x="55899" y="72775"/>
                                          </a:lnTo>
                                          <a:lnTo>
                                            <a:pt x="52645" y="69085"/>
                                          </a:lnTo>
                                          <a:lnTo>
                                            <a:pt x="48291" y="70234"/>
                                          </a:lnTo>
                                          <a:lnTo>
                                            <a:pt x="46585" y="64634"/>
                                          </a:lnTo>
                                          <a:lnTo>
                                            <a:pt x="48774" y="66097"/>
                                          </a:lnTo>
                                          <a:lnTo>
                                            <a:pt x="59698" y="70234"/>
                                          </a:lnTo>
                                          <a:lnTo>
                                            <a:pt x="65988" y="72279"/>
                                          </a:lnTo>
                                          <a:lnTo>
                                            <a:pt x="66315" y="75944"/>
                                          </a:lnTo>
                                          <a:lnTo>
                                            <a:pt x="70960" y="87013"/>
                                          </a:lnTo>
                                          <a:lnTo>
                                            <a:pt x="76573" y="75944"/>
                                          </a:lnTo>
                                          <a:lnTo>
                                            <a:pt x="80831" y="72932"/>
                                          </a:lnTo>
                                          <a:lnTo>
                                            <a:pt x="86069" y="78146"/>
                                          </a:lnTo>
                                          <a:lnTo>
                                            <a:pt x="88355" y="83928"/>
                                          </a:lnTo>
                                          <a:lnTo>
                                            <a:pt x="94633" y="84037"/>
                                          </a:lnTo>
                                          <a:lnTo>
                                            <a:pt x="94270" y="74299"/>
                                          </a:lnTo>
                                          <a:lnTo>
                                            <a:pt x="100936" y="72690"/>
                                          </a:lnTo>
                                          <a:lnTo>
                                            <a:pt x="106682" y="64307"/>
                                          </a:lnTo>
                                          <a:lnTo>
                                            <a:pt x="106319" y="56553"/>
                                          </a:lnTo>
                                          <a:lnTo>
                                            <a:pt x="103416" y="54690"/>
                                          </a:lnTo>
                                          <a:lnTo>
                                            <a:pt x="106827" y="53105"/>
                                          </a:lnTo>
                                          <a:lnTo>
                                            <a:pt x="120194" y="45339"/>
                                          </a:lnTo>
                                          <a:lnTo>
                                            <a:pt x="122528" y="36859"/>
                                          </a:lnTo>
                                          <a:lnTo>
                                            <a:pt x="118851" y="35493"/>
                                          </a:lnTo>
                                          <a:lnTo>
                                            <a:pt x="125093" y="28464"/>
                                          </a:lnTo>
                                          <a:lnTo>
                                            <a:pt x="148536" y="25972"/>
                                          </a:lnTo>
                                          <a:lnTo>
                                            <a:pt x="153339" y="12255"/>
                                          </a:lnTo>
                                          <a:lnTo>
                                            <a:pt x="125468" y="6255"/>
                                          </a:lnTo>
                                          <a:lnTo>
                                            <a:pt x="101758" y="5432"/>
                                          </a:lnTo>
                                          <a:lnTo>
                                            <a:pt x="85016" y="1"/>
                                          </a:lnTo>
                                          <a:lnTo>
                                            <a:pt x="60532" y="12255"/>
                                          </a:lnTo>
                                          <a:lnTo>
                                            <a:pt x="39714" y="20214"/>
                                          </a:lnTo>
                                          <a:lnTo>
                                            <a:pt x="35444" y="13089"/>
                                          </a:lnTo>
                                          <a:lnTo>
                                            <a:pt x="22186" y="13464"/>
                                          </a:lnTo>
                                          <a:lnTo>
                                            <a:pt x="15291" y="21351"/>
                                          </a:lnTo>
                                          <a:lnTo>
                                            <a:pt x="11831" y="27484"/>
                                          </a:lnTo>
                                          <a:lnTo>
                                            <a:pt x="21581" y="26614"/>
                                          </a:lnTo>
                                          <a:lnTo>
                                            <a:pt x="24532" y="19561"/>
                                          </a:lnTo>
                                          <a:lnTo>
                                            <a:pt x="29480" y="22694"/>
                                          </a:lnTo>
                                          <a:lnTo>
                                            <a:pt x="24811" y="32964"/>
                                          </a:lnTo>
                                          <a:lnTo>
                                            <a:pt x="20262" y="35541"/>
                                          </a:lnTo>
                                          <a:lnTo>
                                            <a:pt x="15569" y="31368"/>
                                          </a:lnTo>
                                          <a:lnTo>
                                            <a:pt x="15061" y="35650"/>
                                          </a:lnTo>
                                          <a:lnTo>
                                            <a:pt x="11057" y="37924"/>
                                          </a:lnTo>
                                          <a:lnTo>
                                            <a:pt x="6024" y="43089"/>
                                          </a:lnTo>
                                          <a:lnTo>
                                            <a:pt x="6387" y="49210"/>
                                          </a:lnTo>
                                          <a:lnTo>
                                            <a:pt x="992" y="49210"/>
                                          </a:lnTo>
                                          <a:lnTo>
                                            <a:pt x="0" y="52198"/>
                                          </a:lnTo>
                                          <a:lnTo>
                                            <a:pt x="835" y="57037"/>
                                          </a:lnTo>
                                          <a:lnTo>
                                            <a:pt x="6726" y="55198"/>
                                          </a:lnTo>
                                          <a:lnTo>
                                            <a:pt x="10924" y="50069"/>
                                          </a:lnTo>
                                          <a:lnTo>
                                            <a:pt x="16367" y="50686"/>
                                          </a:lnTo>
                                          <a:lnTo>
                                            <a:pt x="18049" y="46670"/>
                                          </a:lnTo>
                                          <a:lnTo>
                                            <a:pt x="23093" y="54363"/>
                                          </a:lnTo>
                                          <a:lnTo>
                                            <a:pt x="26528" y="56105"/>
                                          </a:lnTo>
                                          <a:lnTo>
                                            <a:pt x="26734" y="52210"/>
                                          </a:lnTo>
                                          <a:lnTo>
                                            <a:pt x="33835" y="47069"/>
                                          </a:lnTo>
                                          <a:lnTo>
                                            <a:pt x="38069" y="49488"/>
                                          </a:lnTo>
                                          <a:lnTo>
                                            <a:pt x="36278" y="53045"/>
                                          </a:lnTo>
                                          <a:lnTo>
                                            <a:pt x="28343" y="55392"/>
                                          </a:lnTo>
                                          <a:cubicBezTo>
                                            <a:pt x="28343" y="55392"/>
                                            <a:pt x="31041" y="58888"/>
                                            <a:pt x="31319" y="58984"/>
                                          </a:cubicBezTo>
                                          <a:cubicBezTo>
                                            <a:pt x="31597" y="59069"/>
                                            <a:pt x="36278" y="58150"/>
                                            <a:pt x="36278" y="58150"/>
                                          </a:cubicBezTo>
                                          <a:lnTo>
                                            <a:pt x="35456" y="61948"/>
                                          </a:lnTo>
                                          <a:lnTo>
                                            <a:pt x="30920" y="63255"/>
                                          </a:lnTo>
                                          <a:lnTo>
                                            <a:pt x="24823" y="6214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4766" name="Google Shape;4766;p77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06356" y="3466721"/>
                                      <a:ext cx="194289" cy="358880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24703" h="45630" fill="none" extrusionOk="0">
                                          <a:moveTo>
                                            <a:pt x="8396" y="39968"/>
                                          </a:moveTo>
                                          <a:lnTo>
                                            <a:pt x="9835" y="45629"/>
                                          </a:lnTo>
                                          <a:lnTo>
                                            <a:pt x="11626" y="36786"/>
                                          </a:lnTo>
                                          <a:lnTo>
                                            <a:pt x="5492" y="30218"/>
                                          </a:lnTo>
                                          <a:lnTo>
                                            <a:pt x="1" y="25016"/>
                                          </a:lnTo>
                                          <a:lnTo>
                                            <a:pt x="1392" y="16040"/>
                                          </a:lnTo>
                                          <a:lnTo>
                                            <a:pt x="24702" y="15206"/>
                                          </a:lnTo>
                                          <a:lnTo>
                                            <a:pt x="6472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4767" name="Google Shape;4767;p77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72383" y="3756043"/>
                                      <a:ext cx="25412" cy="25026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3231" h="3182" fill="none" extrusionOk="0">
                                          <a:moveTo>
                                            <a:pt x="1" y="3182"/>
                                          </a:moveTo>
                                          <a:lnTo>
                                            <a:pt x="3231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  <p:sp>
                          <p:nvSpPr>
                            <p:cNvPr id="4768" name="Google Shape;4768;p77"/>
                            <p:cNvSpPr/>
                            <p:nvPr/>
                          </p:nvSpPr>
                          <p:spPr>
                            <a:xfrm>
                              <a:off x="4890375" y="3688019"/>
                              <a:ext cx="5144" cy="4376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54" h="5565" fill="none" extrusionOk="0">
                                  <a:moveTo>
                                    <a:pt x="653" y="0"/>
                                  </a:moveTo>
                                  <a:lnTo>
                                    <a:pt x="0" y="5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4769" name="Google Shape;4769;p77"/>
                            <p:cNvSpPr/>
                            <p:nvPr/>
                          </p:nvSpPr>
                          <p:spPr>
                            <a:xfrm>
                              <a:off x="4899317" y="3688019"/>
                              <a:ext cx="54048" cy="2017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872" h="2565" fill="none" extrusionOk="0">
                                  <a:moveTo>
                                    <a:pt x="0" y="0"/>
                                  </a:moveTo>
                                  <a:lnTo>
                                    <a:pt x="6871" y="2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4770" name="Google Shape;4770;p77"/>
                            <p:cNvSpPr/>
                            <p:nvPr/>
                          </p:nvSpPr>
                          <p:spPr>
                            <a:xfrm>
                              <a:off x="4862690" y="3700571"/>
                              <a:ext cx="27693" cy="31216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521" h="3969" fill="none" extrusionOk="0">
                                  <a:moveTo>
                                    <a:pt x="0" y="1"/>
                                  </a:moveTo>
                                  <a:lnTo>
                                    <a:pt x="3520" y="3969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</p:grpSp>
                    </p:grpSp>
                    <p:sp>
                      <p:nvSpPr>
                        <p:cNvPr id="4771" name="Google Shape;4771;p77"/>
                        <p:cNvSpPr/>
                        <p:nvPr/>
                      </p:nvSpPr>
                      <p:spPr>
                        <a:xfrm>
                          <a:off x="4953924" y="3297081"/>
                          <a:ext cx="146053" cy="16812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570" h="21376" fill="none" extrusionOk="0">
                              <a:moveTo>
                                <a:pt x="1" y="21376"/>
                              </a:moveTo>
                              <a:lnTo>
                                <a:pt x="1856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4772" name="Google Shape;4772;p77"/>
              <p:cNvGrpSpPr/>
              <p:nvPr/>
            </p:nvGrpSpPr>
            <p:grpSpPr>
              <a:xfrm>
                <a:off x="4595437" y="3598775"/>
                <a:ext cx="37776" cy="32451"/>
                <a:chOff x="4595437" y="3598775"/>
                <a:chExt cx="37776" cy="32451"/>
              </a:xfrm>
            </p:grpSpPr>
            <p:sp>
              <p:nvSpPr>
                <p:cNvPr id="4773" name="Google Shape;4773;p77"/>
                <p:cNvSpPr/>
                <p:nvPr/>
              </p:nvSpPr>
              <p:spPr>
                <a:xfrm>
                  <a:off x="4595437" y="3598775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00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4" name="Google Shape;4774;p77"/>
                <p:cNvSpPr/>
                <p:nvPr/>
              </p:nvSpPr>
              <p:spPr>
                <a:xfrm>
                  <a:off x="4610561" y="360848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35"/>
                      </a:cubicBezTo>
                      <a:cubicBezTo>
                        <a:pt x="1658" y="375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75" name="Google Shape;4775;p77"/>
              <p:cNvGrpSpPr/>
              <p:nvPr/>
            </p:nvGrpSpPr>
            <p:grpSpPr>
              <a:xfrm>
                <a:off x="4641864" y="3524443"/>
                <a:ext cx="37776" cy="32380"/>
                <a:chOff x="4641864" y="3524443"/>
                <a:chExt cx="37776" cy="32380"/>
              </a:xfrm>
            </p:grpSpPr>
            <p:sp>
              <p:nvSpPr>
                <p:cNvPr id="4776" name="Google Shape;4776;p77"/>
                <p:cNvSpPr/>
                <p:nvPr/>
              </p:nvSpPr>
              <p:spPr>
                <a:xfrm>
                  <a:off x="4641864" y="3524443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0" y="1903"/>
                        <a:pt x="908" y="4117"/>
                        <a:pt x="2746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7" name="Google Shape;4777;p77"/>
                <p:cNvSpPr/>
                <p:nvPr/>
              </p:nvSpPr>
              <p:spPr>
                <a:xfrm>
                  <a:off x="4656988" y="3534077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78" name="Google Shape;4778;p77"/>
              <p:cNvGrpSpPr/>
              <p:nvPr/>
            </p:nvGrpSpPr>
            <p:grpSpPr>
              <a:xfrm>
                <a:off x="4648431" y="3893901"/>
                <a:ext cx="37776" cy="32357"/>
                <a:chOff x="4648431" y="3893901"/>
                <a:chExt cx="37776" cy="32357"/>
              </a:xfrm>
            </p:grpSpPr>
            <p:sp>
              <p:nvSpPr>
                <p:cNvPr id="4779" name="Google Shape;4779;p77"/>
                <p:cNvSpPr/>
                <p:nvPr/>
              </p:nvSpPr>
              <p:spPr>
                <a:xfrm>
                  <a:off x="4648431" y="389390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3"/>
                        <a:pt x="2746" y="4113"/>
                      </a:cubicBezTo>
                      <a:cubicBezTo>
                        <a:pt x="3883" y="4113"/>
                        <a:pt x="4803" y="3194"/>
                        <a:pt x="4803" y="2057"/>
                      </a:cubicBezTo>
                      <a:cubicBezTo>
                        <a:pt x="4803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0" name="Google Shape;4780;p77"/>
                <p:cNvSpPr/>
                <p:nvPr/>
              </p:nvSpPr>
              <p:spPr>
                <a:xfrm>
                  <a:off x="4663556" y="390360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81" name="Google Shape;4781;p77"/>
              <p:cNvGrpSpPr/>
              <p:nvPr/>
            </p:nvGrpSpPr>
            <p:grpSpPr>
              <a:xfrm>
                <a:off x="4567752" y="3722908"/>
                <a:ext cx="37870" cy="32380"/>
                <a:chOff x="4567752" y="3722908"/>
                <a:chExt cx="37870" cy="32380"/>
              </a:xfrm>
            </p:grpSpPr>
            <p:sp>
              <p:nvSpPr>
                <p:cNvPr id="4782" name="Google Shape;4782;p77"/>
                <p:cNvSpPr/>
                <p:nvPr/>
              </p:nvSpPr>
              <p:spPr>
                <a:xfrm>
                  <a:off x="4567752" y="3722908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1"/>
                      </a:moveTo>
                      <a:cubicBezTo>
                        <a:pt x="2243" y="1"/>
                        <a:pt x="1726" y="189"/>
                        <a:pt x="1307" y="609"/>
                      </a:cubicBezTo>
                      <a:cubicBezTo>
                        <a:pt x="0" y="1903"/>
                        <a:pt x="919" y="4117"/>
                        <a:pt x="2758" y="4117"/>
                      </a:cubicBezTo>
                      <a:cubicBezTo>
                        <a:pt x="3895" y="4117"/>
                        <a:pt x="4815" y="3197"/>
                        <a:pt x="4815" y="2060"/>
                      </a:cubicBezTo>
                      <a:cubicBezTo>
                        <a:pt x="4815" y="818"/>
                        <a:pt x="3804" y="1"/>
                        <a:pt x="274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3" name="Google Shape;4783;p77"/>
                <p:cNvSpPr/>
                <p:nvPr/>
              </p:nvSpPr>
              <p:spPr>
                <a:xfrm>
                  <a:off x="4580690" y="373254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84" name="Google Shape;4784;p77"/>
              <p:cNvGrpSpPr/>
              <p:nvPr/>
            </p:nvGrpSpPr>
            <p:grpSpPr>
              <a:xfrm>
                <a:off x="4617506" y="3652052"/>
                <a:ext cx="37783" cy="32357"/>
                <a:chOff x="4617506" y="3652052"/>
                <a:chExt cx="37783" cy="32357"/>
              </a:xfrm>
            </p:grpSpPr>
            <p:sp>
              <p:nvSpPr>
                <p:cNvPr id="4785" name="Google Shape;4785;p77"/>
                <p:cNvSpPr/>
                <p:nvPr/>
              </p:nvSpPr>
              <p:spPr>
                <a:xfrm>
                  <a:off x="4617506" y="3652052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6" name="Google Shape;4786;p77"/>
                <p:cNvSpPr/>
                <p:nvPr/>
              </p:nvSpPr>
              <p:spPr>
                <a:xfrm>
                  <a:off x="4632638" y="366175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3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3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87" name="Google Shape;4787;p77"/>
              <p:cNvGrpSpPr/>
              <p:nvPr/>
            </p:nvGrpSpPr>
            <p:grpSpPr>
              <a:xfrm>
                <a:off x="4739005" y="3554149"/>
                <a:ext cx="37870" cy="32357"/>
                <a:chOff x="4739005" y="3554149"/>
                <a:chExt cx="37870" cy="32357"/>
              </a:xfrm>
            </p:grpSpPr>
            <p:sp>
              <p:nvSpPr>
                <p:cNvPr id="4788" name="Google Shape;4788;p77"/>
                <p:cNvSpPr/>
                <p:nvPr/>
              </p:nvSpPr>
              <p:spPr>
                <a:xfrm>
                  <a:off x="4739005" y="3554149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4" y="1"/>
                      </a:moveTo>
                      <a:cubicBezTo>
                        <a:pt x="2239" y="1"/>
                        <a:pt x="1725" y="188"/>
                        <a:pt x="1307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15" y="3195"/>
                        <a:pt x="4815" y="2058"/>
                      </a:cubicBezTo>
                      <a:cubicBezTo>
                        <a:pt x="4815" y="821"/>
                        <a:pt x="3801" y="1"/>
                        <a:pt x="274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9" name="Google Shape;4789;p77"/>
                <p:cNvSpPr/>
                <p:nvPr/>
              </p:nvSpPr>
              <p:spPr>
                <a:xfrm>
                  <a:off x="4751943" y="3563854"/>
                  <a:ext cx="15227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9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1" y="1416"/>
                      </a:cubicBezTo>
                      <a:cubicBezTo>
                        <a:pt x="692" y="1583"/>
                        <a:pt x="899" y="1658"/>
                        <a:pt x="1101" y="1658"/>
                      </a:cubicBezTo>
                      <a:cubicBezTo>
                        <a:pt x="1529" y="1658"/>
                        <a:pt x="1936" y="1324"/>
                        <a:pt x="1936" y="824"/>
                      </a:cubicBezTo>
                      <a:cubicBezTo>
                        <a:pt x="1936" y="364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90" name="Google Shape;4790;p77"/>
              <p:cNvGrpSpPr/>
              <p:nvPr/>
            </p:nvGrpSpPr>
            <p:grpSpPr>
              <a:xfrm>
                <a:off x="4806557" y="3630258"/>
                <a:ext cx="37776" cy="32364"/>
                <a:chOff x="4806557" y="3630258"/>
                <a:chExt cx="37776" cy="32364"/>
              </a:xfrm>
            </p:grpSpPr>
            <p:sp>
              <p:nvSpPr>
                <p:cNvPr id="4791" name="Google Shape;4791;p77"/>
                <p:cNvSpPr/>
                <p:nvPr/>
              </p:nvSpPr>
              <p:spPr>
                <a:xfrm>
                  <a:off x="4806557" y="3630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4" y="606"/>
                      </a:cubicBezTo>
                      <a:cubicBezTo>
                        <a:pt x="0" y="1901"/>
                        <a:pt x="907" y="4114"/>
                        <a:pt x="2746" y="4114"/>
                      </a:cubicBezTo>
                      <a:cubicBezTo>
                        <a:pt x="3883" y="4114"/>
                        <a:pt x="4802" y="3195"/>
                        <a:pt x="4802" y="2058"/>
                      </a:cubicBezTo>
                      <a:cubicBezTo>
                        <a:pt x="4802" y="822"/>
                        <a:pt x="3788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2" name="Google Shape;4792;p77"/>
                <p:cNvSpPr/>
                <p:nvPr/>
              </p:nvSpPr>
              <p:spPr>
                <a:xfrm>
                  <a:off x="4819495" y="3639972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13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7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93" name="Google Shape;4793;p77"/>
              <p:cNvGrpSpPr/>
              <p:nvPr/>
            </p:nvGrpSpPr>
            <p:grpSpPr>
              <a:xfrm>
                <a:off x="4737007" y="4004357"/>
                <a:ext cx="37870" cy="32357"/>
                <a:chOff x="4737007" y="4004357"/>
                <a:chExt cx="37870" cy="32357"/>
              </a:xfrm>
            </p:grpSpPr>
            <p:sp>
              <p:nvSpPr>
                <p:cNvPr id="4794" name="Google Shape;4794;p77"/>
                <p:cNvSpPr/>
                <p:nvPr/>
              </p:nvSpPr>
              <p:spPr>
                <a:xfrm>
                  <a:off x="4737007" y="4004357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0" y="0"/>
                      </a:moveTo>
                      <a:cubicBezTo>
                        <a:pt x="2234" y="0"/>
                        <a:pt x="1717" y="187"/>
                        <a:pt x="1295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03" y="3194"/>
                        <a:pt x="4815" y="2057"/>
                      </a:cubicBezTo>
                      <a:cubicBezTo>
                        <a:pt x="4815" y="821"/>
                        <a:pt x="3801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5" name="Google Shape;4795;p77"/>
                <p:cNvSpPr/>
                <p:nvPr/>
              </p:nvSpPr>
              <p:spPr>
                <a:xfrm>
                  <a:off x="4752131" y="4014062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4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96" name="Google Shape;4796;p77"/>
              <p:cNvGrpSpPr/>
              <p:nvPr/>
            </p:nvGrpSpPr>
            <p:grpSpPr>
              <a:xfrm>
                <a:off x="4773634" y="4208627"/>
                <a:ext cx="37776" cy="32357"/>
                <a:chOff x="4773634" y="4208627"/>
                <a:chExt cx="37776" cy="32357"/>
              </a:xfrm>
            </p:grpSpPr>
            <p:sp>
              <p:nvSpPr>
                <p:cNvPr id="4797" name="Google Shape;4797;p77"/>
                <p:cNvSpPr/>
                <p:nvPr/>
              </p:nvSpPr>
              <p:spPr>
                <a:xfrm>
                  <a:off x="4773634" y="420862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8" name="Google Shape;4798;p77"/>
                <p:cNvSpPr/>
                <p:nvPr/>
              </p:nvSpPr>
              <p:spPr>
                <a:xfrm>
                  <a:off x="4788664" y="421833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99" name="Google Shape;4799;p77"/>
              <p:cNvGrpSpPr/>
              <p:nvPr/>
            </p:nvGrpSpPr>
            <p:grpSpPr>
              <a:xfrm>
                <a:off x="4888282" y="4074764"/>
                <a:ext cx="37776" cy="32451"/>
                <a:chOff x="4888282" y="4074764"/>
                <a:chExt cx="37776" cy="32451"/>
              </a:xfrm>
            </p:grpSpPr>
            <p:sp>
              <p:nvSpPr>
                <p:cNvPr id="4800" name="Google Shape;4800;p77"/>
                <p:cNvSpPr/>
                <p:nvPr/>
              </p:nvSpPr>
              <p:spPr>
                <a:xfrm>
                  <a:off x="4888282" y="4074764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912"/>
                        <a:pt x="919" y="4125"/>
                        <a:pt x="2746" y="4125"/>
                      </a:cubicBezTo>
                      <a:cubicBezTo>
                        <a:pt x="3883" y="4125"/>
                        <a:pt x="4803" y="3206"/>
                        <a:pt x="4803" y="2069"/>
                      </a:cubicBezTo>
                      <a:cubicBezTo>
                        <a:pt x="4803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1" name="Google Shape;4801;p77"/>
                <p:cNvSpPr/>
                <p:nvPr/>
              </p:nvSpPr>
              <p:spPr>
                <a:xfrm>
                  <a:off x="4901220" y="4084470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02" name="Google Shape;4802;p77"/>
              <p:cNvGrpSpPr/>
              <p:nvPr/>
            </p:nvGrpSpPr>
            <p:grpSpPr>
              <a:xfrm>
                <a:off x="4901315" y="3804271"/>
                <a:ext cx="37776" cy="32364"/>
                <a:chOff x="4901315" y="3804271"/>
                <a:chExt cx="37776" cy="32364"/>
              </a:xfrm>
            </p:grpSpPr>
            <p:sp>
              <p:nvSpPr>
                <p:cNvPr id="4803" name="Google Shape;4803;p77"/>
                <p:cNvSpPr/>
                <p:nvPr/>
              </p:nvSpPr>
              <p:spPr>
                <a:xfrm>
                  <a:off x="4901315" y="3804271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4" name="Google Shape;4804;p77"/>
                <p:cNvSpPr/>
                <p:nvPr/>
              </p:nvSpPr>
              <p:spPr>
                <a:xfrm>
                  <a:off x="4914253" y="3813985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05" name="Google Shape;4805;p77"/>
              <p:cNvGrpSpPr/>
              <p:nvPr/>
            </p:nvGrpSpPr>
            <p:grpSpPr>
              <a:xfrm>
                <a:off x="4866394" y="3715035"/>
                <a:ext cx="37846" cy="32357"/>
                <a:chOff x="4866394" y="3715035"/>
                <a:chExt cx="37846" cy="32357"/>
              </a:xfrm>
            </p:grpSpPr>
            <p:sp>
              <p:nvSpPr>
                <p:cNvPr id="4806" name="Google Shape;4806;p77"/>
                <p:cNvSpPr/>
                <p:nvPr/>
              </p:nvSpPr>
              <p:spPr>
                <a:xfrm>
                  <a:off x="4866394" y="3715035"/>
                  <a:ext cx="3784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2" h="4114" extrusionOk="0">
                      <a:moveTo>
                        <a:pt x="2735" y="0"/>
                      </a:moveTo>
                      <a:cubicBezTo>
                        <a:pt x="2229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11" y="821"/>
                        <a:pt x="3794" y="0"/>
                        <a:pt x="273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7" name="Google Shape;4807;p77"/>
                <p:cNvSpPr/>
                <p:nvPr/>
              </p:nvSpPr>
              <p:spPr>
                <a:xfrm>
                  <a:off x="4879340" y="3724646"/>
                  <a:ext cx="15227" cy="13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6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9"/>
                        <a:pt x="898" y="1666"/>
                        <a:pt x="1103" y="1666"/>
                      </a:cubicBezTo>
                      <a:cubicBezTo>
                        <a:pt x="1528" y="1666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08" name="Google Shape;4808;p77"/>
              <p:cNvGrpSpPr/>
              <p:nvPr/>
            </p:nvGrpSpPr>
            <p:grpSpPr>
              <a:xfrm>
                <a:off x="4979233" y="3839798"/>
                <a:ext cx="37878" cy="32420"/>
                <a:chOff x="4979233" y="3839798"/>
                <a:chExt cx="37878" cy="32420"/>
              </a:xfrm>
            </p:grpSpPr>
            <p:sp>
              <p:nvSpPr>
                <p:cNvPr id="4809" name="Google Shape;4809;p77"/>
                <p:cNvSpPr/>
                <p:nvPr/>
              </p:nvSpPr>
              <p:spPr>
                <a:xfrm>
                  <a:off x="4979233" y="3839798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84" y="4122"/>
                        <a:pt x="4803" y="3202"/>
                        <a:pt x="4815" y="2065"/>
                      </a:cubicBezTo>
                      <a:cubicBezTo>
                        <a:pt x="4807" y="823"/>
                        <a:pt x="3794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0" name="Google Shape;4810;p77"/>
                <p:cNvSpPr/>
                <p:nvPr/>
              </p:nvSpPr>
              <p:spPr>
                <a:xfrm>
                  <a:off x="4994366" y="38494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11" name="Google Shape;4811;p77"/>
              <p:cNvGrpSpPr/>
              <p:nvPr/>
            </p:nvGrpSpPr>
            <p:grpSpPr>
              <a:xfrm>
                <a:off x="4790662" y="3679147"/>
                <a:ext cx="37783" cy="32380"/>
                <a:chOff x="4790662" y="3679147"/>
                <a:chExt cx="37783" cy="32380"/>
              </a:xfrm>
            </p:grpSpPr>
            <p:sp>
              <p:nvSpPr>
                <p:cNvPr id="4812" name="Google Shape;4812;p77"/>
                <p:cNvSpPr/>
                <p:nvPr/>
              </p:nvSpPr>
              <p:spPr>
                <a:xfrm>
                  <a:off x="4790662" y="3679147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2"/>
                        <a:pt x="908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3" name="Google Shape;4813;p77"/>
                <p:cNvSpPr/>
                <p:nvPr/>
              </p:nvSpPr>
              <p:spPr>
                <a:xfrm>
                  <a:off x="4803506" y="3688774"/>
                  <a:ext cx="15235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2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4" y="1585"/>
                        <a:pt x="904" y="1661"/>
                        <a:pt x="1109" y="1661"/>
                      </a:cubicBezTo>
                      <a:cubicBezTo>
                        <a:pt x="1534" y="1661"/>
                        <a:pt x="1936" y="1334"/>
                        <a:pt x="1936" y="836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14" name="Google Shape;4814;p77"/>
              <p:cNvGrpSpPr/>
              <p:nvPr/>
            </p:nvGrpSpPr>
            <p:grpSpPr>
              <a:xfrm>
                <a:off x="4857263" y="3557861"/>
                <a:ext cx="37776" cy="32357"/>
                <a:chOff x="4857263" y="3557861"/>
                <a:chExt cx="37776" cy="32357"/>
              </a:xfrm>
            </p:grpSpPr>
            <p:sp>
              <p:nvSpPr>
                <p:cNvPr id="4815" name="Google Shape;4815;p77"/>
                <p:cNvSpPr/>
                <p:nvPr/>
              </p:nvSpPr>
              <p:spPr>
                <a:xfrm>
                  <a:off x="4857263" y="355786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6" name="Google Shape;4816;p77"/>
                <p:cNvSpPr/>
                <p:nvPr/>
              </p:nvSpPr>
              <p:spPr>
                <a:xfrm>
                  <a:off x="4870106" y="3567566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33" y="1416"/>
                      </a:cubicBezTo>
                      <a:cubicBezTo>
                        <a:pt x="700" y="1583"/>
                        <a:pt x="905" y="1658"/>
                        <a:pt x="1105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48" y="364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17" name="Google Shape;4817;p77"/>
              <p:cNvGrpSpPr/>
              <p:nvPr/>
            </p:nvGrpSpPr>
            <p:grpSpPr>
              <a:xfrm>
                <a:off x="4883902" y="3648033"/>
                <a:ext cx="37783" cy="32380"/>
                <a:chOff x="4883902" y="3648033"/>
                <a:chExt cx="37783" cy="32380"/>
              </a:xfrm>
            </p:grpSpPr>
            <p:sp>
              <p:nvSpPr>
                <p:cNvPr id="4818" name="Google Shape;4818;p77"/>
                <p:cNvSpPr/>
                <p:nvPr/>
              </p:nvSpPr>
              <p:spPr>
                <a:xfrm>
                  <a:off x="4883902" y="3648033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1" y="0"/>
                      </a:moveTo>
                      <a:cubicBezTo>
                        <a:pt x="2226" y="0"/>
                        <a:pt x="1711" y="188"/>
                        <a:pt x="1295" y="608"/>
                      </a:cubicBezTo>
                      <a:cubicBezTo>
                        <a:pt x="1" y="1903"/>
                        <a:pt x="920" y="4104"/>
                        <a:pt x="2747" y="4116"/>
                      </a:cubicBezTo>
                      <a:cubicBezTo>
                        <a:pt x="3884" y="4104"/>
                        <a:pt x="4803" y="3185"/>
                        <a:pt x="4803" y="2048"/>
                      </a:cubicBezTo>
                      <a:cubicBezTo>
                        <a:pt x="4795" y="814"/>
                        <a:pt x="3783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9" name="Google Shape;4819;p77"/>
                <p:cNvSpPr/>
                <p:nvPr/>
              </p:nvSpPr>
              <p:spPr>
                <a:xfrm>
                  <a:off x="4896745" y="3657668"/>
                  <a:ext cx="15329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4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04"/>
                      </a:cubicBezTo>
                      <a:cubicBezTo>
                        <a:pt x="702" y="1577"/>
                        <a:pt x="911" y="1654"/>
                        <a:pt x="1115" y="1654"/>
                      </a:cubicBezTo>
                      <a:cubicBezTo>
                        <a:pt x="1541" y="1654"/>
                        <a:pt x="1948" y="1321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20" name="Google Shape;4820;p77"/>
              <p:cNvGrpSpPr/>
              <p:nvPr/>
            </p:nvGrpSpPr>
            <p:grpSpPr>
              <a:xfrm>
                <a:off x="4907780" y="3347220"/>
                <a:ext cx="37878" cy="32357"/>
                <a:chOff x="4907780" y="3347220"/>
                <a:chExt cx="37878" cy="32357"/>
              </a:xfrm>
            </p:grpSpPr>
            <p:sp>
              <p:nvSpPr>
                <p:cNvPr id="4821" name="Google Shape;4821;p77"/>
                <p:cNvSpPr/>
                <p:nvPr/>
              </p:nvSpPr>
              <p:spPr>
                <a:xfrm>
                  <a:off x="4907780" y="3347220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33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4"/>
                        <a:pt x="4815" y="2057"/>
                      </a:cubicBezTo>
                      <a:cubicBezTo>
                        <a:pt x="4807" y="821"/>
                        <a:pt x="3791" y="0"/>
                        <a:pt x="27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2" name="Google Shape;4822;p77"/>
                <p:cNvSpPr/>
                <p:nvPr/>
              </p:nvSpPr>
              <p:spPr>
                <a:xfrm>
                  <a:off x="4922912" y="335692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23" name="Google Shape;4823;p77"/>
              <p:cNvGrpSpPr/>
              <p:nvPr/>
            </p:nvGrpSpPr>
            <p:grpSpPr>
              <a:xfrm>
                <a:off x="5065048" y="3738150"/>
                <a:ext cx="37783" cy="32364"/>
                <a:chOff x="5065048" y="3738150"/>
                <a:chExt cx="37783" cy="32364"/>
              </a:xfrm>
            </p:grpSpPr>
            <p:sp>
              <p:nvSpPr>
                <p:cNvPr id="4824" name="Google Shape;4824;p77"/>
                <p:cNvSpPr/>
                <p:nvPr/>
              </p:nvSpPr>
              <p:spPr>
                <a:xfrm>
                  <a:off x="5065048" y="3738150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5" name="Google Shape;4825;p77"/>
                <p:cNvSpPr/>
                <p:nvPr/>
              </p:nvSpPr>
              <p:spPr>
                <a:xfrm>
                  <a:off x="5077994" y="3747761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01" y="1"/>
                      </a:moveTo>
                      <a:cubicBezTo>
                        <a:pt x="363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2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0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26" name="Google Shape;4826;p77"/>
              <p:cNvGrpSpPr/>
              <p:nvPr/>
            </p:nvGrpSpPr>
            <p:grpSpPr>
              <a:xfrm>
                <a:off x="5071616" y="3284615"/>
                <a:ext cx="37783" cy="32357"/>
                <a:chOff x="5071616" y="3284615"/>
                <a:chExt cx="37783" cy="32357"/>
              </a:xfrm>
            </p:grpSpPr>
            <p:sp>
              <p:nvSpPr>
                <p:cNvPr id="4827" name="Google Shape;4827;p77"/>
                <p:cNvSpPr/>
                <p:nvPr/>
              </p:nvSpPr>
              <p:spPr>
                <a:xfrm>
                  <a:off x="507161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8" name="Google Shape;4828;p77"/>
                <p:cNvSpPr/>
                <p:nvPr/>
              </p:nvSpPr>
              <p:spPr>
                <a:xfrm>
                  <a:off x="5086646" y="3294320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36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6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29" name="Google Shape;4829;p77"/>
              <p:cNvGrpSpPr/>
              <p:nvPr/>
            </p:nvGrpSpPr>
            <p:grpSpPr>
              <a:xfrm>
                <a:off x="5389291" y="3759921"/>
                <a:ext cx="37783" cy="32380"/>
                <a:chOff x="5389291" y="3759921"/>
                <a:chExt cx="37783" cy="32380"/>
              </a:xfrm>
            </p:grpSpPr>
            <p:sp>
              <p:nvSpPr>
                <p:cNvPr id="4830" name="Google Shape;4830;p77"/>
                <p:cNvSpPr/>
                <p:nvPr/>
              </p:nvSpPr>
              <p:spPr>
                <a:xfrm>
                  <a:off x="5389291" y="3759921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3"/>
                        <a:pt x="920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1" name="Google Shape;4831;p77"/>
                <p:cNvSpPr/>
                <p:nvPr/>
              </p:nvSpPr>
              <p:spPr>
                <a:xfrm>
                  <a:off x="5402229" y="3769555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64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32" name="Google Shape;4832;p77"/>
              <p:cNvGrpSpPr/>
              <p:nvPr/>
            </p:nvGrpSpPr>
            <p:grpSpPr>
              <a:xfrm>
                <a:off x="5431534" y="3632932"/>
                <a:ext cx="37878" cy="32451"/>
                <a:chOff x="5431534" y="3632932"/>
                <a:chExt cx="37878" cy="32451"/>
              </a:xfrm>
            </p:grpSpPr>
            <p:sp>
              <p:nvSpPr>
                <p:cNvPr id="4833" name="Google Shape;4833;p77"/>
                <p:cNvSpPr/>
                <p:nvPr/>
              </p:nvSpPr>
              <p:spPr>
                <a:xfrm>
                  <a:off x="5431534" y="3632932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4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59" y="4125"/>
                      </a:cubicBezTo>
                      <a:cubicBezTo>
                        <a:pt x="3896" y="4113"/>
                        <a:pt x="4815" y="3194"/>
                        <a:pt x="4815" y="2069"/>
                      </a:cubicBezTo>
                      <a:cubicBezTo>
                        <a:pt x="4815" y="824"/>
                        <a:pt x="3795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4" name="Google Shape;4834;p77"/>
                <p:cNvSpPr/>
                <p:nvPr/>
              </p:nvSpPr>
              <p:spPr>
                <a:xfrm>
                  <a:off x="5444472" y="3642638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76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35" name="Google Shape;4835;p77"/>
              <p:cNvGrpSpPr/>
              <p:nvPr/>
            </p:nvGrpSpPr>
            <p:grpSpPr>
              <a:xfrm>
                <a:off x="5540755" y="3544829"/>
                <a:ext cx="37783" cy="32357"/>
                <a:chOff x="5540755" y="3544829"/>
                <a:chExt cx="37783" cy="32357"/>
              </a:xfrm>
            </p:grpSpPr>
            <p:sp>
              <p:nvSpPr>
                <p:cNvPr id="4836" name="Google Shape;4836;p77"/>
                <p:cNvSpPr/>
                <p:nvPr/>
              </p:nvSpPr>
              <p:spPr>
                <a:xfrm>
                  <a:off x="5540755" y="354482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7" name="Google Shape;4837;p77"/>
                <p:cNvSpPr/>
                <p:nvPr/>
              </p:nvSpPr>
              <p:spPr>
                <a:xfrm>
                  <a:off x="5553693" y="3554534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96"/>
                        <a:pt x="521" y="1416"/>
                      </a:cubicBezTo>
                      <a:cubicBezTo>
                        <a:pt x="688" y="1583"/>
                        <a:pt x="894" y="1658"/>
                        <a:pt x="1096" y="1658"/>
                      </a:cubicBezTo>
                      <a:cubicBezTo>
                        <a:pt x="1524" y="1658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38" name="Google Shape;4838;p77"/>
              <p:cNvGrpSpPr/>
              <p:nvPr/>
            </p:nvGrpSpPr>
            <p:grpSpPr>
              <a:xfrm>
                <a:off x="5579293" y="3412107"/>
                <a:ext cx="37776" cy="32357"/>
                <a:chOff x="5579293" y="3412107"/>
                <a:chExt cx="37776" cy="32357"/>
              </a:xfrm>
            </p:grpSpPr>
            <p:sp>
              <p:nvSpPr>
                <p:cNvPr id="4839" name="Google Shape;4839;p77"/>
                <p:cNvSpPr/>
                <p:nvPr/>
              </p:nvSpPr>
              <p:spPr>
                <a:xfrm>
                  <a:off x="5579293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4" y="605"/>
                      </a:cubicBezTo>
                      <a:cubicBezTo>
                        <a:pt x="0" y="1900"/>
                        <a:pt x="919" y="4114"/>
                        <a:pt x="2746" y="4114"/>
                      </a:cubicBezTo>
                      <a:cubicBezTo>
                        <a:pt x="3883" y="4114"/>
                        <a:pt x="4802" y="3194"/>
                        <a:pt x="4802" y="2057"/>
                      </a:cubicBezTo>
                      <a:cubicBezTo>
                        <a:pt x="4802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0" name="Google Shape;4840;p77"/>
                <p:cNvSpPr/>
                <p:nvPr/>
              </p:nvSpPr>
              <p:spPr>
                <a:xfrm>
                  <a:off x="5594418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41" name="Google Shape;4841;p77"/>
              <p:cNvGrpSpPr/>
              <p:nvPr/>
            </p:nvGrpSpPr>
            <p:grpSpPr>
              <a:xfrm>
                <a:off x="5801346" y="3284615"/>
                <a:ext cx="37783" cy="32357"/>
                <a:chOff x="5801346" y="3284615"/>
                <a:chExt cx="37783" cy="32357"/>
              </a:xfrm>
            </p:grpSpPr>
            <p:sp>
              <p:nvSpPr>
                <p:cNvPr id="4842" name="Google Shape;4842;p77"/>
                <p:cNvSpPr/>
                <p:nvPr/>
              </p:nvSpPr>
              <p:spPr>
                <a:xfrm>
                  <a:off x="580134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3" name="Google Shape;4843;p77"/>
                <p:cNvSpPr/>
                <p:nvPr/>
              </p:nvSpPr>
              <p:spPr>
                <a:xfrm>
                  <a:off x="5816478" y="3294320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44" name="Google Shape;4844;p77"/>
              <p:cNvGrpSpPr/>
              <p:nvPr/>
            </p:nvGrpSpPr>
            <p:grpSpPr>
              <a:xfrm>
                <a:off x="5763578" y="3399067"/>
                <a:ext cx="37776" cy="32364"/>
                <a:chOff x="5763578" y="3399067"/>
                <a:chExt cx="37776" cy="32364"/>
              </a:xfrm>
            </p:grpSpPr>
            <p:sp>
              <p:nvSpPr>
                <p:cNvPr id="4845" name="Google Shape;4845;p77"/>
                <p:cNvSpPr/>
                <p:nvPr/>
              </p:nvSpPr>
              <p:spPr>
                <a:xfrm>
                  <a:off x="5763578" y="3399067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6" name="Google Shape;4846;p77"/>
                <p:cNvSpPr/>
                <p:nvPr/>
              </p:nvSpPr>
              <p:spPr>
                <a:xfrm>
                  <a:off x="5776516" y="3408780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4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47" name="Google Shape;4847;p77"/>
              <p:cNvGrpSpPr/>
              <p:nvPr/>
            </p:nvGrpSpPr>
            <p:grpSpPr>
              <a:xfrm>
                <a:off x="5395858" y="3230952"/>
                <a:ext cx="37776" cy="32364"/>
                <a:chOff x="5395858" y="3230952"/>
                <a:chExt cx="37776" cy="32364"/>
              </a:xfrm>
            </p:grpSpPr>
            <p:sp>
              <p:nvSpPr>
                <p:cNvPr id="4848" name="Google Shape;4848;p77"/>
                <p:cNvSpPr/>
                <p:nvPr/>
              </p:nvSpPr>
              <p:spPr>
                <a:xfrm>
                  <a:off x="5395858" y="3230952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9" name="Google Shape;4849;p77"/>
                <p:cNvSpPr/>
                <p:nvPr/>
              </p:nvSpPr>
              <p:spPr>
                <a:xfrm>
                  <a:off x="5408702" y="3240571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1" y="1416"/>
                      </a:cubicBezTo>
                      <a:cubicBezTo>
                        <a:pt x="690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50" name="Google Shape;4850;p77"/>
              <p:cNvGrpSpPr/>
              <p:nvPr/>
            </p:nvGrpSpPr>
            <p:grpSpPr>
              <a:xfrm>
                <a:off x="5264088" y="3188237"/>
                <a:ext cx="37776" cy="32357"/>
                <a:chOff x="5264088" y="3188237"/>
                <a:chExt cx="37776" cy="32357"/>
              </a:xfrm>
            </p:grpSpPr>
            <p:sp>
              <p:nvSpPr>
                <p:cNvPr id="4851" name="Google Shape;4851;p77"/>
                <p:cNvSpPr/>
                <p:nvPr/>
              </p:nvSpPr>
              <p:spPr>
                <a:xfrm>
                  <a:off x="5264088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2" name="Google Shape;4852;p77"/>
                <p:cNvSpPr/>
                <p:nvPr/>
              </p:nvSpPr>
              <p:spPr>
                <a:xfrm>
                  <a:off x="5279212" y="319794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76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53" name="Google Shape;4853;p77"/>
              <p:cNvGrpSpPr/>
              <p:nvPr/>
            </p:nvGrpSpPr>
            <p:grpSpPr>
              <a:xfrm>
                <a:off x="5585758" y="3237425"/>
                <a:ext cx="37878" cy="32357"/>
                <a:chOff x="5585758" y="3237425"/>
                <a:chExt cx="37878" cy="32357"/>
              </a:xfrm>
            </p:grpSpPr>
            <p:sp>
              <p:nvSpPr>
                <p:cNvPr id="4854" name="Google Shape;4854;p77"/>
                <p:cNvSpPr/>
                <p:nvPr/>
              </p:nvSpPr>
              <p:spPr>
                <a:xfrm>
                  <a:off x="5585758" y="3237425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44" y="0"/>
                      </a:moveTo>
                      <a:cubicBezTo>
                        <a:pt x="2240" y="0"/>
                        <a:pt x="1725" y="188"/>
                        <a:pt x="1307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96" y="4114"/>
                        <a:pt x="4815" y="3195"/>
                        <a:pt x="4815" y="2057"/>
                      </a:cubicBezTo>
                      <a:cubicBezTo>
                        <a:pt x="4815" y="821"/>
                        <a:pt x="3801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5" name="Google Shape;4855;p77"/>
                <p:cNvSpPr/>
                <p:nvPr/>
              </p:nvSpPr>
              <p:spPr>
                <a:xfrm>
                  <a:off x="5598696" y="3247130"/>
                  <a:ext cx="15235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9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2" y="1583"/>
                        <a:pt x="899" y="1658"/>
                        <a:pt x="1102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56" name="Google Shape;4856;p77"/>
              <p:cNvGrpSpPr/>
              <p:nvPr/>
            </p:nvGrpSpPr>
            <p:grpSpPr>
              <a:xfrm>
                <a:off x="4874196" y="3291088"/>
                <a:ext cx="37878" cy="32451"/>
                <a:chOff x="4874196" y="3291088"/>
                <a:chExt cx="37878" cy="32451"/>
              </a:xfrm>
            </p:grpSpPr>
            <p:sp>
              <p:nvSpPr>
                <p:cNvPr id="4857" name="Google Shape;4857;p77"/>
                <p:cNvSpPr/>
                <p:nvPr/>
              </p:nvSpPr>
              <p:spPr>
                <a:xfrm>
                  <a:off x="4874196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8" name="Google Shape;4858;p77"/>
                <p:cNvSpPr/>
                <p:nvPr/>
              </p:nvSpPr>
              <p:spPr>
                <a:xfrm>
                  <a:off x="4889328" y="330079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59" name="Google Shape;4859;p77"/>
              <p:cNvGrpSpPr/>
              <p:nvPr/>
            </p:nvGrpSpPr>
            <p:grpSpPr>
              <a:xfrm>
                <a:off x="5197770" y="3785466"/>
                <a:ext cx="37783" cy="32427"/>
                <a:chOff x="5197770" y="3785466"/>
                <a:chExt cx="37783" cy="32427"/>
              </a:xfrm>
            </p:grpSpPr>
            <p:sp>
              <p:nvSpPr>
                <p:cNvPr id="4860" name="Google Shape;4860;p77"/>
                <p:cNvSpPr/>
                <p:nvPr/>
              </p:nvSpPr>
              <p:spPr>
                <a:xfrm>
                  <a:off x="5197770" y="3785466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2" y="1"/>
                        <a:pt x="1715" y="190"/>
                        <a:pt x="1295" y="614"/>
                      </a:cubicBezTo>
                      <a:cubicBezTo>
                        <a:pt x="1" y="1909"/>
                        <a:pt x="908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1" name="Google Shape;4861;p77"/>
                <p:cNvSpPr/>
                <p:nvPr/>
              </p:nvSpPr>
              <p:spPr>
                <a:xfrm>
                  <a:off x="5212808" y="37951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4"/>
                        <a:pt x="375" y="1657"/>
                        <a:pt x="835" y="1657"/>
                      </a:cubicBezTo>
                      <a:cubicBezTo>
                        <a:pt x="1295" y="1657"/>
                        <a:pt x="1657" y="1294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62" name="Google Shape;4862;p77"/>
              <p:cNvGrpSpPr/>
              <p:nvPr/>
            </p:nvGrpSpPr>
            <p:grpSpPr>
              <a:xfrm>
                <a:off x="5177699" y="3492117"/>
                <a:ext cx="37776" cy="32357"/>
                <a:chOff x="5177699" y="3492117"/>
                <a:chExt cx="37776" cy="32357"/>
              </a:xfrm>
            </p:grpSpPr>
            <p:sp>
              <p:nvSpPr>
                <p:cNvPr id="4863" name="Google Shape;4863;p77"/>
                <p:cNvSpPr/>
                <p:nvPr/>
              </p:nvSpPr>
              <p:spPr>
                <a:xfrm>
                  <a:off x="5177699" y="349211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6" y="1"/>
                      </a:moveTo>
                      <a:cubicBezTo>
                        <a:pt x="2232" y="1"/>
                        <a:pt x="1717" y="188"/>
                        <a:pt x="1295" y="606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93" y="1"/>
                        <a:pt x="273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4" name="Google Shape;4864;p77"/>
                <p:cNvSpPr/>
                <p:nvPr/>
              </p:nvSpPr>
              <p:spPr>
                <a:xfrm>
                  <a:off x="5192823" y="350182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65" name="Google Shape;4865;p77"/>
              <p:cNvGrpSpPr/>
              <p:nvPr/>
            </p:nvGrpSpPr>
            <p:grpSpPr>
              <a:xfrm>
                <a:off x="5349431" y="3622346"/>
                <a:ext cx="37870" cy="32380"/>
                <a:chOff x="5349431" y="3622346"/>
                <a:chExt cx="37870" cy="32380"/>
              </a:xfrm>
            </p:grpSpPr>
            <p:sp>
              <p:nvSpPr>
                <p:cNvPr id="4866" name="Google Shape;4866;p77"/>
                <p:cNvSpPr/>
                <p:nvPr/>
              </p:nvSpPr>
              <p:spPr>
                <a:xfrm>
                  <a:off x="5349431" y="3622346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0" y="0"/>
                      </a:moveTo>
                      <a:cubicBezTo>
                        <a:pt x="2232" y="0"/>
                        <a:pt x="1714" y="189"/>
                        <a:pt x="1295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83" y="4116"/>
                        <a:pt x="4815" y="3197"/>
                        <a:pt x="4815" y="2060"/>
                      </a:cubicBezTo>
                      <a:cubicBezTo>
                        <a:pt x="4815" y="817"/>
                        <a:pt x="3798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7" name="Google Shape;4867;p77"/>
                <p:cNvSpPr/>
                <p:nvPr/>
              </p:nvSpPr>
              <p:spPr>
                <a:xfrm>
                  <a:off x="5362369" y="3632075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34" y="0"/>
                      </a:moveTo>
                      <a:cubicBezTo>
                        <a:pt x="1127" y="0"/>
                        <a:pt x="1120" y="0"/>
                        <a:pt x="1113" y="0"/>
                      </a:cubicBezTo>
                      <a:cubicBezTo>
                        <a:pt x="363" y="0"/>
                        <a:pt x="0" y="883"/>
                        <a:pt x="521" y="1416"/>
                      </a:cubicBezTo>
                      <a:cubicBezTo>
                        <a:pt x="691" y="1583"/>
                        <a:pt x="899" y="1657"/>
                        <a:pt x="1101" y="1657"/>
                      </a:cubicBezTo>
                      <a:cubicBezTo>
                        <a:pt x="1529" y="1657"/>
                        <a:pt x="1936" y="1324"/>
                        <a:pt x="1936" y="823"/>
                      </a:cubicBezTo>
                      <a:cubicBezTo>
                        <a:pt x="1936" y="370"/>
                        <a:pt x="1573" y="0"/>
                        <a:pt x="113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68" name="Google Shape;4868;p77"/>
              <p:cNvGrpSpPr/>
              <p:nvPr/>
            </p:nvGrpSpPr>
            <p:grpSpPr>
              <a:xfrm>
                <a:off x="5068855" y="3563980"/>
                <a:ext cx="53954" cy="46223"/>
                <a:chOff x="5068855" y="3563980"/>
                <a:chExt cx="53954" cy="46223"/>
              </a:xfrm>
            </p:grpSpPr>
            <p:sp>
              <p:nvSpPr>
                <p:cNvPr id="4869" name="Google Shape;4869;p77"/>
                <p:cNvSpPr/>
                <p:nvPr/>
              </p:nvSpPr>
              <p:spPr>
                <a:xfrm>
                  <a:off x="5068855" y="3563980"/>
                  <a:ext cx="53954" cy="46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0" h="5877" extrusionOk="0">
                      <a:moveTo>
                        <a:pt x="3909" y="0"/>
                      </a:moveTo>
                      <a:cubicBezTo>
                        <a:pt x="3187" y="0"/>
                        <a:pt x="2451" y="269"/>
                        <a:pt x="1852" y="868"/>
                      </a:cubicBezTo>
                      <a:cubicBezTo>
                        <a:pt x="1" y="2719"/>
                        <a:pt x="1307" y="5876"/>
                        <a:pt x="3920" y="5876"/>
                      </a:cubicBezTo>
                      <a:cubicBezTo>
                        <a:pt x="5541" y="5876"/>
                        <a:pt x="6848" y="4558"/>
                        <a:pt x="6860" y="2937"/>
                      </a:cubicBezTo>
                      <a:cubicBezTo>
                        <a:pt x="6860" y="1170"/>
                        <a:pt x="5416" y="0"/>
                        <a:pt x="390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0" name="Google Shape;4870;p77"/>
                <p:cNvSpPr/>
                <p:nvPr/>
              </p:nvSpPr>
              <p:spPr>
                <a:xfrm>
                  <a:off x="5086268" y="3573654"/>
                  <a:ext cx="26835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13" extrusionOk="0">
                      <a:moveTo>
                        <a:pt x="1706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12"/>
                        <a:pt x="1706" y="3412"/>
                      </a:cubicBezTo>
                      <a:cubicBezTo>
                        <a:pt x="2650" y="3412"/>
                        <a:pt x="3412" y="2650"/>
                        <a:pt x="3412" y="1707"/>
                      </a:cubicBezTo>
                      <a:cubicBezTo>
                        <a:pt x="3412" y="763"/>
                        <a:pt x="2650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71" name="Google Shape;4871;p77"/>
              <p:cNvGrpSpPr/>
              <p:nvPr/>
            </p:nvGrpSpPr>
            <p:grpSpPr>
              <a:xfrm>
                <a:off x="5037654" y="3392507"/>
                <a:ext cx="37870" cy="32451"/>
                <a:chOff x="5037654" y="3392507"/>
                <a:chExt cx="37870" cy="32451"/>
              </a:xfrm>
            </p:grpSpPr>
            <p:sp>
              <p:nvSpPr>
                <p:cNvPr id="4872" name="Google Shape;4872;p77"/>
                <p:cNvSpPr/>
                <p:nvPr/>
              </p:nvSpPr>
              <p:spPr>
                <a:xfrm>
                  <a:off x="5037654" y="3392507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1"/>
                      </a:moveTo>
                      <a:cubicBezTo>
                        <a:pt x="2238" y="1"/>
                        <a:pt x="1724" y="188"/>
                        <a:pt x="1307" y="606"/>
                      </a:cubicBezTo>
                      <a:cubicBezTo>
                        <a:pt x="0" y="1912"/>
                        <a:pt x="919" y="4126"/>
                        <a:pt x="2758" y="4126"/>
                      </a:cubicBezTo>
                      <a:cubicBezTo>
                        <a:pt x="3895" y="4114"/>
                        <a:pt x="4815" y="3194"/>
                        <a:pt x="4815" y="2069"/>
                      </a:cubicBezTo>
                      <a:cubicBezTo>
                        <a:pt x="4815" y="824"/>
                        <a:pt x="3799" y="1"/>
                        <a:pt x="274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3" name="Google Shape;4873;p77"/>
                <p:cNvSpPr/>
                <p:nvPr/>
              </p:nvSpPr>
              <p:spPr>
                <a:xfrm>
                  <a:off x="5050592" y="340221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74" name="Google Shape;4874;p77"/>
              <p:cNvGrpSpPr/>
              <p:nvPr/>
            </p:nvGrpSpPr>
            <p:grpSpPr>
              <a:xfrm>
                <a:off x="5456560" y="3368629"/>
                <a:ext cx="37870" cy="32451"/>
                <a:chOff x="5456560" y="3368629"/>
                <a:chExt cx="37870" cy="32451"/>
              </a:xfrm>
            </p:grpSpPr>
            <p:sp>
              <p:nvSpPr>
                <p:cNvPr id="4875" name="Google Shape;4875;p77"/>
                <p:cNvSpPr/>
                <p:nvPr/>
              </p:nvSpPr>
              <p:spPr>
                <a:xfrm>
                  <a:off x="5456560" y="3368629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0"/>
                      </a:moveTo>
                      <a:cubicBezTo>
                        <a:pt x="2238" y="0"/>
                        <a:pt x="1724" y="187"/>
                        <a:pt x="1307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95" y="4113"/>
                        <a:pt x="4815" y="3194"/>
                        <a:pt x="4815" y="2069"/>
                      </a:cubicBezTo>
                      <a:cubicBezTo>
                        <a:pt x="4815" y="824"/>
                        <a:pt x="3800" y="0"/>
                        <a:pt x="27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6" name="Google Shape;4876;p77"/>
                <p:cNvSpPr/>
                <p:nvPr/>
              </p:nvSpPr>
              <p:spPr>
                <a:xfrm>
                  <a:off x="5469498" y="3378334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0" y="1416"/>
                      </a:cubicBezTo>
                      <a:cubicBezTo>
                        <a:pt x="693" y="1585"/>
                        <a:pt x="903" y="1660"/>
                        <a:pt x="1108" y="1660"/>
                      </a:cubicBezTo>
                      <a:cubicBezTo>
                        <a:pt x="1533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77" name="Google Shape;4877;p77"/>
              <p:cNvGrpSpPr/>
              <p:nvPr/>
            </p:nvGrpSpPr>
            <p:grpSpPr>
              <a:xfrm>
                <a:off x="4755749" y="3501516"/>
                <a:ext cx="46246" cy="39608"/>
                <a:chOff x="4755749" y="3501516"/>
                <a:chExt cx="46246" cy="39608"/>
              </a:xfrm>
            </p:grpSpPr>
            <p:sp>
              <p:nvSpPr>
                <p:cNvPr id="4878" name="Google Shape;4878;p77"/>
                <p:cNvSpPr/>
                <p:nvPr/>
              </p:nvSpPr>
              <p:spPr>
                <a:xfrm>
                  <a:off x="4755749" y="3501516"/>
                  <a:ext cx="46246" cy="39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0" h="5036" extrusionOk="0">
                      <a:moveTo>
                        <a:pt x="3345" y="0"/>
                      </a:moveTo>
                      <a:cubicBezTo>
                        <a:pt x="2727" y="0"/>
                        <a:pt x="2097" y="229"/>
                        <a:pt x="1585" y="741"/>
                      </a:cubicBezTo>
                      <a:cubicBezTo>
                        <a:pt x="0" y="2326"/>
                        <a:pt x="1125" y="5036"/>
                        <a:pt x="3363" y="5036"/>
                      </a:cubicBezTo>
                      <a:cubicBezTo>
                        <a:pt x="4754" y="5036"/>
                        <a:pt x="5879" y="3911"/>
                        <a:pt x="5879" y="2520"/>
                      </a:cubicBezTo>
                      <a:cubicBezTo>
                        <a:pt x="5879" y="1005"/>
                        <a:pt x="4638" y="0"/>
                        <a:pt x="33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9" name="Google Shape;4879;p77"/>
                <p:cNvSpPr/>
                <p:nvPr/>
              </p:nvSpPr>
              <p:spPr>
                <a:xfrm>
                  <a:off x="4768687" y="3511245"/>
                  <a:ext cx="23697" cy="20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3" h="2571" extrusionOk="0">
                      <a:moveTo>
                        <a:pt x="1718" y="0"/>
                      </a:moveTo>
                      <a:cubicBezTo>
                        <a:pt x="569" y="0"/>
                        <a:pt x="0" y="1379"/>
                        <a:pt x="811" y="2190"/>
                      </a:cubicBezTo>
                      <a:cubicBezTo>
                        <a:pt x="1074" y="2453"/>
                        <a:pt x="1398" y="2571"/>
                        <a:pt x="1715" y="2571"/>
                      </a:cubicBezTo>
                      <a:cubicBezTo>
                        <a:pt x="2377" y="2571"/>
                        <a:pt x="3013" y="2059"/>
                        <a:pt x="3013" y="1283"/>
                      </a:cubicBezTo>
                      <a:cubicBezTo>
                        <a:pt x="3013" y="581"/>
                        <a:pt x="2432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80" name="Google Shape;4880;p77"/>
              <p:cNvGrpSpPr/>
              <p:nvPr/>
            </p:nvGrpSpPr>
            <p:grpSpPr>
              <a:xfrm>
                <a:off x="4681346" y="3485582"/>
                <a:ext cx="37783" cy="32427"/>
                <a:chOff x="4681346" y="3485582"/>
                <a:chExt cx="37783" cy="32427"/>
              </a:xfrm>
            </p:grpSpPr>
            <p:sp>
              <p:nvSpPr>
                <p:cNvPr id="4881" name="Google Shape;4881;p77"/>
                <p:cNvSpPr/>
                <p:nvPr/>
              </p:nvSpPr>
              <p:spPr>
                <a:xfrm>
                  <a:off x="4681346" y="3485582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1" y="1"/>
                        <a:pt x="1715" y="191"/>
                        <a:pt x="1295" y="614"/>
                      </a:cubicBezTo>
                      <a:cubicBezTo>
                        <a:pt x="1" y="1909"/>
                        <a:pt x="920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2" name="Google Shape;4882;p77"/>
                <p:cNvSpPr/>
                <p:nvPr/>
              </p:nvSpPr>
              <p:spPr>
                <a:xfrm>
                  <a:off x="4696479" y="34952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7"/>
                        <a:pt x="823" y="1657"/>
                      </a:cubicBezTo>
                      <a:cubicBezTo>
                        <a:pt x="1282" y="1657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83" name="Google Shape;4883;p77"/>
              <p:cNvGrpSpPr/>
              <p:nvPr/>
            </p:nvGrpSpPr>
            <p:grpSpPr>
              <a:xfrm>
                <a:off x="4767067" y="3291088"/>
                <a:ext cx="37878" cy="32451"/>
                <a:chOff x="4767067" y="3291088"/>
                <a:chExt cx="37878" cy="32451"/>
              </a:xfrm>
            </p:grpSpPr>
            <p:sp>
              <p:nvSpPr>
                <p:cNvPr id="4884" name="Google Shape;4884;p77"/>
                <p:cNvSpPr/>
                <p:nvPr/>
              </p:nvSpPr>
              <p:spPr>
                <a:xfrm>
                  <a:off x="4767067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5" name="Google Shape;4885;p77"/>
                <p:cNvSpPr/>
                <p:nvPr/>
              </p:nvSpPr>
              <p:spPr>
                <a:xfrm>
                  <a:off x="4780036" y="3300888"/>
                  <a:ext cx="15203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3" h="1654" extrusionOk="0">
                      <a:moveTo>
                        <a:pt x="1131" y="0"/>
                      </a:moveTo>
                      <a:cubicBezTo>
                        <a:pt x="1124" y="0"/>
                        <a:pt x="1117" y="0"/>
                        <a:pt x="1110" y="1"/>
                      </a:cubicBezTo>
                      <a:cubicBezTo>
                        <a:pt x="1105" y="0"/>
                        <a:pt x="1100" y="0"/>
                        <a:pt x="1095" y="0"/>
                      </a:cubicBezTo>
                      <a:cubicBezTo>
                        <a:pt x="367" y="0"/>
                        <a:pt x="0" y="887"/>
                        <a:pt x="517" y="1404"/>
                      </a:cubicBezTo>
                      <a:cubicBezTo>
                        <a:pt x="686" y="1577"/>
                        <a:pt x="895" y="1654"/>
                        <a:pt x="1100" y="1654"/>
                      </a:cubicBezTo>
                      <a:cubicBezTo>
                        <a:pt x="1525" y="1654"/>
                        <a:pt x="1932" y="1321"/>
                        <a:pt x="1932" y="823"/>
                      </a:cubicBezTo>
                      <a:cubicBezTo>
                        <a:pt x="1932" y="371"/>
                        <a:pt x="1569" y="0"/>
                        <a:pt x="113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86" name="Google Shape;4886;p77"/>
              <p:cNvGrpSpPr/>
              <p:nvPr/>
            </p:nvGrpSpPr>
            <p:grpSpPr>
              <a:xfrm>
                <a:off x="4687819" y="3405539"/>
                <a:ext cx="37776" cy="32451"/>
                <a:chOff x="4687819" y="3405539"/>
                <a:chExt cx="37776" cy="32451"/>
              </a:xfrm>
            </p:grpSpPr>
            <p:sp>
              <p:nvSpPr>
                <p:cNvPr id="4887" name="Google Shape;4887;p77"/>
                <p:cNvSpPr/>
                <p:nvPr/>
              </p:nvSpPr>
              <p:spPr>
                <a:xfrm>
                  <a:off x="4687819" y="3405539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12"/>
                        <a:pt x="920" y="4126"/>
                        <a:pt x="2758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8" name="Google Shape;4888;p77"/>
                <p:cNvSpPr/>
                <p:nvPr/>
              </p:nvSpPr>
              <p:spPr>
                <a:xfrm>
                  <a:off x="4702944" y="341524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6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6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89" name="Google Shape;4889;p77"/>
              <p:cNvGrpSpPr/>
              <p:nvPr/>
            </p:nvGrpSpPr>
            <p:grpSpPr>
              <a:xfrm>
                <a:off x="4923101" y="3444809"/>
                <a:ext cx="52813" cy="45318"/>
                <a:chOff x="4923101" y="3444809"/>
                <a:chExt cx="52813" cy="45318"/>
              </a:xfrm>
            </p:grpSpPr>
            <p:sp>
              <p:nvSpPr>
                <p:cNvPr id="4890" name="Google Shape;4890;p77"/>
                <p:cNvSpPr/>
                <p:nvPr/>
              </p:nvSpPr>
              <p:spPr>
                <a:xfrm>
                  <a:off x="4923101" y="3444809"/>
                  <a:ext cx="52813" cy="45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5" h="5762" extrusionOk="0">
                      <a:moveTo>
                        <a:pt x="3823" y="1"/>
                      </a:moveTo>
                      <a:cubicBezTo>
                        <a:pt x="3117" y="1"/>
                        <a:pt x="2398" y="263"/>
                        <a:pt x="1815" y="851"/>
                      </a:cubicBezTo>
                      <a:cubicBezTo>
                        <a:pt x="1" y="2665"/>
                        <a:pt x="1283" y="5762"/>
                        <a:pt x="3847" y="5762"/>
                      </a:cubicBezTo>
                      <a:cubicBezTo>
                        <a:pt x="5432" y="5762"/>
                        <a:pt x="6714" y="4468"/>
                        <a:pt x="6714" y="2883"/>
                      </a:cubicBezTo>
                      <a:cubicBezTo>
                        <a:pt x="6714" y="1148"/>
                        <a:pt x="5298" y="1"/>
                        <a:pt x="382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1" name="Google Shape;4891;p77"/>
                <p:cNvSpPr/>
                <p:nvPr/>
              </p:nvSpPr>
              <p:spPr>
                <a:xfrm>
                  <a:off x="4936039" y="3454538"/>
                  <a:ext cx="30265" cy="25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8" h="3295" extrusionOk="0">
                      <a:moveTo>
                        <a:pt x="2202" y="1"/>
                      </a:moveTo>
                      <a:cubicBezTo>
                        <a:pt x="727" y="1"/>
                        <a:pt x="1" y="1779"/>
                        <a:pt x="1029" y="2807"/>
                      </a:cubicBezTo>
                      <a:cubicBezTo>
                        <a:pt x="1365" y="3144"/>
                        <a:pt x="1779" y="3294"/>
                        <a:pt x="2185" y="3294"/>
                      </a:cubicBezTo>
                      <a:cubicBezTo>
                        <a:pt x="3034" y="3294"/>
                        <a:pt x="3847" y="2636"/>
                        <a:pt x="3847" y="1646"/>
                      </a:cubicBezTo>
                      <a:cubicBezTo>
                        <a:pt x="3847" y="739"/>
                        <a:pt x="3110" y="1"/>
                        <a:pt x="22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92" name="Google Shape;4892;p77"/>
              <p:cNvGrpSpPr/>
              <p:nvPr/>
            </p:nvGrpSpPr>
            <p:grpSpPr>
              <a:xfrm>
                <a:off x="4846040" y="3654750"/>
                <a:ext cx="31405" cy="26993"/>
                <a:chOff x="4846040" y="3654750"/>
                <a:chExt cx="31405" cy="26993"/>
              </a:xfrm>
            </p:grpSpPr>
            <p:sp>
              <p:nvSpPr>
                <p:cNvPr id="4893" name="Google Shape;4893;p77"/>
                <p:cNvSpPr/>
                <p:nvPr/>
              </p:nvSpPr>
              <p:spPr>
                <a:xfrm>
                  <a:off x="4846040" y="3654750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32"/>
                        <a:pt x="2274" y="3432"/>
                      </a:cubicBezTo>
                      <a:cubicBezTo>
                        <a:pt x="3218" y="3432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4" name="Google Shape;4894;p77"/>
                <p:cNvSpPr/>
                <p:nvPr/>
              </p:nvSpPr>
              <p:spPr>
                <a:xfrm>
                  <a:off x="4858883" y="3664424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35"/>
                      </a:cubicBezTo>
                      <a:cubicBezTo>
                        <a:pt x="400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95" name="Google Shape;4895;p77"/>
              <p:cNvGrpSpPr/>
              <p:nvPr/>
            </p:nvGrpSpPr>
            <p:grpSpPr>
              <a:xfrm>
                <a:off x="4925673" y="3691700"/>
                <a:ext cx="40253" cy="34472"/>
                <a:chOff x="4925673" y="3691700"/>
                <a:chExt cx="40253" cy="34472"/>
              </a:xfrm>
            </p:grpSpPr>
            <p:sp>
              <p:nvSpPr>
                <p:cNvPr id="4896" name="Google Shape;4896;p77"/>
                <p:cNvSpPr/>
                <p:nvPr/>
              </p:nvSpPr>
              <p:spPr>
                <a:xfrm>
                  <a:off x="4925673" y="3691700"/>
                  <a:ext cx="40253" cy="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83" extrusionOk="0">
                      <a:moveTo>
                        <a:pt x="2908" y="0"/>
                      </a:moveTo>
                      <a:cubicBezTo>
                        <a:pt x="2371" y="0"/>
                        <a:pt x="1825" y="200"/>
                        <a:pt x="1379" y="645"/>
                      </a:cubicBezTo>
                      <a:cubicBezTo>
                        <a:pt x="0" y="2024"/>
                        <a:pt x="968" y="4383"/>
                        <a:pt x="2915" y="4383"/>
                      </a:cubicBezTo>
                      <a:cubicBezTo>
                        <a:pt x="4125" y="4383"/>
                        <a:pt x="5105" y="3403"/>
                        <a:pt x="5117" y="2193"/>
                      </a:cubicBezTo>
                      <a:cubicBezTo>
                        <a:pt x="5109" y="875"/>
                        <a:pt x="4031" y="0"/>
                        <a:pt x="29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7" name="Google Shape;4897;p77"/>
                <p:cNvSpPr/>
                <p:nvPr/>
              </p:nvSpPr>
              <p:spPr>
                <a:xfrm>
                  <a:off x="4938516" y="3701334"/>
                  <a:ext cx="17704" cy="15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1" h="1931" extrusionOk="0">
                      <a:moveTo>
                        <a:pt x="1295" y="1"/>
                      </a:moveTo>
                      <a:cubicBezTo>
                        <a:pt x="436" y="1"/>
                        <a:pt x="0" y="1041"/>
                        <a:pt x="605" y="1646"/>
                      </a:cubicBezTo>
                      <a:cubicBezTo>
                        <a:pt x="801" y="1842"/>
                        <a:pt x="1043" y="1930"/>
                        <a:pt x="1281" y="1930"/>
                      </a:cubicBezTo>
                      <a:cubicBezTo>
                        <a:pt x="1775" y="1930"/>
                        <a:pt x="2250" y="1549"/>
                        <a:pt x="2250" y="968"/>
                      </a:cubicBezTo>
                      <a:cubicBezTo>
                        <a:pt x="2250" y="436"/>
                        <a:pt x="1827" y="1"/>
                        <a:pt x="129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98" name="Google Shape;4898;p77"/>
              <p:cNvGrpSpPr/>
              <p:nvPr/>
            </p:nvGrpSpPr>
            <p:grpSpPr>
              <a:xfrm>
                <a:off x="4894653" y="3740848"/>
                <a:ext cx="31405" cy="26906"/>
                <a:chOff x="4894653" y="3740848"/>
                <a:chExt cx="31405" cy="26906"/>
              </a:xfrm>
            </p:grpSpPr>
            <p:sp>
              <p:nvSpPr>
                <p:cNvPr id="4899" name="Google Shape;4899;p77"/>
                <p:cNvSpPr/>
                <p:nvPr/>
              </p:nvSpPr>
              <p:spPr>
                <a:xfrm>
                  <a:off x="4894653" y="3740848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0" name="Google Shape;4900;p77"/>
                <p:cNvSpPr/>
                <p:nvPr/>
              </p:nvSpPr>
              <p:spPr>
                <a:xfrm>
                  <a:off x="4907497" y="375052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6" y="922"/>
                        <a:pt x="531" y="967"/>
                        <a:pt x="652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01" name="Google Shape;4901;p77"/>
              <p:cNvGrpSpPr/>
              <p:nvPr/>
            </p:nvGrpSpPr>
            <p:grpSpPr>
              <a:xfrm>
                <a:off x="4962300" y="3696348"/>
                <a:ext cx="38255" cy="32773"/>
                <a:chOff x="4962300" y="3696348"/>
                <a:chExt cx="38255" cy="32773"/>
              </a:xfrm>
            </p:grpSpPr>
            <p:sp>
              <p:nvSpPr>
                <p:cNvPr id="4902" name="Google Shape;4902;p77"/>
                <p:cNvSpPr/>
                <p:nvPr/>
              </p:nvSpPr>
              <p:spPr>
                <a:xfrm>
                  <a:off x="4962300" y="3696348"/>
                  <a:ext cx="38255" cy="32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4" h="4167" extrusionOk="0">
                      <a:moveTo>
                        <a:pt x="2767" y="1"/>
                      </a:moveTo>
                      <a:cubicBezTo>
                        <a:pt x="2259" y="1"/>
                        <a:pt x="1740" y="189"/>
                        <a:pt x="1319" y="611"/>
                      </a:cubicBezTo>
                      <a:cubicBezTo>
                        <a:pt x="0" y="1929"/>
                        <a:pt x="932" y="4167"/>
                        <a:pt x="2783" y="4167"/>
                      </a:cubicBezTo>
                      <a:cubicBezTo>
                        <a:pt x="3932" y="4167"/>
                        <a:pt x="4863" y="3236"/>
                        <a:pt x="4863" y="2086"/>
                      </a:cubicBezTo>
                      <a:cubicBezTo>
                        <a:pt x="4863" y="833"/>
                        <a:pt x="3836" y="1"/>
                        <a:pt x="276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3" name="Google Shape;4903;p77"/>
                <p:cNvSpPr/>
                <p:nvPr/>
              </p:nvSpPr>
              <p:spPr>
                <a:xfrm>
                  <a:off x="4975238" y="3706093"/>
                  <a:ext cx="15612" cy="13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1702" extrusionOk="0">
                      <a:moveTo>
                        <a:pt x="1138" y="1"/>
                      </a:moveTo>
                      <a:cubicBezTo>
                        <a:pt x="388" y="1"/>
                        <a:pt x="1" y="908"/>
                        <a:pt x="533" y="1452"/>
                      </a:cubicBezTo>
                      <a:cubicBezTo>
                        <a:pt x="709" y="1624"/>
                        <a:pt x="923" y="1702"/>
                        <a:pt x="1132" y="1702"/>
                      </a:cubicBezTo>
                      <a:cubicBezTo>
                        <a:pt x="1569" y="1702"/>
                        <a:pt x="1984" y="1363"/>
                        <a:pt x="1984" y="847"/>
                      </a:cubicBezTo>
                      <a:cubicBezTo>
                        <a:pt x="1984" y="376"/>
                        <a:pt x="1609" y="1"/>
                        <a:pt x="113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04" name="Google Shape;4904;p77"/>
              <p:cNvGrpSpPr/>
              <p:nvPr/>
            </p:nvGrpSpPr>
            <p:grpSpPr>
              <a:xfrm>
                <a:off x="4980185" y="3743349"/>
                <a:ext cx="31499" cy="26969"/>
                <a:chOff x="4980185" y="3743349"/>
                <a:chExt cx="31499" cy="26969"/>
              </a:xfrm>
            </p:grpSpPr>
            <p:sp>
              <p:nvSpPr>
                <p:cNvPr id="4905" name="Google Shape;4905;p77"/>
                <p:cNvSpPr/>
                <p:nvPr/>
              </p:nvSpPr>
              <p:spPr>
                <a:xfrm>
                  <a:off x="4980185" y="3743349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74" y="0"/>
                      </a:moveTo>
                      <a:cubicBezTo>
                        <a:pt x="1855" y="0"/>
                        <a:pt x="1427" y="155"/>
                        <a:pt x="1077" y="501"/>
                      </a:cubicBezTo>
                      <a:cubicBezTo>
                        <a:pt x="1" y="1578"/>
                        <a:pt x="763" y="3429"/>
                        <a:pt x="2287" y="3429"/>
                      </a:cubicBezTo>
                      <a:cubicBezTo>
                        <a:pt x="3230" y="3429"/>
                        <a:pt x="3993" y="2667"/>
                        <a:pt x="4005" y="1723"/>
                      </a:cubicBezTo>
                      <a:cubicBezTo>
                        <a:pt x="4005" y="689"/>
                        <a:pt x="3158" y="0"/>
                        <a:pt x="227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6" name="Google Shape;4906;p77"/>
                <p:cNvSpPr/>
                <p:nvPr/>
              </p:nvSpPr>
              <p:spPr>
                <a:xfrm>
                  <a:off x="4993123" y="3753094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07" name="Google Shape;4907;p77"/>
              <p:cNvGrpSpPr/>
              <p:nvPr/>
            </p:nvGrpSpPr>
            <p:grpSpPr>
              <a:xfrm>
                <a:off x="5013768" y="3734312"/>
                <a:ext cx="31499" cy="26969"/>
                <a:chOff x="5013768" y="3734312"/>
                <a:chExt cx="31499" cy="26969"/>
              </a:xfrm>
            </p:grpSpPr>
            <p:sp>
              <p:nvSpPr>
                <p:cNvPr id="4908" name="Google Shape;4908;p77"/>
                <p:cNvSpPr/>
                <p:nvPr/>
              </p:nvSpPr>
              <p:spPr>
                <a:xfrm>
                  <a:off x="5013768" y="3734312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81" y="1"/>
                      </a:moveTo>
                      <a:cubicBezTo>
                        <a:pt x="1858" y="1"/>
                        <a:pt x="1428" y="159"/>
                        <a:pt x="1077" y="513"/>
                      </a:cubicBezTo>
                      <a:cubicBezTo>
                        <a:pt x="1" y="1590"/>
                        <a:pt x="775" y="3429"/>
                        <a:pt x="2299" y="3429"/>
                      </a:cubicBezTo>
                      <a:cubicBezTo>
                        <a:pt x="3231" y="3417"/>
                        <a:pt x="3993" y="2655"/>
                        <a:pt x="4005" y="1711"/>
                      </a:cubicBezTo>
                      <a:cubicBezTo>
                        <a:pt x="3997" y="682"/>
                        <a:pt x="3157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9" name="Google Shape;4909;p77"/>
                <p:cNvSpPr/>
                <p:nvPr/>
              </p:nvSpPr>
              <p:spPr>
                <a:xfrm>
                  <a:off x="5028043" y="3743963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10" name="Google Shape;4910;p77"/>
              <p:cNvGrpSpPr/>
              <p:nvPr/>
            </p:nvGrpSpPr>
            <p:grpSpPr>
              <a:xfrm>
                <a:off x="5036703" y="3764545"/>
                <a:ext cx="31499" cy="26898"/>
                <a:chOff x="5036703" y="3764545"/>
                <a:chExt cx="31499" cy="26898"/>
              </a:xfrm>
            </p:grpSpPr>
            <p:sp>
              <p:nvSpPr>
                <p:cNvPr id="4911" name="Google Shape;4911;p77"/>
                <p:cNvSpPr/>
                <p:nvPr/>
              </p:nvSpPr>
              <p:spPr>
                <a:xfrm>
                  <a:off x="503670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19"/>
                        <a:pt x="2298" y="3419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2" name="Google Shape;4912;p77"/>
                <p:cNvSpPr/>
                <p:nvPr/>
              </p:nvSpPr>
              <p:spPr>
                <a:xfrm>
                  <a:off x="5049641" y="377421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13" name="Google Shape;4913;p77"/>
              <p:cNvGrpSpPr/>
              <p:nvPr/>
            </p:nvGrpSpPr>
            <p:grpSpPr>
              <a:xfrm>
                <a:off x="4953546" y="3768352"/>
                <a:ext cx="31405" cy="26898"/>
                <a:chOff x="4953546" y="3768352"/>
                <a:chExt cx="31405" cy="26898"/>
              </a:xfrm>
            </p:grpSpPr>
            <p:sp>
              <p:nvSpPr>
                <p:cNvPr id="4914" name="Google Shape;4914;p77"/>
                <p:cNvSpPr/>
                <p:nvPr/>
              </p:nvSpPr>
              <p:spPr>
                <a:xfrm>
                  <a:off x="4953546" y="376835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1" y="0"/>
                      </a:moveTo>
                      <a:cubicBezTo>
                        <a:pt x="1852" y="0"/>
                        <a:pt x="1425" y="156"/>
                        <a:pt x="1077" y="504"/>
                      </a:cubicBezTo>
                      <a:cubicBezTo>
                        <a:pt x="1" y="1581"/>
                        <a:pt x="751" y="3419"/>
                        <a:pt x="2287" y="3419"/>
                      </a:cubicBezTo>
                      <a:cubicBezTo>
                        <a:pt x="3218" y="3419"/>
                        <a:pt x="3992" y="2657"/>
                        <a:pt x="3992" y="1726"/>
                      </a:cubicBezTo>
                      <a:cubicBezTo>
                        <a:pt x="3992" y="686"/>
                        <a:pt x="3150" y="0"/>
                        <a:pt x="22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5" name="Google Shape;4915;p77"/>
                <p:cNvSpPr/>
                <p:nvPr/>
              </p:nvSpPr>
              <p:spPr>
                <a:xfrm>
                  <a:off x="4966390" y="3778018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33"/>
                        <a:pt x="303" y="835"/>
                      </a:cubicBezTo>
                      <a:cubicBezTo>
                        <a:pt x="404" y="933"/>
                        <a:pt x="527" y="976"/>
                        <a:pt x="647" y="976"/>
                      </a:cubicBezTo>
                      <a:cubicBezTo>
                        <a:pt x="899" y="976"/>
                        <a:pt x="1138" y="784"/>
                        <a:pt x="1138" y="497"/>
                      </a:cubicBezTo>
                      <a:cubicBezTo>
                        <a:pt x="1138" y="218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16" name="Google Shape;4916;p77"/>
              <p:cNvGrpSpPr/>
              <p:nvPr/>
            </p:nvGrpSpPr>
            <p:grpSpPr>
              <a:xfrm>
                <a:off x="4964770" y="3814016"/>
                <a:ext cx="31499" cy="26993"/>
                <a:chOff x="4964770" y="3814016"/>
                <a:chExt cx="31499" cy="26993"/>
              </a:xfrm>
            </p:grpSpPr>
            <p:sp>
              <p:nvSpPr>
                <p:cNvPr id="4917" name="Google Shape;4917;p77"/>
                <p:cNvSpPr/>
                <p:nvPr/>
              </p:nvSpPr>
              <p:spPr>
                <a:xfrm>
                  <a:off x="4964770" y="3814016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8" name="Google Shape;4918;p77"/>
                <p:cNvSpPr/>
                <p:nvPr/>
              </p:nvSpPr>
              <p:spPr>
                <a:xfrm>
                  <a:off x="4977715" y="3823690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35"/>
                      </a:cubicBezTo>
                      <a:cubicBezTo>
                        <a:pt x="399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19" name="Google Shape;4919;p77"/>
              <p:cNvGrpSpPr/>
              <p:nvPr/>
            </p:nvGrpSpPr>
            <p:grpSpPr>
              <a:xfrm>
                <a:off x="4923290" y="3800504"/>
                <a:ext cx="31468" cy="26898"/>
                <a:chOff x="4923290" y="3800504"/>
                <a:chExt cx="31468" cy="26898"/>
              </a:xfrm>
            </p:grpSpPr>
            <p:sp>
              <p:nvSpPr>
                <p:cNvPr id="4920" name="Google Shape;4920;p77"/>
                <p:cNvSpPr/>
                <p:nvPr/>
              </p:nvSpPr>
              <p:spPr>
                <a:xfrm>
                  <a:off x="4923290" y="3800504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6" y="1"/>
                      </a:moveTo>
                      <a:cubicBezTo>
                        <a:pt x="1855" y="1"/>
                        <a:pt x="1426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4001" y="683"/>
                        <a:pt x="3156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1" name="Google Shape;4921;p77"/>
                <p:cNvSpPr/>
                <p:nvPr/>
              </p:nvSpPr>
              <p:spPr>
                <a:xfrm>
                  <a:off x="4937470" y="381017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22" name="Google Shape;4922;p77"/>
              <p:cNvGrpSpPr/>
              <p:nvPr/>
            </p:nvGrpSpPr>
            <p:grpSpPr>
              <a:xfrm>
                <a:off x="5108534" y="3650943"/>
                <a:ext cx="31405" cy="26993"/>
                <a:chOff x="5108534" y="3650943"/>
                <a:chExt cx="31405" cy="26993"/>
              </a:xfrm>
            </p:grpSpPr>
            <p:sp>
              <p:nvSpPr>
                <p:cNvPr id="4923" name="Google Shape;4923;p77"/>
                <p:cNvSpPr/>
                <p:nvPr/>
              </p:nvSpPr>
              <p:spPr>
                <a:xfrm>
                  <a:off x="5108534" y="365094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4" name="Google Shape;4924;p77"/>
                <p:cNvSpPr/>
                <p:nvPr/>
              </p:nvSpPr>
              <p:spPr>
                <a:xfrm>
                  <a:off x="5122707" y="366061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25" name="Google Shape;4925;p77"/>
              <p:cNvGrpSpPr/>
              <p:nvPr/>
            </p:nvGrpSpPr>
            <p:grpSpPr>
              <a:xfrm>
                <a:off x="5119380" y="3760739"/>
                <a:ext cx="31499" cy="26993"/>
                <a:chOff x="5119380" y="3760739"/>
                <a:chExt cx="31499" cy="26993"/>
              </a:xfrm>
            </p:grpSpPr>
            <p:sp>
              <p:nvSpPr>
                <p:cNvPr id="4926" name="Google Shape;4926;p77"/>
                <p:cNvSpPr/>
                <p:nvPr/>
              </p:nvSpPr>
              <p:spPr>
                <a:xfrm>
                  <a:off x="5119380" y="3760739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7" name="Google Shape;4927;p77"/>
                <p:cNvSpPr/>
                <p:nvPr/>
              </p:nvSpPr>
              <p:spPr>
                <a:xfrm>
                  <a:off x="5132318" y="3770405"/>
                  <a:ext cx="8856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3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0" y="972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28" name="Google Shape;4928;p77"/>
              <p:cNvGrpSpPr/>
              <p:nvPr/>
            </p:nvGrpSpPr>
            <p:grpSpPr>
              <a:xfrm>
                <a:off x="5119380" y="3788235"/>
                <a:ext cx="31499" cy="26993"/>
                <a:chOff x="5119380" y="3788235"/>
                <a:chExt cx="31499" cy="26993"/>
              </a:xfrm>
            </p:grpSpPr>
            <p:sp>
              <p:nvSpPr>
                <p:cNvPr id="4929" name="Google Shape;4929;p77"/>
                <p:cNvSpPr/>
                <p:nvPr/>
              </p:nvSpPr>
              <p:spPr>
                <a:xfrm>
                  <a:off x="5119380" y="378823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19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0" name="Google Shape;4930;p77"/>
                <p:cNvSpPr/>
                <p:nvPr/>
              </p:nvSpPr>
              <p:spPr>
                <a:xfrm>
                  <a:off x="5132318" y="379790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31" name="Google Shape;4931;p77"/>
              <p:cNvGrpSpPr/>
              <p:nvPr/>
            </p:nvGrpSpPr>
            <p:grpSpPr>
              <a:xfrm>
                <a:off x="5158005" y="3875284"/>
                <a:ext cx="31405" cy="27001"/>
                <a:chOff x="5158005" y="3875284"/>
                <a:chExt cx="31405" cy="27001"/>
              </a:xfrm>
            </p:grpSpPr>
            <p:sp>
              <p:nvSpPr>
                <p:cNvPr id="4932" name="Google Shape;4932;p77"/>
                <p:cNvSpPr/>
                <p:nvPr/>
              </p:nvSpPr>
              <p:spPr>
                <a:xfrm>
                  <a:off x="5158005" y="3875284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3" name="Google Shape;4933;p77"/>
                <p:cNvSpPr/>
                <p:nvPr/>
              </p:nvSpPr>
              <p:spPr>
                <a:xfrm>
                  <a:off x="5170848" y="3884958"/>
                  <a:ext cx="8950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2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6" y="926"/>
                        <a:pt x="531" y="972"/>
                        <a:pt x="652" y="972"/>
                      </a:cubicBezTo>
                      <a:cubicBezTo>
                        <a:pt x="902" y="972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34" name="Google Shape;4934;p77"/>
              <p:cNvGrpSpPr/>
              <p:nvPr/>
            </p:nvGrpSpPr>
            <p:grpSpPr>
              <a:xfrm>
                <a:off x="5233163" y="3764545"/>
                <a:ext cx="31499" cy="26898"/>
                <a:chOff x="5233163" y="3764545"/>
                <a:chExt cx="31499" cy="26898"/>
              </a:xfrm>
            </p:grpSpPr>
            <p:sp>
              <p:nvSpPr>
                <p:cNvPr id="4935" name="Google Shape;4935;p77"/>
                <p:cNvSpPr/>
                <p:nvPr/>
              </p:nvSpPr>
              <p:spPr>
                <a:xfrm>
                  <a:off x="523316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2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6" name="Google Shape;4936;p77"/>
                <p:cNvSpPr/>
                <p:nvPr/>
              </p:nvSpPr>
              <p:spPr>
                <a:xfrm>
                  <a:off x="5246108" y="3774211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37" name="Google Shape;4937;p77"/>
              <p:cNvGrpSpPr/>
              <p:nvPr/>
            </p:nvGrpSpPr>
            <p:grpSpPr>
              <a:xfrm>
                <a:off x="5276168" y="3805545"/>
                <a:ext cx="31499" cy="26906"/>
                <a:chOff x="5276168" y="3805545"/>
                <a:chExt cx="31499" cy="26906"/>
              </a:xfrm>
            </p:grpSpPr>
            <p:sp>
              <p:nvSpPr>
                <p:cNvPr id="4938" name="Google Shape;4938;p77"/>
                <p:cNvSpPr/>
                <p:nvPr/>
              </p:nvSpPr>
              <p:spPr>
                <a:xfrm>
                  <a:off x="5276168" y="380554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1" y="1"/>
                      </a:moveTo>
                      <a:cubicBezTo>
                        <a:pt x="1860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9" name="Google Shape;4939;p77"/>
                <p:cNvSpPr/>
                <p:nvPr/>
              </p:nvSpPr>
              <p:spPr>
                <a:xfrm>
                  <a:off x="5289106" y="3815219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9" y="1"/>
                        <a:pt x="1" y="521"/>
                        <a:pt x="303" y="823"/>
                      </a:cubicBezTo>
                      <a:cubicBezTo>
                        <a:pt x="402" y="922"/>
                        <a:pt x="524" y="967"/>
                        <a:pt x="644" y="967"/>
                      </a:cubicBezTo>
                      <a:cubicBezTo>
                        <a:pt x="890" y="967"/>
                        <a:pt x="1126" y="778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40" name="Google Shape;4940;p77"/>
              <p:cNvGrpSpPr/>
              <p:nvPr/>
            </p:nvGrpSpPr>
            <p:grpSpPr>
              <a:xfrm>
                <a:off x="5294053" y="3851933"/>
                <a:ext cx="31405" cy="26945"/>
                <a:chOff x="5294053" y="3851933"/>
                <a:chExt cx="31405" cy="26945"/>
              </a:xfrm>
            </p:grpSpPr>
            <p:sp>
              <p:nvSpPr>
                <p:cNvPr id="4941" name="Google Shape;4941;p77"/>
                <p:cNvSpPr/>
                <p:nvPr/>
              </p:nvSpPr>
              <p:spPr>
                <a:xfrm>
                  <a:off x="5294053" y="3851933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4" y="1"/>
                        <a:pt x="1426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2" name="Google Shape;4942;p77"/>
                <p:cNvSpPr/>
                <p:nvPr/>
              </p:nvSpPr>
              <p:spPr>
                <a:xfrm>
                  <a:off x="5308234" y="386155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63"/>
                        <a:pt x="218" y="968"/>
                        <a:pt x="484" y="968"/>
                      </a:cubicBezTo>
                      <a:cubicBezTo>
                        <a:pt x="750" y="968"/>
                        <a:pt x="968" y="763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43" name="Google Shape;4943;p77"/>
              <p:cNvGrpSpPr/>
              <p:nvPr/>
            </p:nvGrpSpPr>
            <p:grpSpPr>
              <a:xfrm>
                <a:off x="5341723" y="3851902"/>
                <a:ext cx="31405" cy="26977"/>
                <a:chOff x="5341723" y="3851902"/>
                <a:chExt cx="31405" cy="26977"/>
              </a:xfrm>
            </p:grpSpPr>
            <p:sp>
              <p:nvSpPr>
                <p:cNvPr id="4944" name="Google Shape;4944;p77"/>
                <p:cNvSpPr/>
                <p:nvPr/>
              </p:nvSpPr>
              <p:spPr>
                <a:xfrm>
                  <a:off x="5341723" y="3851902"/>
                  <a:ext cx="31405" cy="26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0" extrusionOk="0">
                      <a:moveTo>
                        <a:pt x="2266" y="1"/>
                      </a:moveTo>
                      <a:cubicBezTo>
                        <a:pt x="1848" y="1"/>
                        <a:pt x="1423" y="156"/>
                        <a:pt x="1077" y="502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4"/>
                      </a:cubicBezTo>
                      <a:cubicBezTo>
                        <a:pt x="3992" y="690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5" name="Google Shape;4945;p77"/>
                <p:cNvSpPr/>
                <p:nvPr/>
              </p:nvSpPr>
              <p:spPr>
                <a:xfrm>
                  <a:off x="5354567" y="3861647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7" y="964"/>
                        <a:pt x="646" y="964"/>
                      </a:cubicBezTo>
                      <a:cubicBezTo>
                        <a:pt x="898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46" name="Google Shape;4946;p77"/>
              <p:cNvGrpSpPr/>
              <p:nvPr/>
            </p:nvGrpSpPr>
            <p:grpSpPr>
              <a:xfrm>
                <a:off x="5054871" y="3507855"/>
                <a:ext cx="31405" cy="26993"/>
                <a:chOff x="5054871" y="3507855"/>
                <a:chExt cx="31405" cy="26993"/>
              </a:xfrm>
            </p:grpSpPr>
            <p:sp>
              <p:nvSpPr>
                <p:cNvPr id="4947" name="Google Shape;4947;p77"/>
                <p:cNvSpPr/>
                <p:nvPr/>
              </p:nvSpPr>
              <p:spPr>
                <a:xfrm>
                  <a:off x="5054871" y="3507855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31"/>
                        <a:pt x="2287" y="3431"/>
                      </a:cubicBezTo>
                      <a:cubicBezTo>
                        <a:pt x="3230" y="3431"/>
                        <a:pt x="3993" y="2657"/>
                        <a:pt x="3993" y="1714"/>
                      </a:cubicBezTo>
                      <a:cubicBezTo>
                        <a:pt x="3993" y="682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8" name="Google Shape;4948;p77"/>
                <p:cNvSpPr/>
                <p:nvPr/>
              </p:nvSpPr>
              <p:spPr>
                <a:xfrm>
                  <a:off x="5067715" y="351752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15" y="823"/>
                      </a:cubicBezTo>
                      <a:cubicBezTo>
                        <a:pt x="414" y="922"/>
                        <a:pt x="536" y="967"/>
                        <a:pt x="656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49" name="Google Shape;4949;p77"/>
              <p:cNvGrpSpPr/>
              <p:nvPr/>
            </p:nvGrpSpPr>
            <p:grpSpPr>
              <a:xfrm>
                <a:off x="4876579" y="3675325"/>
                <a:ext cx="31405" cy="26969"/>
                <a:chOff x="4876579" y="3675325"/>
                <a:chExt cx="31405" cy="26969"/>
              </a:xfrm>
            </p:grpSpPr>
            <p:sp>
              <p:nvSpPr>
                <p:cNvPr id="4950" name="Google Shape;4950;p77"/>
                <p:cNvSpPr/>
                <p:nvPr/>
              </p:nvSpPr>
              <p:spPr>
                <a:xfrm>
                  <a:off x="4876579" y="3675325"/>
                  <a:ext cx="31405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9" extrusionOk="0">
                      <a:moveTo>
                        <a:pt x="2266" y="0"/>
                      </a:moveTo>
                      <a:cubicBezTo>
                        <a:pt x="1848" y="0"/>
                        <a:pt x="1423" y="155"/>
                        <a:pt x="1077" y="501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3"/>
                      </a:cubicBezTo>
                      <a:cubicBezTo>
                        <a:pt x="3992" y="689"/>
                        <a:pt x="3146" y="0"/>
                        <a:pt x="22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1" name="Google Shape;4951;p77"/>
                <p:cNvSpPr/>
                <p:nvPr/>
              </p:nvSpPr>
              <p:spPr>
                <a:xfrm>
                  <a:off x="4889517" y="3684975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2" y="0"/>
                      </a:moveTo>
                      <a:cubicBezTo>
                        <a:pt x="218" y="12"/>
                        <a:pt x="0" y="520"/>
                        <a:pt x="303" y="835"/>
                      </a:cubicBezTo>
                      <a:cubicBezTo>
                        <a:pt x="400" y="932"/>
                        <a:pt x="520" y="976"/>
                        <a:pt x="638" y="976"/>
                      </a:cubicBezTo>
                      <a:cubicBezTo>
                        <a:pt x="886" y="976"/>
                        <a:pt x="1125" y="783"/>
                        <a:pt x="1125" y="496"/>
                      </a:cubicBezTo>
                      <a:cubicBezTo>
                        <a:pt x="1125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52" name="Google Shape;4952;p77"/>
              <p:cNvGrpSpPr/>
              <p:nvPr/>
            </p:nvGrpSpPr>
            <p:grpSpPr>
              <a:xfrm>
                <a:off x="4842233" y="3688333"/>
                <a:ext cx="31405" cy="26993"/>
                <a:chOff x="4842233" y="3688333"/>
                <a:chExt cx="31405" cy="26993"/>
              </a:xfrm>
            </p:grpSpPr>
            <p:sp>
              <p:nvSpPr>
                <p:cNvPr id="4953" name="Google Shape;4953;p77"/>
                <p:cNvSpPr/>
                <p:nvPr/>
              </p:nvSpPr>
              <p:spPr>
                <a:xfrm>
                  <a:off x="4842233" y="368833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20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4" name="Google Shape;4954;p77"/>
                <p:cNvSpPr/>
                <p:nvPr/>
              </p:nvSpPr>
              <p:spPr>
                <a:xfrm>
                  <a:off x="4855076" y="369809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64" y="1"/>
                      </a:moveTo>
                      <a:cubicBezTo>
                        <a:pt x="656" y="1"/>
                        <a:pt x="649" y="1"/>
                        <a:pt x="641" y="1"/>
                      </a:cubicBezTo>
                      <a:cubicBezTo>
                        <a:pt x="218" y="1"/>
                        <a:pt x="0" y="522"/>
                        <a:pt x="303" y="824"/>
                      </a:cubicBezTo>
                      <a:cubicBezTo>
                        <a:pt x="400" y="921"/>
                        <a:pt x="520" y="965"/>
                        <a:pt x="638" y="965"/>
                      </a:cubicBezTo>
                      <a:cubicBezTo>
                        <a:pt x="886" y="965"/>
                        <a:pt x="1125" y="772"/>
                        <a:pt x="1125" y="485"/>
                      </a:cubicBezTo>
                      <a:cubicBezTo>
                        <a:pt x="1125" y="215"/>
                        <a:pt x="931" y="1"/>
                        <a:pt x="66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55" name="Google Shape;4955;p77"/>
              <p:cNvGrpSpPr/>
              <p:nvPr/>
            </p:nvGrpSpPr>
            <p:grpSpPr>
              <a:xfrm>
                <a:off x="5187876" y="3608032"/>
                <a:ext cx="31405" cy="27001"/>
                <a:chOff x="5187876" y="3608032"/>
                <a:chExt cx="31405" cy="27001"/>
              </a:xfrm>
            </p:grpSpPr>
            <p:sp>
              <p:nvSpPr>
                <p:cNvPr id="4956" name="Google Shape;4956;p77"/>
                <p:cNvSpPr/>
                <p:nvPr/>
              </p:nvSpPr>
              <p:spPr>
                <a:xfrm>
                  <a:off x="5187876" y="36080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7" name="Google Shape;4957;p77"/>
                <p:cNvSpPr/>
                <p:nvPr/>
              </p:nvSpPr>
              <p:spPr>
                <a:xfrm>
                  <a:off x="5202057" y="361770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958" name="Google Shape;4958;p77"/>
              <p:cNvSpPr/>
              <p:nvPr/>
            </p:nvSpPr>
            <p:spPr>
              <a:xfrm>
                <a:off x="5142589" y="3410030"/>
                <a:ext cx="42542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5409" h="4644" extrusionOk="0">
                    <a:moveTo>
                      <a:pt x="3085" y="1"/>
                    </a:moveTo>
                    <a:cubicBezTo>
                      <a:pt x="2516" y="1"/>
                      <a:pt x="1935" y="213"/>
                      <a:pt x="1465" y="688"/>
                    </a:cubicBezTo>
                    <a:cubicBezTo>
                      <a:pt x="1" y="2140"/>
                      <a:pt x="1029" y="4632"/>
                      <a:pt x="3098" y="4644"/>
                    </a:cubicBezTo>
                    <a:cubicBezTo>
                      <a:pt x="4380" y="4632"/>
                      <a:pt x="5408" y="3603"/>
                      <a:pt x="5408" y="2321"/>
                    </a:cubicBezTo>
                    <a:cubicBezTo>
                      <a:pt x="5408" y="923"/>
                      <a:pt x="4270" y="1"/>
                      <a:pt x="308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9" name="Google Shape;4959;p77"/>
              <p:cNvSpPr/>
              <p:nvPr/>
            </p:nvSpPr>
            <p:spPr>
              <a:xfrm>
                <a:off x="5158382" y="3419720"/>
                <a:ext cx="17138" cy="17130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2178" extrusionOk="0">
                    <a:moveTo>
                      <a:pt x="1090" y="0"/>
                    </a:moveTo>
                    <a:cubicBezTo>
                      <a:pt x="485" y="0"/>
                      <a:pt x="1" y="484"/>
                      <a:pt x="1" y="1089"/>
                    </a:cubicBezTo>
                    <a:cubicBezTo>
                      <a:pt x="1" y="1694"/>
                      <a:pt x="485" y="2178"/>
                      <a:pt x="1090" y="2178"/>
                    </a:cubicBezTo>
                    <a:cubicBezTo>
                      <a:pt x="1694" y="2178"/>
                      <a:pt x="2178" y="1694"/>
                      <a:pt x="2178" y="1089"/>
                    </a:cubicBezTo>
                    <a:cubicBezTo>
                      <a:pt x="2178" y="484"/>
                      <a:pt x="1694" y="0"/>
                      <a:pt x="109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60" name="Google Shape;4960;p77"/>
              <p:cNvGrpSpPr/>
              <p:nvPr/>
            </p:nvGrpSpPr>
            <p:grpSpPr>
              <a:xfrm>
                <a:off x="5269224" y="3304167"/>
                <a:ext cx="40253" cy="34402"/>
                <a:chOff x="5269224" y="3304167"/>
                <a:chExt cx="40253" cy="34402"/>
              </a:xfrm>
            </p:grpSpPr>
            <p:sp>
              <p:nvSpPr>
                <p:cNvPr id="4961" name="Google Shape;4961;p77"/>
                <p:cNvSpPr/>
                <p:nvPr/>
              </p:nvSpPr>
              <p:spPr>
                <a:xfrm>
                  <a:off x="5269224" y="3304167"/>
                  <a:ext cx="40253" cy="34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74" extrusionOk="0">
                      <a:moveTo>
                        <a:pt x="2915" y="0"/>
                      </a:moveTo>
                      <a:cubicBezTo>
                        <a:pt x="2376" y="0"/>
                        <a:pt x="1827" y="201"/>
                        <a:pt x="1380" y="648"/>
                      </a:cubicBezTo>
                      <a:cubicBezTo>
                        <a:pt x="1" y="2015"/>
                        <a:pt x="980" y="4374"/>
                        <a:pt x="2928" y="4374"/>
                      </a:cubicBezTo>
                      <a:cubicBezTo>
                        <a:pt x="4126" y="4374"/>
                        <a:pt x="5105" y="3394"/>
                        <a:pt x="5118" y="2184"/>
                      </a:cubicBezTo>
                      <a:cubicBezTo>
                        <a:pt x="5109" y="869"/>
                        <a:pt x="4036" y="0"/>
                        <a:pt x="291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2" name="Google Shape;4962;p77"/>
                <p:cNvSpPr/>
                <p:nvPr/>
              </p:nvSpPr>
              <p:spPr>
                <a:xfrm>
                  <a:off x="5284639" y="3313826"/>
                  <a:ext cx="15132" cy="1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4" h="1925" extrusionOk="0">
                      <a:moveTo>
                        <a:pt x="968" y="1"/>
                      </a:moveTo>
                      <a:cubicBezTo>
                        <a:pt x="436" y="1"/>
                        <a:pt x="0" y="436"/>
                        <a:pt x="0" y="956"/>
                      </a:cubicBezTo>
                      <a:cubicBezTo>
                        <a:pt x="0" y="1489"/>
                        <a:pt x="436" y="1924"/>
                        <a:pt x="968" y="1924"/>
                      </a:cubicBezTo>
                      <a:cubicBezTo>
                        <a:pt x="1500" y="1924"/>
                        <a:pt x="1924" y="1489"/>
                        <a:pt x="1924" y="956"/>
                      </a:cubicBezTo>
                      <a:cubicBezTo>
                        <a:pt x="1924" y="436"/>
                        <a:pt x="1500" y="1"/>
                        <a:pt x="96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63" name="Google Shape;4963;p77"/>
              <p:cNvGrpSpPr/>
              <p:nvPr/>
            </p:nvGrpSpPr>
            <p:grpSpPr>
              <a:xfrm>
                <a:off x="5327354" y="3476615"/>
                <a:ext cx="49864" cy="42723"/>
                <a:chOff x="5327354" y="3476615"/>
                <a:chExt cx="49864" cy="42723"/>
              </a:xfrm>
            </p:grpSpPr>
            <p:sp>
              <p:nvSpPr>
                <p:cNvPr id="4964" name="Google Shape;4964;p77"/>
                <p:cNvSpPr/>
                <p:nvPr/>
              </p:nvSpPr>
              <p:spPr>
                <a:xfrm>
                  <a:off x="5327354" y="3476615"/>
                  <a:ext cx="49864" cy="42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0" h="5432" extrusionOk="0">
                      <a:moveTo>
                        <a:pt x="3602" y="1"/>
                      </a:moveTo>
                      <a:cubicBezTo>
                        <a:pt x="2936" y="1"/>
                        <a:pt x="2257" y="248"/>
                        <a:pt x="1706" y="799"/>
                      </a:cubicBezTo>
                      <a:cubicBezTo>
                        <a:pt x="1" y="2504"/>
                        <a:pt x="1210" y="5432"/>
                        <a:pt x="3630" y="5432"/>
                      </a:cubicBezTo>
                      <a:cubicBezTo>
                        <a:pt x="5118" y="5432"/>
                        <a:pt x="6339" y="4222"/>
                        <a:pt x="6339" y="2722"/>
                      </a:cubicBezTo>
                      <a:cubicBezTo>
                        <a:pt x="6339" y="1084"/>
                        <a:pt x="4998" y="1"/>
                        <a:pt x="360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5" name="Google Shape;4965;p77"/>
                <p:cNvSpPr/>
                <p:nvPr/>
              </p:nvSpPr>
              <p:spPr>
                <a:xfrm>
                  <a:off x="5340197" y="3486321"/>
                  <a:ext cx="27315" cy="2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3" h="2976" extrusionOk="0">
                      <a:moveTo>
                        <a:pt x="1985" y="0"/>
                      </a:moveTo>
                      <a:cubicBezTo>
                        <a:pt x="666" y="0"/>
                        <a:pt x="1" y="1597"/>
                        <a:pt x="944" y="2540"/>
                      </a:cubicBezTo>
                      <a:cubicBezTo>
                        <a:pt x="1245" y="2841"/>
                        <a:pt x="1614" y="2975"/>
                        <a:pt x="1977" y="2975"/>
                      </a:cubicBezTo>
                      <a:cubicBezTo>
                        <a:pt x="2739" y="2975"/>
                        <a:pt x="3473" y="2381"/>
                        <a:pt x="3473" y="1488"/>
                      </a:cubicBezTo>
                      <a:cubicBezTo>
                        <a:pt x="3473" y="665"/>
                        <a:pt x="2807" y="0"/>
                        <a:pt x="19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966" name="Google Shape;4966;p77"/>
              <p:cNvSpPr/>
              <p:nvPr/>
            </p:nvSpPr>
            <p:spPr>
              <a:xfrm>
                <a:off x="5290255" y="3703080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7" name="Google Shape;4967;p77"/>
              <p:cNvSpPr/>
              <p:nvPr/>
            </p:nvSpPr>
            <p:spPr>
              <a:xfrm>
                <a:off x="5304427" y="3712754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68" name="Google Shape;4968;p77"/>
              <p:cNvGrpSpPr/>
              <p:nvPr/>
            </p:nvGrpSpPr>
            <p:grpSpPr>
              <a:xfrm>
                <a:off x="5341723" y="3775957"/>
                <a:ext cx="31405" cy="26898"/>
                <a:chOff x="5341723" y="3775957"/>
                <a:chExt cx="31405" cy="26898"/>
              </a:xfrm>
            </p:grpSpPr>
            <p:sp>
              <p:nvSpPr>
                <p:cNvPr id="4969" name="Google Shape;4969;p77"/>
                <p:cNvSpPr/>
                <p:nvPr/>
              </p:nvSpPr>
              <p:spPr>
                <a:xfrm>
                  <a:off x="5341723" y="377595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0" name="Google Shape;4970;p77"/>
                <p:cNvSpPr/>
                <p:nvPr/>
              </p:nvSpPr>
              <p:spPr>
                <a:xfrm>
                  <a:off x="5354567" y="378563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2" y="922"/>
                        <a:pt x="525" y="966"/>
                        <a:pt x="646" y="966"/>
                      </a:cubicBezTo>
                      <a:cubicBezTo>
                        <a:pt x="896" y="966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71" name="Google Shape;4971;p77"/>
              <p:cNvGrpSpPr/>
              <p:nvPr/>
            </p:nvGrpSpPr>
            <p:grpSpPr>
              <a:xfrm>
                <a:off x="5439053" y="3699274"/>
                <a:ext cx="31405" cy="26898"/>
                <a:chOff x="5439053" y="3699274"/>
                <a:chExt cx="31405" cy="26898"/>
              </a:xfrm>
            </p:grpSpPr>
            <p:sp>
              <p:nvSpPr>
                <p:cNvPr id="4972" name="Google Shape;4972;p77"/>
                <p:cNvSpPr/>
                <p:nvPr/>
              </p:nvSpPr>
              <p:spPr>
                <a:xfrm>
                  <a:off x="5439053" y="36992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3" name="Google Shape;4973;p77"/>
                <p:cNvSpPr/>
                <p:nvPr/>
              </p:nvSpPr>
              <p:spPr>
                <a:xfrm>
                  <a:off x="5453225" y="3708948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74" name="Google Shape;4974;p77"/>
              <p:cNvGrpSpPr/>
              <p:nvPr/>
            </p:nvGrpSpPr>
            <p:grpSpPr>
              <a:xfrm>
                <a:off x="5412414" y="3622307"/>
                <a:ext cx="31499" cy="26993"/>
                <a:chOff x="5412414" y="3622307"/>
                <a:chExt cx="31499" cy="26993"/>
              </a:xfrm>
            </p:grpSpPr>
            <p:sp>
              <p:nvSpPr>
                <p:cNvPr id="4975" name="Google Shape;4975;p77"/>
                <p:cNvSpPr/>
                <p:nvPr/>
              </p:nvSpPr>
              <p:spPr>
                <a:xfrm>
                  <a:off x="5412414" y="3622307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6" name="Google Shape;4976;p77"/>
                <p:cNvSpPr/>
                <p:nvPr/>
              </p:nvSpPr>
              <p:spPr>
                <a:xfrm>
                  <a:off x="5426681" y="3632075"/>
                  <a:ext cx="7527" cy="7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6" extrusionOk="0">
                      <a:moveTo>
                        <a:pt x="485" y="0"/>
                      </a:moveTo>
                      <a:cubicBezTo>
                        <a:pt x="206" y="0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85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77" name="Google Shape;4977;p77"/>
              <p:cNvGrpSpPr/>
              <p:nvPr/>
            </p:nvGrpSpPr>
            <p:grpSpPr>
              <a:xfrm>
                <a:off x="5476254" y="3473949"/>
                <a:ext cx="26835" cy="26930"/>
                <a:chOff x="5476254" y="3473949"/>
                <a:chExt cx="26835" cy="26930"/>
              </a:xfrm>
            </p:grpSpPr>
            <p:sp>
              <p:nvSpPr>
                <p:cNvPr id="4978" name="Google Shape;4978;p77"/>
                <p:cNvSpPr/>
                <p:nvPr/>
              </p:nvSpPr>
              <p:spPr>
                <a:xfrm>
                  <a:off x="5476254" y="3473949"/>
                  <a:ext cx="2683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24" extrusionOk="0">
                      <a:moveTo>
                        <a:pt x="1706" y="1"/>
                      </a:moveTo>
                      <a:cubicBezTo>
                        <a:pt x="762" y="1"/>
                        <a:pt x="0" y="775"/>
                        <a:pt x="0" y="1718"/>
                      </a:cubicBezTo>
                      <a:cubicBezTo>
                        <a:pt x="0" y="2662"/>
                        <a:pt x="762" y="3424"/>
                        <a:pt x="1706" y="3424"/>
                      </a:cubicBezTo>
                      <a:cubicBezTo>
                        <a:pt x="2649" y="3424"/>
                        <a:pt x="3411" y="2662"/>
                        <a:pt x="3411" y="1718"/>
                      </a:cubicBezTo>
                      <a:cubicBezTo>
                        <a:pt x="3411" y="775"/>
                        <a:pt x="2649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9" name="Google Shape;4979;p77"/>
                <p:cNvSpPr/>
                <p:nvPr/>
              </p:nvSpPr>
              <p:spPr>
                <a:xfrm>
                  <a:off x="5485857" y="3483655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80" name="Google Shape;4980;p77"/>
              <p:cNvGrpSpPr/>
              <p:nvPr/>
            </p:nvGrpSpPr>
            <p:grpSpPr>
              <a:xfrm>
                <a:off x="5564547" y="3481594"/>
                <a:ext cx="31397" cy="26898"/>
                <a:chOff x="5564547" y="3481594"/>
                <a:chExt cx="31397" cy="26898"/>
              </a:xfrm>
            </p:grpSpPr>
            <p:sp>
              <p:nvSpPr>
                <p:cNvPr id="4981" name="Google Shape;4981;p77"/>
                <p:cNvSpPr/>
                <p:nvPr/>
              </p:nvSpPr>
              <p:spPr>
                <a:xfrm>
                  <a:off x="5564547" y="3481594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2" name="Google Shape;4982;p77"/>
                <p:cNvSpPr/>
                <p:nvPr/>
              </p:nvSpPr>
              <p:spPr>
                <a:xfrm>
                  <a:off x="5578719" y="349126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83" name="Google Shape;4983;p77"/>
              <p:cNvGrpSpPr/>
              <p:nvPr/>
            </p:nvGrpSpPr>
            <p:grpSpPr>
              <a:xfrm>
                <a:off x="5534101" y="3470174"/>
                <a:ext cx="31397" cy="26906"/>
                <a:chOff x="5534101" y="3470174"/>
                <a:chExt cx="31397" cy="26906"/>
              </a:xfrm>
            </p:grpSpPr>
            <p:sp>
              <p:nvSpPr>
                <p:cNvPr id="4984" name="Google Shape;4984;p77"/>
                <p:cNvSpPr/>
                <p:nvPr/>
              </p:nvSpPr>
              <p:spPr>
                <a:xfrm>
                  <a:off x="5534101" y="3470174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5" name="Google Shape;4985;p77"/>
                <p:cNvSpPr/>
                <p:nvPr/>
              </p:nvSpPr>
              <p:spPr>
                <a:xfrm>
                  <a:off x="5546945" y="3479848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6" y="964"/>
                        <a:pt x="646" y="964"/>
                      </a:cubicBezTo>
                      <a:cubicBezTo>
                        <a:pt x="898" y="964"/>
                        <a:pt x="1137" y="771"/>
                        <a:pt x="1137" y="484"/>
                      </a:cubicBezTo>
                      <a:cubicBezTo>
                        <a:pt x="1137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86" name="Google Shape;4986;p77"/>
              <p:cNvGrpSpPr/>
              <p:nvPr/>
            </p:nvGrpSpPr>
            <p:grpSpPr>
              <a:xfrm>
                <a:off x="5610879" y="3314486"/>
                <a:ext cx="31499" cy="26938"/>
                <a:chOff x="5610879" y="3314486"/>
                <a:chExt cx="31499" cy="26938"/>
              </a:xfrm>
            </p:grpSpPr>
            <p:sp>
              <p:nvSpPr>
                <p:cNvPr id="4987" name="Google Shape;4987;p77"/>
                <p:cNvSpPr/>
                <p:nvPr/>
              </p:nvSpPr>
              <p:spPr>
                <a:xfrm>
                  <a:off x="5610879" y="3314486"/>
                  <a:ext cx="31499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5" extrusionOk="0">
                      <a:moveTo>
                        <a:pt x="2285" y="0"/>
                      </a:moveTo>
                      <a:cubicBezTo>
                        <a:pt x="1865" y="0"/>
                        <a:pt x="1437" y="157"/>
                        <a:pt x="1089" y="509"/>
                      </a:cubicBezTo>
                      <a:cubicBezTo>
                        <a:pt x="0" y="1586"/>
                        <a:pt x="774" y="3425"/>
                        <a:pt x="2299" y="3425"/>
                      </a:cubicBezTo>
                      <a:cubicBezTo>
                        <a:pt x="3242" y="3425"/>
                        <a:pt x="4004" y="2663"/>
                        <a:pt x="4004" y="1719"/>
                      </a:cubicBezTo>
                      <a:cubicBezTo>
                        <a:pt x="4004" y="688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8" name="Google Shape;4988;p77"/>
                <p:cNvSpPr/>
                <p:nvPr/>
              </p:nvSpPr>
              <p:spPr>
                <a:xfrm>
                  <a:off x="5623817" y="3324192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75" y="1"/>
                      </a:moveTo>
                      <a:cubicBezTo>
                        <a:pt x="668" y="1"/>
                        <a:pt x="661" y="1"/>
                        <a:pt x="654" y="1"/>
                      </a:cubicBezTo>
                      <a:cubicBezTo>
                        <a:pt x="218" y="1"/>
                        <a:pt x="0" y="509"/>
                        <a:pt x="303" y="824"/>
                      </a:cubicBezTo>
                      <a:cubicBezTo>
                        <a:pt x="404" y="921"/>
                        <a:pt x="525" y="965"/>
                        <a:pt x="644" y="965"/>
                      </a:cubicBezTo>
                      <a:cubicBezTo>
                        <a:pt x="893" y="965"/>
                        <a:pt x="1129" y="772"/>
                        <a:pt x="1137" y="485"/>
                      </a:cubicBezTo>
                      <a:cubicBezTo>
                        <a:pt x="1137" y="214"/>
                        <a:pt x="931" y="1"/>
                        <a:pt x="67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89" name="Google Shape;4989;p77"/>
              <p:cNvGrpSpPr/>
              <p:nvPr/>
            </p:nvGrpSpPr>
            <p:grpSpPr>
              <a:xfrm>
                <a:off x="4834525" y="3501382"/>
                <a:ext cx="31499" cy="26898"/>
                <a:chOff x="4834525" y="3501382"/>
                <a:chExt cx="31499" cy="26898"/>
              </a:xfrm>
            </p:grpSpPr>
            <p:sp>
              <p:nvSpPr>
                <p:cNvPr id="4990" name="Google Shape;4990;p77"/>
                <p:cNvSpPr/>
                <p:nvPr/>
              </p:nvSpPr>
              <p:spPr>
                <a:xfrm>
                  <a:off x="4834525" y="350138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1" name="Google Shape;4991;p77"/>
                <p:cNvSpPr/>
                <p:nvPr/>
              </p:nvSpPr>
              <p:spPr>
                <a:xfrm>
                  <a:off x="4847463" y="3511056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92" name="Google Shape;4992;p77"/>
              <p:cNvGrpSpPr/>
              <p:nvPr/>
            </p:nvGrpSpPr>
            <p:grpSpPr>
              <a:xfrm>
                <a:off x="4898460" y="3580158"/>
                <a:ext cx="31405" cy="26898"/>
                <a:chOff x="4898460" y="3580158"/>
                <a:chExt cx="31405" cy="26898"/>
              </a:xfrm>
            </p:grpSpPr>
            <p:sp>
              <p:nvSpPr>
                <p:cNvPr id="4993" name="Google Shape;4993;p77"/>
                <p:cNvSpPr/>
                <p:nvPr/>
              </p:nvSpPr>
              <p:spPr>
                <a:xfrm>
                  <a:off x="4898460" y="3580158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4" name="Google Shape;4994;p77"/>
                <p:cNvSpPr/>
                <p:nvPr/>
              </p:nvSpPr>
              <p:spPr>
                <a:xfrm>
                  <a:off x="4911303" y="358983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95" name="Google Shape;4995;p77"/>
              <p:cNvGrpSpPr/>
              <p:nvPr/>
            </p:nvGrpSpPr>
            <p:grpSpPr>
              <a:xfrm>
                <a:off x="4882667" y="3608032"/>
                <a:ext cx="31499" cy="27001"/>
                <a:chOff x="4882667" y="3608032"/>
                <a:chExt cx="31499" cy="27001"/>
              </a:xfrm>
            </p:grpSpPr>
            <p:sp>
              <p:nvSpPr>
                <p:cNvPr id="4996" name="Google Shape;4996;p77"/>
                <p:cNvSpPr/>
                <p:nvPr/>
              </p:nvSpPr>
              <p:spPr>
                <a:xfrm>
                  <a:off x="4882667" y="3608032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6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20"/>
                        <a:pt x="4004" y="2658"/>
                        <a:pt x="4004" y="1715"/>
                      </a:cubicBezTo>
                      <a:cubicBezTo>
                        <a:pt x="4004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7" name="Google Shape;4997;p77"/>
                <p:cNvSpPr/>
                <p:nvPr/>
              </p:nvSpPr>
              <p:spPr>
                <a:xfrm>
                  <a:off x="4895605" y="3617706"/>
                  <a:ext cx="8950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3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1" y="972"/>
                        <a:pt x="1130" y="778"/>
                        <a:pt x="1138" y="485"/>
                      </a:cubicBezTo>
                      <a:cubicBezTo>
                        <a:pt x="1138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98" name="Google Shape;4998;p77"/>
              <p:cNvGrpSpPr/>
              <p:nvPr/>
            </p:nvGrpSpPr>
            <p:grpSpPr>
              <a:xfrm>
                <a:off x="4843373" y="3631407"/>
                <a:ext cx="16273" cy="16186"/>
                <a:chOff x="4843373" y="3631407"/>
                <a:chExt cx="16273" cy="16186"/>
              </a:xfrm>
            </p:grpSpPr>
            <p:sp>
              <p:nvSpPr>
                <p:cNvPr id="4999" name="Google Shape;4999;p77"/>
                <p:cNvSpPr/>
                <p:nvPr/>
              </p:nvSpPr>
              <p:spPr>
                <a:xfrm>
                  <a:off x="4843373" y="3631407"/>
                  <a:ext cx="16273" cy="1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" h="2058" extrusionOk="0">
                      <a:moveTo>
                        <a:pt x="1029" y="1"/>
                      </a:moveTo>
                      <a:cubicBezTo>
                        <a:pt x="460" y="1"/>
                        <a:pt x="0" y="460"/>
                        <a:pt x="0" y="1029"/>
                      </a:cubicBezTo>
                      <a:cubicBezTo>
                        <a:pt x="0" y="1597"/>
                        <a:pt x="460" y="2057"/>
                        <a:pt x="1029" y="2057"/>
                      </a:cubicBezTo>
                      <a:cubicBezTo>
                        <a:pt x="1609" y="2057"/>
                        <a:pt x="2069" y="1597"/>
                        <a:pt x="2069" y="1029"/>
                      </a:cubicBezTo>
                      <a:cubicBezTo>
                        <a:pt x="2069" y="460"/>
                        <a:pt x="1609" y="1"/>
                        <a:pt x="10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0" name="Google Shape;5000;p77"/>
                <p:cNvSpPr/>
                <p:nvPr/>
              </p:nvSpPr>
              <p:spPr>
                <a:xfrm>
                  <a:off x="4849178" y="3637211"/>
                  <a:ext cx="4672" cy="4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" h="582" extrusionOk="0">
                      <a:moveTo>
                        <a:pt x="291" y="1"/>
                      </a:moveTo>
                      <a:cubicBezTo>
                        <a:pt x="133" y="1"/>
                        <a:pt x="0" y="134"/>
                        <a:pt x="0" y="291"/>
                      </a:cubicBezTo>
                      <a:cubicBezTo>
                        <a:pt x="0" y="460"/>
                        <a:pt x="133" y="581"/>
                        <a:pt x="291" y="581"/>
                      </a:cubicBezTo>
                      <a:cubicBezTo>
                        <a:pt x="460" y="581"/>
                        <a:pt x="593" y="460"/>
                        <a:pt x="593" y="291"/>
                      </a:cubicBezTo>
                      <a:cubicBezTo>
                        <a:pt x="593" y="134"/>
                        <a:pt x="460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01" name="Google Shape;5001;p77"/>
              <p:cNvGrpSpPr/>
              <p:nvPr/>
            </p:nvGrpSpPr>
            <p:grpSpPr>
              <a:xfrm>
                <a:off x="4727773" y="3591578"/>
                <a:ext cx="31499" cy="26898"/>
                <a:chOff x="4727773" y="3591578"/>
                <a:chExt cx="31499" cy="26898"/>
              </a:xfrm>
            </p:grpSpPr>
            <p:sp>
              <p:nvSpPr>
                <p:cNvPr id="5002" name="Google Shape;5002;p77"/>
                <p:cNvSpPr/>
                <p:nvPr/>
              </p:nvSpPr>
              <p:spPr>
                <a:xfrm>
                  <a:off x="4727773" y="3591578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3" name="Google Shape;5003;p77"/>
                <p:cNvSpPr/>
                <p:nvPr/>
              </p:nvSpPr>
              <p:spPr>
                <a:xfrm>
                  <a:off x="4740719" y="360124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2" y="824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004" name="Google Shape;5004;p77"/>
              <p:cNvSpPr/>
              <p:nvPr/>
            </p:nvSpPr>
            <p:spPr>
              <a:xfrm>
                <a:off x="4652041" y="3622590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5" name="Google Shape;5005;p77"/>
              <p:cNvSpPr/>
              <p:nvPr/>
            </p:nvSpPr>
            <p:spPr>
              <a:xfrm>
                <a:off x="4666222" y="3632264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006" name="Google Shape;5006;p77"/>
              <p:cNvGrpSpPr/>
              <p:nvPr/>
            </p:nvGrpSpPr>
            <p:grpSpPr>
              <a:xfrm>
                <a:off x="4609421" y="3577398"/>
                <a:ext cx="31499" cy="27001"/>
                <a:chOff x="4609421" y="3577398"/>
                <a:chExt cx="31499" cy="27001"/>
              </a:xfrm>
            </p:grpSpPr>
            <p:sp>
              <p:nvSpPr>
                <p:cNvPr id="5007" name="Google Shape;5007;p77"/>
                <p:cNvSpPr/>
                <p:nvPr/>
              </p:nvSpPr>
              <p:spPr>
                <a:xfrm>
                  <a:off x="4609421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4005" y="1714"/>
                      </a:cubicBezTo>
                      <a:cubicBezTo>
                        <a:pt x="3996" y="683"/>
                        <a:pt x="3152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8" name="Google Shape;5008;p77"/>
                <p:cNvSpPr/>
                <p:nvPr/>
              </p:nvSpPr>
              <p:spPr>
                <a:xfrm>
                  <a:off x="4623594" y="358707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09" name="Google Shape;5009;p77"/>
              <p:cNvGrpSpPr/>
              <p:nvPr/>
            </p:nvGrpSpPr>
            <p:grpSpPr>
              <a:xfrm>
                <a:off x="4649289" y="3577398"/>
                <a:ext cx="31499" cy="27001"/>
                <a:chOff x="4649289" y="3577398"/>
                <a:chExt cx="31499" cy="27001"/>
              </a:xfrm>
            </p:grpSpPr>
            <p:sp>
              <p:nvSpPr>
                <p:cNvPr id="5010" name="Google Shape;5010;p77"/>
                <p:cNvSpPr/>
                <p:nvPr/>
              </p:nvSpPr>
              <p:spPr>
                <a:xfrm>
                  <a:off x="4649289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1" name="Google Shape;5011;p77"/>
                <p:cNvSpPr/>
                <p:nvPr/>
              </p:nvSpPr>
              <p:spPr>
                <a:xfrm>
                  <a:off x="4662227" y="3587072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35"/>
                      </a:cubicBezTo>
                      <a:cubicBezTo>
                        <a:pt x="400" y="932"/>
                        <a:pt x="519" y="976"/>
                        <a:pt x="636" y="976"/>
                      </a:cubicBezTo>
                      <a:cubicBezTo>
                        <a:pt x="885" y="976"/>
                        <a:pt x="1125" y="780"/>
                        <a:pt x="1125" y="484"/>
                      </a:cubicBezTo>
                      <a:cubicBezTo>
                        <a:pt x="1125" y="218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12" name="Google Shape;5012;p77"/>
              <p:cNvGrpSpPr/>
              <p:nvPr/>
            </p:nvGrpSpPr>
            <p:grpSpPr>
              <a:xfrm>
                <a:off x="4605614" y="3639523"/>
                <a:ext cx="31499" cy="26906"/>
                <a:chOff x="4605614" y="3639523"/>
                <a:chExt cx="31499" cy="26906"/>
              </a:xfrm>
            </p:grpSpPr>
            <p:sp>
              <p:nvSpPr>
                <p:cNvPr id="5013" name="Google Shape;5013;p77"/>
                <p:cNvSpPr/>
                <p:nvPr/>
              </p:nvSpPr>
              <p:spPr>
                <a:xfrm>
                  <a:off x="4605614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6" y="1"/>
                      </a:moveTo>
                      <a:cubicBezTo>
                        <a:pt x="1855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4005" y="1715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4" name="Google Shape;5014;p77"/>
                <p:cNvSpPr/>
                <p:nvPr/>
              </p:nvSpPr>
              <p:spPr>
                <a:xfrm>
                  <a:off x="4619795" y="3649197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15" name="Google Shape;5015;p77"/>
              <p:cNvGrpSpPr/>
              <p:nvPr/>
            </p:nvGrpSpPr>
            <p:grpSpPr>
              <a:xfrm>
                <a:off x="4785149" y="3618846"/>
                <a:ext cx="26930" cy="26843"/>
                <a:chOff x="4785149" y="3618846"/>
                <a:chExt cx="26930" cy="26843"/>
              </a:xfrm>
            </p:grpSpPr>
            <p:sp>
              <p:nvSpPr>
                <p:cNvPr id="5016" name="Google Shape;5016;p77"/>
                <p:cNvSpPr/>
                <p:nvPr/>
              </p:nvSpPr>
              <p:spPr>
                <a:xfrm>
                  <a:off x="4785149" y="3618846"/>
                  <a:ext cx="26930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13" extrusionOk="0">
                      <a:moveTo>
                        <a:pt x="1718" y="1"/>
                      </a:moveTo>
                      <a:cubicBezTo>
                        <a:pt x="774" y="1"/>
                        <a:pt x="0" y="763"/>
                        <a:pt x="0" y="1707"/>
                      </a:cubicBezTo>
                      <a:cubicBezTo>
                        <a:pt x="0" y="2650"/>
                        <a:pt x="774" y="3412"/>
                        <a:pt x="1718" y="3412"/>
                      </a:cubicBezTo>
                      <a:cubicBezTo>
                        <a:pt x="2662" y="3412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7" name="Google Shape;5017;p77"/>
                <p:cNvSpPr/>
                <p:nvPr/>
              </p:nvSpPr>
              <p:spPr>
                <a:xfrm>
                  <a:off x="4793611" y="3628457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2" y="1"/>
                      </a:moveTo>
                      <a:cubicBezTo>
                        <a:pt x="206" y="1"/>
                        <a:pt x="1" y="521"/>
                        <a:pt x="303" y="823"/>
                      </a:cubicBezTo>
                      <a:cubicBezTo>
                        <a:pt x="401" y="921"/>
                        <a:pt x="521" y="964"/>
                        <a:pt x="639" y="964"/>
                      </a:cubicBezTo>
                      <a:cubicBezTo>
                        <a:pt x="887" y="964"/>
                        <a:pt x="1126" y="772"/>
                        <a:pt x="1126" y="485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18" name="Google Shape;5018;p77"/>
              <p:cNvGrpSpPr/>
              <p:nvPr/>
            </p:nvGrpSpPr>
            <p:grpSpPr>
              <a:xfrm>
                <a:off x="4810167" y="3601567"/>
                <a:ext cx="31405" cy="26898"/>
                <a:chOff x="4810167" y="3601567"/>
                <a:chExt cx="31405" cy="26898"/>
              </a:xfrm>
            </p:grpSpPr>
            <p:sp>
              <p:nvSpPr>
                <p:cNvPr id="5019" name="Google Shape;5019;p77"/>
                <p:cNvSpPr/>
                <p:nvPr/>
              </p:nvSpPr>
              <p:spPr>
                <a:xfrm>
                  <a:off x="4810167" y="360156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0" name="Google Shape;5020;p77"/>
                <p:cNvSpPr/>
                <p:nvPr/>
              </p:nvSpPr>
              <p:spPr>
                <a:xfrm>
                  <a:off x="4824348" y="3611241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21" name="Google Shape;5021;p77"/>
              <p:cNvGrpSpPr/>
              <p:nvPr/>
            </p:nvGrpSpPr>
            <p:grpSpPr>
              <a:xfrm>
                <a:off x="4831002" y="3373230"/>
                <a:ext cx="31405" cy="26898"/>
                <a:chOff x="4831002" y="3373230"/>
                <a:chExt cx="31405" cy="26898"/>
              </a:xfrm>
            </p:grpSpPr>
            <p:sp>
              <p:nvSpPr>
                <p:cNvPr id="5022" name="Google Shape;5022;p77"/>
                <p:cNvSpPr/>
                <p:nvPr/>
              </p:nvSpPr>
              <p:spPr>
                <a:xfrm>
                  <a:off x="4831002" y="3373230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3" name="Google Shape;5023;p77"/>
                <p:cNvSpPr/>
                <p:nvPr/>
              </p:nvSpPr>
              <p:spPr>
                <a:xfrm>
                  <a:off x="4845182" y="3382896"/>
                  <a:ext cx="7519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" h="969" extrusionOk="0">
                      <a:moveTo>
                        <a:pt x="472" y="1"/>
                      </a:moveTo>
                      <a:cubicBezTo>
                        <a:pt x="206" y="1"/>
                        <a:pt x="0" y="219"/>
                        <a:pt x="0" y="485"/>
                      </a:cubicBezTo>
                      <a:cubicBezTo>
                        <a:pt x="0" y="751"/>
                        <a:pt x="206" y="969"/>
                        <a:pt x="472" y="969"/>
                      </a:cubicBezTo>
                      <a:cubicBezTo>
                        <a:pt x="750" y="969"/>
                        <a:pt x="956" y="751"/>
                        <a:pt x="956" y="485"/>
                      </a:cubicBezTo>
                      <a:cubicBezTo>
                        <a:pt x="956" y="219"/>
                        <a:pt x="750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24" name="Google Shape;5024;p77"/>
              <p:cNvGrpSpPr/>
              <p:nvPr/>
            </p:nvGrpSpPr>
            <p:grpSpPr>
              <a:xfrm>
                <a:off x="4719311" y="3355054"/>
                <a:ext cx="31499" cy="27001"/>
                <a:chOff x="4719311" y="3355054"/>
                <a:chExt cx="31499" cy="27001"/>
              </a:xfrm>
            </p:grpSpPr>
            <p:sp>
              <p:nvSpPr>
                <p:cNvPr id="5025" name="Google Shape;5025;p77"/>
                <p:cNvSpPr/>
                <p:nvPr/>
              </p:nvSpPr>
              <p:spPr>
                <a:xfrm>
                  <a:off x="4719311" y="335505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7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6" name="Google Shape;5026;p77"/>
                <p:cNvSpPr/>
                <p:nvPr/>
              </p:nvSpPr>
              <p:spPr>
                <a:xfrm>
                  <a:off x="4733578" y="3364822"/>
                  <a:ext cx="7527" cy="7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7" extrusionOk="0">
                      <a:moveTo>
                        <a:pt x="473" y="1"/>
                      </a:moveTo>
                      <a:cubicBezTo>
                        <a:pt x="206" y="1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73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1"/>
                        <a:pt x="47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27" name="Google Shape;5027;p77"/>
              <p:cNvGrpSpPr/>
              <p:nvPr/>
            </p:nvGrpSpPr>
            <p:grpSpPr>
              <a:xfrm>
                <a:off x="4798755" y="3450260"/>
                <a:ext cx="26930" cy="26930"/>
                <a:chOff x="4798755" y="3450260"/>
                <a:chExt cx="26930" cy="26930"/>
              </a:xfrm>
            </p:grpSpPr>
            <p:sp>
              <p:nvSpPr>
                <p:cNvPr id="5028" name="Google Shape;5028;p77"/>
                <p:cNvSpPr/>
                <p:nvPr/>
              </p:nvSpPr>
              <p:spPr>
                <a:xfrm>
                  <a:off x="4798755" y="3450260"/>
                  <a:ext cx="26930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24" extrusionOk="0">
                      <a:moveTo>
                        <a:pt x="1718" y="0"/>
                      </a:moveTo>
                      <a:cubicBezTo>
                        <a:pt x="774" y="0"/>
                        <a:pt x="0" y="763"/>
                        <a:pt x="0" y="1706"/>
                      </a:cubicBezTo>
                      <a:cubicBezTo>
                        <a:pt x="0" y="2650"/>
                        <a:pt x="774" y="3424"/>
                        <a:pt x="1718" y="3424"/>
                      </a:cubicBezTo>
                      <a:cubicBezTo>
                        <a:pt x="2661" y="3424"/>
                        <a:pt x="3423" y="2650"/>
                        <a:pt x="3423" y="1706"/>
                      </a:cubicBezTo>
                      <a:cubicBezTo>
                        <a:pt x="3423" y="763"/>
                        <a:pt x="2661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9" name="Google Shape;5029;p77"/>
                <p:cNvSpPr/>
                <p:nvPr/>
              </p:nvSpPr>
              <p:spPr>
                <a:xfrm>
                  <a:off x="4807218" y="345987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30" name="Google Shape;5030;p77"/>
              <p:cNvGrpSpPr/>
              <p:nvPr/>
            </p:nvGrpSpPr>
            <p:grpSpPr>
              <a:xfrm>
                <a:off x="4645576" y="3467555"/>
                <a:ext cx="31405" cy="26953"/>
                <a:chOff x="4645576" y="3467555"/>
                <a:chExt cx="31405" cy="26953"/>
              </a:xfrm>
            </p:grpSpPr>
            <p:sp>
              <p:nvSpPr>
                <p:cNvPr id="5031" name="Google Shape;5031;p77"/>
                <p:cNvSpPr/>
                <p:nvPr/>
              </p:nvSpPr>
              <p:spPr>
                <a:xfrm>
                  <a:off x="4645576" y="3467555"/>
                  <a:ext cx="31405" cy="26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7" extrusionOk="0">
                      <a:moveTo>
                        <a:pt x="2272" y="0"/>
                      </a:moveTo>
                      <a:cubicBezTo>
                        <a:pt x="1853" y="0"/>
                        <a:pt x="1425" y="155"/>
                        <a:pt x="1077" y="499"/>
                      </a:cubicBezTo>
                      <a:cubicBezTo>
                        <a:pt x="0" y="1576"/>
                        <a:pt x="750" y="3414"/>
                        <a:pt x="2274" y="3426"/>
                      </a:cubicBezTo>
                      <a:cubicBezTo>
                        <a:pt x="3218" y="3426"/>
                        <a:pt x="3992" y="2652"/>
                        <a:pt x="3992" y="1709"/>
                      </a:cubicBezTo>
                      <a:cubicBezTo>
                        <a:pt x="3992" y="677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2" name="Google Shape;5032;p77"/>
                <p:cNvSpPr/>
                <p:nvPr/>
              </p:nvSpPr>
              <p:spPr>
                <a:xfrm>
                  <a:off x="4659749" y="3477182"/>
                  <a:ext cx="7527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69" extrusionOk="0">
                      <a:moveTo>
                        <a:pt x="472" y="1"/>
                      </a:moveTo>
                      <a:cubicBezTo>
                        <a:pt x="206" y="1"/>
                        <a:pt x="1" y="219"/>
                        <a:pt x="1" y="485"/>
                      </a:cubicBezTo>
                      <a:cubicBezTo>
                        <a:pt x="1" y="751"/>
                        <a:pt x="206" y="969"/>
                        <a:pt x="472" y="969"/>
                      </a:cubicBezTo>
                      <a:cubicBezTo>
                        <a:pt x="751" y="969"/>
                        <a:pt x="956" y="751"/>
                        <a:pt x="956" y="485"/>
                      </a:cubicBezTo>
                      <a:cubicBezTo>
                        <a:pt x="956" y="219"/>
                        <a:pt x="751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33" name="Google Shape;5033;p77"/>
              <p:cNvGrpSpPr/>
              <p:nvPr/>
            </p:nvGrpSpPr>
            <p:grpSpPr>
              <a:xfrm>
                <a:off x="4687631" y="3583965"/>
                <a:ext cx="31499" cy="26898"/>
                <a:chOff x="4687631" y="3583965"/>
                <a:chExt cx="31499" cy="26898"/>
              </a:xfrm>
            </p:grpSpPr>
            <p:sp>
              <p:nvSpPr>
                <p:cNvPr id="5034" name="Google Shape;5034;p77"/>
                <p:cNvSpPr/>
                <p:nvPr/>
              </p:nvSpPr>
              <p:spPr>
                <a:xfrm>
                  <a:off x="4687631" y="358396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5" name="Google Shape;5035;p77"/>
                <p:cNvSpPr/>
                <p:nvPr/>
              </p:nvSpPr>
              <p:spPr>
                <a:xfrm>
                  <a:off x="4700568" y="3593639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4" y="920"/>
                        <a:pt x="525" y="964"/>
                        <a:pt x="644" y="964"/>
                      </a:cubicBezTo>
                      <a:cubicBezTo>
                        <a:pt x="893" y="964"/>
                        <a:pt x="1129" y="771"/>
                        <a:pt x="1137" y="484"/>
                      </a:cubicBezTo>
                      <a:cubicBezTo>
                        <a:pt x="1137" y="218"/>
                        <a:pt x="920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36" name="Google Shape;5036;p77"/>
              <p:cNvGrpSpPr/>
              <p:nvPr/>
            </p:nvGrpSpPr>
            <p:grpSpPr>
              <a:xfrm>
                <a:off x="4719311" y="3471314"/>
                <a:ext cx="31499" cy="27001"/>
                <a:chOff x="4719311" y="3471314"/>
                <a:chExt cx="31499" cy="27001"/>
              </a:xfrm>
            </p:grpSpPr>
            <p:sp>
              <p:nvSpPr>
                <p:cNvPr id="5037" name="Google Shape;5037;p77"/>
                <p:cNvSpPr/>
                <p:nvPr/>
              </p:nvSpPr>
              <p:spPr>
                <a:xfrm>
                  <a:off x="4719311" y="347131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5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8" name="Google Shape;5038;p77"/>
                <p:cNvSpPr/>
                <p:nvPr/>
              </p:nvSpPr>
              <p:spPr>
                <a:xfrm>
                  <a:off x="4732249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39" name="Google Shape;5039;p77"/>
              <p:cNvGrpSpPr/>
              <p:nvPr/>
            </p:nvGrpSpPr>
            <p:grpSpPr>
              <a:xfrm>
                <a:off x="4719311" y="3434404"/>
                <a:ext cx="31499" cy="26898"/>
                <a:chOff x="4719311" y="3434404"/>
                <a:chExt cx="31499" cy="26898"/>
              </a:xfrm>
            </p:grpSpPr>
            <p:sp>
              <p:nvSpPr>
                <p:cNvPr id="5040" name="Google Shape;5040;p77"/>
                <p:cNvSpPr/>
                <p:nvPr/>
              </p:nvSpPr>
              <p:spPr>
                <a:xfrm>
                  <a:off x="4719311" y="343440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1" name="Google Shape;5041;p77"/>
                <p:cNvSpPr/>
                <p:nvPr/>
              </p:nvSpPr>
              <p:spPr>
                <a:xfrm>
                  <a:off x="4732249" y="3444078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6" y="964"/>
                        <a:pt x="1125" y="771"/>
                        <a:pt x="1125" y="484"/>
                      </a:cubicBezTo>
                      <a:cubicBezTo>
                        <a:pt x="1125" y="218"/>
                        <a:pt x="920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42" name="Google Shape;5042;p77"/>
              <p:cNvGrpSpPr/>
              <p:nvPr/>
            </p:nvGrpSpPr>
            <p:grpSpPr>
              <a:xfrm>
                <a:off x="4768876" y="3401772"/>
                <a:ext cx="31499" cy="26898"/>
                <a:chOff x="4768876" y="3401772"/>
                <a:chExt cx="31499" cy="26898"/>
              </a:xfrm>
            </p:grpSpPr>
            <p:sp>
              <p:nvSpPr>
                <p:cNvPr id="5043" name="Google Shape;5043;p77"/>
                <p:cNvSpPr/>
                <p:nvPr/>
              </p:nvSpPr>
              <p:spPr>
                <a:xfrm>
                  <a:off x="4768876" y="340177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5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3"/>
                        <a:pt x="3157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4" name="Google Shape;5044;p77"/>
                <p:cNvSpPr/>
                <p:nvPr/>
              </p:nvSpPr>
              <p:spPr>
                <a:xfrm>
                  <a:off x="4783057" y="341143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45" name="Google Shape;5045;p77"/>
              <p:cNvGrpSpPr/>
              <p:nvPr/>
            </p:nvGrpSpPr>
            <p:grpSpPr>
              <a:xfrm>
                <a:off x="4762214" y="3471377"/>
                <a:ext cx="26938" cy="26938"/>
                <a:chOff x="4762214" y="3471377"/>
                <a:chExt cx="26938" cy="26938"/>
              </a:xfrm>
            </p:grpSpPr>
            <p:sp>
              <p:nvSpPr>
                <p:cNvPr id="5046" name="Google Shape;5046;p77"/>
                <p:cNvSpPr/>
                <p:nvPr/>
              </p:nvSpPr>
              <p:spPr>
                <a:xfrm>
                  <a:off x="4762214" y="3471377"/>
                  <a:ext cx="26938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5" h="3425" extrusionOk="0">
                      <a:moveTo>
                        <a:pt x="1707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24"/>
                        <a:pt x="1707" y="3424"/>
                      </a:cubicBezTo>
                      <a:cubicBezTo>
                        <a:pt x="2662" y="3424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7" name="Google Shape;5047;p77"/>
                <p:cNvSpPr/>
                <p:nvPr/>
              </p:nvSpPr>
              <p:spPr>
                <a:xfrm>
                  <a:off x="4770591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48" name="Google Shape;5048;p77"/>
              <p:cNvGrpSpPr/>
              <p:nvPr/>
            </p:nvGrpSpPr>
            <p:grpSpPr>
              <a:xfrm>
                <a:off x="4790473" y="3344782"/>
                <a:ext cx="31405" cy="26898"/>
                <a:chOff x="4790473" y="3344782"/>
                <a:chExt cx="31405" cy="26898"/>
              </a:xfrm>
            </p:grpSpPr>
            <p:sp>
              <p:nvSpPr>
                <p:cNvPr id="5049" name="Google Shape;5049;p77"/>
                <p:cNvSpPr/>
                <p:nvPr/>
              </p:nvSpPr>
              <p:spPr>
                <a:xfrm>
                  <a:off x="4790473" y="334478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0" name="Google Shape;5050;p77"/>
                <p:cNvSpPr/>
                <p:nvPr/>
              </p:nvSpPr>
              <p:spPr>
                <a:xfrm>
                  <a:off x="4804654" y="3354456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51" name="Google Shape;5051;p77"/>
              <p:cNvGrpSpPr/>
              <p:nvPr/>
            </p:nvGrpSpPr>
            <p:grpSpPr>
              <a:xfrm>
                <a:off x="4823774" y="3950733"/>
                <a:ext cx="37398" cy="32034"/>
                <a:chOff x="4823774" y="3950733"/>
                <a:chExt cx="37398" cy="32034"/>
              </a:xfrm>
            </p:grpSpPr>
            <p:sp>
              <p:nvSpPr>
                <p:cNvPr id="5052" name="Google Shape;5052;p77"/>
                <p:cNvSpPr/>
                <p:nvPr/>
              </p:nvSpPr>
              <p:spPr>
                <a:xfrm>
                  <a:off x="4823774" y="3950733"/>
                  <a:ext cx="37398" cy="32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5" h="4073" extrusionOk="0">
                      <a:moveTo>
                        <a:pt x="2707" y="1"/>
                      </a:moveTo>
                      <a:cubicBezTo>
                        <a:pt x="2207" y="1"/>
                        <a:pt x="1698" y="186"/>
                        <a:pt x="1283" y="601"/>
                      </a:cubicBezTo>
                      <a:cubicBezTo>
                        <a:pt x="1" y="1883"/>
                        <a:pt x="908" y="4073"/>
                        <a:pt x="2722" y="4073"/>
                      </a:cubicBezTo>
                      <a:cubicBezTo>
                        <a:pt x="3835" y="4073"/>
                        <a:pt x="4755" y="3166"/>
                        <a:pt x="4755" y="2041"/>
                      </a:cubicBezTo>
                      <a:cubicBezTo>
                        <a:pt x="4755" y="813"/>
                        <a:pt x="3752" y="1"/>
                        <a:pt x="2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3" name="Google Shape;5053;p77"/>
                <p:cNvSpPr/>
                <p:nvPr/>
              </p:nvSpPr>
              <p:spPr>
                <a:xfrm>
                  <a:off x="4836617" y="3960407"/>
                  <a:ext cx="14849" cy="12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" h="1617" extrusionOk="0">
                      <a:moveTo>
                        <a:pt x="1089" y="0"/>
                      </a:moveTo>
                      <a:cubicBezTo>
                        <a:pt x="363" y="0"/>
                        <a:pt x="1" y="871"/>
                        <a:pt x="509" y="1379"/>
                      </a:cubicBezTo>
                      <a:cubicBezTo>
                        <a:pt x="673" y="1543"/>
                        <a:pt x="874" y="1616"/>
                        <a:pt x="1073" y="1616"/>
                      </a:cubicBezTo>
                      <a:cubicBezTo>
                        <a:pt x="1488" y="1616"/>
                        <a:pt x="1888" y="1294"/>
                        <a:pt x="1888" y="811"/>
                      </a:cubicBezTo>
                      <a:cubicBezTo>
                        <a:pt x="1888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54" name="Google Shape;5054;p77"/>
              <p:cNvGrpSpPr/>
              <p:nvPr/>
            </p:nvGrpSpPr>
            <p:grpSpPr>
              <a:xfrm>
                <a:off x="4823396" y="4110566"/>
                <a:ext cx="31405" cy="26906"/>
                <a:chOff x="4823396" y="4110566"/>
                <a:chExt cx="31405" cy="26906"/>
              </a:xfrm>
            </p:grpSpPr>
            <p:sp>
              <p:nvSpPr>
                <p:cNvPr id="5055" name="Google Shape;5055;p77"/>
                <p:cNvSpPr/>
                <p:nvPr/>
              </p:nvSpPr>
              <p:spPr>
                <a:xfrm>
                  <a:off x="4823396" y="4110566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6" name="Google Shape;5056;p77"/>
                <p:cNvSpPr/>
                <p:nvPr/>
              </p:nvSpPr>
              <p:spPr>
                <a:xfrm>
                  <a:off x="4836240" y="412014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3" y="1"/>
                      </a:moveTo>
                      <a:cubicBezTo>
                        <a:pt x="218" y="1"/>
                        <a:pt x="0" y="533"/>
                        <a:pt x="303" y="835"/>
                      </a:cubicBezTo>
                      <a:cubicBezTo>
                        <a:pt x="404" y="933"/>
                        <a:pt x="527" y="976"/>
                        <a:pt x="646" y="976"/>
                      </a:cubicBezTo>
                      <a:cubicBezTo>
                        <a:pt x="898" y="976"/>
                        <a:pt x="1137" y="784"/>
                        <a:pt x="1137" y="497"/>
                      </a:cubicBezTo>
                      <a:cubicBezTo>
                        <a:pt x="1137" y="218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57" name="Google Shape;5057;p77"/>
              <p:cNvGrpSpPr/>
              <p:nvPr/>
            </p:nvGrpSpPr>
            <p:grpSpPr>
              <a:xfrm>
                <a:off x="4838332" y="3821150"/>
                <a:ext cx="31499" cy="26898"/>
                <a:chOff x="4838332" y="3821150"/>
                <a:chExt cx="31499" cy="26898"/>
              </a:xfrm>
            </p:grpSpPr>
            <p:sp>
              <p:nvSpPr>
                <p:cNvPr id="5058" name="Google Shape;5058;p77"/>
                <p:cNvSpPr/>
                <p:nvPr/>
              </p:nvSpPr>
              <p:spPr>
                <a:xfrm>
                  <a:off x="4838332" y="3821150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1"/>
                      </a:moveTo>
                      <a:cubicBezTo>
                        <a:pt x="1865" y="1"/>
                        <a:pt x="1437" y="156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9" name="Google Shape;5059;p77"/>
                <p:cNvSpPr/>
                <p:nvPr/>
              </p:nvSpPr>
              <p:spPr>
                <a:xfrm>
                  <a:off x="4851270" y="3830824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4" y="920"/>
                        <a:pt x="526" y="964"/>
                        <a:pt x="644" y="964"/>
                      </a:cubicBezTo>
                      <a:cubicBezTo>
                        <a:pt x="893" y="964"/>
                        <a:pt x="1129" y="771"/>
                        <a:pt x="1138" y="484"/>
                      </a:cubicBezTo>
                      <a:cubicBezTo>
                        <a:pt x="1125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60" name="Google Shape;5060;p77"/>
              <p:cNvGrpSpPr/>
              <p:nvPr/>
            </p:nvGrpSpPr>
            <p:grpSpPr>
              <a:xfrm>
                <a:off x="4661275" y="3815007"/>
                <a:ext cx="36824" cy="31523"/>
                <a:chOff x="4661275" y="3815007"/>
                <a:chExt cx="36824" cy="31523"/>
              </a:xfrm>
            </p:grpSpPr>
            <p:sp>
              <p:nvSpPr>
                <p:cNvPr id="5061" name="Google Shape;5061;p77"/>
                <p:cNvSpPr/>
                <p:nvPr/>
              </p:nvSpPr>
              <p:spPr>
                <a:xfrm>
                  <a:off x="4661275" y="3815007"/>
                  <a:ext cx="36824" cy="31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2" h="4008" extrusionOk="0">
                      <a:moveTo>
                        <a:pt x="2663" y="0"/>
                      </a:moveTo>
                      <a:cubicBezTo>
                        <a:pt x="2169" y="0"/>
                        <a:pt x="1666" y="184"/>
                        <a:pt x="1258" y="596"/>
                      </a:cubicBezTo>
                      <a:cubicBezTo>
                        <a:pt x="0" y="1854"/>
                        <a:pt x="895" y="4007"/>
                        <a:pt x="2674" y="4007"/>
                      </a:cubicBezTo>
                      <a:cubicBezTo>
                        <a:pt x="3774" y="4007"/>
                        <a:pt x="4682" y="3112"/>
                        <a:pt x="4682" y="2011"/>
                      </a:cubicBezTo>
                      <a:cubicBezTo>
                        <a:pt x="4682" y="801"/>
                        <a:pt x="3692" y="0"/>
                        <a:pt x="266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2" name="Google Shape;5062;p77"/>
                <p:cNvSpPr/>
                <p:nvPr/>
              </p:nvSpPr>
              <p:spPr>
                <a:xfrm>
                  <a:off x="4676211" y="3824736"/>
                  <a:ext cx="12183" cy="12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1549" extrusionOk="0">
                      <a:moveTo>
                        <a:pt x="775" y="0"/>
                      </a:moveTo>
                      <a:cubicBezTo>
                        <a:pt x="351" y="0"/>
                        <a:pt x="0" y="339"/>
                        <a:pt x="0" y="774"/>
                      </a:cubicBezTo>
                      <a:cubicBezTo>
                        <a:pt x="0" y="1198"/>
                        <a:pt x="351" y="1549"/>
                        <a:pt x="775" y="1549"/>
                      </a:cubicBezTo>
                      <a:cubicBezTo>
                        <a:pt x="1210" y="1549"/>
                        <a:pt x="1549" y="1198"/>
                        <a:pt x="1549" y="774"/>
                      </a:cubicBezTo>
                      <a:cubicBezTo>
                        <a:pt x="1549" y="339"/>
                        <a:pt x="1210" y="0"/>
                        <a:pt x="77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63" name="Google Shape;5063;p77"/>
              <p:cNvGrpSpPr/>
              <p:nvPr/>
            </p:nvGrpSpPr>
            <p:grpSpPr>
              <a:xfrm>
                <a:off x="4558998" y="3851037"/>
                <a:ext cx="33591" cy="28699"/>
                <a:chOff x="4558998" y="3851037"/>
                <a:chExt cx="33591" cy="28699"/>
              </a:xfrm>
            </p:grpSpPr>
            <p:sp>
              <p:nvSpPr>
                <p:cNvPr id="5064" name="Google Shape;5064;p77"/>
                <p:cNvSpPr/>
                <p:nvPr/>
              </p:nvSpPr>
              <p:spPr>
                <a:xfrm>
                  <a:off x="4558998" y="3851037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30" y="0"/>
                      </a:moveTo>
                      <a:cubicBezTo>
                        <a:pt x="1980" y="0"/>
                        <a:pt x="1522" y="167"/>
                        <a:pt x="1149" y="539"/>
                      </a:cubicBezTo>
                      <a:cubicBezTo>
                        <a:pt x="0" y="1688"/>
                        <a:pt x="823" y="3648"/>
                        <a:pt x="2444" y="3648"/>
                      </a:cubicBezTo>
                      <a:cubicBezTo>
                        <a:pt x="3448" y="3648"/>
                        <a:pt x="4270" y="2838"/>
                        <a:pt x="4270" y="1822"/>
                      </a:cubicBezTo>
                      <a:cubicBezTo>
                        <a:pt x="4270" y="726"/>
                        <a:pt x="3369" y="0"/>
                        <a:pt x="24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5" name="Google Shape;5065;p77"/>
                <p:cNvSpPr/>
                <p:nvPr/>
              </p:nvSpPr>
              <p:spPr>
                <a:xfrm>
                  <a:off x="4573557" y="386069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5" y="932"/>
                        <a:pt x="1185" y="594"/>
                      </a:cubicBezTo>
                      <a:cubicBezTo>
                        <a:pt x="1185" y="267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66" name="Google Shape;5066;p77"/>
              <p:cNvGrpSpPr/>
              <p:nvPr/>
            </p:nvGrpSpPr>
            <p:grpSpPr>
              <a:xfrm>
                <a:off x="4696762" y="3638587"/>
                <a:ext cx="33591" cy="28794"/>
                <a:chOff x="4696762" y="3638587"/>
                <a:chExt cx="33591" cy="28794"/>
              </a:xfrm>
            </p:grpSpPr>
            <p:sp>
              <p:nvSpPr>
                <p:cNvPr id="5067" name="Google Shape;5067;p77"/>
                <p:cNvSpPr/>
                <p:nvPr/>
              </p:nvSpPr>
              <p:spPr>
                <a:xfrm>
                  <a:off x="4696762" y="3638587"/>
                  <a:ext cx="33591" cy="28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61" extrusionOk="0">
                      <a:moveTo>
                        <a:pt x="2426" y="1"/>
                      </a:moveTo>
                      <a:cubicBezTo>
                        <a:pt x="1978" y="1"/>
                        <a:pt x="1521" y="167"/>
                        <a:pt x="1150" y="539"/>
                      </a:cubicBezTo>
                      <a:cubicBezTo>
                        <a:pt x="0" y="1688"/>
                        <a:pt x="823" y="3660"/>
                        <a:pt x="2444" y="3660"/>
                      </a:cubicBezTo>
                      <a:cubicBezTo>
                        <a:pt x="3448" y="3648"/>
                        <a:pt x="4258" y="2838"/>
                        <a:pt x="4270" y="1834"/>
                      </a:cubicBezTo>
                      <a:cubicBezTo>
                        <a:pt x="4262" y="729"/>
                        <a:pt x="3363" y="1"/>
                        <a:pt x="24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8" name="Google Shape;5068;p77"/>
                <p:cNvSpPr/>
                <p:nvPr/>
              </p:nvSpPr>
              <p:spPr>
                <a:xfrm>
                  <a:off x="4711320" y="364824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79"/>
                        <a:pt x="0" y="606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6" y="932"/>
                        <a:pt x="1186" y="606"/>
                      </a:cubicBezTo>
                      <a:cubicBezTo>
                        <a:pt x="1186" y="279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69" name="Google Shape;5069;p77"/>
              <p:cNvGrpSpPr/>
              <p:nvPr/>
            </p:nvGrpSpPr>
            <p:grpSpPr>
              <a:xfrm>
                <a:off x="4929479" y="3939140"/>
                <a:ext cx="33497" cy="28692"/>
                <a:chOff x="4929479" y="3939140"/>
                <a:chExt cx="33497" cy="28692"/>
              </a:xfrm>
            </p:grpSpPr>
            <p:sp>
              <p:nvSpPr>
                <p:cNvPr id="5070" name="Google Shape;5070;p77"/>
                <p:cNvSpPr/>
                <p:nvPr/>
              </p:nvSpPr>
              <p:spPr>
                <a:xfrm>
                  <a:off x="4929479" y="3939140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8" y="0"/>
                        <a:pt x="1521" y="167"/>
                        <a:pt x="1149" y="539"/>
                      </a:cubicBezTo>
                      <a:cubicBezTo>
                        <a:pt x="0" y="1688"/>
                        <a:pt x="811" y="3648"/>
                        <a:pt x="2431" y="3648"/>
                      </a:cubicBezTo>
                      <a:cubicBezTo>
                        <a:pt x="3448" y="3648"/>
                        <a:pt x="4258" y="2837"/>
                        <a:pt x="4258" y="1833"/>
                      </a:cubicBezTo>
                      <a:cubicBezTo>
                        <a:pt x="4258" y="729"/>
                        <a:pt x="3361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1" name="Google Shape;5071;p77"/>
                <p:cNvSpPr/>
                <p:nvPr/>
              </p:nvSpPr>
              <p:spPr>
                <a:xfrm>
                  <a:off x="4943935" y="3948893"/>
                  <a:ext cx="9430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1186" extrusionOk="0">
                      <a:moveTo>
                        <a:pt x="593" y="0"/>
                      </a:moveTo>
                      <a:cubicBezTo>
                        <a:pt x="267" y="0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0"/>
                        <a:pt x="59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72" name="Google Shape;5072;p77"/>
              <p:cNvGrpSpPr/>
              <p:nvPr/>
            </p:nvGrpSpPr>
            <p:grpSpPr>
              <a:xfrm>
                <a:off x="4907119" y="3986039"/>
                <a:ext cx="33497" cy="28699"/>
                <a:chOff x="4907119" y="3986039"/>
                <a:chExt cx="33497" cy="28699"/>
              </a:xfrm>
            </p:grpSpPr>
            <p:sp>
              <p:nvSpPr>
                <p:cNvPr id="5073" name="Google Shape;5073;p77"/>
                <p:cNvSpPr/>
                <p:nvPr/>
              </p:nvSpPr>
              <p:spPr>
                <a:xfrm>
                  <a:off x="4907119" y="3986039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7"/>
                        <a:pt x="1149" y="540"/>
                      </a:cubicBezTo>
                      <a:cubicBezTo>
                        <a:pt x="0" y="1689"/>
                        <a:pt x="811" y="3648"/>
                        <a:pt x="2444" y="3648"/>
                      </a:cubicBezTo>
                      <a:cubicBezTo>
                        <a:pt x="3448" y="3648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4" name="Google Shape;5074;p77"/>
                <p:cNvSpPr/>
                <p:nvPr/>
              </p:nvSpPr>
              <p:spPr>
                <a:xfrm>
                  <a:off x="4921583" y="3995705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605" y="0"/>
                      </a:moveTo>
                      <a:cubicBezTo>
                        <a:pt x="266" y="0"/>
                        <a:pt x="0" y="266"/>
                        <a:pt x="0" y="593"/>
                      </a:cubicBezTo>
                      <a:cubicBezTo>
                        <a:pt x="0" y="919"/>
                        <a:pt x="266" y="1186"/>
                        <a:pt x="605" y="1186"/>
                      </a:cubicBezTo>
                      <a:cubicBezTo>
                        <a:pt x="931" y="1186"/>
                        <a:pt x="1198" y="919"/>
                        <a:pt x="1198" y="593"/>
                      </a:cubicBezTo>
                      <a:cubicBezTo>
                        <a:pt x="1198" y="266"/>
                        <a:pt x="931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75" name="Google Shape;5075;p77"/>
              <p:cNvGrpSpPr/>
              <p:nvPr/>
            </p:nvGrpSpPr>
            <p:grpSpPr>
              <a:xfrm>
                <a:off x="4911783" y="4048102"/>
                <a:ext cx="33591" cy="28762"/>
                <a:chOff x="4911783" y="4048102"/>
                <a:chExt cx="33591" cy="28762"/>
              </a:xfrm>
            </p:grpSpPr>
            <p:sp>
              <p:nvSpPr>
                <p:cNvPr id="5076" name="Google Shape;5076;p77"/>
                <p:cNvSpPr/>
                <p:nvPr/>
              </p:nvSpPr>
              <p:spPr>
                <a:xfrm>
                  <a:off x="4911783" y="4048102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2" y="0"/>
                      </a:moveTo>
                      <a:cubicBezTo>
                        <a:pt x="1974" y="0"/>
                        <a:pt x="1519" y="166"/>
                        <a:pt x="1149" y="536"/>
                      </a:cubicBezTo>
                      <a:cubicBezTo>
                        <a:pt x="0" y="1685"/>
                        <a:pt x="823" y="3657"/>
                        <a:pt x="2456" y="3657"/>
                      </a:cubicBezTo>
                      <a:cubicBezTo>
                        <a:pt x="3448" y="3645"/>
                        <a:pt x="4258" y="2834"/>
                        <a:pt x="4270" y="1842"/>
                      </a:cubicBezTo>
                      <a:cubicBezTo>
                        <a:pt x="4270" y="735"/>
                        <a:pt x="3364" y="0"/>
                        <a:pt x="242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7" name="Google Shape;5077;p77"/>
                <p:cNvSpPr/>
                <p:nvPr/>
              </p:nvSpPr>
              <p:spPr>
                <a:xfrm>
                  <a:off x="4926333" y="4057831"/>
                  <a:ext cx="9336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6" extrusionOk="0">
                      <a:moveTo>
                        <a:pt x="594" y="0"/>
                      </a:moveTo>
                      <a:cubicBezTo>
                        <a:pt x="267" y="0"/>
                        <a:pt x="1" y="266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6"/>
                        <a:pt x="920" y="0"/>
                        <a:pt x="59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078" name="Google Shape;5078;p77"/>
              <p:cNvSpPr/>
              <p:nvPr/>
            </p:nvSpPr>
            <p:spPr>
              <a:xfrm>
                <a:off x="4713506" y="3934476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2" y="0"/>
                    </a:moveTo>
                    <a:cubicBezTo>
                      <a:pt x="1974" y="0"/>
                      <a:pt x="1518" y="167"/>
                      <a:pt x="1150" y="539"/>
                    </a:cubicBezTo>
                    <a:cubicBezTo>
                      <a:pt x="0" y="1688"/>
                      <a:pt x="811" y="3648"/>
                      <a:pt x="2432" y="3648"/>
                    </a:cubicBezTo>
                    <a:cubicBezTo>
                      <a:pt x="3436" y="3648"/>
                      <a:pt x="4258" y="2838"/>
                      <a:pt x="4258" y="1821"/>
                    </a:cubicBezTo>
                    <a:cubicBezTo>
                      <a:pt x="4258" y="726"/>
                      <a:pt x="3357" y="0"/>
                      <a:pt x="242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9" name="Google Shape;5079;p77"/>
              <p:cNvSpPr/>
              <p:nvPr/>
            </p:nvSpPr>
            <p:spPr>
              <a:xfrm>
                <a:off x="4727970" y="394413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593"/>
                    </a:cubicBezTo>
                    <a:cubicBezTo>
                      <a:pt x="1186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080" name="Google Shape;5080;p77"/>
              <p:cNvGrpSpPr/>
              <p:nvPr/>
            </p:nvGrpSpPr>
            <p:grpSpPr>
              <a:xfrm>
                <a:off x="4762623" y="3837847"/>
                <a:ext cx="42416" cy="36273"/>
                <a:chOff x="4762623" y="3837847"/>
                <a:chExt cx="42416" cy="36273"/>
              </a:xfrm>
            </p:grpSpPr>
            <p:sp>
              <p:nvSpPr>
                <p:cNvPr id="5081" name="Google Shape;5081;p77"/>
                <p:cNvSpPr/>
                <p:nvPr/>
              </p:nvSpPr>
              <p:spPr>
                <a:xfrm>
                  <a:off x="4762623" y="3837847"/>
                  <a:ext cx="42416" cy="36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3" h="4612" extrusionOk="0">
                      <a:moveTo>
                        <a:pt x="3064" y="1"/>
                      </a:moveTo>
                      <a:cubicBezTo>
                        <a:pt x="2496" y="1"/>
                        <a:pt x="1918" y="211"/>
                        <a:pt x="1449" y="680"/>
                      </a:cubicBezTo>
                      <a:cubicBezTo>
                        <a:pt x="1" y="2128"/>
                        <a:pt x="1033" y="4611"/>
                        <a:pt x="3067" y="4611"/>
                      </a:cubicBezTo>
                      <a:cubicBezTo>
                        <a:pt x="3072" y="4611"/>
                        <a:pt x="3077" y="4611"/>
                        <a:pt x="3082" y="4611"/>
                      </a:cubicBezTo>
                      <a:cubicBezTo>
                        <a:pt x="4352" y="4611"/>
                        <a:pt x="5380" y="3583"/>
                        <a:pt x="5392" y="2313"/>
                      </a:cubicBezTo>
                      <a:cubicBezTo>
                        <a:pt x="5392" y="921"/>
                        <a:pt x="4251" y="1"/>
                        <a:pt x="306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2" name="Google Shape;5082;p77"/>
                <p:cNvSpPr/>
                <p:nvPr/>
              </p:nvSpPr>
              <p:spPr>
                <a:xfrm>
                  <a:off x="4775538" y="3847568"/>
                  <a:ext cx="19796" cy="16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2156" extrusionOk="0">
                      <a:moveTo>
                        <a:pt x="1440" y="0"/>
                      </a:moveTo>
                      <a:cubicBezTo>
                        <a:pt x="484" y="0"/>
                        <a:pt x="0" y="1162"/>
                        <a:pt x="678" y="1839"/>
                      </a:cubicBezTo>
                      <a:cubicBezTo>
                        <a:pt x="896" y="2058"/>
                        <a:pt x="1165" y="2155"/>
                        <a:pt x="1429" y="2155"/>
                      </a:cubicBezTo>
                      <a:cubicBezTo>
                        <a:pt x="1984" y="2155"/>
                        <a:pt x="2517" y="1724"/>
                        <a:pt x="2517" y="1077"/>
                      </a:cubicBezTo>
                      <a:cubicBezTo>
                        <a:pt x="2517" y="484"/>
                        <a:pt x="2045" y="0"/>
                        <a:pt x="144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83" name="Google Shape;5083;p77"/>
              <p:cNvGrpSpPr/>
              <p:nvPr/>
            </p:nvGrpSpPr>
            <p:grpSpPr>
              <a:xfrm>
                <a:off x="4746044" y="4104966"/>
                <a:ext cx="33497" cy="28699"/>
                <a:chOff x="4746044" y="4104966"/>
                <a:chExt cx="33497" cy="28699"/>
              </a:xfrm>
            </p:grpSpPr>
            <p:sp>
              <p:nvSpPr>
                <p:cNvPr id="5084" name="Google Shape;5084;p77"/>
                <p:cNvSpPr/>
                <p:nvPr/>
              </p:nvSpPr>
              <p:spPr>
                <a:xfrm>
                  <a:off x="4746044" y="4104966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8" y="1"/>
                      </a:moveTo>
                      <a:cubicBezTo>
                        <a:pt x="1979" y="1"/>
                        <a:pt x="1522" y="167"/>
                        <a:pt x="1150" y="540"/>
                      </a:cubicBezTo>
                      <a:cubicBezTo>
                        <a:pt x="0" y="1677"/>
                        <a:pt x="811" y="3648"/>
                        <a:pt x="2432" y="3648"/>
                      </a:cubicBezTo>
                      <a:cubicBezTo>
                        <a:pt x="3436" y="3648"/>
                        <a:pt x="4259" y="2826"/>
                        <a:pt x="4259" y="1822"/>
                      </a:cubicBezTo>
                      <a:cubicBezTo>
                        <a:pt x="4259" y="726"/>
                        <a:pt x="3363" y="1"/>
                        <a:pt x="24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5" name="Google Shape;5085;p77"/>
                <p:cNvSpPr/>
                <p:nvPr/>
              </p:nvSpPr>
              <p:spPr>
                <a:xfrm>
                  <a:off x="4758887" y="4114632"/>
                  <a:ext cx="11042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2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5" y="1191"/>
                        <a:pt x="792" y="1191"/>
                      </a:cubicBezTo>
                      <a:cubicBezTo>
                        <a:pt x="1099" y="1191"/>
                        <a:pt x="1396" y="953"/>
                        <a:pt x="1404" y="593"/>
                      </a:cubicBezTo>
                      <a:cubicBezTo>
                        <a:pt x="1404" y="266"/>
                        <a:pt x="1126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86" name="Google Shape;5086;p77"/>
              <p:cNvGrpSpPr/>
              <p:nvPr/>
            </p:nvGrpSpPr>
            <p:grpSpPr>
              <a:xfrm>
                <a:off x="4859646" y="4162554"/>
                <a:ext cx="33591" cy="28762"/>
                <a:chOff x="4859646" y="4162554"/>
                <a:chExt cx="33591" cy="28762"/>
              </a:xfrm>
            </p:grpSpPr>
            <p:sp>
              <p:nvSpPr>
                <p:cNvPr id="5087" name="Google Shape;5087;p77"/>
                <p:cNvSpPr/>
                <p:nvPr/>
              </p:nvSpPr>
              <p:spPr>
                <a:xfrm>
                  <a:off x="4859646" y="4162554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3" y="0"/>
                      </a:moveTo>
                      <a:cubicBezTo>
                        <a:pt x="1975" y="0"/>
                        <a:pt x="1520" y="166"/>
                        <a:pt x="1149" y="536"/>
                      </a:cubicBezTo>
                      <a:cubicBezTo>
                        <a:pt x="0" y="1685"/>
                        <a:pt x="823" y="3657"/>
                        <a:pt x="2444" y="3657"/>
                      </a:cubicBezTo>
                      <a:cubicBezTo>
                        <a:pt x="3448" y="3657"/>
                        <a:pt x="4258" y="2834"/>
                        <a:pt x="4270" y="1830"/>
                      </a:cubicBezTo>
                      <a:cubicBezTo>
                        <a:pt x="4270" y="732"/>
                        <a:pt x="3365" y="0"/>
                        <a:pt x="24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8" name="Google Shape;5088;p77"/>
                <p:cNvSpPr/>
                <p:nvPr/>
              </p:nvSpPr>
              <p:spPr>
                <a:xfrm>
                  <a:off x="4874196" y="4172283"/>
                  <a:ext cx="9336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7" extrusionOk="0">
                      <a:moveTo>
                        <a:pt x="594" y="1"/>
                      </a:moveTo>
                      <a:cubicBezTo>
                        <a:pt x="267" y="1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7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089" name="Google Shape;5089;p77"/>
            <p:cNvGrpSpPr/>
            <p:nvPr/>
          </p:nvGrpSpPr>
          <p:grpSpPr>
            <a:xfrm>
              <a:off x="3597785" y="3274438"/>
              <a:ext cx="855610" cy="1122100"/>
              <a:chOff x="3597785" y="3274438"/>
              <a:chExt cx="855610" cy="1122100"/>
            </a:xfrm>
          </p:grpSpPr>
          <p:grpSp>
            <p:nvGrpSpPr>
              <p:cNvPr id="5090" name="Google Shape;5090;p77"/>
              <p:cNvGrpSpPr/>
              <p:nvPr/>
            </p:nvGrpSpPr>
            <p:grpSpPr>
              <a:xfrm>
                <a:off x="3617857" y="3284717"/>
                <a:ext cx="826785" cy="1099165"/>
                <a:chOff x="3617857" y="3284717"/>
                <a:chExt cx="826785" cy="1099165"/>
              </a:xfrm>
            </p:grpSpPr>
            <p:sp>
              <p:nvSpPr>
                <p:cNvPr id="5091" name="Google Shape;5091;p77"/>
                <p:cNvSpPr/>
                <p:nvPr/>
              </p:nvSpPr>
              <p:spPr>
                <a:xfrm>
                  <a:off x="4155028" y="3869354"/>
                  <a:ext cx="289613" cy="514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23" h="65420" fill="none" extrusionOk="0">
                      <a:moveTo>
                        <a:pt x="5928" y="64827"/>
                      </a:moveTo>
                      <a:lnTo>
                        <a:pt x="6158" y="49755"/>
                      </a:lnTo>
                      <a:lnTo>
                        <a:pt x="8202" y="42327"/>
                      </a:lnTo>
                      <a:lnTo>
                        <a:pt x="8795" y="36351"/>
                      </a:lnTo>
                      <a:lnTo>
                        <a:pt x="8795" y="28912"/>
                      </a:lnTo>
                      <a:lnTo>
                        <a:pt x="3049" y="23347"/>
                      </a:lnTo>
                      <a:lnTo>
                        <a:pt x="0" y="12291"/>
                      </a:lnTo>
                      <a:lnTo>
                        <a:pt x="11601" y="1"/>
                      </a:lnTo>
                      <a:lnTo>
                        <a:pt x="19319" y="4259"/>
                      </a:lnTo>
                      <a:lnTo>
                        <a:pt x="27266" y="11747"/>
                      </a:lnTo>
                      <a:lnTo>
                        <a:pt x="36823" y="15472"/>
                      </a:lnTo>
                      <a:lnTo>
                        <a:pt x="34827" y="25803"/>
                      </a:lnTo>
                      <a:lnTo>
                        <a:pt x="26722" y="36944"/>
                      </a:lnTo>
                      <a:lnTo>
                        <a:pt x="19924" y="49198"/>
                      </a:lnTo>
                      <a:lnTo>
                        <a:pt x="11008" y="60690"/>
                      </a:lnTo>
                      <a:lnTo>
                        <a:pt x="5335" y="6542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2" name="Google Shape;5092;p77"/>
                <p:cNvSpPr/>
                <p:nvPr/>
              </p:nvSpPr>
              <p:spPr>
                <a:xfrm>
                  <a:off x="3617857" y="3284717"/>
                  <a:ext cx="662957" cy="68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292" h="87218" fill="none" extrusionOk="0">
                      <a:moveTo>
                        <a:pt x="79900" y="75157"/>
                      </a:moveTo>
                      <a:lnTo>
                        <a:pt x="77916" y="83262"/>
                      </a:lnTo>
                      <a:lnTo>
                        <a:pt x="68299" y="87218"/>
                      </a:lnTo>
                      <a:lnTo>
                        <a:pt x="61610" y="72314"/>
                      </a:lnTo>
                      <a:lnTo>
                        <a:pt x="48376" y="64524"/>
                      </a:lnTo>
                      <a:lnTo>
                        <a:pt x="37489" y="50685"/>
                      </a:lnTo>
                      <a:lnTo>
                        <a:pt x="32771" y="39181"/>
                      </a:lnTo>
                      <a:lnTo>
                        <a:pt x="28525" y="27000"/>
                      </a:lnTo>
                      <a:lnTo>
                        <a:pt x="19779" y="19379"/>
                      </a:lnTo>
                      <a:lnTo>
                        <a:pt x="1" y="14057"/>
                      </a:lnTo>
                      <a:lnTo>
                        <a:pt x="5227" y="0"/>
                      </a:lnTo>
                      <a:lnTo>
                        <a:pt x="40380" y="3605"/>
                      </a:lnTo>
                      <a:lnTo>
                        <a:pt x="53662" y="9254"/>
                      </a:lnTo>
                      <a:lnTo>
                        <a:pt x="56711" y="17734"/>
                      </a:lnTo>
                      <a:lnTo>
                        <a:pt x="69727" y="26177"/>
                      </a:lnTo>
                      <a:lnTo>
                        <a:pt x="84291" y="20649"/>
                      </a:lnTo>
                      <a:lnTo>
                        <a:pt x="79465" y="38165"/>
                      </a:lnTo>
                      <a:lnTo>
                        <a:pt x="72207" y="46960"/>
                      </a:lnTo>
                      <a:lnTo>
                        <a:pt x="64791" y="54677"/>
                      </a:lnTo>
                      <a:lnTo>
                        <a:pt x="54497" y="63206"/>
                      </a:lnTo>
                      <a:lnTo>
                        <a:pt x="62094" y="63556"/>
                      </a:lnTo>
                      <a:lnTo>
                        <a:pt x="66098" y="74335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3" name="Google Shape;5093;p77"/>
                <p:cNvSpPr/>
                <p:nvPr/>
              </p:nvSpPr>
              <p:spPr>
                <a:xfrm>
                  <a:off x="4230666" y="3943372"/>
                  <a:ext cx="15612" cy="77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9909" fill="none" extrusionOk="0">
                      <a:moveTo>
                        <a:pt x="1984" y="9908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4" name="Google Shape;5094;p77"/>
                <p:cNvSpPr/>
                <p:nvPr/>
              </p:nvSpPr>
              <p:spPr>
                <a:xfrm>
                  <a:off x="4230666" y="3902843"/>
                  <a:ext cx="138817" cy="116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50" h="14868" fill="none" extrusionOk="0">
                      <a:moveTo>
                        <a:pt x="11952" y="14868"/>
                      </a:moveTo>
                      <a:lnTo>
                        <a:pt x="0" y="4670"/>
                      </a:lnTo>
                      <a:lnTo>
                        <a:pt x="9702" y="1"/>
                      </a:lnTo>
                      <a:lnTo>
                        <a:pt x="17649" y="7489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5" name="Google Shape;5095;p77"/>
                <p:cNvSpPr/>
                <p:nvPr/>
              </p:nvSpPr>
              <p:spPr>
                <a:xfrm>
                  <a:off x="4234473" y="3939573"/>
                  <a:ext cx="143953" cy="22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3" h="2819" fill="none" extrusionOk="0">
                      <a:moveTo>
                        <a:pt x="0" y="0"/>
                      </a:moveTo>
                      <a:lnTo>
                        <a:pt x="18303" y="2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6" name="Google Shape;5096;p77"/>
                <p:cNvSpPr/>
                <p:nvPr/>
              </p:nvSpPr>
              <p:spPr>
                <a:xfrm>
                  <a:off x="4300405" y="4023579"/>
                  <a:ext cx="24264" cy="1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5" h="14323" fill="none" extrusionOk="0">
                      <a:moveTo>
                        <a:pt x="0" y="14323"/>
                      </a:moveTo>
                      <a:lnTo>
                        <a:pt x="308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7" name="Google Shape;5097;p77"/>
                <p:cNvSpPr/>
                <p:nvPr/>
              </p:nvSpPr>
              <p:spPr>
                <a:xfrm>
                  <a:off x="4324661" y="4019772"/>
                  <a:ext cx="40544" cy="140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5" h="17820" fill="none" extrusionOk="0">
                      <a:moveTo>
                        <a:pt x="1" y="1"/>
                      </a:moveTo>
                      <a:lnTo>
                        <a:pt x="5154" y="17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8" name="Google Shape;5098;p77"/>
                <p:cNvSpPr/>
                <p:nvPr/>
              </p:nvSpPr>
              <p:spPr>
                <a:xfrm>
                  <a:off x="4324661" y="4019772"/>
                  <a:ext cx="104282" cy="52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9" h="6678" fill="none" extrusionOk="0">
                      <a:moveTo>
                        <a:pt x="1" y="1"/>
                      </a:moveTo>
                      <a:lnTo>
                        <a:pt x="13259" y="667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9" name="Google Shape;5099;p77"/>
                <p:cNvSpPr/>
                <p:nvPr/>
              </p:nvSpPr>
              <p:spPr>
                <a:xfrm>
                  <a:off x="4328467" y="3989901"/>
                  <a:ext cx="113421" cy="29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21" h="3799" fill="none" extrusionOk="0">
                      <a:moveTo>
                        <a:pt x="14420" y="0"/>
                      </a:moveTo>
                      <a:lnTo>
                        <a:pt x="1" y="379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0" name="Google Shape;5100;p77"/>
                <p:cNvSpPr/>
                <p:nvPr/>
              </p:nvSpPr>
              <p:spPr>
                <a:xfrm>
                  <a:off x="4224193" y="4019772"/>
                  <a:ext cx="23886" cy="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" h="9787" fill="none" extrusionOk="0">
                      <a:moveTo>
                        <a:pt x="1" y="9787"/>
                      </a:moveTo>
                      <a:lnTo>
                        <a:pt x="303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1" name="Google Shape;5101;p77"/>
                <p:cNvSpPr/>
                <p:nvPr/>
              </p:nvSpPr>
              <p:spPr>
                <a:xfrm>
                  <a:off x="4248071" y="4019772"/>
                  <a:ext cx="52342" cy="116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5" h="14807" fill="none" extrusionOk="0">
                      <a:moveTo>
                        <a:pt x="1" y="1"/>
                      </a:moveTo>
                      <a:lnTo>
                        <a:pt x="6654" y="1480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2" name="Google Shape;5102;p77"/>
                <p:cNvSpPr/>
                <p:nvPr/>
              </p:nvSpPr>
              <p:spPr>
                <a:xfrm>
                  <a:off x="4300405" y="4138982"/>
                  <a:ext cx="6567" cy="119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15134" fill="none" extrusionOk="0">
                      <a:moveTo>
                        <a:pt x="0" y="1"/>
                      </a:moveTo>
                      <a:lnTo>
                        <a:pt x="835" y="151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3" name="Google Shape;5103;p77"/>
                <p:cNvSpPr/>
                <p:nvPr/>
              </p:nvSpPr>
              <p:spPr>
                <a:xfrm>
                  <a:off x="4219726" y="4200164"/>
                  <a:ext cx="85343" cy="60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1" h="7694" fill="none" extrusionOk="0">
                      <a:moveTo>
                        <a:pt x="0" y="0"/>
                      </a:moveTo>
                      <a:lnTo>
                        <a:pt x="10851" y="76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4" name="Google Shape;5104;p77"/>
                <p:cNvSpPr/>
                <p:nvPr/>
              </p:nvSpPr>
              <p:spPr>
                <a:xfrm>
                  <a:off x="4223430" y="4137275"/>
                  <a:ext cx="81930" cy="15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7" h="1924" fill="none" extrusionOk="0">
                      <a:moveTo>
                        <a:pt x="1" y="1923"/>
                      </a:moveTo>
                      <a:lnTo>
                        <a:pt x="10416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5" name="Google Shape;5105;p77"/>
                <p:cNvSpPr/>
                <p:nvPr/>
              </p:nvSpPr>
              <p:spPr>
                <a:xfrm>
                  <a:off x="4303638" y="4138982"/>
                  <a:ext cx="59947" cy="2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2" h="3038" fill="none" extrusionOk="0">
                      <a:moveTo>
                        <a:pt x="7621" y="3037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6" name="Google Shape;5106;p77"/>
                <p:cNvSpPr/>
                <p:nvPr/>
              </p:nvSpPr>
              <p:spPr>
                <a:xfrm>
                  <a:off x="4201644" y="4267237"/>
                  <a:ext cx="39970" cy="7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2" h="9811" fill="none" extrusionOk="0">
                      <a:moveTo>
                        <a:pt x="1" y="0"/>
                      </a:moveTo>
                      <a:lnTo>
                        <a:pt x="5081" y="981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7" name="Google Shape;5107;p77"/>
                <p:cNvSpPr/>
                <p:nvPr/>
              </p:nvSpPr>
              <p:spPr>
                <a:xfrm>
                  <a:off x="4203831" y="4258003"/>
                  <a:ext cx="103142" cy="9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1175" fill="none" extrusionOk="0">
                      <a:moveTo>
                        <a:pt x="1" y="1174"/>
                      </a:moveTo>
                      <a:lnTo>
                        <a:pt x="1311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8" name="Google Shape;5108;p77"/>
                <p:cNvSpPr/>
                <p:nvPr/>
              </p:nvSpPr>
              <p:spPr>
                <a:xfrm>
                  <a:off x="4179001" y="3943372"/>
                  <a:ext cx="51673" cy="104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0" h="13344" fill="none" extrusionOk="0">
                      <a:moveTo>
                        <a:pt x="1" y="13344"/>
                      </a:moveTo>
                      <a:lnTo>
                        <a:pt x="656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9" name="Google Shape;5109;p77"/>
                <p:cNvSpPr/>
                <p:nvPr/>
              </p:nvSpPr>
              <p:spPr>
                <a:xfrm>
                  <a:off x="4248071" y="4019772"/>
                  <a:ext cx="76597" cy="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9" h="1" fill="none" extrusionOk="0">
                      <a:moveTo>
                        <a:pt x="1" y="1"/>
                      </a:moveTo>
                      <a:lnTo>
                        <a:pt x="973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0" name="Google Shape;5110;p77"/>
                <p:cNvSpPr/>
                <p:nvPr/>
              </p:nvSpPr>
              <p:spPr>
                <a:xfrm>
                  <a:off x="4219529" y="4138982"/>
                  <a:ext cx="84116" cy="632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5" h="8046" fill="none" extrusionOk="0">
                      <a:moveTo>
                        <a:pt x="1" y="8045"/>
                      </a:moveTo>
                      <a:lnTo>
                        <a:pt x="1069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1" name="Google Shape;5111;p77"/>
                <p:cNvSpPr/>
                <p:nvPr/>
              </p:nvSpPr>
              <p:spPr>
                <a:xfrm>
                  <a:off x="3654964" y="3289853"/>
                  <a:ext cx="46820" cy="63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" h="8118" fill="none" extrusionOk="0">
                      <a:moveTo>
                        <a:pt x="1" y="0"/>
                      </a:moveTo>
                      <a:lnTo>
                        <a:pt x="5952" y="811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2" name="Google Shape;5112;p77"/>
                <p:cNvSpPr/>
                <p:nvPr/>
              </p:nvSpPr>
              <p:spPr>
                <a:xfrm>
                  <a:off x="3619760" y="3353693"/>
                  <a:ext cx="85736" cy="3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1" h="4670" fill="none" extrusionOk="0">
                      <a:moveTo>
                        <a:pt x="1" y="4670"/>
                      </a:moveTo>
                      <a:lnTo>
                        <a:pt x="1090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3" name="Google Shape;5113;p77"/>
                <p:cNvSpPr/>
                <p:nvPr/>
              </p:nvSpPr>
              <p:spPr>
                <a:xfrm>
                  <a:off x="3703011" y="3354739"/>
                  <a:ext cx="70415" cy="7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53" h="10089" fill="none" extrusionOk="0">
                      <a:moveTo>
                        <a:pt x="1" y="0"/>
                      </a:moveTo>
                      <a:lnTo>
                        <a:pt x="8952" y="1008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4" name="Google Shape;5114;p77"/>
                <p:cNvSpPr/>
                <p:nvPr/>
              </p:nvSpPr>
              <p:spPr>
                <a:xfrm>
                  <a:off x="3779884" y="3366443"/>
                  <a:ext cx="34449" cy="6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0" h="8601" fill="none" extrusionOk="0">
                      <a:moveTo>
                        <a:pt x="1" y="8601"/>
                      </a:moveTo>
                      <a:lnTo>
                        <a:pt x="438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5" name="Google Shape;5115;p77"/>
                <p:cNvSpPr/>
                <p:nvPr/>
              </p:nvSpPr>
              <p:spPr>
                <a:xfrm>
                  <a:off x="3701776" y="3353693"/>
                  <a:ext cx="116363" cy="12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95" h="1622" fill="none" extrusionOk="0">
                      <a:moveTo>
                        <a:pt x="14795" y="162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6" name="Google Shape;5116;p77"/>
                <p:cNvSpPr/>
                <p:nvPr/>
              </p:nvSpPr>
              <p:spPr>
                <a:xfrm>
                  <a:off x="3701776" y="3313063"/>
                  <a:ext cx="227204" cy="40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8" h="5167" fill="none" extrusionOk="0">
                      <a:moveTo>
                        <a:pt x="28887" y="1"/>
                      </a:moveTo>
                      <a:lnTo>
                        <a:pt x="0" y="51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7" name="Google Shape;5117;p77"/>
                <p:cNvSpPr/>
                <p:nvPr/>
              </p:nvSpPr>
              <p:spPr>
                <a:xfrm>
                  <a:off x="3888633" y="3313063"/>
                  <a:ext cx="40347" cy="114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0" h="14554" fill="none" extrusionOk="0">
                      <a:moveTo>
                        <a:pt x="5129" y="1"/>
                      </a:moveTo>
                      <a:lnTo>
                        <a:pt x="0" y="14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8" name="Google Shape;5118;p77"/>
                <p:cNvSpPr/>
                <p:nvPr/>
              </p:nvSpPr>
              <p:spPr>
                <a:xfrm>
                  <a:off x="3814325" y="3366443"/>
                  <a:ext cx="74316" cy="61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9" h="7767" fill="none" extrusionOk="0">
                      <a:moveTo>
                        <a:pt x="1" y="0"/>
                      </a:moveTo>
                      <a:lnTo>
                        <a:pt x="9448" y="77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9" name="Google Shape;5119;p77"/>
                <p:cNvSpPr/>
                <p:nvPr/>
              </p:nvSpPr>
              <p:spPr>
                <a:xfrm>
                  <a:off x="3838399" y="3427522"/>
                  <a:ext cx="50242" cy="67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8" h="8614" fill="none" extrusionOk="0">
                      <a:moveTo>
                        <a:pt x="0" y="8613"/>
                      </a:moveTo>
                      <a:lnTo>
                        <a:pt x="638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0" name="Google Shape;5120;p77"/>
                <p:cNvSpPr/>
                <p:nvPr/>
              </p:nvSpPr>
              <p:spPr>
                <a:xfrm>
                  <a:off x="3814325" y="3313063"/>
                  <a:ext cx="114656" cy="5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78" h="6788" fill="none" extrusionOk="0">
                      <a:moveTo>
                        <a:pt x="1" y="6787"/>
                      </a:moveTo>
                      <a:lnTo>
                        <a:pt x="1457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1" name="Google Shape;5121;p77"/>
                <p:cNvSpPr/>
                <p:nvPr/>
              </p:nvSpPr>
              <p:spPr>
                <a:xfrm>
                  <a:off x="3888633" y="3427522"/>
                  <a:ext cx="55377" cy="76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1" h="9690" fill="none" extrusionOk="0">
                      <a:moveTo>
                        <a:pt x="0" y="0"/>
                      </a:moveTo>
                      <a:lnTo>
                        <a:pt x="7041" y="9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2" name="Google Shape;5122;p77"/>
                <p:cNvSpPr/>
                <p:nvPr/>
              </p:nvSpPr>
              <p:spPr>
                <a:xfrm>
                  <a:off x="3944003" y="3406208"/>
                  <a:ext cx="40631" cy="97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12400" fill="none" extrusionOk="0">
                      <a:moveTo>
                        <a:pt x="1" y="12400"/>
                      </a:moveTo>
                      <a:lnTo>
                        <a:pt x="516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3" name="Google Shape;5123;p77"/>
                <p:cNvSpPr/>
                <p:nvPr/>
              </p:nvSpPr>
              <p:spPr>
                <a:xfrm>
                  <a:off x="3984625" y="3357500"/>
                  <a:ext cx="55291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0" h="6194" fill="none" extrusionOk="0">
                      <a:moveTo>
                        <a:pt x="1" y="6194"/>
                      </a:moveTo>
                      <a:lnTo>
                        <a:pt x="7029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4" name="Google Shape;5124;p77"/>
                <p:cNvSpPr/>
                <p:nvPr/>
              </p:nvSpPr>
              <p:spPr>
                <a:xfrm>
                  <a:off x="3888633" y="3406208"/>
                  <a:ext cx="96000" cy="21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6" h="2711" fill="none" extrusionOk="0">
                      <a:moveTo>
                        <a:pt x="0" y="2710"/>
                      </a:moveTo>
                      <a:lnTo>
                        <a:pt x="1220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5" name="Google Shape;5125;p77"/>
                <p:cNvSpPr/>
                <p:nvPr/>
              </p:nvSpPr>
              <p:spPr>
                <a:xfrm>
                  <a:off x="3984625" y="3406208"/>
                  <a:ext cx="42251" cy="136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2" h="17336" fill="none" extrusionOk="0">
                      <a:moveTo>
                        <a:pt x="1" y="1"/>
                      </a:moveTo>
                      <a:lnTo>
                        <a:pt x="5372" y="17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6" name="Google Shape;5126;p77"/>
                <p:cNvSpPr/>
                <p:nvPr/>
              </p:nvSpPr>
              <p:spPr>
                <a:xfrm>
                  <a:off x="4026868" y="3427522"/>
                  <a:ext cx="35597" cy="115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6" h="14626" fill="none" extrusionOk="0">
                      <a:moveTo>
                        <a:pt x="1" y="14625"/>
                      </a:moveTo>
                      <a:lnTo>
                        <a:pt x="452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7" name="Google Shape;5127;p77"/>
                <p:cNvSpPr/>
                <p:nvPr/>
              </p:nvSpPr>
              <p:spPr>
                <a:xfrm>
                  <a:off x="3876261" y="3542548"/>
                  <a:ext cx="150615" cy="52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50" h="6618" fill="none" extrusionOk="0">
                      <a:moveTo>
                        <a:pt x="1" y="6617"/>
                      </a:moveTo>
                      <a:lnTo>
                        <a:pt x="1915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8" name="Google Shape;5128;p77"/>
                <p:cNvSpPr/>
                <p:nvPr/>
              </p:nvSpPr>
              <p:spPr>
                <a:xfrm>
                  <a:off x="4006702" y="3542548"/>
                  <a:ext cx="20174" cy="99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5" h="12593" fill="none" extrusionOk="0">
                      <a:moveTo>
                        <a:pt x="2565" y="0"/>
                      </a:moveTo>
                      <a:lnTo>
                        <a:pt x="0" y="1259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9" name="Google Shape;5129;p77"/>
                <p:cNvSpPr/>
                <p:nvPr/>
              </p:nvSpPr>
              <p:spPr>
                <a:xfrm>
                  <a:off x="3912700" y="3641584"/>
                  <a:ext cx="97817" cy="41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7" h="5312" fill="none" extrusionOk="0">
                      <a:moveTo>
                        <a:pt x="1" y="5311"/>
                      </a:moveTo>
                      <a:lnTo>
                        <a:pt x="1243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0" name="Google Shape;5130;p77"/>
                <p:cNvSpPr/>
                <p:nvPr/>
              </p:nvSpPr>
              <p:spPr>
                <a:xfrm>
                  <a:off x="3875601" y="3503726"/>
                  <a:ext cx="68410" cy="89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8" h="11336" fill="none" extrusionOk="0">
                      <a:moveTo>
                        <a:pt x="8698" y="1"/>
                      </a:moveTo>
                      <a:lnTo>
                        <a:pt x="0" y="11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1" name="Google Shape;5131;p77"/>
                <p:cNvSpPr/>
                <p:nvPr/>
              </p:nvSpPr>
              <p:spPr>
                <a:xfrm>
                  <a:off x="3944003" y="3503726"/>
                  <a:ext cx="89441" cy="36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2" h="4598" fill="none" extrusionOk="0">
                      <a:moveTo>
                        <a:pt x="1" y="1"/>
                      </a:moveTo>
                      <a:lnTo>
                        <a:pt x="11372" y="459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2" name="Google Shape;5132;p77"/>
                <p:cNvSpPr/>
                <p:nvPr/>
              </p:nvSpPr>
              <p:spPr>
                <a:xfrm>
                  <a:off x="4033436" y="3490599"/>
                  <a:ext cx="132824" cy="49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88" h="6267" fill="none" extrusionOk="0">
                      <a:moveTo>
                        <a:pt x="1" y="6267"/>
                      </a:moveTo>
                      <a:lnTo>
                        <a:pt x="16888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3" name="Google Shape;5133;p77"/>
                <p:cNvSpPr/>
                <p:nvPr/>
              </p:nvSpPr>
              <p:spPr>
                <a:xfrm>
                  <a:off x="4166252" y="3490599"/>
                  <a:ext cx="73459" cy="95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0" h="12146" fill="none" extrusionOk="0">
                      <a:moveTo>
                        <a:pt x="1" y="0"/>
                      </a:moveTo>
                      <a:lnTo>
                        <a:pt x="9339" y="1214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4" name="Google Shape;5134;p77"/>
                <p:cNvSpPr/>
                <p:nvPr/>
              </p:nvSpPr>
              <p:spPr>
                <a:xfrm>
                  <a:off x="4027726" y="3539882"/>
                  <a:ext cx="211985" cy="39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53" h="5082" fill="none" extrusionOk="0">
                      <a:moveTo>
                        <a:pt x="26952" y="508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5" name="Google Shape;5135;p77"/>
                <p:cNvSpPr/>
                <p:nvPr/>
              </p:nvSpPr>
              <p:spPr>
                <a:xfrm>
                  <a:off x="4027726" y="3539882"/>
                  <a:ext cx="99720" cy="174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79" h="22235" fill="none" extrusionOk="0">
                      <a:moveTo>
                        <a:pt x="1" y="1"/>
                      </a:moveTo>
                      <a:lnTo>
                        <a:pt x="12678" y="222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6" name="Google Shape;5136;p77"/>
                <p:cNvSpPr/>
                <p:nvPr/>
              </p:nvSpPr>
              <p:spPr>
                <a:xfrm>
                  <a:off x="4027726" y="3539882"/>
                  <a:ext cx="159754" cy="111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12" h="14203" fill="none" extrusionOk="0">
                      <a:moveTo>
                        <a:pt x="1" y="1"/>
                      </a:moveTo>
                      <a:lnTo>
                        <a:pt x="20311" y="142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7" name="Google Shape;5137;p77"/>
                <p:cNvSpPr/>
                <p:nvPr/>
              </p:nvSpPr>
              <p:spPr>
                <a:xfrm>
                  <a:off x="4006702" y="3641584"/>
                  <a:ext cx="120743" cy="73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2" h="9304" fill="none" extrusionOk="0">
                      <a:moveTo>
                        <a:pt x="0" y="1"/>
                      </a:moveTo>
                      <a:lnTo>
                        <a:pt x="15351" y="930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8" name="Google Shape;5138;p77"/>
                <p:cNvSpPr/>
                <p:nvPr/>
              </p:nvSpPr>
              <p:spPr>
                <a:xfrm>
                  <a:off x="4006702" y="3641584"/>
                  <a:ext cx="39773" cy="14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7" h="17832" fill="none" extrusionOk="0">
                      <a:moveTo>
                        <a:pt x="5057" y="17832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9" name="Google Shape;5139;p77"/>
                <p:cNvSpPr/>
                <p:nvPr/>
              </p:nvSpPr>
              <p:spPr>
                <a:xfrm>
                  <a:off x="3996423" y="3784585"/>
                  <a:ext cx="51862" cy="10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4" h="1307" fill="none" extrusionOk="0">
                      <a:moveTo>
                        <a:pt x="1" y="1307"/>
                      </a:moveTo>
                      <a:lnTo>
                        <a:pt x="659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0" name="Google Shape;5140;p77"/>
                <p:cNvSpPr/>
                <p:nvPr/>
              </p:nvSpPr>
              <p:spPr>
                <a:xfrm>
                  <a:off x="4048277" y="3784585"/>
                  <a:ext cx="47583" cy="68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0" h="8759" fill="none" extrusionOk="0">
                      <a:moveTo>
                        <a:pt x="1" y="0"/>
                      </a:moveTo>
                      <a:lnTo>
                        <a:pt x="6049" y="875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1" name="Google Shape;5141;p77"/>
                <p:cNvSpPr/>
                <p:nvPr/>
              </p:nvSpPr>
              <p:spPr>
                <a:xfrm>
                  <a:off x="4095947" y="3788392"/>
                  <a:ext cx="10280" cy="64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8251" fill="none" extrusionOk="0">
                      <a:moveTo>
                        <a:pt x="0" y="8250"/>
                      </a:moveTo>
                      <a:lnTo>
                        <a:pt x="130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2" name="Google Shape;5142;p77"/>
                <p:cNvSpPr/>
                <p:nvPr/>
              </p:nvSpPr>
              <p:spPr>
                <a:xfrm>
                  <a:off x="4095852" y="3853467"/>
                  <a:ext cx="45672" cy="15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7" h="2021" fill="none" extrusionOk="0">
                      <a:moveTo>
                        <a:pt x="0" y="0"/>
                      </a:moveTo>
                      <a:lnTo>
                        <a:pt x="5807" y="2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3" name="Google Shape;5143;p77"/>
                <p:cNvSpPr/>
                <p:nvPr/>
              </p:nvSpPr>
              <p:spPr>
                <a:xfrm>
                  <a:off x="4138567" y="3868308"/>
                  <a:ext cx="16469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2932" fill="none" extrusionOk="0">
                      <a:moveTo>
                        <a:pt x="1" y="1"/>
                      </a:moveTo>
                      <a:lnTo>
                        <a:pt x="2093" y="129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4" name="Google Shape;5144;p77"/>
                <p:cNvSpPr/>
                <p:nvPr/>
              </p:nvSpPr>
              <p:spPr>
                <a:xfrm>
                  <a:off x="3875601" y="3592876"/>
                  <a:ext cx="131110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0" h="6194" fill="none" extrusionOk="0">
                      <a:moveTo>
                        <a:pt x="0" y="0"/>
                      </a:moveTo>
                      <a:lnTo>
                        <a:pt x="16669" y="61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5" name="Google Shape;5145;p77"/>
                <p:cNvSpPr/>
                <p:nvPr/>
              </p:nvSpPr>
              <p:spPr>
                <a:xfrm>
                  <a:off x="4164828" y="3394410"/>
                  <a:ext cx="26458" cy="93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4" h="11844" fill="none" extrusionOk="0">
                      <a:moveTo>
                        <a:pt x="0" y="11843"/>
                      </a:moveTo>
                      <a:lnTo>
                        <a:pt x="336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6" name="Google Shape;5146;p77"/>
                <p:cNvSpPr/>
                <p:nvPr/>
              </p:nvSpPr>
              <p:spPr>
                <a:xfrm>
                  <a:off x="4191278" y="3394410"/>
                  <a:ext cx="86586" cy="52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6703" fill="none" extrusionOk="0">
                      <a:moveTo>
                        <a:pt x="0" y="1"/>
                      </a:moveTo>
                      <a:lnTo>
                        <a:pt x="11008" y="67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47" name="Google Shape;5147;p77"/>
              <p:cNvGrpSpPr/>
              <p:nvPr/>
            </p:nvGrpSpPr>
            <p:grpSpPr>
              <a:xfrm>
                <a:off x="4180904" y="4251758"/>
                <a:ext cx="37783" cy="32420"/>
                <a:chOff x="4180904" y="4251758"/>
                <a:chExt cx="37783" cy="32420"/>
              </a:xfrm>
            </p:grpSpPr>
            <p:sp>
              <p:nvSpPr>
                <p:cNvPr id="5148" name="Google Shape;5148;p77"/>
                <p:cNvSpPr/>
                <p:nvPr/>
              </p:nvSpPr>
              <p:spPr>
                <a:xfrm>
                  <a:off x="4180904" y="4251758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1"/>
                        <a:pt x="2759" y="4121"/>
                      </a:cubicBezTo>
                      <a:cubicBezTo>
                        <a:pt x="3884" y="4109"/>
                        <a:pt x="4803" y="3190"/>
                        <a:pt x="4803" y="2065"/>
                      </a:cubicBezTo>
                      <a:cubicBezTo>
                        <a:pt x="4803" y="823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9" name="Google Shape;5149;p77"/>
                <p:cNvSpPr/>
                <p:nvPr/>
              </p:nvSpPr>
              <p:spPr>
                <a:xfrm>
                  <a:off x="4196037" y="426143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50" name="Google Shape;5150;p77"/>
              <p:cNvGrpSpPr/>
              <p:nvPr/>
            </p:nvGrpSpPr>
            <p:grpSpPr>
              <a:xfrm>
                <a:off x="4201644" y="4081324"/>
                <a:ext cx="37783" cy="32364"/>
                <a:chOff x="4201644" y="4081324"/>
                <a:chExt cx="37783" cy="32364"/>
              </a:xfrm>
            </p:grpSpPr>
            <p:sp>
              <p:nvSpPr>
                <p:cNvPr id="5151" name="Google Shape;5151;p77"/>
                <p:cNvSpPr/>
                <p:nvPr/>
              </p:nvSpPr>
              <p:spPr>
                <a:xfrm>
                  <a:off x="4201644" y="4081324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2" name="Google Shape;5152;p77"/>
                <p:cNvSpPr/>
                <p:nvPr/>
              </p:nvSpPr>
              <p:spPr>
                <a:xfrm>
                  <a:off x="4214582" y="4091037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83"/>
                        <a:pt x="521" y="1415"/>
                      </a:cubicBezTo>
                      <a:cubicBezTo>
                        <a:pt x="688" y="1582"/>
                        <a:pt x="894" y="1657"/>
                        <a:pt x="1096" y="1657"/>
                      </a:cubicBezTo>
                      <a:cubicBezTo>
                        <a:pt x="1524" y="1657"/>
                        <a:pt x="1936" y="1323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53" name="Google Shape;5153;p77"/>
              <p:cNvGrpSpPr/>
              <p:nvPr/>
            </p:nvGrpSpPr>
            <p:grpSpPr>
              <a:xfrm>
                <a:off x="4284416" y="3887428"/>
                <a:ext cx="37783" cy="32451"/>
                <a:chOff x="4284416" y="3887428"/>
                <a:chExt cx="37783" cy="32451"/>
              </a:xfrm>
            </p:grpSpPr>
            <p:sp>
              <p:nvSpPr>
                <p:cNvPr id="5154" name="Google Shape;5154;p77"/>
                <p:cNvSpPr/>
                <p:nvPr/>
              </p:nvSpPr>
              <p:spPr>
                <a:xfrm>
                  <a:off x="4284416" y="3887428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20" y="4126"/>
                        <a:pt x="2747" y="4126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5" name="Google Shape;5155;p77"/>
                <p:cNvSpPr/>
                <p:nvPr/>
              </p:nvSpPr>
              <p:spPr>
                <a:xfrm>
                  <a:off x="4299548" y="3897039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56" name="Google Shape;5156;p77"/>
              <p:cNvGrpSpPr/>
              <p:nvPr/>
            </p:nvGrpSpPr>
            <p:grpSpPr>
              <a:xfrm>
                <a:off x="4223721" y="3860404"/>
                <a:ext cx="37870" cy="32364"/>
                <a:chOff x="4223721" y="3860404"/>
                <a:chExt cx="37870" cy="32364"/>
              </a:xfrm>
            </p:grpSpPr>
            <p:sp>
              <p:nvSpPr>
                <p:cNvPr id="5157" name="Google Shape;5157;p77"/>
                <p:cNvSpPr/>
                <p:nvPr/>
              </p:nvSpPr>
              <p:spPr>
                <a:xfrm>
                  <a:off x="4223721" y="3860404"/>
                  <a:ext cx="37870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5" extrusionOk="0">
                      <a:moveTo>
                        <a:pt x="2735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58" y="4114"/>
                      </a:cubicBezTo>
                      <a:cubicBezTo>
                        <a:pt x="3883" y="4114"/>
                        <a:pt x="4803" y="3195"/>
                        <a:pt x="4815" y="2058"/>
                      </a:cubicBezTo>
                      <a:cubicBezTo>
                        <a:pt x="4815" y="822"/>
                        <a:pt x="3795" y="1"/>
                        <a:pt x="27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8" name="Google Shape;5158;p77"/>
                <p:cNvSpPr/>
                <p:nvPr/>
              </p:nvSpPr>
              <p:spPr>
                <a:xfrm>
                  <a:off x="4238846" y="38701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59" name="Google Shape;5159;p77"/>
              <p:cNvGrpSpPr/>
              <p:nvPr/>
            </p:nvGrpSpPr>
            <p:grpSpPr>
              <a:xfrm>
                <a:off x="4104889" y="3699242"/>
                <a:ext cx="37776" cy="32357"/>
                <a:chOff x="4104889" y="3699242"/>
                <a:chExt cx="37776" cy="32357"/>
              </a:xfrm>
            </p:grpSpPr>
            <p:sp>
              <p:nvSpPr>
                <p:cNvPr id="5160" name="Google Shape;5160;p77"/>
                <p:cNvSpPr/>
                <p:nvPr/>
              </p:nvSpPr>
              <p:spPr>
                <a:xfrm>
                  <a:off x="4104889" y="3699242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8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1" name="Google Shape;5161;p77"/>
                <p:cNvSpPr/>
                <p:nvPr/>
              </p:nvSpPr>
              <p:spPr>
                <a:xfrm>
                  <a:off x="4120013" y="37089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76" y="0"/>
                        <a:pt x="1" y="375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62" name="Google Shape;5162;p77"/>
              <p:cNvGrpSpPr/>
              <p:nvPr/>
            </p:nvGrpSpPr>
            <p:grpSpPr>
              <a:xfrm>
                <a:off x="4143608" y="3475121"/>
                <a:ext cx="37878" cy="32420"/>
                <a:chOff x="4143608" y="3475121"/>
                <a:chExt cx="37878" cy="32420"/>
              </a:xfrm>
            </p:grpSpPr>
            <p:sp>
              <p:nvSpPr>
                <p:cNvPr id="5163" name="Google Shape;5163;p77"/>
                <p:cNvSpPr/>
                <p:nvPr/>
              </p:nvSpPr>
              <p:spPr>
                <a:xfrm>
                  <a:off x="4143608" y="3475121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50" y="0"/>
                      </a:moveTo>
                      <a:cubicBezTo>
                        <a:pt x="2244" y="0"/>
                        <a:pt x="1727" y="190"/>
                        <a:pt x="1307" y="614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96" y="4122"/>
                        <a:pt x="4815" y="3202"/>
                        <a:pt x="4815" y="2065"/>
                      </a:cubicBezTo>
                      <a:cubicBezTo>
                        <a:pt x="4815" y="823"/>
                        <a:pt x="3805" y="0"/>
                        <a:pt x="275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4" name="Google Shape;5164;p77"/>
                <p:cNvSpPr/>
                <p:nvPr/>
              </p:nvSpPr>
              <p:spPr>
                <a:xfrm>
                  <a:off x="4158741" y="348479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94" y="1658"/>
                        <a:pt x="1657" y="1295"/>
                        <a:pt x="1657" y="835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65" name="Google Shape;5165;p77"/>
              <p:cNvGrpSpPr/>
              <p:nvPr/>
            </p:nvGrpSpPr>
            <p:grpSpPr>
              <a:xfrm>
                <a:off x="4217248" y="3570893"/>
                <a:ext cx="37776" cy="32364"/>
                <a:chOff x="4217248" y="3570893"/>
                <a:chExt cx="37776" cy="32364"/>
              </a:xfrm>
            </p:grpSpPr>
            <p:sp>
              <p:nvSpPr>
                <p:cNvPr id="5166" name="Google Shape;5166;p77"/>
                <p:cNvSpPr/>
                <p:nvPr/>
              </p:nvSpPr>
              <p:spPr>
                <a:xfrm>
                  <a:off x="4217248" y="3570893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7" name="Google Shape;5167;p77"/>
                <p:cNvSpPr/>
                <p:nvPr/>
              </p:nvSpPr>
              <p:spPr>
                <a:xfrm>
                  <a:off x="4232373" y="3580599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4" y="1"/>
                      </a:moveTo>
                      <a:cubicBezTo>
                        <a:pt x="364" y="1"/>
                        <a:pt x="1" y="376"/>
                        <a:pt x="1" y="824"/>
                      </a:cubicBezTo>
                      <a:cubicBezTo>
                        <a:pt x="1" y="1283"/>
                        <a:pt x="364" y="1658"/>
                        <a:pt x="824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76"/>
                        <a:pt x="1283" y="1"/>
                        <a:pt x="82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68" name="Google Shape;5168;p77"/>
              <p:cNvGrpSpPr/>
              <p:nvPr/>
            </p:nvGrpSpPr>
            <p:grpSpPr>
              <a:xfrm>
                <a:off x="4255307" y="3431612"/>
                <a:ext cx="37776" cy="32451"/>
                <a:chOff x="4255307" y="3431612"/>
                <a:chExt cx="37776" cy="32451"/>
              </a:xfrm>
            </p:grpSpPr>
            <p:sp>
              <p:nvSpPr>
                <p:cNvPr id="5169" name="Google Shape;5169;p77"/>
                <p:cNvSpPr/>
                <p:nvPr/>
              </p:nvSpPr>
              <p:spPr>
                <a:xfrm>
                  <a:off x="4255307" y="3431612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0" name="Google Shape;5170;p77"/>
                <p:cNvSpPr/>
                <p:nvPr/>
              </p:nvSpPr>
              <p:spPr>
                <a:xfrm>
                  <a:off x="4270432" y="34413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8"/>
                        <a:pt x="835" y="1658"/>
                      </a:cubicBezTo>
                      <a:cubicBezTo>
                        <a:pt x="1295" y="1658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71" name="Google Shape;5171;p77"/>
              <p:cNvGrpSpPr/>
              <p:nvPr/>
            </p:nvGrpSpPr>
            <p:grpSpPr>
              <a:xfrm>
                <a:off x="3853052" y="3577398"/>
                <a:ext cx="37776" cy="32420"/>
                <a:chOff x="3853052" y="3577398"/>
                <a:chExt cx="37776" cy="32420"/>
              </a:xfrm>
            </p:grpSpPr>
            <p:sp>
              <p:nvSpPr>
                <p:cNvPr id="5172" name="Google Shape;5172;p77"/>
                <p:cNvSpPr/>
                <p:nvPr/>
              </p:nvSpPr>
              <p:spPr>
                <a:xfrm>
                  <a:off x="3853052" y="3577398"/>
                  <a:ext cx="37776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2" extrusionOk="0">
                      <a:moveTo>
                        <a:pt x="2737" y="0"/>
                      </a:moveTo>
                      <a:cubicBezTo>
                        <a:pt x="2231" y="0"/>
                        <a:pt x="1714" y="190"/>
                        <a:pt x="1294" y="614"/>
                      </a:cubicBezTo>
                      <a:cubicBezTo>
                        <a:pt x="0" y="1908"/>
                        <a:pt x="919" y="4122"/>
                        <a:pt x="2746" y="4122"/>
                      </a:cubicBezTo>
                      <a:cubicBezTo>
                        <a:pt x="3883" y="4122"/>
                        <a:pt x="4803" y="3202"/>
                        <a:pt x="4803" y="2065"/>
                      </a:cubicBezTo>
                      <a:cubicBezTo>
                        <a:pt x="4803" y="823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3" name="Google Shape;5173;p77"/>
                <p:cNvSpPr/>
                <p:nvPr/>
              </p:nvSpPr>
              <p:spPr>
                <a:xfrm>
                  <a:off x="3868176" y="35870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35"/>
                      </a:cubicBezTo>
                      <a:cubicBezTo>
                        <a:pt x="1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74" name="Google Shape;5174;p77"/>
              <p:cNvGrpSpPr/>
              <p:nvPr/>
            </p:nvGrpSpPr>
            <p:grpSpPr>
              <a:xfrm>
                <a:off x="4039908" y="3412107"/>
                <a:ext cx="37776" cy="32357"/>
                <a:chOff x="4039908" y="3412107"/>
                <a:chExt cx="37776" cy="32357"/>
              </a:xfrm>
            </p:grpSpPr>
            <p:sp>
              <p:nvSpPr>
                <p:cNvPr id="5175" name="Google Shape;5175;p77"/>
                <p:cNvSpPr/>
                <p:nvPr/>
              </p:nvSpPr>
              <p:spPr>
                <a:xfrm>
                  <a:off x="4039908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6" name="Google Shape;5176;p77"/>
                <p:cNvSpPr/>
                <p:nvPr/>
              </p:nvSpPr>
              <p:spPr>
                <a:xfrm>
                  <a:off x="4055033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63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77" name="Google Shape;5177;p77"/>
              <p:cNvGrpSpPr/>
              <p:nvPr/>
            </p:nvGrpSpPr>
            <p:grpSpPr>
              <a:xfrm>
                <a:off x="4017360" y="3342061"/>
                <a:ext cx="37870" cy="32380"/>
                <a:chOff x="4017360" y="3342061"/>
                <a:chExt cx="37870" cy="32380"/>
              </a:xfrm>
            </p:grpSpPr>
            <p:sp>
              <p:nvSpPr>
                <p:cNvPr id="5178" name="Google Shape;5178;p77"/>
                <p:cNvSpPr/>
                <p:nvPr/>
              </p:nvSpPr>
              <p:spPr>
                <a:xfrm>
                  <a:off x="4017360" y="3342061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0"/>
                      </a:moveTo>
                      <a:cubicBezTo>
                        <a:pt x="2243" y="0"/>
                        <a:pt x="1726" y="189"/>
                        <a:pt x="1307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95" y="4116"/>
                        <a:pt x="4815" y="3197"/>
                        <a:pt x="4815" y="2060"/>
                      </a:cubicBezTo>
                      <a:cubicBezTo>
                        <a:pt x="4815" y="817"/>
                        <a:pt x="3804" y="0"/>
                        <a:pt x="274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9" name="Google Shape;5179;p77"/>
                <p:cNvSpPr/>
                <p:nvPr/>
              </p:nvSpPr>
              <p:spPr>
                <a:xfrm>
                  <a:off x="403248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180" name="Google Shape;5180;p77"/>
              <p:cNvSpPr/>
              <p:nvPr/>
            </p:nvSpPr>
            <p:spPr>
              <a:xfrm>
                <a:off x="3998712" y="3520180"/>
                <a:ext cx="47764" cy="40929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5204" extrusionOk="0">
                    <a:moveTo>
                      <a:pt x="3457" y="0"/>
                    </a:moveTo>
                    <a:cubicBezTo>
                      <a:pt x="2821" y="0"/>
                      <a:pt x="2173" y="236"/>
                      <a:pt x="1645" y="764"/>
                    </a:cubicBezTo>
                    <a:cubicBezTo>
                      <a:pt x="0" y="2397"/>
                      <a:pt x="1162" y="5191"/>
                      <a:pt x="3472" y="5203"/>
                    </a:cubicBezTo>
                    <a:cubicBezTo>
                      <a:pt x="4899" y="5191"/>
                      <a:pt x="6061" y="4030"/>
                      <a:pt x="6073" y="2602"/>
                    </a:cubicBezTo>
                    <a:cubicBezTo>
                      <a:pt x="6073" y="1038"/>
                      <a:pt x="4792" y="0"/>
                      <a:pt x="34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1" name="Google Shape;5181;p77"/>
              <p:cNvSpPr/>
              <p:nvPr/>
            </p:nvSpPr>
            <p:spPr>
              <a:xfrm>
                <a:off x="4011744" y="3529893"/>
                <a:ext cx="25026" cy="21448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2727" extrusionOk="0">
                    <a:moveTo>
                      <a:pt x="1815" y="0"/>
                    </a:moveTo>
                    <a:cubicBezTo>
                      <a:pt x="605" y="0"/>
                      <a:pt x="1" y="1464"/>
                      <a:pt x="847" y="2323"/>
                    </a:cubicBezTo>
                    <a:cubicBezTo>
                      <a:pt x="1126" y="2601"/>
                      <a:pt x="1468" y="2726"/>
                      <a:pt x="1803" y="2726"/>
                    </a:cubicBezTo>
                    <a:cubicBezTo>
                      <a:pt x="2503" y="2726"/>
                      <a:pt x="3174" y="2185"/>
                      <a:pt x="3182" y="1367"/>
                    </a:cubicBezTo>
                    <a:cubicBezTo>
                      <a:pt x="3182" y="605"/>
                      <a:pt x="2565" y="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82" name="Google Shape;5182;p77"/>
              <p:cNvGrpSpPr/>
              <p:nvPr/>
            </p:nvGrpSpPr>
            <p:grpSpPr>
              <a:xfrm>
                <a:off x="3750870" y="3418650"/>
                <a:ext cx="37776" cy="32380"/>
                <a:chOff x="3750870" y="3418650"/>
                <a:chExt cx="37776" cy="32380"/>
              </a:xfrm>
            </p:grpSpPr>
            <p:sp>
              <p:nvSpPr>
                <p:cNvPr id="5183" name="Google Shape;5183;p77"/>
                <p:cNvSpPr/>
                <p:nvPr/>
              </p:nvSpPr>
              <p:spPr>
                <a:xfrm>
                  <a:off x="3750870" y="3418650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8"/>
                        <a:pt x="1295" y="608"/>
                      </a:cubicBezTo>
                      <a:cubicBezTo>
                        <a:pt x="0" y="1903"/>
                        <a:pt x="920" y="4116"/>
                        <a:pt x="2746" y="4116"/>
                      </a:cubicBezTo>
                      <a:cubicBezTo>
                        <a:pt x="3883" y="4104"/>
                        <a:pt x="4803" y="3185"/>
                        <a:pt x="4803" y="2060"/>
                      </a:cubicBezTo>
                      <a:cubicBezTo>
                        <a:pt x="4803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4" name="Google Shape;5184;p77"/>
                <p:cNvSpPr/>
                <p:nvPr/>
              </p:nvSpPr>
              <p:spPr>
                <a:xfrm>
                  <a:off x="3765994" y="342828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35"/>
                      </a:cubicBezTo>
                      <a:cubicBezTo>
                        <a:pt x="1" y="1294"/>
                        <a:pt x="363" y="1657"/>
                        <a:pt x="823" y="1657"/>
                      </a:cubicBezTo>
                      <a:cubicBezTo>
                        <a:pt x="1283" y="1657"/>
                        <a:pt x="1658" y="1294"/>
                        <a:pt x="1658" y="835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85" name="Google Shape;5185;p77"/>
              <p:cNvGrpSpPr/>
              <p:nvPr/>
            </p:nvGrpSpPr>
            <p:grpSpPr>
              <a:xfrm>
                <a:off x="3632509" y="3274438"/>
                <a:ext cx="37783" cy="32357"/>
                <a:chOff x="3632509" y="3274438"/>
                <a:chExt cx="37783" cy="32357"/>
              </a:xfrm>
            </p:grpSpPr>
            <p:sp>
              <p:nvSpPr>
                <p:cNvPr id="5186" name="Google Shape;5186;p77"/>
                <p:cNvSpPr/>
                <p:nvPr/>
              </p:nvSpPr>
              <p:spPr>
                <a:xfrm>
                  <a:off x="3632509" y="327443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7" name="Google Shape;5187;p77"/>
                <p:cNvSpPr/>
                <p:nvPr/>
              </p:nvSpPr>
              <p:spPr>
                <a:xfrm>
                  <a:off x="3647547" y="328404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88" name="Google Shape;5188;p77"/>
              <p:cNvGrpSpPr/>
              <p:nvPr/>
            </p:nvGrpSpPr>
            <p:grpSpPr>
              <a:xfrm>
                <a:off x="3906424" y="3297561"/>
                <a:ext cx="37776" cy="32451"/>
                <a:chOff x="3906424" y="3297561"/>
                <a:chExt cx="37776" cy="32451"/>
              </a:xfrm>
            </p:grpSpPr>
            <p:sp>
              <p:nvSpPr>
                <p:cNvPr id="5189" name="Google Shape;5189;p77"/>
                <p:cNvSpPr/>
                <p:nvPr/>
              </p:nvSpPr>
              <p:spPr>
                <a:xfrm>
                  <a:off x="3906424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0" y="1899"/>
                        <a:pt x="920" y="4125"/>
                        <a:pt x="2746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0" name="Google Shape;5190;p77"/>
                <p:cNvSpPr/>
                <p:nvPr/>
              </p:nvSpPr>
              <p:spPr>
                <a:xfrm>
                  <a:off x="3921548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0"/>
                      </a:moveTo>
                      <a:cubicBezTo>
                        <a:pt x="364" y="0"/>
                        <a:pt x="1" y="363"/>
                        <a:pt x="1" y="823"/>
                      </a:cubicBezTo>
                      <a:cubicBezTo>
                        <a:pt x="1" y="1282"/>
                        <a:pt x="364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63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91" name="Google Shape;5191;p77"/>
              <p:cNvGrpSpPr/>
              <p:nvPr/>
            </p:nvGrpSpPr>
            <p:grpSpPr>
              <a:xfrm>
                <a:off x="3866084" y="3412107"/>
                <a:ext cx="37776" cy="32357"/>
                <a:chOff x="3866084" y="3412107"/>
                <a:chExt cx="37776" cy="32357"/>
              </a:xfrm>
            </p:grpSpPr>
            <p:sp>
              <p:nvSpPr>
                <p:cNvPr id="5192" name="Google Shape;5192;p77"/>
                <p:cNvSpPr/>
                <p:nvPr/>
              </p:nvSpPr>
              <p:spPr>
                <a:xfrm>
                  <a:off x="3866084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3" name="Google Shape;5193;p77"/>
                <p:cNvSpPr/>
                <p:nvPr/>
              </p:nvSpPr>
              <p:spPr>
                <a:xfrm>
                  <a:off x="3881208" y="342181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64" y="1"/>
                        <a:pt x="1" y="363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94" name="Google Shape;5194;p77"/>
              <p:cNvGrpSpPr/>
              <p:nvPr/>
            </p:nvGrpSpPr>
            <p:grpSpPr>
              <a:xfrm>
                <a:off x="4023919" y="3766409"/>
                <a:ext cx="37783" cy="32357"/>
                <a:chOff x="4023919" y="3766409"/>
                <a:chExt cx="37783" cy="32357"/>
              </a:xfrm>
            </p:grpSpPr>
            <p:sp>
              <p:nvSpPr>
                <p:cNvPr id="5195" name="Google Shape;5195;p77"/>
                <p:cNvSpPr/>
                <p:nvPr/>
              </p:nvSpPr>
              <p:spPr>
                <a:xfrm>
                  <a:off x="4023919" y="37664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6" name="Google Shape;5196;p77"/>
                <p:cNvSpPr/>
                <p:nvPr/>
              </p:nvSpPr>
              <p:spPr>
                <a:xfrm>
                  <a:off x="4039051" y="377611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97" name="Google Shape;5197;p77"/>
              <p:cNvGrpSpPr/>
              <p:nvPr/>
            </p:nvGrpSpPr>
            <p:grpSpPr>
              <a:xfrm>
                <a:off x="3973882" y="3779449"/>
                <a:ext cx="37776" cy="32357"/>
                <a:chOff x="3973882" y="3779449"/>
                <a:chExt cx="37776" cy="32357"/>
              </a:xfrm>
            </p:grpSpPr>
            <p:sp>
              <p:nvSpPr>
                <p:cNvPr id="5198" name="Google Shape;5198;p77"/>
                <p:cNvSpPr/>
                <p:nvPr/>
              </p:nvSpPr>
              <p:spPr>
                <a:xfrm>
                  <a:off x="3973882" y="3779449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899"/>
                        <a:pt x="919" y="4113"/>
                        <a:pt x="2746" y="4113"/>
                      </a:cubicBezTo>
                      <a:cubicBezTo>
                        <a:pt x="3883" y="4113"/>
                        <a:pt x="4802" y="3194"/>
                        <a:pt x="4802" y="2069"/>
                      </a:cubicBezTo>
                      <a:cubicBezTo>
                        <a:pt x="4802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9" name="Google Shape;5199;p77"/>
                <p:cNvSpPr/>
                <p:nvPr/>
              </p:nvSpPr>
              <p:spPr>
                <a:xfrm>
                  <a:off x="3989006" y="37891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23"/>
                      </a:cubicBezTo>
                      <a:cubicBezTo>
                        <a:pt x="0" y="1282"/>
                        <a:pt x="363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00" name="Google Shape;5200;p77"/>
              <p:cNvGrpSpPr/>
              <p:nvPr/>
            </p:nvGrpSpPr>
            <p:grpSpPr>
              <a:xfrm>
                <a:off x="4073398" y="3838028"/>
                <a:ext cx="37776" cy="32380"/>
                <a:chOff x="4073398" y="3838028"/>
                <a:chExt cx="37776" cy="32380"/>
              </a:xfrm>
            </p:grpSpPr>
            <p:sp>
              <p:nvSpPr>
                <p:cNvPr id="5201" name="Google Shape;5201;p77"/>
                <p:cNvSpPr/>
                <p:nvPr/>
              </p:nvSpPr>
              <p:spPr>
                <a:xfrm>
                  <a:off x="4073398" y="3838028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5" y="609"/>
                      </a:cubicBezTo>
                      <a:cubicBezTo>
                        <a:pt x="0" y="1891"/>
                        <a:pt x="920" y="4105"/>
                        <a:pt x="2746" y="4117"/>
                      </a:cubicBezTo>
                      <a:cubicBezTo>
                        <a:pt x="3883" y="4105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2" name="Google Shape;5202;p77"/>
                <p:cNvSpPr/>
                <p:nvPr/>
              </p:nvSpPr>
              <p:spPr>
                <a:xfrm>
                  <a:off x="4088428" y="38476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03" name="Google Shape;5203;p77"/>
              <p:cNvGrpSpPr/>
              <p:nvPr/>
            </p:nvGrpSpPr>
            <p:grpSpPr>
              <a:xfrm>
                <a:off x="4342672" y="4144496"/>
                <a:ext cx="37752" cy="32364"/>
                <a:chOff x="4342672" y="4144496"/>
                <a:chExt cx="37752" cy="32364"/>
              </a:xfrm>
            </p:grpSpPr>
            <p:sp>
              <p:nvSpPr>
                <p:cNvPr id="5204" name="Google Shape;5204;p77"/>
                <p:cNvSpPr/>
                <p:nvPr/>
              </p:nvSpPr>
              <p:spPr>
                <a:xfrm>
                  <a:off x="4342672" y="4144496"/>
                  <a:ext cx="37752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0" h="4115" extrusionOk="0">
                      <a:moveTo>
                        <a:pt x="2729" y="1"/>
                      </a:moveTo>
                      <a:cubicBezTo>
                        <a:pt x="2224" y="1"/>
                        <a:pt x="1710" y="188"/>
                        <a:pt x="1291" y="606"/>
                      </a:cubicBezTo>
                      <a:cubicBezTo>
                        <a:pt x="1" y="1897"/>
                        <a:pt x="912" y="4114"/>
                        <a:pt x="2740" y="4114"/>
                      </a:cubicBezTo>
                      <a:cubicBezTo>
                        <a:pt x="2745" y="4114"/>
                        <a:pt x="2750" y="4114"/>
                        <a:pt x="2755" y="4114"/>
                      </a:cubicBezTo>
                      <a:cubicBezTo>
                        <a:pt x="3880" y="4114"/>
                        <a:pt x="4800" y="3195"/>
                        <a:pt x="4800" y="2058"/>
                      </a:cubicBezTo>
                      <a:cubicBezTo>
                        <a:pt x="4800" y="822"/>
                        <a:pt x="3785" y="1"/>
                        <a:pt x="27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5" name="Google Shape;5205;p77"/>
                <p:cNvSpPr/>
                <p:nvPr/>
              </p:nvSpPr>
              <p:spPr>
                <a:xfrm>
                  <a:off x="4355586" y="4154209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01" y="0"/>
                      </a:moveTo>
                      <a:cubicBezTo>
                        <a:pt x="363" y="0"/>
                        <a:pt x="0" y="895"/>
                        <a:pt x="520" y="1416"/>
                      </a:cubicBezTo>
                      <a:cubicBezTo>
                        <a:pt x="688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06" name="Google Shape;5206;p77"/>
              <p:cNvGrpSpPr/>
              <p:nvPr/>
            </p:nvGrpSpPr>
            <p:grpSpPr>
              <a:xfrm>
                <a:off x="4406386" y="4056872"/>
                <a:ext cx="37783" cy="32364"/>
                <a:chOff x="4406386" y="4056872"/>
                <a:chExt cx="37783" cy="32364"/>
              </a:xfrm>
            </p:grpSpPr>
            <p:sp>
              <p:nvSpPr>
                <p:cNvPr id="5207" name="Google Shape;5207;p77"/>
                <p:cNvSpPr/>
                <p:nvPr/>
              </p:nvSpPr>
              <p:spPr>
                <a:xfrm>
                  <a:off x="4406386" y="4056872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3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8" name="Google Shape;5208;p77"/>
                <p:cNvSpPr/>
                <p:nvPr/>
              </p:nvSpPr>
              <p:spPr>
                <a:xfrm>
                  <a:off x="4419332" y="4066577"/>
                  <a:ext cx="15227" cy="13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5" extrusionOk="0">
                      <a:moveTo>
                        <a:pt x="1123" y="1"/>
                      </a:moveTo>
                      <a:cubicBezTo>
                        <a:pt x="1115" y="1"/>
                        <a:pt x="1108" y="1"/>
                        <a:pt x="1101" y="1"/>
                      </a:cubicBezTo>
                      <a:cubicBezTo>
                        <a:pt x="363" y="1"/>
                        <a:pt x="0" y="884"/>
                        <a:pt x="520" y="1404"/>
                      </a:cubicBezTo>
                      <a:cubicBezTo>
                        <a:pt x="689" y="1577"/>
                        <a:pt x="898" y="1655"/>
                        <a:pt x="1103" y="1655"/>
                      </a:cubicBezTo>
                      <a:cubicBezTo>
                        <a:pt x="1528" y="1655"/>
                        <a:pt x="1936" y="1322"/>
                        <a:pt x="1936" y="824"/>
                      </a:cubicBezTo>
                      <a:cubicBezTo>
                        <a:pt x="1936" y="371"/>
                        <a:pt x="1572" y="1"/>
                        <a:pt x="11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09" name="Google Shape;5209;p77"/>
              <p:cNvGrpSpPr/>
              <p:nvPr/>
            </p:nvGrpSpPr>
            <p:grpSpPr>
              <a:xfrm>
                <a:off x="4284416" y="4245254"/>
                <a:ext cx="37783" cy="32357"/>
                <a:chOff x="4284416" y="4245254"/>
                <a:chExt cx="37783" cy="32357"/>
              </a:xfrm>
            </p:grpSpPr>
            <p:sp>
              <p:nvSpPr>
                <p:cNvPr id="5210" name="Google Shape;5210;p77"/>
                <p:cNvSpPr/>
                <p:nvPr/>
              </p:nvSpPr>
              <p:spPr>
                <a:xfrm>
                  <a:off x="4284416" y="4245254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1" name="Google Shape;5211;p77"/>
                <p:cNvSpPr/>
                <p:nvPr/>
              </p:nvSpPr>
              <p:spPr>
                <a:xfrm>
                  <a:off x="4299548" y="425495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12" name="Google Shape;5212;p77"/>
              <p:cNvGrpSpPr/>
              <p:nvPr/>
            </p:nvGrpSpPr>
            <p:grpSpPr>
              <a:xfrm>
                <a:off x="4219057" y="4331258"/>
                <a:ext cx="37776" cy="32364"/>
                <a:chOff x="4219057" y="4331258"/>
                <a:chExt cx="37776" cy="32364"/>
              </a:xfrm>
            </p:grpSpPr>
            <p:sp>
              <p:nvSpPr>
                <p:cNvPr id="5213" name="Google Shape;5213;p77"/>
                <p:cNvSpPr/>
                <p:nvPr/>
              </p:nvSpPr>
              <p:spPr>
                <a:xfrm>
                  <a:off x="4219057" y="4331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4" name="Google Shape;5214;p77"/>
                <p:cNvSpPr/>
                <p:nvPr/>
              </p:nvSpPr>
              <p:spPr>
                <a:xfrm>
                  <a:off x="4231995" y="4340971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13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15" name="Google Shape;5215;p77"/>
              <p:cNvGrpSpPr/>
              <p:nvPr/>
            </p:nvGrpSpPr>
            <p:grpSpPr>
              <a:xfrm>
                <a:off x="4204122" y="4141688"/>
                <a:ext cx="33497" cy="28699"/>
                <a:chOff x="4204122" y="4141688"/>
                <a:chExt cx="33497" cy="28699"/>
              </a:xfrm>
            </p:grpSpPr>
            <p:sp>
              <p:nvSpPr>
                <p:cNvPr id="5216" name="Google Shape;5216;p77"/>
                <p:cNvSpPr/>
                <p:nvPr/>
              </p:nvSpPr>
              <p:spPr>
                <a:xfrm>
                  <a:off x="4204122" y="4141688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8"/>
                        <a:pt x="1149" y="540"/>
                      </a:cubicBezTo>
                      <a:cubicBezTo>
                        <a:pt x="0" y="1677"/>
                        <a:pt x="811" y="3649"/>
                        <a:pt x="2432" y="3649"/>
                      </a:cubicBezTo>
                      <a:cubicBezTo>
                        <a:pt x="3448" y="3649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7" name="Google Shape;5217;p77"/>
                <p:cNvSpPr/>
                <p:nvPr/>
              </p:nvSpPr>
              <p:spPr>
                <a:xfrm>
                  <a:off x="4216965" y="4151259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6" y="0"/>
                        <a:pt x="0" y="641"/>
                        <a:pt x="375" y="1016"/>
                      </a:cubicBezTo>
                      <a:cubicBezTo>
                        <a:pt x="498" y="1139"/>
                        <a:pt x="650" y="1195"/>
                        <a:pt x="799" y="1195"/>
                      </a:cubicBezTo>
                      <a:cubicBezTo>
                        <a:pt x="1103" y="1195"/>
                        <a:pt x="1395" y="963"/>
                        <a:pt x="1404" y="605"/>
                      </a:cubicBezTo>
                      <a:cubicBezTo>
                        <a:pt x="1404" y="278"/>
                        <a:pt x="1137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18" name="Google Shape;5218;p77"/>
              <p:cNvGrpSpPr/>
              <p:nvPr/>
            </p:nvGrpSpPr>
            <p:grpSpPr>
              <a:xfrm>
                <a:off x="4301546" y="4003869"/>
                <a:ext cx="38916" cy="33324"/>
                <a:chOff x="4301546" y="4003869"/>
                <a:chExt cx="38916" cy="33324"/>
              </a:xfrm>
            </p:grpSpPr>
            <p:sp>
              <p:nvSpPr>
                <p:cNvPr id="5219" name="Google Shape;5219;p77"/>
                <p:cNvSpPr/>
                <p:nvPr/>
              </p:nvSpPr>
              <p:spPr>
                <a:xfrm>
                  <a:off x="4301546" y="4003869"/>
                  <a:ext cx="38916" cy="33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8" h="4237" extrusionOk="0">
                      <a:moveTo>
                        <a:pt x="2818" y="1"/>
                      </a:moveTo>
                      <a:cubicBezTo>
                        <a:pt x="2295" y="1"/>
                        <a:pt x="1763" y="196"/>
                        <a:pt x="1331" y="631"/>
                      </a:cubicBezTo>
                      <a:cubicBezTo>
                        <a:pt x="0" y="1962"/>
                        <a:pt x="944" y="4236"/>
                        <a:pt x="2831" y="4236"/>
                      </a:cubicBezTo>
                      <a:cubicBezTo>
                        <a:pt x="3992" y="4236"/>
                        <a:pt x="4948" y="3293"/>
                        <a:pt x="4948" y="2119"/>
                      </a:cubicBezTo>
                      <a:cubicBezTo>
                        <a:pt x="4948" y="845"/>
                        <a:pt x="3905" y="1"/>
                        <a:pt x="28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0" name="Google Shape;5220;p77"/>
                <p:cNvSpPr/>
                <p:nvPr/>
              </p:nvSpPr>
              <p:spPr>
                <a:xfrm>
                  <a:off x="4314389" y="4013590"/>
                  <a:ext cx="16469" cy="1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780" extrusionOk="0">
                      <a:moveTo>
                        <a:pt x="1220" y="0"/>
                      </a:moveTo>
                      <a:cubicBezTo>
                        <a:pt x="1213" y="0"/>
                        <a:pt x="1205" y="0"/>
                        <a:pt x="1198" y="0"/>
                      </a:cubicBezTo>
                      <a:cubicBezTo>
                        <a:pt x="400" y="0"/>
                        <a:pt x="0" y="956"/>
                        <a:pt x="569" y="1512"/>
                      </a:cubicBezTo>
                      <a:cubicBezTo>
                        <a:pt x="750" y="1697"/>
                        <a:pt x="974" y="1780"/>
                        <a:pt x="1194" y="1780"/>
                      </a:cubicBezTo>
                      <a:cubicBezTo>
                        <a:pt x="1652" y="1780"/>
                        <a:pt x="2093" y="1422"/>
                        <a:pt x="2093" y="883"/>
                      </a:cubicBezTo>
                      <a:cubicBezTo>
                        <a:pt x="2093" y="395"/>
                        <a:pt x="1706" y="0"/>
                        <a:pt x="122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21" name="Google Shape;5221;p77"/>
              <p:cNvGrpSpPr/>
              <p:nvPr/>
            </p:nvGrpSpPr>
            <p:grpSpPr>
              <a:xfrm>
                <a:off x="4210681" y="3924669"/>
                <a:ext cx="36549" cy="31366"/>
                <a:chOff x="4210681" y="3924669"/>
                <a:chExt cx="36549" cy="31366"/>
              </a:xfrm>
            </p:grpSpPr>
            <p:sp>
              <p:nvSpPr>
                <p:cNvPr id="5222" name="Google Shape;5222;p77"/>
                <p:cNvSpPr/>
                <p:nvPr/>
              </p:nvSpPr>
              <p:spPr>
                <a:xfrm>
                  <a:off x="4210681" y="3924669"/>
                  <a:ext cx="36549" cy="31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7" h="3988" extrusionOk="0">
                      <a:moveTo>
                        <a:pt x="2642" y="0"/>
                      </a:moveTo>
                      <a:cubicBezTo>
                        <a:pt x="2152" y="0"/>
                        <a:pt x="1654" y="182"/>
                        <a:pt x="1247" y="589"/>
                      </a:cubicBezTo>
                      <a:cubicBezTo>
                        <a:pt x="1" y="1847"/>
                        <a:pt x="884" y="3988"/>
                        <a:pt x="2662" y="3988"/>
                      </a:cubicBezTo>
                      <a:cubicBezTo>
                        <a:pt x="3751" y="3976"/>
                        <a:pt x="4646" y="3093"/>
                        <a:pt x="4646" y="1992"/>
                      </a:cubicBezTo>
                      <a:cubicBezTo>
                        <a:pt x="4646" y="797"/>
                        <a:pt x="3665" y="0"/>
                        <a:pt x="26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3" name="Google Shape;5223;p77"/>
                <p:cNvSpPr/>
                <p:nvPr/>
              </p:nvSpPr>
              <p:spPr>
                <a:xfrm>
                  <a:off x="4225625" y="3934335"/>
                  <a:ext cx="11994" cy="11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" h="1525" extrusionOk="0">
                      <a:moveTo>
                        <a:pt x="762" y="1"/>
                      </a:moveTo>
                      <a:cubicBezTo>
                        <a:pt x="339" y="1"/>
                        <a:pt x="0" y="339"/>
                        <a:pt x="0" y="763"/>
                      </a:cubicBezTo>
                      <a:cubicBezTo>
                        <a:pt x="0" y="1186"/>
                        <a:pt x="339" y="1525"/>
                        <a:pt x="762" y="1525"/>
                      </a:cubicBezTo>
                      <a:cubicBezTo>
                        <a:pt x="1173" y="1525"/>
                        <a:pt x="1524" y="1186"/>
                        <a:pt x="1524" y="763"/>
                      </a:cubicBezTo>
                      <a:cubicBezTo>
                        <a:pt x="1524" y="339"/>
                        <a:pt x="1173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24" name="Google Shape;5224;p77"/>
              <p:cNvGrpSpPr/>
              <p:nvPr/>
            </p:nvGrpSpPr>
            <p:grpSpPr>
              <a:xfrm>
                <a:off x="3987771" y="3628874"/>
                <a:ext cx="31499" cy="26993"/>
                <a:chOff x="3987771" y="3628874"/>
                <a:chExt cx="31499" cy="26993"/>
              </a:xfrm>
            </p:grpSpPr>
            <p:sp>
              <p:nvSpPr>
                <p:cNvPr id="5225" name="Google Shape;5225;p77"/>
                <p:cNvSpPr/>
                <p:nvPr/>
              </p:nvSpPr>
              <p:spPr>
                <a:xfrm>
                  <a:off x="3987771" y="3628874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6" name="Google Shape;5226;p77"/>
                <p:cNvSpPr/>
                <p:nvPr/>
              </p:nvSpPr>
              <p:spPr>
                <a:xfrm>
                  <a:off x="4000709" y="3638540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27" name="Google Shape;5227;p77"/>
              <p:cNvGrpSpPr/>
              <p:nvPr/>
            </p:nvGrpSpPr>
            <p:grpSpPr>
              <a:xfrm>
                <a:off x="4087382" y="3775674"/>
                <a:ext cx="31405" cy="26898"/>
                <a:chOff x="4087382" y="3775674"/>
                <a:chExt cx="31405" cy="26898"/>
              </a:xfrm>
            </p:grpSpPr>
            <p:sp>
              <p:nvSpPr>
                <p:cNvPr id="5228" name="Google Shape;5228;p77"/>
                <p:cNvSpPr/>
                <p:nvPr/>
              </p:nvSpPr>
              <p:spPr>
                <a:xfrm>
                  <a:off x="4087382" y="37756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20"/>
                        <a:pt x="2275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9" name="Google Shape;5229;p77"/>
                <p:cNvSpPr/>
                <p:nvPr/>
              </p:nvSpPr>
              <p:spPr>
                <a:xfrm>
                  <a:off x="4101460" y="378534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30" name="Google Shape;5230;p77"/>
              <p:cNvGrpSpPr/>
              <p:nvPr/>
            </p:nvGrpSpPr>
            <p:grpSpPr>
              <a:xfrm>
                <a:off x="4118873" y="3856637"/>
                <a:ext cx="31405" cy="26906"/>
                <a:chOff x="4118873" y="3856637"/>
                <a:chExt cx="31405" cy="26906"/>
              </a:xfrm>
            </p:grpSpPr>
            <p:sp>
              <p:nvSpPr>
                <p:cNvPr id="5231" name="Google Shape;5231;p77"/>
                <p:cNvSpPr/>
                <p:nvPr/>
              </p:nvSpPr>
              <p:spPr>
                <a:xfrm>
                  <a:off x="4118873" y="3856637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2" name="Google Shape;5232;p77"/>
                <p:cNvSpPr/>
                <p:nvPr/>
              </p:nvSpPr>
              <p:spPr>
                <a:xfrm>
                  <a:off x="4133046" y="3866310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33" name="Google Shape;5233;p77"/>
              <p:cNvGrpSpPr/>
              <p:nvPr/>
            </p:nvGrpSpPr>
            <p:grpSpPr>
              <a:xfrm>
                <a:off x="4168541" y="3639523"/>
                <a:ext cx="31499" cy="26906"/>
                <a:chOff x="4168541" y="3639523"/>
                <a:chExt cx="31499" cy="26906"/>
              </a:xfrm>
            </p:grpSpPr>
            <p:sp>
              <p:nvSpPr>
                <p:cNvPr id="5234" name="Google Shape;5234;p77"/>
                <p:cNvSpPr/>
                <p:nvPr/>
              </p:nvSpPr>
              <p:spPr>
                <a:xfrm>
                  <a:off x="4168541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2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5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5" name="Google Shape;5235;p77"/>
                <p:cNvSpPr/>
                <p:nvPr/>
              </p:nvSpPr>
              <p:spPr>
                <a:xfrm>
                  <a:off x="4182713" y="3649197"/>
                  <a:ext cx="7716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969" extrusionOk="0">
                      <a:moveTo>
                        <a:pt x="496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96" y="968"/>
                      </a:cubicBezTo>
                      <a:cubicBezTo>
                        <a:pt x="763" y="968"/>
                        <a:pt x="980" y="751"/>
                        <a:pt x="980" y="485"/>
                      </a:cubicBezTo>
                      <a:cubicBezTo>
                        <a:pt x="980" y="218"/>
                        <a:pt x="763" y="1"/>
                        <a:pt x="49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36" name="Google Shape;5236;p77"/>
              <p:cNvGrpSpPr/>
              <p:nvPr/>
            </p:nvGrpSpPr>
            <p:grpSpPr>
              <a:xfrm>
                <a:off x="3965789" y="3393545"/>
                <a:ext cx="31405" cy="26945"/>
                <a:chOff x="3965789" y="3393545"/>
                <a:chExt cx="31405" cy="26945"/>
              </a:xfrm>
            </p:grpSpPr>
            <p:sp>
              <p:nvSpPr>
                <p:cNvPr id="5237" name="Google Shape;5237;p77"/>
                <p:cNvSpPr/>
                <p:nvPr/>
              </p:nvSpPr>
              <p:spPr>
                <a:xfrm>
                  <a:off x="3965789" y="3393545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0"/>
                      </a:moveTo>
                      <a:cubicBezTo>
                        <a:pt x="1854" y="0"/>
                        <a:pt x="1426" y="158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8" name="Google Shape;5238;p77"/>
                <p:cNvSpPr/>
                <p:nvPr/>
              </p:nvSpPr>
              <p:spPr>
                <a:xfrm>
                  <a:off x="3978632" y="3403259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9" y="1"/>
                        <a:pt x="1" y="509"/>
                        <a:pt x="315" y="823"/>
                      </a:cubicBezTo>
                      <a:cubicBezTo>
                        <a:pt x="413" y="921"/>
                        <a:pt x="533" y="964"/>
                        <a:pt x="651" y="964"/>
                      </a:cubicBezTo>
                      <a:cubicBezTo>
                        <a:pt x="899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39" name="Google Shape;5239;p77"/>
              <p:cNvGrpSpPr/>
              <p:nvPr/>
            </p:nvGrpSpPr>
            <p:grpSpPr>
              <a:xfrm>
                <a:off x="3925166" y="3491008"/>
                <a:ext cx="31405" cy="27001"/>
                <a:chOff x="3925166" y="3491008"/>
                <a:chExt cx="31405" cy="27001"/>
              </a:xfrm>
            </p:grpSpPr>
            <p:sp>
              <p:nvSpPr>
                <p:cNvPr id="5240" name="Google Shape;5240;p77"/>
                <p:cNvSpPr/>
                <p:nvPr/>
              </p:nvSpPr>
              <p:spPr>
                <a:xfrm>
                  <a:off x="3925166" y="349100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5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1" name="Google Shape;5241;p77"/>
                <p:cNvSpPr/>
                <p:nvPr/>
              </p:nvSpPr>
              <p:spPr>
                <a:xfrm>
                  <a:off x="3939339" y="350068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5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5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42" name="Google Shape;5242;p77"/>
              <p:cNvGrpSpPr/>
              <p:nvPr/>
            </p:nvGrpSpPr>
            <p:grpSpPr>
              <a:xfrm>
                <a:off x="3682845" y="3340976"/>
                <a:ext cx="31397" cy="26898"/>
                <a:chOff x="3682845" y="3340976"/>
                <a:chExt cx="31397" cy="26898"/>
              </a:xfrm>
            </p:grpSpPr>
            <p:sp>
              <p:nvSpPr>
                <p:cNvPr id="5243" name="Google Shape;5243;p77"/>
                <p:cNvSpPr/>
                <p:nvPr/>
              </p:nvSpPr>
              <p:spPr>
                <a:xfrm>
                  <a:off x="3682845" y="3340976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4" name="Google Shape;5244;p77"/>
                <p:cNvSpPr/>
                <p:nvPr/>
              </p:nvSpPr>
              <p:spPr>
                <a:xfrm>
                  <a:off x="3695783" y="3350650"/>
                  <a:ext cx="8856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2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23"/>
                      </a:cubicBezTo>
                      <a:cubicBezTo>
                        <a:pt x="401" y="926"/>
                        <a:pt x="524" y="972"/>
                        <a:pt x="643" y="972"/>
                      </a:cubicBezTo>
                      <a:cubicBezTo>
                        <a:pt x="890" y="972"/>
                        <a:pt x="1125" y="777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45" name="Google Shape;5245;p77"/>
              <p:cNvGrpSpPr/>
              <p:nvPr/>
            </p:nvGrpSpPr>
            <p:grpSpPr>
              <a:xfrm>
                <a:off x="3795393" y="3353725"/>
                <a:ext cx="31499" cy="26993"/>
                <a:chOff x="3795393" y="3353725"/>
                <a:chExt cx="31499" cy="26993"/>
              </a:xfrm>
            </p:grpSpPr>
            <p:sp>
              <p:nvSpPr>
                <p:cNvPr id="5246" name="Google Shape;5246;p77"/>
                <p:cNvSpPr/>
                <p:nvPr/>
              </p:nvSpPr>
              <p:spPr>
                <a:xfrm>
                  <a:off x="3795393" y="335372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32"/>
                        <a:pt x="2299" y="3432"/>
                      </a:cubicBezTo>
                      <a:cubicBezTo>
                        <a:pt x="3242" y="3432"/>
                        <a:pt x="4005" y="2658"/>
                        <a:pt x="4005" y="1714"/>
                      </a:cubicBezTo>
                      <a:cubicBezTo>
                        <a:pt x="4005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7" name="Google Shape;5247;p77"/>
                <p:cNvSpPr/>
                <p:nvPr/>
              </p:nvSpPr>
              <p:spPr>
                <a:xfrm>
                  <a:off x="3809668" y="3363399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06" y="0"/>
                        <a:pt x="0" y="218"/>
                        <a:pt x="0" y="484"/>
                      </a:cubicBezTo>
                      <a:cubicBezTo>
                        <a:pt x="0" y="750"/>
                        <a:pt x="206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48" name="Google Shape;5248;p77"/>
              <p:cNvGrpSpPr/>
              <p:nvPr/>
            </p:nvGrpSpPr>
            <p:grpSpPr>
              <a:xfrm>
                <a:off x="4176909" y="4363221"/>
                <a:ext cx="38924" cy="33316"/>
                <a:chOff x="4176909" y="4363221"/>
                <a:chExt cx="38924" cy="33316"/>
              </a:xfrm>
            </p:grpSpPr>
            <p:sp>
              <p:nvSpPr>
                <p:cNvPr id="5249" name="Google Shape;5249;p77"/>
                <p:cNvSpPr/>
                <p:nvPr/>
              </p:nvSpPr>
              <p:spPr>
                <a:xfrm>
                  <a:off x="4176909" y="4363221"/>
                  <a:ext cx="38924" cy="33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9" h="4236" extrusionOk="0">
                      <a:moveTo>
                        <a:pt x="2823" y="0"/>
                      </a:moveTo>
                      <a:cubicBezTo>
                        <a:pt x="2301" y="0"/>
                        <a:pt x="1767" y="195"/>
                        <a:pt x="1331" y="631"/>
                      </a:cubicBezTo>
                      <a:cubicBezTo>
                        <a:pt x="1" y="1961"/>
                        <a:pt x="944" y="4236"/>
                        <a:pt x="2831" y="4236"/>
                      </a:cubicBezTo>
                      <a:cubicBezTo>
                        <a:pt x="4005" y="4236"/>
                        <a:pt x="4948" y="3292"/>
                        <a:pt x="4948" y="2119"/>
                      </a:cubicBezTo>
                      <a:cubicBezTo>
                        <a:pt x="4948" y="844"/>
                        <a:pt x="3911" y="0"/>
                        <a:pt x="28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0" name="Google Shape;5250;p77"/>
                <p:cNvSpPr/>
                <p:nvPr/>
              </p:nvSpPr>
              <p:spPr>
                <a:xfrm>
                  <a:off x="4192230" y="4372934"/>
                  <a:ext cx="13897" cy="1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7" h="1779" extrusionOk="0">
                      <a:moveTo>
                        <a:pt x="883" y="1"/>
                      </a:moveTo>
                      <a:cubicBezTo>
                        <a:pt x="399" y="1"/>
                        <a:pt x="0" y="400"/>
                        <a:pt x="0" y="896"/>
                      </a:cubicBezTo>
                      <a:cubicBezTo>
                        <a:pt x="0" y="1380"/>
                        <a:pt x="399" y="1779"/>
                        <a:pt x="883" y="1779"/>
                      </a:cubicBezTo>
                      <a:cubicBezTo>
                        <a:pt x="1379" y="1779"/>
                        <a:pt x="1766" y="1380"/>
                        <a:pt x="1766" y="896"/>
                      </a:cubicBezTo>
                      <a:cubicBezTo>
                        <a:pt x="1766" y="400"/>
                        <a:pt x="1379" y="1"/>
                        <a:pt x="88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51" name="Google Shape;5251;p77"/>
              <p:cNvGrpSpPr/>
              <p:nvPr/>
            </p:nvGrpSpPr>
            <p:grpSpPr>
              <a:xfrm>
                <a:off x="4226191" y="4007660"/>
                <a:ext cx="33560" cy="28770"/>
                <a:chOff x="4226191" y="4007660"/>
                <a:chExt cx="33560" cy="28770"/>
              </a:xfrm>
            </p:grpSpPr>
            <p:sp>
              <p:nvSpPr>
                <p:cNvPr id="5252" name="Google Shape;5252;p77"/>
                <p:cNvSpPr/>
                <p:nvPr/>
              </p:nvSpPr>
              <p:spPr>
                <a:xfrm>
                  <a:off x="4226191" y="4007660"/>
                  <a:ext cx="33560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3658" extrusionOk="0">
                      <a:moveTo>
                        <a:pt x="2427" y="1"/>
                      </a:moveTo>
                      <a:cubicBezTo>
                        <a:pt x="1980" y="1"/>
                        <a:pt x="1524" y="167"/>
                        <a:pt x="1150" y="537"/>
                      </a:cubicBezTo>
                      <a:cubicBezTo>
                        <a:pt x="1" y="1686"/>
                        <a:pt x="811" y="3645"/>
                        <a:pt x="2444" y="3658"/>
                      </a:cubicBezTo>
                      <a:cubicBezTo>
                        <a:pt x="3436" y="3645"/>
                        <a:pt x="4259" y="2835"/>
                        <a:pt x="4259" y="1843"/>
                      </a:cubicBezTo>
                      <a:cubicBezTo>
                        <a:pt x="4267" y="736"/>
                        <a:pt x="3369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3" name="Google Shape;5253;p77"/>
                <p:cNvSpPr/>
                <p:nvPr/>
              </p:nvSpPr>
              <p:spPr>
                <a:xfrm>
                  <a:off x="4239129" y="4017397"/>
                  <a:ext cx="10948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" h="1193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8"/>
                        <a:pt x="647" y="1192"/>
                        <a:pt x="794" y="1192"/>
                      </a:cubicBezTo>
                      <a:cubicBezTo>
                        <a:pt x="1099" y="1192"/>
                        <a:pt x="1392" y="957"/>
                        <a:pt x="1392" y="605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54" name="Google Shape;5254;p77"/>
              <p:cNvGrpSpPr/>
              <p:nvPr/>
            </p:nvGrpSpPr>
            <p:grpSpPr>
              <a:xfrm>
                <a:off x="3597785" y="3377045"/>
                <a:ext cx="33591" cy="28699"/>
                <a:chOff x="3597785" y="3377045"/>
                <a:chExt cx="33591" cy="28699"/>
              </a:xfrm>
            </p:grpSpPr>
            <p:sp>
              <p:nvSpPr>
                <p:cNvPr id="5255" name="Google Shape;5255;p77"/>
                <p:cNvSpPr/>
                <p:nvPr/>
              </p:nvSpPr>
              <p:spPr>
                <a:xfrm>
                  <a:off x="3597785" y="3377045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28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0" y="1676"/>
                        <a:pt x="811" y="3648"/>
                        <a:pt x="2444" y="3648"/>
                      </a:cubicBezTo>
                      <a:cubicBezTo>
                        <a:pt x="3448" y="3648"/>
                        <a:pt x="4259" y="2826"/>
                        <a:pt x="4271" y="1822"/>
                      </a:cubicBezTo>
                      <a:cubicBezTo>
                        <a:pt x="4262" y="726"/>
                        <a:pt x="3364" y="0"/>
                        <a:pt x="242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6" name="Google Shape;5256;p77"/>
                <p:cNvSpPr/>
                <p:nvPr/>
              </p:nvSpPr>
              <p:spPr>
                <a:xfrm>
                  <a:off x="3612343" y="3386703"/>
                  <a:ext cx="9328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87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20" y="1186"/>
                        <a:pt x="1186" y="920"/>
                        <a:pt x="1186" y="594"/>
                      </a:cubicBezTo>
                      <a:cubicBezTo>
                        <a:pt x="1186" y="267"/>
                        <a:pt x="920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57" name="Google Shape;5257;p77"/>
              <p:cNvGrpSpPr/>
              <p:nvPr/>
            </p:nvGrpSpPr>
            <p:grpSpPr>
              <a:xfrm>
                <a:off x="3887870" y="3669796"/>
                <a:ext cx="33591" cy="28692"/>
                <a:chOff x="3887870" y="3669796"/>
                <a:chExt cx="33591" cy="28692"/>
              </a:xfrm>
            </p:grpSpPr>
            <p:sp>
              <p:nvSpPr>
                <p:cNvPr id="5258" name="Google Shape;5258;p77"/>
                <p:cNvSpPr/>
                <p:nvPr/>
              </p:nvSpPr>
              <p:spPr>
                <a:xfrm>
                  <a:off x="3887870" y="3669796"/>
                  <a:ext cx="33591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8" extrusionOk="0">
                      <a:moveTo>
                        <a:pt x="2431" y="0"/>
                      </a:moveTo>
                      <a:cubicBezTo>
                        <a:pt x="1981" y="0"/>
                        <a:pt x="1522" y="167"/>
                        <a:pt x="1150" y="539"/>
                      </a:cubicBezTo>
                      <a:cubicBezTo>
                        <a:pt x="1" y="1676"/>
                        <a:pt x="823" y="3648"/>
                        <a:pt x="2444" y="3648"/>
                      </a:cubicBezTo>
                      <a:cubicBezTo>
                        <a:pt x="3448" y="3648"/>
                        <a:pt x="4271" y="2825"/>
                        <a:pt x="4271" y="1821"/>
                      </a:cubicBezTo>
                      <a:cubicBezTo>
                        <a:pt x="4271" y="725"/>
                        <a:pt x="3370" y="0"/>
                        <a:pt x="24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9" name="Google Shape;5259;p77"/>
                <p:cNvSpPr/>
                <p:nvPr/>
              </p:nvSpPr>
              <p:spPr>
                <a:xfrm>
                  <a:off x="3902428" y="3679454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3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60" name="Google Shape;5260;p77"/>
              <p:cNvGrpSpPr/>
              <p:nvPr/>
            </p:nvGrpSpPr>
            <p:grpSpPr>
              <a:xfrm>
                <a:off x="3818320" y="3481625"/>
                <a:ext cx="33497" cy="28770"/>
                <a:chOff x="3818320" y="3481625"/>
                <a:chExt cx="33497" cy="28770"/>
              </a:xfrm>
            </p:grpSpPr>
            <p:sp>
              <p:nvSpPr>
                <p:cNvPr id="5261" name="Google Shape;5261;p77"/>
                <p:cNvSpPr/>
                <p:nvPr/>
              </p:nvSpPr>
              <p:spPr>
                <a:xfrm>
                  <a:off x="3818320" y="3481625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1"/>
                      </a:moveTo>
                      <a:cubicBezTo>
                        <a:pt x="1975" y="1"/>
                        <a:pt x="1520" y="166"/>
                        <a:pt x="1150" y="537"/>
                      </a:cubicBezTo>
                      <a:cubicBezTo>
                        <a:pt x="1" y="1686"/>
                        <a:pt x="811" y="3658"/>
                        <a:pt x="2432" y="3658"/>
                      </a:cubicBezTo>
                      <a:cubicBezTo>
                        <a:pt x="3448" y="3658"/>
                        <a:pt x="4259" y="2835"/>
                        <a:pt x="4259" y="1831"/>
                      </a:cubicBezTo>
                      <a:cubicBezTo>
                        <a:pt x="4259" y="732"/>
                        <a:pt x="3359" y="1"/>
                        <a:pt x="24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2" name="Google Shape;5262;p77"/>
                <p:cNvSpPr/>
                <p:nvPr/>
              </p:nvSpPr>
              <p:spPr>
                <a:xfrm>
                  <a:off x="3831258" y="3491362"/>
                  <a:ext cx="10956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2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6" y="1192"/>
                        <a:pt x="792" y="1192"/>
                      </a:cubicBezTo>
                      <a:cubicBezTo>
                        <a:pt x="1098" y="1192"/>
                        <a:pt x="1392" y="953"/>
                        <a:pt x="1392" y="593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63" name="Google Shape;5263;p77"/>
              <p:cNvGrpSpPr/>
              <p:nvPr/>
            </p:nvGrpSpPr>
            <p:grpSpPr>
              <a:xfrm>
                <a:off x="4278139" y="4120948"/>
                <a:ext cx="37492" cy="32129"/>
                <a:chOff x="4278139" y="4120948"/>
                <a:chExt cx="37492" cy="32129"/>
              </a:xfrm>
            </p:grpSpPr>
            <p:sp>
              <p:nvSpPr>
                <p:cNvPr id="5264" name="Google Shape;5264;p77"/>
                <p:cNvSpPr/>
                <p:nvPr/>
              </p:nvSpPr>
              <p:spPr>
                <a:xfrm>
                  <a:off x="4278139" y="4120948"/>
                  <a:ext cx="37492" cy="321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7" h="4085" extrusionOk="0">
                      <a:moveTo>
                        <a:pt x="2708" y="0"/>
                      </a:moveTo>
                      <a:cubicBezTo>
                        <a:pt x="2207" y="0"/>
                        <a:pt x="1697" y="186"/>
                        <a:pt x="1283" y="600"/>
                      </a:cubicBezTo>
                      <a:cubicBezTo>
                        <a:pt x="1" y="1895"/>
                        <a:pt x="908" y="4084"/>
                        <a:pt x="2722" y="4084"/>
                      </a:cubicBezTo>
                      <a:cubicBezTo>
                        <a:pt x="3847" y="4084"/>
                        <a:pt x="4755" y="3177"/>
                        <a:pt x="4767" y="2052"/>
                      </a:cubicBezTo>
                      <a:cubicBezTo>
                        <a:pt x="4767" y="815"/>
                        <a:pt x="3758" y="0"/>
                        <a:pt x="27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5" name="Google Shape;5265;p77"/>
                <p:cNvSpPr/>
                <p:nvPr/>
              </p:nvSpPr>
              <p:spPr>
                <a:xfrm>
                  <a:off x="4290983" y="4130614"/>
                  <a:ext cx="14943" cy="12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1629" extrusionOk="0">
                      <a:moveTo>
                        <a:pt x="1089" y="0"/>
                      </a:moveTo>
                      <a:cubicBezTo>
                        <a:pt x="363" y="0"/>
                        <a:pt x="1" y="883"/>
                        <a:pt x="509" y="1391"/>
                      </a:cubicBezTo>
                      <a:cubicBezTo>
                        <a:pt x="673" y="1555"/>
                        <a:pt x="876" y="1629"/>
                        <a:pt x="1076" y="1629"/>
                      </a:cubicBezTo>
                      <a:cubicBezTo>
                        <a:pt x="1495" y="1629"/>
                        <a:pt x="1900" y="1306"/>
                        <a:pt x="1900" y="823"/>
                      </a:cubicBezTo>
                      <a:cubicBezTo>
                        <a:pt x="1900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66" name="Google Shape;5266;p77"/>
              <p:cNvGrpSpPr/>
              <p:nvPr/>
            </p:nvGrpSpPr>
            <p:grpSpPr>
              <a:xfrm>
                <a:off x="4419898" y="3977388"/>
                <a:ext cx="33497" cy="28692"/>
                <a:chOff x="4419898" y="3977388"/>
                <a:chExt cx="33497" cy="28692"/>
              </a:xfrm>
            </p:grpSpPr>
            <p:sp>
              <p:nvSpPr>
                <p:cNvPr id="5267" name="Google Shape;5267;p77"/>
                <p:cNvSpPr/>
                <p:nvPr/>
              </p:nvSpPr>
              <p:spPr>
                <a:xfrm>
                  <a:off x="4419898" y="3977388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1" y="1688"/>
                        <a:pt x="811" y="3648"/>
                        <a:pt x="2432" y="3648"/>
                      </a:cubicBezTo>
                      <a:cubicBezTo>
                        <a:pt x="3448" y="3648"/>
                        <a:pt x="4259" y="2837"/>
                        <a:pt x="4259" y="1833"/>
                      </a:cubicBezTo>
                      <a:cubicBezTo>
                        <a:pt x="4259" y="729"/>
                        <a:pt x="3362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8" name="Google Shape;5268;p77"/>
                <p:cNvSpPr/>
                <p:nvPr/>
              </p:nvSpPr>
              <p:spPr>
                <a:xfrm>
                  <a:off x="4432742" y="3987046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9" y="1139"/>
                        <a:pt x="650" y="1195"/>
                        <a:pt x="799" y="1195"/>
                      </a:cubicBezTo>
                      <a:cubicBezTo>
                        <a:pt x="1104" y="1195"/>
                        <a:pt x="1396" y="963"/>
                        <a:pt x="1404" y="605"/>
                      </a:cubicBezTo>
                      <a:cubicBezTo>
                        <a:pt x="1404" y="266"/>
                        <a:pt x="1138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69" name="Google Shape;5269;p77"/>
              <p:cNvGrpSpPr/>
              <p:nvPr/>
            </p:nvGrpSpPr>
            <p:grpSpPr>
              <a:xfrm>
                <a:off x="4158930" y="4034684"/>
                <a:ext cx="33497" cy="28762"/>
                <a:chOff x="4158930" y="4034684"/>
                <a:chExt cx="33497" cy="28762"/>
              </a:xfrm>
            </p:grpSpPr>
            <p:sp>
              <p:nvSpPr>
                <p:cNvPr id="5270" name="Google Shape;5270;p77"/>
                <p:cNvSpPr/>
                <p:nvPr/>
              </p:nvSpPr>
              <p:spPr>
                <a:xfrm>
                  <a:off x="4158930" y="4034684"/>
                  <a:ext cx="33497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7" extrusionOk="0">
                      <a:moveTo>
                        <a:pt x="2421" y="0"/>
                      </a:moveTo>
                      <a:cubicBezTo>
                        <a:pt x="1974" y="0"/>
                        <a:pt x="1520" y="166"/>
                        <a:pt x="1149" y="536"/>
                      </a:cubicBezTo>
                      <a:cubicBezTo>
                        <a:pt x="0" y="1685"/>
                        <a:pt x="811" y="3645"/>
                        <a:pt x="2432" y="3657"/>
                      </a:cubicBezTo>
                      <a:cubicBezTo>
                        <a:pt x="3436" y="3645"/>
                        <a:pt x="4258" y="2834"/>
                        <a:pt x="4258" y="1830"/>
                      </a:cubicBezTo>
                      <a:cubicBezTo>
                        <a:pt x="4258" y="732"/>
                        <a:pt x="3358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1" name="Google Shape;5271;p77"/>
                <p:cNvSpPr/>
                <p:nvPr/>
              </p:nvSpPr>
              <p:spPr>
                <a:xfrm>
                  <a:off x="4173385" y="4044319"/>
                  <a:ext cx="9336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99" extrusionOk="0">
                      <a:moveTo>
                        <a:pt x="594" y="1"/>
                      </a:moveTo>
                      <a:cubicBezTo>
                        <a:pt x="267" y="1"/>
                        <a:pt x="1" y="279"/>
                        <a:pt x="1" y="605"/>
                      </a:cubicBezTo>
                      <a:cubicBezTo>
                        <a:pt x="1" y="932"/>
                        <a:pt x="267" y="1198"/>
                        <a:pt x="594" y="1198"/>
                      </a:cubicBezTo>
                      <a:cubicBezTo>
                        <a:pt x="920" y="1198"/>
                        <a:pt x="1186" y="932"/>
                        <a:pt x="1186" y="605"/>
                      </a:cubicBezTo>
                      <a:cubicBezTo>
                        <a:pt x="1186" y="279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72" name="Google Shape;5272;p77"/>
              <p:cNvGrpSpPr/>
              <p:nvPr/>
            </p:nvGrpSpPr>
            <p:grpSpPr>
              <a:xfrm>
                <a:off x="4134949" y="3957049"/>
                <a:ext cx="33497" cy="28770"/>
                <a:chOff x="4134949" y="3957049"/>
                <a:chExt cx="33497" cy="28770"/>
              </a:xfrm>
            </p:grpSpPr>
            <p:sp>
              <p:nvSpPr>
                <p:cNvPr id="5273" name="Google Shape;5273;p77"/>
                <p:cNvSpPr/>
                <p:nvPr/>
              </p:nvSpPr>
              <p:spPr>
                <a:xfrm>
                  <a:off x="4134949" y="3957049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0"/>
                      </a:moveTo>
                      <a:cubicBezTo>
                        <a:pt x="1975" y="0"/>
                        <a:pt x="1520" y="166"/>
                        <a:pt x="1150" y="536"/>
                      </a:cubicBezTo>
                      <a:cubicBezTo>
                        <a:pt x="1" y="1685"/>
                        <a:pt x="811" y="3657"/>
                        <a:pt x="2432" y="3657"/>
                      </a:cubicBezTo>
                      <a:cubicBezTo>
                        <a:pt x="3436" y="3657"/>
                        <a:pt x="4259" y="2834"/>
                        <a:pt x="4259" y="1830"/>
                      </a:cubicBezTo>
                      <a:cubicBezTo>
                        <a:pt x="4259" y="732"/>
                        <a:pt x="3359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4" name="Google Shape;5274;p77"/>
                <p:cNvSpPr/>
                <p:nvPr/>
              </p:nvSpPr>
              <p:spPr>
                <a:xfrm>
                  <a:off x="4147793" y="3966778"/>
                  <a:ext cx="10956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3" extrusionOk="0">
                      <a:moveTo>
                        <a:pt x="799" y="1"/>
                      </a:moveTo>
                      <a:cubicBezTo>
                        <a:pt x="267" y="1"/>
                        <a:pt x="1" y="642"/>
                        <a:pt x="376" y="1017"/>
                      </a:cubicBezTo>
                      <a:cubicBezTo>
                        <a:pt x="497" y="1138"/>
                        <a:pt x="646" y="1192"/>
                        <a:pt x="792" y="1192"/>
                      </a:cubicBezTo>
                      <a:cubicBezTo>
                        <a:pt x="1098" y="1192"/>
                        <a:pt x="1392" y="954"/>
                        <a:pt x="1392" y="593"/>
                      </a:cubicBezTo>
                      <a:cubicBezTo>
                        <a:pt x="1392" y="267"/>
                        <a:pt x="1126" y="1"/>
                        <a:pt x="79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75" name="Google Shape;5275;p77"/>
              <p:cNvGrpSpPr/>
              <p:nvPr/>
            </p:nvGrpSpPr>
            <p:grpSpPr>
              <a:xfrm>
                <a:off x="4193653" y="4184403"/>
                <a:ext cx="43580" cy="37264"/>
                <a:chOff x="4193653" y="4184403"/>
                <a:chExt cx="43580" cy="37264"/>
              </a:xfrm>
            </p:grpSpPr>
            <p:sp>
              <p:nvSpPr>
                <p:cNvPr id="5276" name="Google Shape;5276;p77"/>
                <p:cNvSpPr/>
                <p:nvPr/>
              </p:nvSpPr>
              <p:spPr>
                <a:xfrm>
                  <a:off x="4193653" y="4184403"/>
                  <a:ext cx="43580" cy="37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38" extrusionOk="0">
                      <a:moveTo>
                        <a:pt x="3156" y="1"/>
                      </a:moveTo>
                      <a:cubicBezTo>
                        <a:pt x="2575" y="1"/>
                        <a:pt x="1982" y="216"/>
                        <a:pt x="1501" y="698"/>
                      </a:cubicBezTo>
                      <a:cubicBezTo>
                        <a:pt x="1" y="2185"/>
                        <a:pt x="1065" y="4738"/>
                        <a:pt x="3170" y="4738"/>
                      </a:cubicBezTo>
                      <a:cubicBezTo>
                        <a:pt x="4476" y="4738"/>
                        <a:pt x="5529" y="3673"/>
                        <a:pt x="5541" y="2367"/>
                      </a:cubicBezTo>
                      <a:cubicBezTo>
                        <a:pt x="5541" y="943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7" name="Google Shape;5277;p77"/>
                <p:cNvSpPr/>
                <p:nvPr/>
              </p:nvSpPr>
              <p:spPr>
                <a:xfrm>
                  <a:off x="4206591" y="4194069"/>
                  <a:ext cx="20944" cy="1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2282" extrusionOk="0">
                      <a:moveTo>
                        <a:pt x="1525" y="1"/>
                      </a:moveTo>
                      <a:cubicBezTo>
                        <a:pt x="509" y="1"/>
                        <a:pt x="1" y="1223"/>
                        <a:pt x="714" y="1948"/>
                      </a:cubicBezTo>
                      <a:cubicBezTo>
                        <a:pt x="948" y="2179"/>
                        <a:pt x="1234" y="2282"/>
                        <a:pt x="1514" y="2282"/>
                      </a:cubicBezTo>
                      <a:cubicBezTo>
                        <a:pt x="2101" y="2282"/>
                        <a:pt x="2662" y="1826"/>
                        <a:pt x="2662" y="1138"/>
                      </a:cubicBezTo>
                      <a:cubicBezTo>
                        <a:pt x="2662" y="509"/>
                        <a:pt x="2154" y="1"/>
                        <a:pt x="152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78" name="Google Shape;5278;p77"/>
              <p:cNvGrpSpPr/>
              <p:nvPr/>
            </p:nvGrpSpPr>
            <p:grpSpPr>
              <a:xfrm>
                <a:off x="4343600" y="3943844"/>
                <a:ext cx="43580" cy="37312"/>
                <a:chOff x="4343600" y="3943844"/>
                <a:chExt cx="43580" cy="37312"/>
              </a:xfrm>
            </p:grpSpPr>
            <p:sp>
              <p:nvSpPr>
                <p:cNvPr id="5279" name="Google Shape;5279;p77"/>
                <p:cNvSpPr/>
                <p:nvPr/>
              </p:nvSpPr>
              <p:spPr>
                <a:xfrm>
                  <a:off x="4343600" y="3943844"/>
                  <a:ext cx="43580" cy="37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44" extrusionOk="0">
                      <a:moveTo>
                        <a:pt x="3156" y="1"/>
                      </a:moveTo>
                      <a:cubicBezTo>
                        <a:pt x="2574" y="1"/>
                        <a:pt x="1982" y="218"/>
                        <a:pt x="1500" y="703"/>
                      </a:cubicBezTo>
                      <a:cubicBezTo>
                        <a:pt x="0" y="2191"/>
                        <a:pt x="1065" y="4743"/>
                        <a:pt x="3169" y="4743"/>
                      </a:cubicBezTo>
                      <a:cubicBezTo>
                        <a:pt x="4476" y="4731"/>
                        <a:pt x="5528" y="3679"/>
                        <a:pt x="5540" y="2372"/>
                      </a:cubicBezTo>
                      <a:cubicBezTo>
                        <a:pt x="5540" y="949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0" name="Google Shape;5280;p77"/>
                <p:cNvSpPr/>
                <p:nvPr/>
              </p:nvSpPr>
              <p:spPr>
                <a:xfrm>
                  <a:off x="4359581" y="3953557"/>
                  <a:ext cx="17893" cy="17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5" h="2275" extrusionOk="0">
                      <a:moveTo>
                        <a:pt x="1137" y="0"/>
                      </a:moveTo>
                      <a:cubicBezTo>
                        <a:pt x="508" y="0"/>
                        <a:pt x="0" y="508"/>
                        <a:pt x="0" y="1137"/>
                      </a:cubicBezTo>
                      <a:cubicBezTo>
                        <a:pt x="0" y="1766"/>
                        <a:pt x="508" y="2274"/>
                        <a:pt x="1137" y="2274"/>
                      </a:cubicBezTo>
                      <a:cubicBezTo>
                        <a:pt x="1766" y="2274"/>
                        <a:pt x="2275" y="1766"/>
                        <a:pt x="2275" y="1137"/>
                      </a:cubicBezTo>
                      <a:cubicBezTo>
                        <a:pt x="2275" y="508"/>
                        <a:pt x="1766" y="0"/>
                        <a:pt x="113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81" name="Google Shape;5281;p77"/>
              <p:cNvGrpSpPr/>
              <p:nvPr/>
            </p:nvGrpSpPr>
            <p:grpSpPr>
              <a:xfrm>
                <a:off x="4172339" y="3381693"/>
                <a:ext cx="31499" cy="27001"/>
                <a:chOff x="4172339" y="3381693"/>
                <a:chExt cx="31499" cy="27001"/>
              </a:xfrm>
            </p:grpSpPr>
            <p:sp>
              <p:nvSpPr>
                <p:cNvPr id="5282" name="Google Shape;5282;p77"/>
                <p:cNvSpPr/>
                <p:nvPr/>
              </p:nvSpPr>
              <p:spPr>
                <a:xfrm>
                  <a:off x="4172339" y="33816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20"/>
                        <a:pt x="2299" y="3432"/>
                      </a:cubicBezTo>
                      <a:cubicBezTo>
                        <a:pt x="3243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3" name="Google Shape;5283;p77"/>
                <p:cNvSpPr/>
                <p:nvPr/>
              </p:nvSpPr>
              <p:spPr>
                <a:xfrm>
                  <a:off x="4185285" y="3391367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2" y="823"/>
                      </a:cubicBezTo>
                      <a:cubicBezTo>
                        <a:pt x="401" y="922"/>
                        <a:pt x="523" y="967"/>
                        <a:pt x="643" y="967"/>
                      </a:cubicBezTo>
                      <a:cubicBezTo>
                        <a:pt x="889" y="967"/>
                        <a:pt x="1125" y="778"/>
                        <a:pt x="1125" y="484"/>
                      </a:cubicBezTo>
                      <a:cubicBezTo>
                        <a:pt x="1125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8" name="Google Shape;5288;p78"/>
          <p:cNvGrpSpPr/>
          <p:nvPr/>
        </p:nvGrpSpPr>
        <p:grpSpPr>
          <a:xfrm>
            <a:off x="729274" y="1175734"/>
            <a:ext cx="2507799" cy="206239"/>
            <a:chOff x="106648" y="895722"/>
            <a:chExt cx="4481413" cy="374300"/>
          </a:xfrm>
        </p:grpSpPr>
        <p:grpSp>
          <p:nvGrpSpPr>
            <p:cNvPr id="5289" name="Google Shape;5289;p78"/>
            <p:cNvGrpSpPr/>
            <p:nvPr/>
          </p:nvGrpSpPr>
          <p:grpSpPr>
            <a:xfrm>
              <a:off x="2233276" y="895722"/>
              <a:ext cx="1082667" cy="223591"/>
              <a:chOff x="4808316" y="2800065"/>
              <a:chExt cx="1999386" cy="412910"/>
            </a:xfrm>
          </p:grpSpPr>
          <p:sp>
            <p:nvSpPr>
              <p:cNvPr id="5290" name="Google Shape;5290;p78"/>
              <p:cNvSpPr/>
              <p:nvPr/>
            </p:nvSpPr>
            <p:spPr>
              <a:xfrm>
                <a:off x="4849302" y="3079475"/>
                <a:ext cx="1958400" cy="133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91" name="Google Shape;5291;p78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5292" name="Google Shape;5292;p78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5293" name="Google Shape;5293;p78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294" name="Google Shape;5294;p78"/>
            <p:cNvGrpSpPr/>
            <p:nvPr/>
          </p:nvGrpSpPr>
          <p:grpSpPr>
            <a:xfrm>
              <a:off x="106648" y="895722"/>
              <a:ext cx="1088401" cy="223591"/>
              <a:chOff x="881025" y="2800065"/>
              <a:chExt cx="2009975" cy="412910"/>
            </a:xfrm>
          </p:grpSpPr>
          <p:sp>
            <p:nvSpPr>
              <p:cNvPr id="5295" name="Google Shape;5295;p78"/>
              <p:cNvSpPr/>
              <p:nvPr/>
            </p:nvSpPr>
            <p:spPr>
              <a:xfrm>
                <a:off x="932600" y="3079475"/>
                <a:ext cx="1958400" cy="133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96" name="Google Shape;5296;p78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5297" name="Google Shape;5297;p78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5298" name="Google Shape;5298;p78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299" name="Google Shape;5299;p78"/>
            <p:cNvGrpSpPr/>
            <p:nvPr/>
          </p:nvGrpSpPr>
          <p:grpSpPr>
            <a:xfrm>
              <a:off x="1172346" y="1047018"/>
              <a:ext cx="1083151" cy="223003"/>
              <a:chOff x="2849073" y="3079467"/>
              <a:chExt cx="2000279" cy="411825"/>
            </a:xfrm>
          </p:grpSpPr>
          <p:sp>
            <p:nvSpPr>
              <p:cNvPr id="5300" name="Google Shape;5300;p78"/>
              <p:cNvSpPr/>
              <p:nvPr/>
            </p:nvSpPr>
            <p:spPr>
              <a:xfrm>
                <a:off x="2890952" y="3079475"/>
                <a:ext cx="1958400" cy="133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301" name="Google Shape;5301;p78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5302" name="Google Shape;5302;p78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5303" name="Google Shape;5303;p78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304" name="Google Shape;5304;p78"/>
            <p:cNvGrpSpPr/>
            <p:nvPr/>
          </p:nvGrpSpPr>
          <p:grpSpPr>
            <a:xfrm>
              <a:off x="3290132" y="1047018"/>
              <a:ext cx="1297929" cy="223003"/>
              <a:chOff x="6760035" y="3079467"/>
              <a:chExt cx="2396914" cy="411825"/>
            </a:xfrm>
          </p:grpSpPr>
          <p:sp>
            <p:nvSpPr>
              <p:cNvPr id="5305" name="Google Shape;5305;p78"/>
              <p:cNvSpPr/>
              <p:nvPr/>
            </p:nvSpPr>
            <p:spPr>
              <a:xfrm>
                <a:off x="6807650" y="3079475"/>
                <a:ext cx="2349300" cy="133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306" name="Google Shape;5306;p78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5307" name="Google Shape;5307;p78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5308" name="Google Shape;5308;p78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309" name="Google Shape;5309;p78"/>
          <p:cNvGrpSpPr/>
          <p:nvPr/>
        </p:nvGrpSpPr>
        <p:grpSpPr>
          <a:xfrm>
            <a:off x="2147036" y="3575105"/>
            <a:ext cx="1086701" cy="799429"/>
            <a:chOff x="2183288" y="3555572"/>
            <a:chExt cx="1136241" cy="835873"/>
          </a:xfrm>
        </p:grpSpPr>
        <p:sp>
          <p:nvSpPr>
            <p:cNvPr id="5310" name="Google Shape;5310;p78"/>
            <p:cNvSpPr/>
            <p:nvPr/>
          </p:nvSpPr>
          <p:spPr>
            <a:xfrm>
              <a:off x="2673740" y="4350566"/>
              <a:ext cx="270028" cy="11697"/>
            </a:xfrm>
            <a:custGeom>
              <a:avLst/>
              <a:gdLst/>
              <a:ahLst/>
              <a:cxnLst/>
              <a:rect l="l" t="t" r="r" b="b"/>
              <a:pathLst>
                <a:path w="106520" h="2706" extrusionOk="0">
                  <a:moveTo>
                    <a:pt x="0" y="0"/>
                  </a:moveTo>
                  <a:lnTo>
                    <a:pt x="0" y="2705"/>
                  </a:lnTo>
                  <a:lnTo>
                    <a:pt x="106520" y="2705"/>
                  </a:lnTo>
                  <a:lnTo>
                    <a:pt x="10652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11" name="Google Shape;5311;p78"/>
            <p:cNvGrpSpPr/>
            <p:nvPr/>
          </p:nvGrpSpPr>
          <p:grpSpPr>
            <a:xfrm>
              <a:off x="2205895" y="3637269"/>
              <a:ext cx="1089848" cy="724993"/>
              <a:chOff x="2205895" y="3637269"/>
              <a:chExt cx="1089848" cy="724993"/>
            </a:xfrm>
          </p:grpSpPr>
          <p:sp>
            <p:nvSpPr>
              <p:cNvPr id="5312" name="Google Shape;5312;p78"/>
              <p:cNvSpPr/>
              <p:nvPr/>
            </p:nvSpPr>
            <p:spPr>
              <a:xfrm>
                <a:off x="2205895" y="4204394"/>
                <a:ext cx="555376" cy="157849"/>
              </a:xfrm>
              <a:custGeom>
                <a:avLst/>
                <a:gdLst/>
                <a:ahLst/>
                <a:cxnLst/>
                <a:rect l="l" t="t" r="r" b="b"/>
                <a:pathLst>
                  <a:path w="128485" h="36518" extrusionOk="0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3" name="Google Shape;5313;p78"/>
              <p:cNvSpPr/>
              <p:nvPr/>
            </p:nvSpPr>
            <p:spPr>
              <a:xfrm>
                <a:off x="2206834" y="3993916"/>
                <a:ext cx="218757" cy="153401"/>
              </a:xfrm>
              <a:custGeom>
                <a:avLst/>
                <a:gdLst/>
                <a:ahLst/>
                <a:cxnLst/>
                <a:rect l="l" t="t" r="r" b="b"/>
                <a:pathLst>
                  <a:path w="50609" h="35489" extrusionOk="0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4" name="Google Shape;5314;p78"/>
              <p:cNvSpPr/>
              <p:nvPr/>
            </p:nvSpPr>
            <p:spPr>
              <a:xfrm>
                <a:off x="2487003" y="3847747"/>
                <a:ext cx="808740" cy="157849"/>
              </a:xfrm>
              <a:custGeom>
                <a:avLst/>
                <a:gdLst/>
                <a:ahLst/>
                <a:cxnLst/>
                <a:rect l="l" t="t" r="r" b="b"/>
                <a:pathLst>
                  <a:path w="187100" h="36518" extrusionOk="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5" name="Google Shape;5315;p78"/>
              <p:cNvSpPr/>
              <p:nvPr/>
            </p:nvSpPr>
            <p:spPr>
              <a:xfrm>
                <a:off x="2919192" y="3637269"/>
                <a:ext cx="375081" cy="148491"/>
              </a:xfrm>
              <a:custGeom>
                <a:avLst/>
                <a:gdLst/>
                <a:ahLst/>
                <a:cxnLst/>
                <a:rect l="l" t="t" r="r" b="b"/>
                <a:pathLst>
                  <a:path w="86774" h="34353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6" name="Google Shape;5316;p78"/>
              <p:cNvSpPr/>
              <p:nvPr/>
            </p:nvSpPr>
            <p:spPr>
              <a:xfrm>
                <a:off x="2233143" y="3637269"/>
                <a:ext cx="621199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143713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7" name="Google Shape;5317;p78"/>
              <p:cNvSpPr/>
              <p:nvPr/>
            </p:nvSpPr>
            <p:spPr>
              <a:xfrm>
                <a:off x="3004568" y="4350566"/>
                <a:ext cx="270028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18" name="Google Shape;5318;p78"/>
            <p:cNvSpPr/>
            <p:nvPr/>
          </p:nvSpPr>
          <p:spPr>
            <a:xfrm rot="5400000">
              <a:off x="2852961" y="3612770"/>
              <a:ext cx="70048" cy="60717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solidFill>
              <a:srgbClr val="435D74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319" name="Google Shape;5319;p78"/>
            <p:cNvCxnSpPr/>
            <p:nvPr/>
          </p:nvCxnSpPr>
          <p:spPr>
            <a:xfrm>
              <a:off x="2887992" y="3555572"/>
              <a:ext cx="0" cy="52500"/>
            </a:xfrm>
            <a:prstGeom prst="straightConnector1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  <p:grpSp>
          <p:nvGrpSpPr>
            <p:cNvPr id="5320" name="Google Shape;5320;p78"/>
            <p:cNvGrpSpPr/>
            <p:nvPr/>
          </p:nvGrpSpPr>
          <p:grpSpPr>
            <a:xfrm>
              <a:off x="3173850" y="3779426"/>
              <a:ext cx="145679" cy="70048"/>
              <a:chOff x="3173850" y="3779426"/>
              <a:chExt cx="145679" cy="70048"/>
            </a:xfrm>
          </p:grpSpPr>
          <p:cxnSp>
            <p:nvCxnSpPr>
              <p:cNvPr id="5321" name="Google Shape;5321;p78"/>
              <p:cNvCxnSpPr/>
              <p:nvPr/>
            </p:nvCxnSpPr>
            <p:spPr>
              <a:xfrm rot="10800000">
                <a:off x="3173850" y="3817250"/>
                <a:ext cx="945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5322" name="Google Shape;5322;p78"/>
              <p:cNvSpPr/>
              <p:nvPr/>
            </p:nvSpPr>
            <p:spPr>
              <a:xfrm rot="5400000">
                <a:off x="3254146" y="3784092"/>
                <a:ext cx="70048" cy="60717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23" name="Google Shape;5323;p78"/>
            <p:cNvGrpSpPr/>
            <p:nvPr/>
          </p:nvGrpSpPr>
          <p:grpSpPr>
            <a:xfrm>
              <a:off x="2183288" y="4139483"/>
              <a:ext cx="145133" cy="70048"/>
              <a:chOff x="2183288" y="4139483"/>
              <a:chExt cx="145133" cy="70048"/>
            </a:xfrm>
          </p:grpSpPr>
          <p:cxnSp>
            <p:nvCxnSpPr>
              <p:cNvPr id="5324" name="Google Shape;5324;p78"/>
              <p:cNvCxnSpPr/>
              <p:nvPr/>
            </p:nvCxnSpPr>
            <p:spPr>
              <a:xfrm rot="10800000">
                <a:off x="2239021" y="4174494"/>
                <a:ext cx="89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sp>
            <p:nvSpPr>
              <p:cNvPr id="5325" name="Google Shape;5325;p78"/>
              <p:cNvSpPr/>
              <p:nvPr/>
            </p:nvSpPr>
            <p:spPr>
              <a:xfrm rot="5400000">
                <a:off x="2178622" y="4144149"/>
                <a:ext cx="70048" cy="60717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26" name="Google Shape;5326;p78"/>
            <p:cNvSpPr/>
            <p:nvPr/>
          </p:nvSpPr>
          <p:spPr>
            <a:xfrm rot="5400000">
              <a:off x="2420934" y="3967554"/>
              <a:ext cx="70048" cy="60717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solidFill>
              <a:srgbClr val="435D74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327" name="Google Shape;5327;p78"/>
            <p:cNvCxnSpPr/>
            <p:nvPr/>
          </p:nvCxnSpPr>
          <p:spPr>
            <a:xfrm>
              <a:off x="2455973" y="3911736"/>
              <a:ext cx="0" cy="52500"/>
            </a:xfrm>
            <a:prstGeom prst="straightConnector1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  <p:grpSp>
          <p:nvGrpSpPr>
            <p:cNvPr id="5328" name="Google Shape;5328;p78"/>
            <p:cNvGrpSpPr/>
            <p:nvPr/>
          </p:nvGrpSpPr>
          <p:grpSpPr>
            <a:xfrm>
              <a:off x="2943836" y="4268886"/>
              <a:ext cx="60717" cy="122559"/>
              <a:chOff x="2943836" y="4268886"/>
              <a:chExt cx="60717" cy="122559"/>
            </a:xfrm>
          </p:grpSpPr>
          <p:sp>
            <p:nvSpPr>
              <p:cNvPr id="5329" name="Google Shape;5329;p78"/>
              <p:cNvSpPr/>
              <p:nvPr/>
            </p:nvSpPr>
            <p:spPr>
              <a:xfrm rot="5400000">
                <a:off x="2939170" y="4326062"/>
                <a:ext cx="70048" cy="60717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330" name="Google Shape;5330;p78"/>
              <p:cNvCxnSpPr/>
              <p:nvPr/>
            </p:nvCxnSpPr>
            <p:spPr>
              <a:xfrm>
                <a:off x="2974204" y="4268886"/>
                <a:ext cx="0" cy="52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</p:grpSp>
      </p:grpSp>
      <p:grpSp>
        <p:nvGrpSpPr>
          <p:cNvPr id="5331" name="Google Shape;5331;p78"/>
          <p:cNvGrpSpPr/>
          <p:nvPr/>
        </p:nvGrpSpPr>
        <p:grpSpPr>
          <a:xfrm>
            <a:off x="3409981" y="1496104"/>
            <a:ext cx="1675870" cy="758251"/>
            <a:chOff x="3530532" y="1496185"/>
            <a:chExt cx="1562000" cy="706730"/>
          </a:xfrm>
        </p:grpSpPr>
        <p:cxnSp>
          <p:nvCxnSpPr>
            <p:cNvPr id="5332" name="Google Shape;5332;p78"/>
            <p:cNvCxnSpPr/>
            <p:nvPr/>
          </p:nvCxnSpPr>
          <p:spPr>
            <a:xfrm>
              <a:off x="3583832" y="1857562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rgbClr val="A5B7C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5333" name="Google Shape;5333;p78"/>
            <p:cNvGrpSpPr/>
            <p:nvPr/>
          </p:nvGrpSpPr>
          <p:grpSpPr>
            <a:xfrm>
              <a:off x="3530532" y="1496185"/>
              <a:ext cx="323430" cy="463587"/>
              <a:chOff x="3530532" y="1496185"/>
              <a:chExt cx="323430" cy="463587"/>
            </a:xfrm>
          </p:grpSpPr>
          <p:grpSp>
            <p:nvGrpSpPr>
              <p:cNvPr id="5334" name="Google Shape;5334;p78"/>
              <p:cNvGrpSpPr/>
              <p:nvPr/>
            </p:nvGrpSpPr>
            <p:grpSpPr>
              <a:xfrm>
                <a:off x="3567462" y="1496185"/>
                <a:ext cx="286500" cy="361376"/>
                <a:chOff x="3567462" y="1496185"/>
                <a:chExt cx="286500" cy="361376"/>
              </a:xfrm>
            </p:grpSpPr>
            <p:cxnSp>
              <p:nvCxnSpPr>
                <p:cNvPr id="5335" name="Google Shape;5335;p78"/>
                <p:cNvCxnSpPr/>
                <p:nvPr/>
              </p:nvCxnSpPr>
              <p:spPr>
                <a:xfrm rot="10800000">
                  <a:off x="3626630" y="1565661"/>
                  <a:ext cx="0" cy="291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5336" name="Google Shape;5336;p78"/>
                <p:cNvSpPr/>
                <p:nvPr/>
              </p:nvSpPr>
              <p:spPr>
                <a:xfrm>
                  <a:off x="3567462" y="1496185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337" name="Google Shape;5337;p78"/>
              <p:cNvSpPr/>
              <p:nvPr/>
            </p:nvSpPr>
            <p:spPr>
              <a:xfrm>
                <a:off x="3530532" y="1771972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38" name="Google Shape;5338;p78"/>
            <p:cNvGrpSpPr/>
            <p:nvPr/>
          </p:nvGrpSpPr>
          <p:grpSpPr>
            <a:xfrm>
              <a:off x="3891569" y="1779209"/>
              <a:ext cx="323945" cy="423706"/>
              <a:chOff x="3891569" y="1779209"/>
              <a:chExt cx="323945" cy="423706"/>
            </a:xfrm>
          </p:grpSpPr>
          <p:grpSp>
            <p:nvGrpSpPr>
              <p:cNvPr id="5339" name="Google Shape;5339;p78"/>
              <p:cNvGrpSpPr/>
              <p:nvPr/>
            </p:nvGrpSpPr>
            <p:grpSpPr>
              <a:xfrm>
                <a:off x="3929014" y="1881638"/>
                <a:ext cx="286500" cy="321278"/>
                <a:chOff x="3929014" y="1881638"/>
                <a:chExt cx="286500" cy="321278"/>
              </a:xfrm>
            </p:grpSpPr>
            <p:cxnSp>
              <p:nvCxnSpPr>
                <p:cNvPr id="5340" name="Google Shape;5340;p78"/>
                <p:cNvCxnSpPr/>
                <p:nvPr/>
              </p:nvCxnSpPr>
              <p:spPr>
                <a:xfrm rot="10800000">
                  <a:off x="3988388" y="1881638"/>
                  <a:ext cx="0" cy="291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5341" name="Google Shape;5341;p78"/>
                <p:cNvSpPr/>
                <p:nvPr/>
              </p:nvSpPr>
              <p:spPr>
                <a:xfrm>
                  <a:off x="3929014" y="2103016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342" name="Google Shape;5342;p78"/>
              <p:cNvSpPr/>
              <p:nvPr/>
            </p:nvSpPr>
            <p:spPr>
              <a:xfrm>
                <a:off x="3891569" y="1779209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43" name="Google Shape;5343;p78"/>
            <p:cNvGrpSpPr/>
            <p:nvPr/>
          </p:nvGrpSpPr>
          <p:grpSpPr>
            <a:xfrm>
              <a:off x="4252606" y="1496185"/>
              <a:ext cx="324721" cy="463587"/>
              <a:chOff x="4252606" y="1496185"/>
              <a:chExt cx="324721" cy="463587"/>
            </a:xfrm>
          </p:grpSpPr>
          <p:grpSp>
            <p:nvGrpSpPr>
              <p:cNvPr id="5344" name="Google Shape;5344;p78"/>
              <p:cNvGrpSpPr/>
              <p:nvPr/>
            </p:nvGrpSpPr>
            <p:grpSpPr>
              <a:xfrm>
                <a:off x="4290828" y="1496185"/>
                <a:ext cx="286500" cy="361376"/>
                <a:chOff x="4290828" y="1496185"/>
                <a:chExt cx="286500" cy="361376"/>
              </a:xfrm>
            </p:grpSpPr>
            <p:cxnSp>
              <p:nvCxnSpPr>
                <p:cNvPr id="5345" name="Google Shape;5345;p78"/>
                <p:cNvCxnSpPr/>
                <p:nvPr/>
              </p:nvCxnSpPr>
              <p:spPr>
                <a:xfrm rot="10800000">
                  <a:off x="4349995" y="1565661"/>
                  <a:ext cx="0" cy="291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5346" name="Google Shape;5346;p78"/>
                <p:cNvSpPr/>
                <p:nvPr/>
              </p:nvSpPr>
              <p:spPr>
                <a:xfrm>
                  <a:off x="4290828" y="1496185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347" name="Google Shape;5347;p78"/>
              <p:cNvSpPr/>
              <p:nvPr/>
            </p:nvSpPr>
            <p:spPr>
              <a:xfrm>
                <a:off x="4252606" y="1771972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48" name="Google Shape;5348;p78"/>
            <p:cNvGrpSpPr/>
            <p:nvPr/>
          </p:nvGrpSpPr>
          <p:grpSpPr>
            <a:xfrm>
              <a:off x="4613643" y="1763716"/>
              <a:ext cx="325308" cy="439200"/>
              <a:chOff x="4613643" y="1763716"/>
              <a:chExt cx="325308" cy="439200"/>
            </a:xfrm>
          </p:grpSpPr>
          <p:grpSp>
            <p:nvGrpSpPr>
              <p:cNvPr id="5349" name="Google Shape;5349;p78"/>
              <p:cNvGrpSpPr/>
              <p:nvPr/>
            </p:nvGrpSpPr>
            <p:grpSpPr>
              <a:xfrm>
                <a:off x="4652451" y="1879538"/>
                <a:ext cx="286500" cy="323378"/>
                <a:chOff x="4652451" y="1879538"/>
                <a:chExt cx="286500" cy="323378"/>
              </a:xfrm>
            </p:grpSpPr>
            <p:cxnSp>
              <p:nvCxnSpPr>
                <p:cNvPr id="5350" name="Google Shape;5350;p78"/>
                <p:cNvCxnSpPr/>
                <p:nvPr/>
              </p:nvCxnSpPr>
              <p:spPr>
                <a:xfrm rot="10800000">
                  <a:off x="4707486" y="1879538"/>
                  <a:ext cx="0" cy="294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5351" name="Google Shape;5351;p78"/>
                <p:cNvSpPr/>
                <p:nvPr/>
              </p:nvSpPr>
              <p:spPr>
                <a:xfrm>
                  <a:off x="4652451" y="2103016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352" name="Google Shape;5352;p78"/>
              <p:cNvSpPr/>
              <p:nvPr/>
            </p:nvSpPr>
            <p:spPr>
              <a:xfrm>
                <a:off x="4613643" y="1763716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53" name="Google Shape;5353;p78"/>
          <p:cNvGrpSpPr/>
          <p:nvPr/>
        </p:nvGrpSpPr>
        <p:grpSpPr>
          <a:xfrm>
            <a:off x="3421841" y="2349730"/>
            <a:ext cx="1652173" cy="391517"/>
            <a:chOff x="3512551" y="2358270"/>
            <a:chExt cx="1597383" cy="378533"/>
          </a:xfrm>
        </p:grpSpPr>
        <p:cxnSp>
          <p:nvCxnSpPr>
            <p:cNvPr id="5354" name="Google Shape;5354;p78"/>
            <p:cNvCxnSpPr>
              <a:stCxn id="5355" idx="6"/>
              <a:endCxn id="5356" idx="2"/>
            </p:cNvCxnSpPr>
            <p:nvPr/>
          </p:nvCxnSpPr>
          <p:spPr>
            <a:xfrm>
              <a:off x="3738198" y="2553118"/>
              <a:ext cx="1146000" cy="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357" name="Google Shape;5357;p78"/>
            <p:cNvGrpSpPr/>
            <p:nvPr/>
          </p:nvGrpSpPr>
          <p:grpSpPr>
            <a:xfrm>
              <a:off x="3512551" y="2358270"/>
              <a:ext cx="225647" cy="307714"/>
              <a:chOff x="2182679" y="2004714"/>
              <a:chExt cx="792300" cy="1080458"/>
            </a:xfrm>
          </p:grpSpPr>
          <p:cxnSp>
            <p:nvCxnSpPr>
              <p:cNvPr id="5358" name="Google Shape;5358;p78"/>
              <p:cNvCxnSpPr>
                <a:stCxn id="5359" idx="0"/>
              </p:cNvCxnSpPr>
              <p:nvPr/>
            </p:nvCxnSpPr>
            <p:spPr>
              <a:xfrm rot="10800000">
                <a:off x="2578961" y="2004714"/>
                <a:ext cx="0" cy="389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355" name="Google Shape;5355;p78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9" name="Google Shape;5359;p78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60" name="Google Shape;5360;p78"/>
            <p:cNvGrpSpPr/>
            <p:nvPr/>
          </p:nvGrpSpPr>
          <p:grpSpPr>
            <a:xfrm>
              <a:off x="3969644" y="2440153"/>
              <a:ext cx="225853" cy="296651"/>
              <a:chOff x="3775710" y="1729289"/>
              <a:chExt cx="136500" cy="179289"/>
            </a:xfrm>
          </p:grpSpPr>
          <p:cxnSp>
            <p:nvCxnSpPr>
              <p:cNvPr id="5361" name="Google Shape;5361;p78"/>
              <p:cNvCxnSpPr/>
              <p:nvPr/>
            </p:nvCxnSpPr>
            <p:spPr>
              <a:xfrm>
                <a:off x="3843851" y="1848278"/>
                <a:ext cx="0" cy="60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362" name="Google Shape;5362;p78"/>
              <p:cNvSpPr/>
              <p:nvPr/>
            </p:nvSpPr>
            <p:spPr>
              <a:xfrm>
                <a:off x="3775710" y="1729289"/>
                <a:ext cx="136500" cy="1365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3" name="Google Shape;5363;p78"/>
              <p:cNvSpPr/>
              <p:nvPr/>
            </p:nvSpPr>
            <p:spPr>
              <a:xfrm>
                <a:off x="3793133" y="1746713"/>
                <a:ext cx="101700" cy="1017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64" name="Google Shape;5364;p78"/>
            <p:cNvGrpSpPr/>
            <p:nvPr/>
          </p:nvGrpSpPr>
          <p:grpSpPr>
            <a:xfrm>
              <a:off x="4427051" y="2358270"/>
              <a:ext cx="225647" cy="307714"/>
              <a:chOff x="5393704" y="2004714"/>
              <a:chExt cx="792300" cy="1080458"/>
            </a:xfrm>
          </p:grpSpPr>
          <p:cxnSp>
            <p:nvCxnSpPr>
              <p:cNvPr id="5365" name="Google Shape;5365;p78"/>
              <p:cNvCxnSpPr>
                <a:stCxn id="5366" idx="0"/>
              </p:cNvCxnSpPr>
              <p:nvPr/>
            </p:nvCxnSpPr>
            <p:spPr>
              <a:xfrm rot="10800000">
                <a:off x="5789986" y="2004714"/>
                <a:ext cx="0" cy="389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367" name="Google Shape;5367;p78"/>
              <p:cNvSpPr/>
              <p:nvPr/>
            </p:nvSpPr>
            <p:spPr>
              <a:xfrm>
                <a:off x="5393704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6" name="Google Shape;5366;p78"/>
              <p:cNvSpPr/>
              <p:nvPr/>
            </p:nvSpPr>
            <p:spPr>
              <a:xfrm>
                <a:off x="5494936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68" name="Google Shape;5368;p78"/>
            <p:cNvGrpSpPr/>
            <p:nvPr/>
          </p:nvGrpSpPr>
          <p:grpSpPr>
            <a:xfrm>
              <a:off x="4884287" y="2440252"/>
              <a:ext cx="225647" cy="296532"/>
              <a:chOff x="6999166" y="2292572"/>
              <a:chExt cx="792300" cy="1041192"/>
            </a:xfrm>
          </p:grpSpPr>
          <p:cxnSp>
            <p:nvCxnSpPr>
              <p:cNvPr id="5369" name="Google Shape;5369;p78"/>
              <p:cNvCxnSpPr/>
              <p:nvPr/>
            </p:nvCxnSpPr>
            <p:spPr>
              <a:xfrm>
                <a:off x="7395553" y="2983964"/>
                <a:ext cx="0" cy="349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356" name="Google Shape;5356;p78"/>
              <p:cNvSpPr/>
              <p:nvPr/>
            </p:nvSpPr>
            <p:spPr>
              <a:xfrm>
                <a:off x="6999166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0" name="Google Shape;5370;p78"/>
              <p:cNvSpPr/>
              <p:nvPr/>
            </p:nvSpPr>
            <p:spPr>
              <a:xfrm>
                <a:off x="7100398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71" name="Google Shape;5371;p78"/>
          <p:cNvGrpSpPr/>
          <p:nvPr/>
        </p:nvGrpSpPr>
        <p:grpSpPr>
          <a:xfrm>
            <a:off x="6842649" y="1185930"/>
            <a:ext cx="1581844" cy="732818"/>
            <a:chOff x="634175" y="2986275"/>
            <a:chExt cx="3147949" cy="1458344"/>
          </a:xfrm>
        </p:grpSpPr>
        <p:cxnSp>
          <p:nvCxnSpPr>
            <p:cNvPr id="5372" name="Google Shape;5372;p78"/>
            <p:cNvCxnSpPr>
              <a:stCxn id="5373" idx="4"/>
              <a:endCxn id="5374" idx="0"/>
            </p:cNvCxnSpPr>
            <p:nvPr/>
          </p:nvCxnSpPr>
          <p:spPr>
            <a:xfrm>
              <a:off x="929975" y="3577875"/>
              <a:ext cx="591300" cy="2751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75" name="Google Shape;5375;p78"/>
            <p:cNvCxnSpPr>
              <a:stCxn id="5374" idx="0"/>
              <a:endCxn id="5376" idx="4"/>
            </p:cNvCxnSpPr>
            <p:nvPr/>
          </p:nvCxnSpPr>
          <p:spPr>
            <a:xfrm rot="10800000" flipH="1">
              <a:off x="1521366" y="3577919"/>
              <a:ext cx="686700" cy="2751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77" name="Google Shape;5377;p78"/>
            <p:cNvCxnSpPr>
              <a:stCxn id="5376" idx="4"/>
              <a:endCxn id="5378" idx="0"/>
            </p:cNvCxnSpPr>
            <p:nvPr/>
          </p:nvCxnSpPr>
          <p:spPr>
            <a:xfrm>
              <a:off x="2208152" y="3577875"/>
              <a:ext cx="686700" cy="2751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79" name="Google Shape;5379;p78"/>
            <p:cNvCxnSpPr>
              <a:stCxn id="5378" idx="0"/>
              <a:endCxn id="5380" idx="4"/>
            </p:cNvCxnSpPr>
            <p:nvPr/>
          </p:nvCxnSpPr>
          <p:spPr>
            <a:xfrm rot="10800000" flipH="1">
              <a:off x="2894933" y="3577918"/>
              <a:ext cx="591300" cy="2751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380" name="Google Shape;5380;p78"/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6" name="Google Shape;5376;p78"/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3" name="Google Shape;5373;p78"/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8" name="Google Shape;5378;p78"/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4" name="Google Shape;5374;p78"/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81" name="Google Shape;5381;p78"/>
          <p:cNvGrpSpPr/>
          <p:nvPr/>
        </p:nvGrpSpPr>
        <p:grpSpPr>
          <a:xfrm>
            <a:off x="3410364" y="2880240"/>
            <a:ext cx="1675128" cy="313674"/>
            <a:chOff x="998425" y="1182125"/>
            <a:chExt cx="1065400" cy="199500"/>
          </a:xfrm>
        </p:grpSpPr>
        <p:sp>
          <p:nvSpPr>
            <p:cNvPr id="5382" name="Google Shape;5382;p78"/>
            <p:cNvSpPr/>
            <p:nvPr/>
          </p:nvSpPr>
          <p:spPr>
            <a:xfrm>
              <a:off x="998425" y="1182125"/>
              <a:ext cx="1065400" cy="199500"/>
            </a:xfrm>
            <a:custGeom>
              <a:avLst/>
              <a:gdLst/>
              <a:ahLst/>
              <a:cxnLst/>
              <a:rect l="l" t="t" r="r" b="b"/>
              <a:pathLst>
                <a:path w="42616" h="7980" extrusionOk="0">
                  <a:moveTo>
                    <a:pt x="4324" y="1"/>
                  </a:moveTo>
                  <a:cubicBezTo>
                    <a:pt x="3159" y="1"/>
                    <a:pt x="1997" y="512"/>
                    <a:pt x="1246" y="1424"/>
                  </a:cubicBezTo>
                  <a:cubicBezTo>
                    <a:pt x="180" y="2720"/>
                    <a:pt x="1" y="4577"/>
                    <a:pt x="867" y="6031"/>
                  </a:cubicBezTo>
                  <a:cubicBezTo>
                    <a:pt x="1600" y="7262"/>
                    <a:pt x="2935" y="7980"/>
                    <a:pt x="4331" y="7980"/>
                  </a:cubicBezTo>
                  <a:cubicBezTo>
                    <a:pt x="4576" y="7980"/>
                    <a:pt x="4822" y="7958"/>
                    <a:pt x="5067" y="7913"/>
                  </a:cubicBezTo>
                  <a:cubicBezTo>
                    <a:pt x="6219" y="7700"/>
                    <a:pt x="7170" y="6971"/>
                    <a:pt x="7733" y="6006"/>
                  </a:cubicBezTo>
                  <a:cubicBezTo>
                    <a:pt x="8105" y="5370"/>
                    <a:pt x="8773" y="4970"/>
                    <a:pt x="9508" y="4970"/>
                  </a:cubicBezTo>
                  <a:lnTo>
                    <a:pt x="10488" y="4970"/>
                  </a:lnTo>
                  <a:cubicBezTo>
                    <a:pt x="11237" y="4970"/>
                    <a:pt x="11919" y="5376"/>
                    <a:pt x="12300" y="6020"/>
                  </a:cubicBezTo>
                  <a:lnTo>
                    <a:pt x="12307" y="6031"/>
                  </a:lnTo>
                  <a:cubicBezTo>
                    <a:pt x="13039" y="7262"/>
                    <a:pt x="14375" y="7980"/>
                    <a:pt x="15771" y="7980"/>
                  </a:cubicBezTo>
                  <a:cubicBezTo>
                    <a:pt x="16016" y="7980"/>
                    <a:pt x="16262" y="7958"/>
                    <a:pt x="16507" y="7913"/>
                  </a:cubicBezTo>
                  <a:cubicBezTo>
                    <a:pt x="17658" y="7700"/>
                    <a:pt x="18610" y="6971"/>
                    <a:pt x="19173" y="6006"/>
                  </a:cubicBezTo>
                  <a:cubicBezTo>
                    <a:pt x="19545" y="5370"/>
                    <a:pt x="20213" y="4970"/>
                    <a:pt x="20946" y="4970"/>
                  </a:cubicBezTo>
                  <a:lnTo>
                    <a:pt x="21928" y="4970"/>
                  </a:lnTo>
                  <a:cubicBezTo>
                    <a:pt x="22677" y="4970"/>
                    <a:pt x="23359" y="5376"/>
                    <a:pt x="23740" y="6020"/>
                  </a:cubicBezTo>
                  <a:lnTo>
                    <a:pt x="23747" y="6031"/>
                  </a:lnTo>
                  <a:cubicBezTo>
                    <a:pt x="24479" y="7262"/>
                    <a:pt x="25815" y="7980"/>
                    <a:pt x="27210" y="7980"/>
                  </a:cubicBezTo>
                  <a:cubicBezTo>
                    <a:pt x="27454" y="7980"/>
                    <a:pt x="27700" y="7958"/>
                    <a:pt x="27945" y="7913"/>
                  </a:cubicBezTo>
                  <a:cubicBezTo>
                    <a:pt x="29098" y="7700"/>
                    <a:pt x="30048" y="6971"/>
                    <a:pt x="30613" y="6006"/>
                  </a:cubicBezTo>
                  <a:cubicBezTo>
                    <a:pt x="30985" y="5370"/>
                    <a:pt x="31652" y="4970"/>
                    <a:pt x="32388" y="4970"/>
                  </a:cubicBezTo>
                  <a:lnTo>
                    <a:pt x="33368" y="4970"/>
                  </a:lnTo>
                  <a:cubicBezTo>
                    <a:pt x="34117" y="4970"/>
                    <a:pt x="34799" y="5376"/>
                    <a:pt x="35180" y="6020"/>
                  </a:cubicBezTo>
                  <a:lnTo>
                    <a:pt x="35187" y="6031"/>
                  </a:lnTo>
                  <a:cubicBezTo>
                    <a:pt x="35920" y="7262"/>
                    <a:pt x="37255" y="7980"/>
                    <a:pt x="38651" y="7980"/>
                  </a:cubicBezTo>
                  <a:cubicBezTo>
                    <a:pt x="38896" y="7980"/>
                    <a:pt x="39142" y="7958"/>
                    <a:pt x="39387" y="7913"/>
                  </a:cubicBezTo>
                  <a:cubicBezTo>
                    <a:pt x="41256" y="7567"/>
                    <a:pt x="42594" y="5866"/>
                    <a:pt x="42615" y="3993"/>
                  </a:cubicBezTo>
                  <a:cubicBezTo>
                    <a:pt x="42599" y="2323"/>
                    <a:pt x="41557" y="833"/>
                    <a:pt x="39994" y="246"/>
                  </a:cubicBezTo>
                  <a:cubicBezTo>
                    <a:pt x="39559" y="81"/>
                    <a:pt x="39100" y="2"/>
                    <a:pt x="38642" y="2"/>
                  </a:cubicBezTo>
                  <a:cubicBezTo>
                    <a:pt x="37477" y="2"/>
                    <a:pt x="36315" y="513"/>
                    <a:pt x="35565" y="1426"/>
                  </a:cubicBezTo>
                  <a:cubicBezTo>
                    <a:pt x="35428" y="1592"/>
                    <a:pt x="35304" y="1770"/>
                    <a:pt x="35195" y="1957"/>
                  </a:cubicBezTo>
                  <a:cubicBezTo>
                    <a:pt x="34817" y="2606"/>
                    <a:pt x="34133" y="3018"/>
                    <a:pt x="33382" y="3018"/>
                  </a:cubicBezTo>
                  <a:lnTo>
                    <a:pt x="32420" y="3018"/>
                  </a:lnTo>
                  <a:cubicBezTo>
                    <a:pt x="31683" y="3018"/>
                    <a:pt x="30996" y="2632"/>
                    <a:pt x="30624" y="1994"/>
                  </a:cubicBezTo>
                  <a:cubicBezTo>
                    <a:pt x="30157" y="1190"/>
                    <a:pt x="29425" y="572"/>
                    <a:pt x="28556" y="244"/>
                  </a:cubicBezTo>
                  <a:cubicBezTo>
                    <a:pt x="28121" y="80"/>
                    <a:pt x="27663" y="1"/>
                    <a:pt x="27205" y="1"/>
                  </a:cubicBezTo>
                  <a:cubicBezTo>
                    <a:pt x="26039" y="1"/>
                    <a:pt x="24877" y="513"/>
                    <a:pt x="24125" y="1426"/>
                  </a:cubicBezTo>
                  <a:cubicBezTo>
                    <a:pt x="23989" y="1592"/>
                    <a:pt x="23865" y="1770"/>
                    <a:pt x="23755" y="1957"/>
                  </a:cubicBezTo>
                  <a:cubicBezTo>
                    <a:pt x="23377" y="2606"/>
                    <a:pt x="22695" y="3018"/>
                    <a:pt x="21944" y="3018"/>
                  </a:cubicBezTo>
                  <a:lnTo>
                    <a:pt x="20981" y="3018"/>
                  </a:lnTo>
                  <a:cubicBezTo>
                    <a:pt x="20243" y="3018"/>
                    <a:pt x="19556" y="2632"/>
                    <a:pt x="19185" y="1994"/>
                  </a:cubicBezTo>
                  <a:cubicBezTo>
                    <a:pt x="18717" y="1190"/>
                    <a:pt x="17987" y="572"/>
                    <a:pt x="17116" y="244"/>
                  </a:cubicBezTo>
                  <a:cubicBezTo>
                    <a:pt x="16681" y="80"/>
                    <a:pt x="16223" y="1"/>
                    <a:pt x="15766" y="1"/>
                  </a:cubicBezTo>
                  <a:cubicBezTo>
                    <a:pt x="14600" y="1"/>
                    <a:pt x="13437" y="513"/>
                    <a:pt x="12686" y="1426"/>
                  </a:cubicBezTo>
                  <a:cubicBezTo>
                    <a:pt x="12549" y="1592"/>
                    <a:pt x="12425" y="1770"/>
                    <a:pt x="12316" y="1957"/>
                  </a:cubicBezTo>
                  <a:cubicBezTo>
                    <a:pt x="11937" y="2606"/>
                    <a:pt x="11255" y="3016"/>
                    <a:pt x="10504" y="3016"/>
                  </a:cubicBezTo>
                  <a:lnTo>
                    <a:pt x="9541" y="3016"/>
                  </a:lnTo>
                  <a:cubicBezTo>
                    <a:pt x="8805" y="3016"/>
                    <a:pt x="8116" y="2632"/>
                    <a:pt x="7745" y="1994"/>
                  </a:cubicBezTo>
                  <a:cubicBezTo>
                    <a:pt x="7277" y="1190"/>
                    <a:pt x="6547" y="572"/>
                    <a:pt x="5676" y="244"/>
                  </a:cubicBezTo>
                  <a:cubicBezTo>
                    <a:pt x="5241" y="80"/>
                    <a:pt x="4782" y="1"/>
                    <a:pt x="432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78"/>
            <p:cNvSpPr/>
            <p:nvPr/>
          </p:nvSpPr>
          <p:spPr>
            <a:xfrm>
              <a:off x="1017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78"/>
            <p:cNvSpPr/>
            <p:nvPr/>
          </p:nvSpPr>
          <p:spPr>
            <a:xfrm>
              <a:off x="1303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78"/>
            <p:cNvSpPr/>
            <p:nvPr/>
          </p:nvSpPr>
          <p:spPr>
            <a:xfrm>
              <a:off x="1589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49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49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4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78"/>
            <p:cNvSpPr/>
            <p:nvPr/>
          </p:nvSpPr>
          <p:spPr>
            <a:xfrm>
              <a:off x="1875200" y="1193175"/>
              <a:ext cx="177525" cy="177500"/>
            </a:xfrm>
            <a:custGeom>
              <a:avLst/>
              <a:gdLst/>
              <a:ahLst/>
              <a:cxnLst/>
              <a:rect l="l" t="t" r="r" b="b"/>
              <a:pathLst>
                <a:path w="7101" h="7100" extrusionOk="0">
                  <a:moveTo>
                    <a:pt x="3551" y="1"/>
                  </a:moveTo>
                  <a:cubicBezTo>
                    <a:pt x="1590" y="1"/>
                    <a:pt x="0" y="1589"/>
                    <a:pt x="0" y="3551"/>
                  </a:cubicBezTo>
                  <a:cubicBezTo>
                    <a:pt x="0" y="5511"/>
                    <a:pt x="1590" y="7099"/>
                    <a:pt x="3551" y="7099"/>
                  </a:cubicBezTo>
                  <a:cubicBezTo>
                    <a:pt x="5511" y="7099"/>
                    <a:pt x="7101" y="5511"/>
                    <a:pt x="7101" y="3551"/>
                  </a:cubicBezTo>
                  <a:cubicBezTo>
                    <a:pt x="7101" y="1589"/>
                    <a:pt x="5511" y="1"/>
                    <a:pt x="35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7" name="Google Shape;5387;p78"/>
          <p:cNvGrpSpPr/>
          <p:nvPr/>
        </p:nvGrpSpPr>
        <p:grpSpPr>
          <a:xfrm>
            <a:off x="3410363" y="3836206"/>
            <a:ext cx="1675129" cy="525345"/>
            <a:chOff x="5194708" y="3484366"/>
            <a:chExt cx="3148148" cy="987304"/>
          </a:xfrm>
        </p:grpSpPr>
        <p:grpSp>
          <p:nvGrpSpPr>
            <p:cNvPr id="5388" name="Google Shape;5388;p78"/>
            <p:cNvGrpSpPr/>
            <p:nvPr/>
          </p:nvGrpSpPr>
          <p:grpSpPr>
            <a:xfrm>
              <a:off x="7531521" y="3484366"/>
              <a:ext cx="811335" cy="987304"/>
              <a:chOff x="3379425" y="1617275"/>
              <a:chExt cx="1090650" cy="1327200"/>
            </a:xfrm>
          </p:grpSpPr>
          <p:sp>
            <p:nvSpPr>
              <p:cNvPr id="5389" name="Google Shape;5389;p78"/>
              <p:cNvSpPr/>
              <p:nvPr/>
            </p:nvSpPr>
            <p:spPr>
              <a:xfrm>
                <a:off x="3554475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0" name="Google Shape;5390;p78"/>
              <p:cNvSpPr/>
              <p:nvPr/>
            </p:nvSpPr>
            <p:spPr>
              <a:xfrm>
                <a:off x="3379425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5" y="42750"/>
                    </a:cubicBezTo>
                    <a:lnTo>
                      <a:pt x="20935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1" name="Google Shape;5391;p78"/>
              <p:cNvSpPr/>
              <p:nvPr/>
            </p:nvSpPr>
            <p:spPr>
              <a:xfrm>
                <a:off x="3775050" y="2771175"/>
                <a:ext cx="300875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5" h="6932" extrusionOk="0">
                    <a:moveTo>
                      <a:pt x="11087" y="1"/>
                    </a:moveTo>
                    <a:cubicBezTo>
                      <a:pt x="10861" y="1"/>
                      <a:pt x="10636" y="87"/>
                      <a:pt x="10465" y="260"/>
                    </a:cubicBezTo>
                    <a:lnTo>
                      <a:pt x="6866" y="3859"/>
                    </a:lnTo>
                    <a:lnTo>
                      <a:pt x="5979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6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3" y="1306"/>
                      <a:pt x="350" y="1636"/>
                    </a:cubicBezTo>
                    <a:lnTo>
                      <a:pt x="5389" y="6675"/>
                    </a:lnTo>
                    <a:cubicBezTo>
                      <a:pt x="5559" y="6846"/>
                      <a:pt x="5784" y="6931"/>
                      <a:pt x="6009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6" y="1250"/>
                      <a:pt x="12034" y="668"/>
                      <a:pt x="11712" y="260"/>
                    </a:cubicBezTo>
                    <a:cubicBezTo>
                      <a:pt x="11539" y="87"/>
                      <a:pt x="11313" y="1"/>
                      <a:pt x="1108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92" name="Google Shape;5392;p78"/>
            <p:cNvGrpSpPr/>
            <p:nvPr/>
          </p:nvGrpSpPr>
          <p:grpSpPr>
            <a:xfrm>
              <a:off x="6752546" y="3484366"/>
              <a:ext cx="811428" cy="987304"/>
              <a:chOff x="2332275" y="1617275"/>
              <a:chExt cx="1090775" cy="1327200"/>
            </a:xfrm>
          </p:grpSpPr>
          <p:sp>
            <p:nvSpPr>
              <p:cNvPr id="5393" name="Google Shape;5393;p78"/>
              <p:cNvSpPr/>
              <p:nvPr/>
            </p:nvSpPr>
            <p:spPr>
              <a:xfrm>
                <a:off x="2507425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4" name="Google Shape;5394;p78"/>
              <p:cNvSpPr/>
              <p:nvPr/>
            </p:nvSpPr>
            <p:spPr>
              <a:xfrm>
                <a:off x="2332275" y="1617275"/>
                <a:ext cx="1090775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1" h="50958" extrusionOk="0">
                    <a:moveTo>
                      <a:pt x="21816" y="0"/>
                    </a:moveTo>
                    <a:cubicBezTo>
                      <a:pt x="9786" y="0"/>
                      <a:pt x="1" y="9788"/>
                      <a:pt x="1" y="21814"/>
                    </a:cubicBezTo>
                    <a:cubicBezTo>
                      <a:pt x="12" y="22289"/>
                      <a:pt x="402" y="22672"/>
                      <a:pt x="880" y="22672"/>
                    </a:cubicBezTo>
                    <a:cubicBezTo>
                      <a:pt x="1355" y="22672"/>
                      <a:pt x="1745" y="22289"/>
                      <a:pt x="1756" y="21814"/>
                    </a:cubicBezTo>
                    <a:cubicBezTo>
                      <a:pt x="1756" y="10757"/>
                      <a:pt x="10754" y="1755"/>
                      <a:pt x="21812" y="1755"/>
                    </a:cubicBezTo>
                    <a:cubicBezTo>
                      <a:pt x="32869" y="1755"/>
                      <a:pt x="41871" y="10753"/>
                      <a:pt x="41871" y="21814"/>
                    </a:cubicBezTo>
                    <a:cubicBezTo>
                      <a:pt x="41871" y="32872"/>
                      <a:pt x="32873" y="41870"/>
                      <a:pt x="21816" y="41870"/>
                    </a:cubicBezTo>
                    <a:cubicBezTo>
                      <a:pt x="21329" y="41870"/>
                      <a:pt x="20936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7" y="43147"/>
                      <a:pt x="43630" y="33547"/>
                      <a:pt x="43627" y="21814"/>
                    </a:cubicBezTo>
                    <a:cubicBezTo>
                      <a:pt x="43627" y="9785"/>
                      <a:pt x="33842" y="0"/>
                      <a:pt x="2181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5" name="Google Shape;5395;p78"/>
              <p:cNvSpPr/>
              <p:nvPr/>
            </p:nvSpPr>
            <p:spPr>
              <a:xfrm>
                <a:off x="2727925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7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8" y="6675"/>
                    </a:lnTo>
                    <a:cubicBezTo>
                      <a:pt x="5561" y="6846"/>
                      <a:pt x="5785" y="6931"/>
                      <a:pt x="6010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96" name="Google Shape;5396;p78"/>
            <p:cNvGrpSpPr/>
            <p:nvPr/>
          </p:nvGrpSpPr>
          <p:grpSpPr>
            <a:xfrm>
              <a:off x="5973664" y="3484366"/>
              <a:ext cx="811335" cy="987304"/>
              <a:chOff x="1285250" y="1617275"/>
              <a:chExt cx="1090650" cy="1327200"/>
            </a:xfrm>
          </p:grpSpPr>
          <p:sp>
            <p:nvSpPr>
              <p:cNvPr id="5397" name="Google Shape;5397;p78"/>
              <p:cNvSpPr/>
              <p:nvPr/>
            </p:nvSpPr>
            <p:spPr>
              <a:xfrm>
                <a:off x="1460300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8" name="Google Shape;5398;p78"/>
              <p:cNvSpPr/>
              <p:nvPr/>
            </p:nvSpPr>
            <p:spPr>
              <a:xfrm>
                <a:off x="1285250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9" name="Google Shape;5399;p78"/>
              <p:cNvSpPr/>
              <p:nvPr/>
            </p:nvSpPr>
            <p:spPr>
              <a:xfrm>
                <a:off x="1680900" y="2771175"/>
                <a:ext cx="3008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4" h="6932" extrusionOk="0">
                    <a:moveTo>
                      <a:pt x="11086" y="1"/>
                    </a:moveTo>
                    <a:cubicBezTo>
                      <a:pt x="10860" y="1"/>
                      <a:pt x="10635" y="87"/>
                      <a:pt x="10464" y="260"/>
                    </a:cubicBezTo>
                    <a:lnTo>
                      <a:pt x="6865" y="3859"/>
                    </a:lnTo>
                    <a:lnTo>
                      <a:pt x="5978" y="4742"/>
                    </a:lnTo>
                    <a:lnTo>
                      <a:pt x="5110" y="3874"/>
                    </a:lnTo>
                    <a:lnTo>
                      <a:pt x="1495" y="260"/>
                    </a:lnTo>
                    <a:cubicBezTo>
                      <a:pt x="1341" y="153"/>
                      <a:pt x="1165" y="102"/>
                      <a:pt x="989" y="102"/>
                    </a:cubicBezTo>
                    <a:cubicBezTo>
                      <a:pt x="730" y="102"/>
                      <a:pt x="474" y="214"/>
                      <a:pt x="297" y="427"/>
                    </a:cubicBezTo>
                    <a:cubicBezTo>
                      <a:pt x="0" y="783"/>
                      <a:pt x="22" y="1306"/>
                      <a:pt x="349" y="1636"/>
                    </a:cubicBezTo>
                    <a:lnTo>
                      <a:pt x="5388" y="6675"/>
                    </a:lnTo>
                    <a:cubicBezTo>
                      <a:pt x="5559" y="6846"/>
                      <a:pt x="5783" y="6931"/>
                      <a:pt x="6008" y="6931"/>
                    </a:cubicBezTo>
                    <a:cubicBezTo>
                      <a:pt x="6233" y="6931"/>
                      <a:pt x="6458" y="6846"/>
                      <a:pt x="6631" y="6675"/>
                    </a:cubicBezTo>
                    <a:lnTo>
                      <a:pt x="11666" y="1636"/>
                    </a:lnTo>
                    <a:cubicBezTo>
                      <a:pt x="12015" y="1250"/>
                      <a:pt x="12034" y="668"/>
                      <a:pt x="11711" y="260"/>
                    </a:cubicBezTo>
                    <a:cubicBezTo>
                      <a:pt x="11538" y="87"/>
                      <a:pt x="11312" y="1"/>
                      <a:pt x="1108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00" name="Google Shape;5400;p78"/>
            <p:cNvGrpSpPr/>
            <p:nvPr/>
          </p:nvGrpSpPr>
          <p:grpSpPr>
            <a:xfrm>
              <a:off x="5194708" y="3484366"/>
              <a:ext cx="811409" cy="987304"/>
              <a:chOff x="238125" y="1617275"/>
              <a:chExt cx="1090750" cy="1327200"/>
            </a:xfrm>
          </p:grpSpPr>
          <p:sp>
            <p:nvSpPr>
              <p:cNvPr id="5401" name="Google Shape;5401;p78"/>
              <p:cNvSpPr/>
              <p:nvPr/>
            </p:nvSpPr>
            <p:spPr>
              <a:xfrm>
                <a:off x="413250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2" name="Google Shape;5402;p78"/>
              <p:cNvSpPr/>
              <p:nvPr/>
            </p:nvSpPr>
            <p:spPr>
              <a:xfrm>
                <a:off x="238125" y="1617275"/>
                <a:ext cx="10907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0" h="50958" extrusionOk="0">
                    <a:moveTo>
                      <a:pt x="21815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11" y="22289"/>
                      <a:pt x="401" y="22672"/>
                      <a:pt x="879" y="22672"/>
                    </a:cubicBezTo>
                    <a:cubicBezTo>
                      <a:pt x="1354" y="22672"/>
                      <a:pt x="1744" y="22289"/>
                      <a:pt x="1755" y="21814"/>
                    </a:cubicBezTo>
                    <a:cubicBezTo>
                      <a:pt x="1755" y="10757"/>
                      <a:pt x="10753" y="1755"/>
                      <a:pt x="21811" y="1755"/>
                    </a:cubicBezTo>
                    <a:cubicBezTo>
                      <a:pt x="32869" y="1755"/>
                      <a:pt x="41870" y="10753"/>
                      <a:pt x="41870" y="21814"/>
                    </a:cubicBezTo>
                    <a:cubicBezTo>
                      <a:pt x="41870" y="32872"/>
                      <a:pt x="32872" y="41870"/>
                      <a:pt x="21815" y="41870"/>
                    </a:cubicBezTo>
                    <a:cubicBezTo>
                      <a:pt x="21329" y="41870"/>
                      <a:pt x="20935" y="42263"/>
                      <a:pt x="20935" y="42750"/>
                    </a:cubicBezTo>
                    <a:lnTo>
                      <a:pt x="20935" y="50957"/>
                    </a:lnTo>
                    <a:lnTo>
                      <a:pt x="22694" y="50942"/>
                    </a:lnTo>
                    <a:lnTo>
                      <a:pt x="22694" y="43610"/>
                    </a:lnTo>
                    <a:cubicBezTo>
                      <a:pt x="34316" y="43147"/>
                      <a:pt x="43629" y="33547"/>
                      <a:pt x="43626" y="21814"/>
                    </a:cubicBezTo>
                    <a:cubicBezTo>
                      <a:pt x="43626" y="9785"/>
                      <a:pt x="33841" y="0"/>
                      <a:pt x="2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3" name="Google Shape;5403;p78"/>
              <p:cNvSpPr/>
              <p:nvPr/>
            </p:nvSpPr>
            <p:spPr>
              <a:xfrm>
                <a:off x="633750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9" y="6675"/>
                    </a:lnTo>
                    <a:cubicBezTo>
                      <a:pt x="5561" y="6846"/>
                      <a:pt x="5786" y="6931"/>
                      <a:pt x="6010" y="6931"/>
                    </a:cubicBezTo>
                    <a:cubicBezTo>
                      <a:pt x="6235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404" name="Google Shape;5404;p78"/>
          <p:cNvGrpSpPr/>
          <p:nvPr/>
        </p:nvGrpSpPr>
        <p:grpSpPr>
          <a:xfrm>
            <a:off x="6844048" y="2482095"/>
            <a:ext cx="1579046" cy="522230"/>
            <a:chOff x="6853641" y="2534077"/>
            <a:chExt cx="1515545" cy="501229"/>
          </a:xfrm>
        </p:grpSpPr>
        <p:grpSp>
          <p:nvGrpSpPr>
            <p:cNvPr id="5405" name="Google Shape;5405;p78"/>
            <p:cNvGrpSpPr/>
            <p:nvPr/>
          </p:nvGrpSpPr>
          <p:grpSpPr>
            <a:xfrm>
              <a:off x="6853641" y="2618923"/>
              <a:ext cx="1515545" cy="324556"/>
              <a:chOff x="6853641" y="2618923"/>
              <a:chExt cx="1515545" cy="324556"/>
            </a:xfrm>
          </p:grpSpPr>
          <p:sp>
            <p:nvSpPr>
              <p:cNvPr id="5406" name="Google Shape;5406;p78"/>
              <p:cNvSpPr/>
              <p:nvPr/>
            </p:nvSpPr>
            <p:spPr>
              <a:xfrm>
                <a:off x="7747010" y="2781222"/>
                <a:ext cx="324578" cy="162258"/>
              </a:xfrm>
              <a:custGeom>
                <a:avLst/>
                <a:gdLst/>
                <a:ahLst/>
                <a:cxnLst/>
                <a:rect l="l" t="t" r="r" b="b"/>
                <a:pathLst>
                  <a:path w="7904" h="3951" extrusionOk="0">
                    <a:moveTo>
                      <a:pt x="1" y="0"/>
                    </a:moveTo>
                    <a:cubicBezTo>
                      <a:pt x="1" y="540"/>
                      <a:pt x="113" y="1075"/>
                      <a:pt x="327" y="1571"/>
                    </a:cubicBezTo>
                    <a:cubicBezTo>
                      <a:pt x="938" y="2971"/>
                      <a:pt x="2332" y="3951"/>
                      <a:pt x="3953" y="3951"/>
                    </a:cubicBezTo>
                    <a:cubicBezTo>
                      <a:pt x="6132" y="3951"/>
                      <a:pt x="7903" y="2178"/>
                      <a:pt x="7903" y="0"/>
                    </a:cubicBezTo>
                    <a:lnTo>
                      <a:pt x="7248" y="0"/>
                    </a:lnTo>
                    <a:cubicBezTo>
                      <a:pt x="7248" y="1818"/>
                      <a:pt x="5770" y="3296"/>
                      <a:pt x="3953" y="3296"/>
                    </a:cubicBezTo>
                    <a:cubicBezTo>
                      <a:pt x="2135" y="3296"/>
                      <a:pt x="657" y="1818"/>
                      <a:pt x="657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7" name="Google Shape;5407;p78"/>
              <p:cNvSpPr/>
              <p:nvPr/>
            </p:nvSpPr>
            <p:spPr>
              <a:xfrm>
                <a:off x="7449412" y="2618923"/>
                <a:ext cx="324496" cy="162258"/>
              </a:xfrm>
              <a:custGeom>
                <a:avLst/>
                <a:gdLst/>
                <a:ahLst/>
                <a:cxnLst/>
                <a:rect l="l" t="t" r="r" b="b"/>
                <a:pathLst>
                  <a:path w="7902" h="3951" extrusionOk="0">
                    <a:moveTo>
                      <a:pt x="3951" y="0"/>
                    </a:moveTo>
                    <a:cubicBezTo>
                      <a:pt x="2330" y="0"/>
                      <a:pt x="935" y="982"/>
                      <a:pt x="327" y="2380"/>
                    </a:cubicBezTo>
                    <a:cubicBezTo>
                      <a:pt x="111" y="2874"/>
                      <a:pt x="0" y="3409"/>
                      <a:pt x="0" y="3951"/>
                    </a:cubicBezTo>
                    <a:lnTo>
                      <a:pt x="653" y="3951"/>
                    </a:lnTo>
                    <a:cubicBezTo>
                      <a:pt x="653" y="2135"/>
                      <a:pt x="2133" y="657"/>
                      <a:pt x="3951" y="657"/>
                    </a:cubicBezTo>
                    <a:cubicBezTo>
                      <a:pt x="5767" y="657"/>
                      <a:pt x="7246" y="2135"/>
                      <a:pt x="7246" y="3951"/>
                    </a:cubicBezTo>
                    <a:lnTo>
                      <a:pt x="7901" y="3951"/>
                    </a:lnTo>
                    <a:cubicBezTo>
                      <a:pt x="7901" y="3411"/>
                      <a:pt x="7791" y="2876"/>
                      <a:pt x="7574" y="2381"/>
                    </a:cubicBezTo>
                    <a:cubicBezTo>
                      <a:pt x="6966" y="982"/>
                      <a:pt x="5571" y="0"/>
                      <a:pt x="395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8" name="Google Shape;5408;p78"/>
              <p:cNvSpPr/>
              <p:nvPr/>
            </p:nvSpPr>
            <p:spPr>
              <a:xfrm>
                <a:off x="6853641" y="2618923"/>
                <a:ext cx="324824" cy="162792"/>
              </a:xfrm>
              <a:custGeom>
                <a:avLst/>
                <a:gdLst/>
                <a:ahLst/>
                <a:cxnLst/>
                <a:rect l="l" t="t" r="r" b="b"/>
                <a:pathLst>
                  <a:path w="7910" h="3964" extrusionOk="0">
                    <a:moveTo>
                      <a:pt x="3958" y="0"/>
                    </a:moveTo>
                    <a:cubicBezTo>
                      <a:pt x="3954" y="0"/>
                      <a:pt x="3950" y="0"/>
                      <a:pt x="3946" y="0"/>
                    </a:cubicBezTo>
                    <a:cubicBezTo>
                      <a:pt x="1768" y="6"/>
                      <a:pt x="0" y="1784"/>
                      <a:pt x="6" y="3963"/>
                    </a:cubicBezTo>
                    <a:lnTo>
                      <a:pt x="661" y="3962"/>
                    </a:lnTo>
                    <a:cubicBezTo>
                      <a:pt x="657" y="2144"/>
                      <a:pt x="2131" y="661"/>
                      <a:pt x="3947" y="655"/>
                    </a:cubicBezTo>
                    <a:cubicBezTo>
                      <a:pt x="3951" y="655"/>
                      <a:pt x="3955" y="655"/>
                      <a:pt x="3959" y="655"/>
                    </a:cubicBezTo>
                    <a:cubicBezTo>
                      <a:pt x="5771" y="655"/>
                      <a:pt x="7248" y="2127"/>
                      <a:pt x="7254" y="3939"/>
                    </a:cubicBezTo>
                    <a:lnTo>
                      <a:pt x="7256" y="3939"/>
                    </a:lnTo>
                    <a:lnTo>
                      <a:pt x="7909" y="3938"/>
                    </a:lnTo>
                    <a:cubicBezTo>
                      <a:pt x="7907" y="3398"/>
                      <a:pt x="7795" y="2863"/>
                      <a:pt x="7578" y="2368"/>
                    </a:cubicBezTo>
                    <a:cubicBezTo>
                      <a:pt x="6966" y="976"/>
                      <a:pt x="5573" y="0"/>
                      <a:pt x="3958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9" name="Google Shape;5409;p78"/>
              <p:cNvSpPr/>
              <p:nvPr/>
            </p:nvSpPr>
            <p:spPr>
              <a:xfrm>
                <a:off x="7151691" y="2781222"/>
                <a:ext cx="324578" cy="162258"/>
              </a:xfrm>
              <a:custGeom>
                <a:avLst/>
                <a:gdLst/>
                <a:ahLst/>
                <a:cxnLst/>
                <a:rect l="l" t="t" r="r" b="b"/>
                <a:pathLst>
                  <a:path w="7904" h="3951" extrusionOk="0">
                    <a:moveTo>
                      <a:pt x="1" y="0"/>
                    </a:moveTo>
                    <a:cubicBezTo>
                      <a:pt x="1" y="540"/>
                      <a:pt x="111" y="1075"/>
                      <a:pt x="328" y="1571"/>
                    </a:cubicBezTo>
                    <a:cubicBezTo>
                      <a:pt x="938" y="2971"/>
                      <a:pt x="2332" y="3951"/>
                      <a:pt x="3953" y="3951"/>
                    </a:cubicBezTo>
                    <a:cubicBezTo>
                      <a:pt x="5574" y="3951"/>
                      <a:pt x="6967" y="2971"/>
                      <a:pt x="7575" y="1573"/>
                    </a:cubicBezTo>
                    <a:cubicBezTo>
                      <a:pt x="7791" y="1076"/>
                      <a:pt x="7903" y="541"/>
                      <a:pt x="7903" y="0"/>
                    </a:cubicBezTo>
                    <a:lnTo>
                      <a:pt x="7249" y="0"/>
                    </a:lnTo>
                    <a:cubicBezTo>
                      <a:pt x="7249" y="1818"/>
                      <a:pt x="5770" y="3296"/>
                      <a:pt x="3953" y="3296"/>
                    </a:cubicBezTo>
                    <a:cubicBezTo>
                      <a:pt x="2135" y="3296"/>
                      <a:pt x="657" y="1818"/>
                      <a:pt x="6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0" name="Google Shape;5410;p78"/>
              <p:cNvSpPr/>
              <p:nvPr/>
            </p:nvSpPr>
            <p:spPr>
              <a:xfrm>
                <a:off x="8044362" y="2618923"/>
                <a:ext cx="324824" cy="162792"/>
              </a:xfrm>
              <a:custGeom>
                <a:avLst/>
                <a:gdLst/>
                <a:ahLst/>
                <a:cxnLst/>
                <a:rect l="l" t="t" r="r" b="b"/>
                <a:pathLst>
                  <a:path w="7910" h="3964" extrusionOk="0">
                    <a:moveTo>
                      <a:pt x="3959" y="0"/>
                    </a:moveTo>
                    <a:cubicBezTo>
                      <a:pt x="3955" y="0"/>
                      <a:pt x="3951" y="0"/>
                      <a:pt x="3947" y="0"/>
                    </a:cubicBezTo>
                    <a:cubicBezTo>
                      <a:pt x="1769" y="8"/>
                      <a:pt x="1" y="1786"/>
                      <a:pt x="7" y="3963"/>
                    </a:cubicBezTo>
                    <a:lnTo>
                      <a:pt x="664" y="3962"/>
                    </a:lnTo>
                    <a:cubicBezTo>
                      <a:pt x="658" y="2144"/>
                      <a:pt x="2132" y="661"/>
                      <a:pt x="3948" y="657"/>
                    </a:cubicBezTo>
                    <a:cubicBezTo>
                      <a:pt x="3952" y="657"/>
                      <a:pt x="3956" y="657"/>
                      <a:pt x="3960" y="657"/>
                    </a:cubicBezTo>
                    <a:cubicBezTo>
                      <a:pt x="5772" y="657"/>
                      <a:pt x="7249" y="2127"/>
                      <a:pt x="7255" y="3941"/>
                    </a:cubicBezTo>
                    <a:lnTo>
                      <a:pt x="7257" y="3941"/>
                    </a:lnTo>
                    <a:lnTo>
                      <a:pt x="7910" y="3939"/>
                    </a:lnTo>
                    <a:cubicBezTo>
                      <a:pt x="7908" y="3398"/>
                      <a:pt x="7796" y="2865"/>
                      <a:pt x="7578" y="2370"/>
                    </a:cubicBezTo>
                    <a:cubicBezTo>
                      <a:pt x="6967" y="976"/>
                      <a:pt x="5574" y="0"/>
                      <a:pt x="3959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11" name="Google Shape;5411;p78"/>
            <p:cNvSpPr/>
            <p:nvPr/>
          </p:nvSpPr>
          <p:spPr>
            <a:xfrm>
              <a:off x="6899264" y="2673830"/>
              <a:ext cx="225242" cy="361476"/>
            </a:xfrm>
            <a:custGeom>
              <a:avLst/>
              <a:gdLst/>
              <a:ahLst/>
              <a:cxnLst/>
              <a:rect l="l" t="t" r="r" b="b"/>
              <a:pathLst>
                <a:path w="5485" h="8802" extrusionOk="0">
                  <a:moveTo>
                    <a:pt x="2798" y="1197"/>
                  </a:moveTo>
                  <a:cubicBezTo>
                    <a:pt x="2989" y="1197"/>
                    <a:pt x="3183" y="1234"/>
                    <a:pt x="3366" y="1310"/>
                  </a:cubicBezTo>
                  <a:cubicBezTo>
                    <a:pt x="3924" y="1542"/>
                    <a:pt x="4287" y="2085"/>
                    <a:pt x="4287" y="2689"/>
                  </a:cubicBezTo>
                  <a:cubicBezTo>
                    <a:pt x="4287" y="3512"/>
                    <a:pt x="3619" y="4178"/>
                    <a:pt x="2796" y="4180"/>
                  </a:cubicBezTo>
                  <a:cubicBezTo>
                    <a:pt x="2194" y="4180"/>
                    <a:pt x="1650" y="3816"/>
                    <a:pt x="1419" y="3259"/>
                  </a:cubicBezTo>
                  <a:cubicBezTo>
                    <a:pt x="1189" y="2702"/>
                    <a:pt x="1317" y="2061"/>
                    <a:pt x="1743" y="1634"/>
                  </a:cubicBezTo>
                  <a:cubicBezTo>
                    <a:pt x="2028" y="1348"/>
                    <a:pt x="2410" y="1197"/>
                    <a:pt x="2798" y="1197"/>
                  </a:cubicBezTo>
                  <a:close/>
                  <a:moveTo>
                    <a:pt x="2796" y="1"/>
                  </a:moveTo>
                  <a:cubicBezTo>
                    <a:pt x="2254" y="1"/>
                    <a:pt x="1714" y="165"/>
                    <a:pt x="1253" y="489"/>
                  </a:cubicBezTo>
                  <a:cubicBezTo>
                    <a:pt x="433" y="1063"/>
                    <a:pt x="0" y="2048"/>
                    <a:pt x="132" y="3043"/>
                  </a:cubicBezTo>
                  <a:cubicBezTo>
                    <a:pt x="263" y="4037"/>
                    <a:pt x="937" y="4875"/>
                    <a:pt x="1880" y="5216"/>
                  </a:cubicBezTo>
                  <a:lnTo>
                    <a:pt x="1880" y="6705"/>
                  </a:lnTo>
                  <a:lnTo>
                    <a:pt x="1067" y="6705"/>
                  </a:lnTo>
                  <a:lnTo>
                    <a:pt x="2723" y="8801"/>
                  </a:lnTo>
                  <a:lnTo>
                    <a:pt x="4377" y="6705"/>
                  </a:lnTo>
                  <a:lnTo>
                    <a:pt x="3563" y="6705"/>
                  </a:lnTo>
                  <a:lnTo>
                    <a:pt x="3563" y="5265"/>
                  </a:lnTo>
                  <a:cubicBezTo>
                    <a:pt x="4703" y="4926"/>
                    <a:pt x="5485" y="3877"/>
                    <a:pt x="5485" y="2689"/>
                  </a:cubicBezTo>
                  <a:cubicBezTo>
                    <a:pt x="5485" y="1685"/>
                    <a:pt x="4926" y="766"/>
                    <a:pt x="4037" y="304"/>
                  </a:cubicBezTo>
                  <a:cubicBezTo>
                    <a:pt x="3647" y="101"/>
                    <a:pt x="3221" y="1"/>
                    <a:pt x="279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78"/>
            <p:cNvSpPr/>
            <p:nvPr/>
          </p:nvSpPr>
          <p:spPr>
            <a:xfrm>
              <a:off x="7198259" y="2534077"/>
              <a:ext cx="235261" cy="360532"/>
            </a:xfrm>
            <a:custGeom>
              <a:avLst/>
              <a:gdLst/>
              <a:ahLst/>
              <a:cxnLst/>
              <a:rect l="l" t="t" r="r" b="b"/>
              <a:pathLst>
                <a:path w="5729" h="8779" extrusionOk="0">
                  <a:moveTo>
                    <a:pt x="2858" y="4600"/>
                  </a:moveTo>
                  <a:cubicBezTo>
                    <a:pt x="3050" y="4600"/>
                    <a:pt x="3243" y="4637"/>
                    <a:pt x="3427" y="4713"/>
                  </a:cubicBezTo>
                  <a:cubicBezTo>
                    <a:pt x="3985" y="4945"/>
                    <a:pt x="4347" y="5488"/>
                    <a:pt x="4347" y="6092"/>
                  </a:cubicBezTo>
                  <a:cubicBezTo>
                    <a:pt x="4347" y="6915"/>
                    <a:pt x="3679" y="7581"/>
                    <a:pt x="2856" y="7583"/>
                  </a:cubicBezTo>
                  <a:cubicBezTo>
                    <a:pt x="2254" y="7583"/>
                    <a:pt x="1709" y="7219"/>
                    <a:pt x="1479" y="6662"/>
                  </a:cubicBezTo>
                  <a:cubicBezTo>
                    <a:pt x="1248" y="6105"/>
                    <a:pt x="1376" y="5464"/>
                    <a:pt x="1802" y="5037"/>
                  </a:cubicBezTo>
                  <a:cubicBezTo>
                    <a:pt x="2087" y="4751"/>
                    <a:pt x="2469" y="4600"/>
                    <a:pt x="2858" y="4600"/>
                  </a:cubicBezTo>
                  <a:close/>
                  <a:moveTo>
                    <a:pt x="2883" y="0"/>
                  </a:moveTo>
                  <a:lnTo>
                    <a:pt x="1227" y="2097"/>
                  </a:lnTo>
                  <a:lnTo>
                    <a:pt x="2041" y="2097"/>
                  </a:lnTo>
                  <a:lnTo>
                    <a:pt x="2041" y="3530"/>
                  </a:lnTo>
                  <a:cubicBezTo>
                    <a:pt x="782" y="3930"/>
                    <a:pt x="1" y="5184"/>
                    <a:pt x="196" y="6491"/>
                  </a:cubicBezTo>
                  <a:cubicBezTo>
                    <a:pt x="393" y="7796"/>
                    <a:pt x="1507" y="8766"/>
                    <a:pt x="2827" y="8779"/>
                  </a:cubicBezTo>
                  <a:cubicBezTo>
                    <a:pt x="2837" y="8779"/>
                    <a:pt x="2847" y="8779"/>
                    <a:pt x="2857" y="8779"/>
                  </a:cubicBezTo>
                  <a:cubicBezTo>
                    <a:pt x="4165" y="8779"/>
                    <a:pt x="5285" y="7837"/>
                    <a:pt x="5506" y="6545"/>
                  </a:cubicBezTo>
                  <a:cubicBezTo>
                    <a:pt x="5729" y="5245"/>
                    <a:pt x="4974" y="3973"/>
                    <a:pt x="3724" y="3547"/>
                  </a:cubicBezTo>
                  <a:lnTo>
                    <a:pt x="3724" y="2097"/>
                  </a:lnTo>
                  <a:lnTo>
                    <a:pt x="4539" y="2097"/>
                  </a:lnTo>
                  <a:lnTo>
                    <a:pt x="288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78"/>
            <p:cNvSpPr/>
            <p:nvPr/>
          </p:nvSpPr>
          <p:spPr>
            <a:xfrm>
              <a:off x="7493639" y="2673830"/>
              <a:ext cx="225200" cy="361476"/>
            </a:xfrm>
            <a:custGeom>
              <a:avLst/>
              <a:gdLst/>
              <a:ahLst/>
              <a:cxnLst/>
              <a:rect l="l" t="t" r="r" b="b"/>
              <a:pathLst>
                <a:path w="5484" h="8802" extrusionOk="0">
                  <a:moveTo>
                    <a:pt x="2796" y="1197"/>
                  </a:moveTo>
                  <a:cubicBezTo>
                    <a:pt x="2988" y="1197"/>
                    <a:pt x="3181" y="1234"/>
                    <a:pt x="3365" y="1310"/>
                  </a:cubicBezTo>
                  <a:cubicBezTo>
                    <a:pt x="3922" y="1542"/>
                    <a:pt x="4286" y="2085"/>
                    <a:pt x="4286" y="2689"/>
                  </a:cubicBezTo>
                  <a:cubicBezTo>
                    <a:pt x="4284" y="3512"/>
                    <a:pt x="3618" y="4178"/>
                    <a:pt x="2795" y="4180"/>
                  </a:cubicBezTo>
                  <a:cubicBezTo>
                    <a:pt x="2191" y="4180"/>
                    <a:pt x="1649" y="3816"/>
                    <a:pt x="1418" y="3259"/>
                  </a:cubicBezTo>
                  <a:cubicBezTo>
                    <a:pt x="1187" y="2702"/>
                    <a:pt x="1314" y="2061"/>
                    <a:pt x="1740" y="1634"/>
                  </a:cubicBezTo>
                  <a:cubicBezTo>
                    <a:pt x="2026" y="1348"/>
                    <a:pt x="2408" y="1197"/>
                    <a:pt x="2796" y="1197"/>
                  </a:cubicBezTo>
                  <a:close/>
                  <a:moveTo>
                    <a:pt x="2794" y="1"/>
                  </a:moveTo>
                  <a:cubicBezTo>
                    <a:pt x="2254" y="1"/>
                    <a:pt x="1717" y="163"/>
                    <a:pt x="1258" y="484"/>
                  </a:cubicBezTo>
                  <a:cubicBezTo>
                    <a:pt x="436" y="1055"/>
                    <a:pt x="1" y="2037"/>
                    <a:pt x="127" y="3030"/>
                  </a:cubicBezTo>
                  <a:cubicBezTo>
                    <a:pt x="255" y="4023"/>
                    <a:pt x="923" y="4863"/>
                    <a:pt x="1862" y="5211"/>
                  </a:cubicBezTo>
                  <a:lnTo>
                    <a:pt x="1862" y="6705"/>
                  </a:lnTo>
                  <a:lnTo>
                    <a:pt x="1048" y="6705"/>
                  </a:lnTo>
                  <a:lnTo>
                    <a:pt x="2704" y="8801"/>
                  </a:lnTo>
                  <a:lnTo>
                    <a:pt x="4360" y="6705"/>
                  </a:lnTo>
                  <a:lnTo>
                    <a:pt x="3545" y="6705"/>
                  </a:lnTo>
                  <a:lnTo>
                    <a:pt x="3545" y="5270"/>
                  </a:lnTo>
                  <a:cubicBezTo>
                    <a:pt x="4693" y="4935"/>
                    <a:pt x="5484" y="3883"/>
                    <a:pt x="5484" y="2689"/>
                  </a:cubicBezTo>
                  <a:cubicBezTo>
                    <a:pt x="5482" y="1688"/>
                    <a:pt x="4927" y="769"/>
                    <a:pt x="4039" y="306"/>
                  </a:cubicBezTo>
                  <a:cubicBezTo>
                    <a:pt x="3647" y="102"/>
                    <a:pt x="3220" y="1"/>
                    <a:pt x="279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78"/>
            <p:cNvSpPr/>
            <p:nvPr/>
          </p:nvSpPr>
          <p:spPr>
            <a:xfrm>
              <a:off x="7792387" y="2534077"/>
              <a:ext cx="235261" cy="360532"/>
            </a:xfrm>
            <a:custGeom>
              <a:avLst/>
              <a:gdLst/>
              <a:ahLst/>
              <a:cxnLst/>
              <a:rect l="l" t="t" r="r" b="b"/>
              <a:pathLst>
                <a:path w="5729" h="8779" extrusionOk="0">
                  <a:moveTo>
                    <a:pt x="2861" y="4601"/>
                  </a:moveTo>
                  <a:cubicBezTo>
                    <a:pt x="3053" y="4601"/>
                    <a:pt x="3247" y="4638"/>
                    <a:pt x="3431" y="4715"/>
                  </a:cubicBezTo>
                  <a:cubicBezTo>
                    <a:pt x="3988" y="4945"/>
                    <a:pt x="4351" y="5488"/>
                    <a:pt x="4351" y="6092"/>
                  </a:cubicBezTo>
                  <a:cubicBezTo>
                    <a:pt x="4350" y="6915"/>
                    <a:pt x="3684" y="7581"/>
                    <a:pt x="2861" y="7583"/>
                  </a:cubicBezTo>
                  <a:cubicBezTo>
                    <a:pt x="2259" y="7583"/>
                    <a:pt x="1714" y="7219"/>
                    <a:pt x="1483" y="6662"/>
                  </a:cubicBezTo>
                  <a:cubicBezTo>
                    <a:pt x="1253" y="6105"/>
                    <a:pt x="1381" y="5464"/>
                    <a:pt x="1807" y="5038"/>
                  </a:cubicBezTo>
                  <a:cubicBezTo>
                    <a:pt x="2092" y="4752"/>
                    <a:pt x="2473" y="4601"/>
                    <a:pt x="2861" y="4601"/>
                  </a:cubicBezTo>
                  <a:close/>
                  <a:moveTo>
                    <a:pt x="2870" y="0"/>
                  </a:moveTo>
                  <a:lnTo>
                    <a:pt x="1214" y="2097"/>
                  </a:lnTo>
                  <a:lnTo>
                    <a:pt x="2028" y="2097"/>
                  </a:lnTo>
                  <a:lnTo>
                    <a:pt x="2028" y="3536"/>
                  </a:lnTo>
                  <a:cubicBezTo>
                    <a:pt x="773" y="3944"/>
                    <a:pt x="1" y="5205"/>
                    <a:pt x="204" y="6508"/>
                  </a:cubicBezTo>
                  <a:cubicBezTo>
                    <a:pt x="409" y="7813"/>
                    <a:pt x="1532" y="8776"/>
                    <a:pt x="2851" y="8779"/>
                  </a:cubicBezTo>
                  <a:cubicBezTo>
                    <a:pt x="2854" y="8779"/>
                    <a:pt x="2858" y="8779"/>
                    <a:pt x="2861" y="8779"/>
                  </a:cubicBezTo>
                  <a:cubicBezTo>
                    <a:pt x="4178" y="8779"/>
                    <a:pt x="5300" y="7828"/>
                    <a:pt x="5514" y="6527"/>
                  </a:cubicBezTo>
                  <a:cubicBezTo>
                    <a:pt x="5729" y="5225"/>
                    <a:pt x="4965" y="3959"/>
                    <a:pt x="3713" y="3543"/>
                  </a:cubicBezTo>
                  <a:lnTo>
                    <a:pt x="3713" y="2097"/>
                  </a:lnTo>
                  <a:lnTo>
                    <a:pt x="4526" y="2097"/>
                  </a:lnTo>
                  <a:lnTo>
                    <a:pt x="2870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78"/>
            <p:cNvSpPr/>
            <p:nvPr/>
          </p:nvSpPr>
          <p:spPr>
            <a:xfrm>
              <a:off x="8090150" y="2673789"/>
              <a:ext cx="225857" cy="361517"/>
            </a:xfrm>
            <a:custGeom>
              <a:avLst/>
              <a:gdLst/>
              <a:ahLst/>
              <a:cxnLst/>
              <a:rect l="l" t="t" r="r" b="b"/>
              <a:pathLst>
                <a:path w="5500" h="8803" extrusionOk="0">
                  <a:moveTo>
                    <a:pt x="2811" y="1198"/>
                  </a:moveTo>
                  <a:cubicBezTo>
                    <a:pt x="3003" y="1198"/>
                    <a:pt x="3197" y="1235"/>
                    <a:pt x="3381" y="1311"/>
                  </a:cubicBezTo>
                  <a:cubicBezTo>
                    <a:pt x="3938" y="1543"/>
                    <a:pt x="4302" y="2086"/>
                    <a:pt x="4302" y="2690"/>
                  </a:cubicBezTo>
                  <a:cubicBezTo>
                    <a:pt x="4300" y="3513"/>
                    <a:pt x="3634" y="4179"/>
                    <a:pt x="2811" y="4181"/>
                  </a:cubicBezTo>
                  <a:cubicBezTo>
                    <a:pt x="2209" y="4181"/>
                    <a:pt x="1664" y="3817"/>
                    <a:pt x="1434" y="3260"/>
                  </a:cubicBezTo>
                  <a:cubicBezTo>
                    <a:pt x="1203" y="2703"/>
                    <a:pt x="1330" y="2062"/>
                    <a:pt x="1757" y="1635"/>
                  </a:cubicBezTo>
                  <a:cubicBezTo>
                    <a:pt x="2042" y="1349"/>
                    <a:pt x="2423" y="1198"/>
                    <a:pt x="2811" y="1198"/>
                  </a:cubicBezTo>
                  <a:close/>
                  <a:moveTo>
                    <a:pt x="2812" y="1"/>
                  </a:moveTo>
                  <a:cubicBezTo>
                    <a:pt x="2257" y="1"/>
                    <a:pt x="1706" y="172"/>
                    <a:pt x="1238" y="509"/>
                  </a:cubicBezTo>
                  <a:cubicBezTo>
                    <a:pt x="420" y="1098"/>
                    <a:pt x="1" y="2097"/>
                    <a:pt x="154" y="3095"/>
                  </a:cubicBezTo>
                  <a:cubicBezTo>
                    <a:pt x="306" y="4093"/>
                    <a:pt x="1005" y="4920"/>
                    <a:pt x="1962" y="5239"/>
                  </a:cubicBezTo>
                  <a:lnTo>
                    <a:pt x="1962" y="6706"/>
                  </a:lnTo>
                  <a:lnTo>
                    <a:pt x="1149" y="6706"/>
                  </a:lnTo>
                  <a:lnTo>
                    <a:pt x="2804" y="8802"/>
                  </a:lnTo>
                  <a:lnTo>
                    <a:pt x="4460" y="6706"/>
                  </a:lnTo>
                  <a:lnTo>
                    <a:pt x="3645" y="6706"/>
                  </a:lnTo>
                  <a:lnTo>
                    <a:pt x="3645" y="5244"/>
                  </a:lnTo>
                  <a:cubicBezTo>
                    <a:pt x="4750" y="4882"/>
                    <a:pt x="5499" y="3852"/>
                    <a:pt x="5499" y="2690"/>
                  </a:cubicBezTo>
                  <a:cubicBezTo>
                    <a:pt x="5499" y="1679"/>
                    <a:pt x="4934" y="755"/>
                    <a:pt x="4036" y="296"/>
                  </a:cubicBezTo>
                  <a:cubicBezTo>
                    <a:pt x="3650" y="98"/>
                    <a:pt x="3230" y="1"/>
                    <a:pt x="28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6" name="Google Shape;5416;p78"/>
          <p:cNvGrpSpPr/>
          <p:nvPr/>
        </p:nvGrpSpPr>
        <p:grpSpPr>
          <a:xfrm>
            <a:off x="3438940" y="3357136"/>
            <a:ext cx="1617976" cy="346616"/>
            <a:chOff x="1808063" y="4294338"/>
            <a:chExt cx="3370782" cy="721817"/>
          </a:xfrm>
        </p:grpSpPr>
        <p:sp>
          <p:nvSpPr>
            <p:cNvPr id="5417" name="Google Shape;5417;p78"/>
            <p:cNvSpPr/>
            <p:nvPr/>
          </p:nvSpPr>
          <p:spPr>
            <a:xfrm>
              <a:off x="1906300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78"/>
            <p:cNvSpPr/>
            <p:nvPr/>
          </p:nvSpPr>
          <p:spPr>
            <a:xfrm>
              <a:off x="379503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78"/>
            <p:cNvSpPr/>
            <p:nvPr/>
          </p:nvSpPr>
          <p:spPr>
            <a:xfrm>
              <a:off x="3133137" y="4294338"/>
              <a:ext cx="721729" cy="360865"/>
            </a:xfrm>
            <a:custGeom>
              <a:avLst/>
              <a:gdLst/>
              <a:ahLst/>
              <a:cxnLst/>
              <a:rect l="l" t="t" r="r" b="b"/>
              <a:pathLst>
                <a:path w="7902" h="3951" extrusionOk="0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78"/>
            <p:cNvSpPr/>
            <p:nvPr/>
          </p:nvSpPr>
          <p:spPr>
            <a:xfrm>
              <a:off x="1808063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78"/>
            <p:cNvSpPr/>
            <p:nvPr/>
          </p:nvSpPr>
          <p:spPr>
            <a:xfrm>
              <a:off x="247096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78"/>
            <p:cNvSpPr/>
            <p:nvPr/>
          </p:nvSpPr>
          <p:spPr>
            <a:xfrm>
              <a:off x="4456385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78"/>
            <p:cNvSpPr/>
            <p:nvPr/>
          </p:nvSpPr>
          <p:spPr>
            <a:xfrm>
              <a:off x="2568813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78"/>
            <p:cNvSpPr/>
            <p:nvPr/>
          </p:nvSpPr>
          <p:spPr>
            <a:xfrm>
              <a:off x="3231883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78"/>
            <p:cNvSpPr/>
            <p:nvPr/>
          </p:nvSpPr>
          <p:spPr>
            <a:xfrm>
              <a:off x="3894395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78"/>
            <p:cNvSpPr/>
            <p:nvPr/>
          </p:nvSpPr>
          <p:spPr>
            <a:xfrm>
              <a:off x="4560958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7" name="Google Shape;5427;p78"/>
          <p:cNvGrpSpPr/>
          <p:nvPr/>
        </p:nvGrpSpPr>
        <p:grpSpPr>
          <a:xfrm>
            <a:off x="5264936" y="4023886"/>
            <a:ext cx="1417067" cy="350605"/>
            <a:chOff x="4234950" y="2101012"/>
            <a:chExt cx="4219974" cy="1044090"/>
          </a:xfrm>
        </p:grpSpPr>
        <p:sp>
          <p:nvSpPr>
            <p:cNvPr id="5428" name="Google Shape;5428;p78"/>
            <p:cNvSpPr/>
            <p:nvPr/>
          </p:nvSpPr>
          <p:spPr>
            <a:xfrm rot="10800000">
              <a:off x="7528544" y="2218809"/>
              <a:ext cx="826790" cy="826702"/>
            </a:xfrm>
            <a:custGeom>
              <a:avLst/>
              <a:gdLst/>
              <a:ahLst/>
              <a:cxnLst/>
              <a:rect l="l" t="t" r="r" b="b"/>
              <a:pathLst>
                <a:path w="34893" h="34893" extrusionOk="0">
                  <a:moveTo>
                    <a:pt x="1" y="1"/>
                  </a:moveTo>
                  <a:lnTo>
                    <a:pt x="1" y="34892"/>
                  </a:lnTo>
                  <a:lnTo>
                    <a:pt x="34892" y="34892"/>
                  </a:lnTo>
                  <a:lnTo>
                    <a:pt x="34892" y="1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78"/>
            <p:cNvSpPr/>
            <p:nvPr/>
          </p:nvSpPr>
          <p:spPr>
            <a:xfrm rot="10800000">
              <a:off x="6487595" y="2218809"/>
              <a:ext cx="827572" cy="826702"/>
            </a:xfrm>
            <a:custGeom>
              <a:avLst/>
              <a:gdLst/>
              <a:ahLst/>
              <a:cxnLst/>
              <a:rect l="l" t="t" r="r" b="b"/>
              <a:pathLst>
                <a:path w="34926" h="34893" extrusionOk="0">
                  <a:moveTo>
                    <a:pt x="1" y="1"/>
                  </a:moveTo>
                  <a:lnTo>
                    <a:pt x="1" y="34892"/>
                  </a:lnTo>
                  <a:lnTo>
                    <a:pt x="34926" y="34892"/>
                  </a:lnTo>
                  <a:lnTo>
                    <a:pt x="34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78"/>
            <p:cNvSpPr/>
            <p:nvPr/>
          </p:nvSpPr>
          <p:spPr>
            <a:xfrm rot="10800000">
              <a:off x="5430819" y="2218809"/>
              <a:ext cx="827572" cy="826702"/>
            </a:xfrm>
            <a:custGeom>
              <a:avLst/>
              <a:gdLst/>
              <a:ahLst/>
              <a:cxnLst/>
              <a:rect l="l" t="t" r="r" b="b"/>
              <a:pathLst>
                <a:path w="34926" h="34893" extrusionOk="0">
                  <a:moveTo>
                    <a:pt x="0" y="1"/>
                  </a:moveTo>
                  <a:lnTo>
                    <a:pt x="0" y="34892"/>
                  </a:lnTo>
                  <a:lnTo>
                    <a:pt x="34925" y="34892"/>
                  </a:lnTo>
                  <a:lnTo>
                    <a:pt x="34925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78"/>
            <p:cNvSpPr/>
            <p:nvPr/>
          </p:nvSpPr>
          <p:spPr>
            <a:xfrm rot="10800000">
              <a:off x="4374848" y="2218809"/>
              <a:ext cx="826790" cy="826702"/>
            </a:xfrm>
            <a:custGeom>
              <a:avLst/>
              <a:gdLst/>
              <a:ahLst/>
              <a:cxnLst/>
              <a:rect l="l" t="t" r="r" b="b"/>
              <a:pathLst>
                <a:path w="34893" h="34893" extrusionOk="0">
                  <a:moveTo>
                    <a:pt x="1" y="1"/>
                  </a:moveTo>
                  <a:lnTo>
                    <a:pt x="1" y="34892"/>
                  </a:lnTo>
                  <a:lnTo>
                    <a:pt x="34892" y="34892"/>
                  </a:lnTo>
                  <a:lnTo>
                    <a:pt x="3489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78"/>
            <p:cNvSpPr/>
            <p:nvPr/>
          </p:nvSpPr>
          <p:spPr>
            <a:xfrm rot="10800000">
              <a:off x="7410780" y="2622683"/>
              <a:ext cx="1044144" cy="522420"/>
            </a:xfrm>
            <a:custGeom>
              <a:avLst/>
              <a:gdLst/>
              <a:ahLst/>
              <a:cxnLst/>
              <a:rect l="l" t="t" r="r" b="b"/>
              <a:pathLst>
                <a:path w="44066" h="22050" fill="none" extrusionOk="0">
                  <a:moveTo>
                    <a:pt x="1" y="22050"/>
                  </a:moveTo>
                  <a:cubicBezTo>
                    <a:pt x="1" y="9874"/>
                    <a:pt x="9874" y="1"/>
                    <a:pt x="22050" y="1"/>
                  </a:cubicBezTo>
                  <a:cubicBezTo>
                    <a:pt x="34192" y="1"/>
                    <a:pt x="44065" y="9874"/>
                    <a:pt x="44065" y="22050"/>
                  </a:cubicBezTo>
                </a:path>
              </a:pathLst>
            </a:custGeom>
            <a:noFill/>
            <a:ln w="20850" cap="rnd" cmpd="sng">
              <a:solidFill>
                <a:srgbClr val="435D74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78"/>
            <p:cNvSpPr/>
            <p:nvPr/>
          </p:nvSpPr>
          <p:spPr>
            <a:xfrm rot="10800000">
              <a:off x="6366656" y="2101012"/>
              <a:ext cx="1044144" cy="521638"/>
            </a:xfrm>
            <a:custGeom>
              <a:avLst/>
              <a:gdLst/>
              <a:ahLst/>
              <a:cxnLst/>
              <a:rect l="l" t="t" r="r" b="b"/>
              <a:pathLst>
                <a:path w="44066" h="22017" fill="none" extrusionOk="0">
                  <a:moveTo>
                    <a:pt x="44065" y="1"/>
                  </a:moveTo>
                  <a:cubicBezTo>
                    <a:pt x="44065" y="12176"/>
                    <a:pt x="34191" y="22016"/>
                    <a:pt x="22049" y="22016"/>
                  </a:cubicBezTo>
                  <a:cubicBezTo>
                    <a:pt x="9874" y="22016"/>
                    <a:pt x="0" y="12176"/>
                    <a:pt x="0" y="1"/>
                  </a:cubicBezTo>
                </a:path>
              </a:pathLst>
            </a:custGeom>
            <a:noFill/>
            <a:ln w="20850" cap="rnd" cmpd="sng">
              <a:solidFill>
                <a:srgbClr val="5F7D95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78"/>
            <p:cNvSpPr/>
            <p:nvPr/>
          </p:nvSpPr>
          <p:spPr>
            <a:xfrm rot="10800000">
              <a:off x="5322557" y="2622683"/>
              <a:ext cx="1044120" cy="522420"/>
            </a:xfrm>
            <a:custGeom>
              <a:avLst/>
              <a:gdLst/>
              <a:ahLst/>
              <a:cxnLst/>
              <a:rect l="l" t="t" r="r" b="b"/>
              <a:pathLst>
                <a:path w="44065" h="22050" fill="none" extrusionOk="0">
                  <a:moveTo>
                    <a:pt x="0" y="22050"/>
                  </a:moveTo>
                  <a:cubicBezTo>
                    <a:pt x="0" y="9874"/>
                    <a:pt x="9874" y="1"/>
                    <a:pt x="22049" y="1"/>
                  </a:cubicBezTo>
                  <a:cubicBezTo>
                    <a:pt x="34191" y="1"/>
                    <a:pt x="44065" y="9874"/>
                    <a:pt x="44065" y="22050"/>
                  </a:cubicBezTo>
                </a:path>
              </a:pathLst>
            </a:custGeom>
            <a:noFill/>
            <a:ln w="20850" cap="rnd" cmpd="sng">
              <a:solidFill>
                <a:srgbClr val="869FB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78"/>
            <p:cNvSpPr/>
            <p:nvPr/>
          </p:nvSpPr>
          <p:spPr>
            <a:xfrm rot="10800000">
              <a:off x="4278434" y="2101012"/>
              <a:ext cx="1044144" cy="521638"/>
            </a:xfrm>
            <a:custGeom>
              <a:avLst/>
              <a:gdLst/>
              <a:ahLst/>
              <a:cxnLst/>
              <a:rect l="l" t="t" r="r" b="b"/>
              <a:pathLst>
                <a:path w="44066" h="22017" fill="none" extrusionOk="0">
                  <a:moveTo>
                    <a:pt x="44066" y="1"/>
                  </a:moveTo>
                  <a:cubicBezTo>
                    <a:pt x="44066" y="12176"/>
                    <a:pt x="34192" y="22016"/>
                    <a:pt x="22017" y="22016"/>
                  </a:cubicBezTo>
                  <a:cubicBezTo>
                    <a:pt x="9875" y="22016"/>
                    <a:pt x="1" y="12176"/>
                    <a:pt x="1" y="1"/>
                  </a:cubicBezTo>
                </a:path>
              </a:pathLst>
            </a:custGeom>
            <a:noFill/>
            <a:ln w="20850" cap="rnd" cmpd="sng">
              <a:solidFill>
                <a:srgbClr val="BAC8D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78"/>
            <p:cNvSpPr/>
            <p:nvPr/>
          </p:nvSpPr>
          <p:spPr>
            <a:xfrm rot="10800000">
              <a:off x="7367296" y="2570459"/>
              <a:ext cx="86984" cy="86975"/>
            </a:xfrm>
            <a:custGeom>
              <a:avLst/>
              <a:gdLst/>
              <a:ahLst/>
              <a:cxnLst/>
              <a:rect l="l" t="t" r="r" b="b"/>
              <a:pathLst>
                <a:path w="3671" h="3671" extrusionOk="0">
                  <a:moveTo>
                    <a:pt x="1835" y="1"/>
                  </a:moveTo>
                  <a:cubicBezTo>
                    <a:pt x="835" y="1"/>
                    <a:pt x="1" y="835"/>
                    <a:pt x="1" y="1836"/>
                  </a:cubicBezTo>
                  <a:cubicBezTo>
                    <a:pt x="1" y="2870"/>
                    <a:pt x="835" y="3670"/>
                    <a:pt x="1835" y="3670"/>
                  </a:cubicBezTo>
                  <a:cubicBezTo>
                    <a:pt x="2869" y="3670"/>
                    <a:pt x="3670" y="2870"/>
                    <a:pt x="3670" y="1836"/>
                  </a:cubicBezTo>
                  <a:cubicBezTo>
                    <a:pt x="3670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78"/>
            <p:cNvSpPr/>
            <p:nvPr/>
          </p:nvSpPr>
          <p:spPr>
            <a:xfrm rot="10800000">
              <a:off x="6323197" y="2570459"/>
              <a:ext cx="86961" cy="86975"/>
            </a:xfrm>
            <a:custGeom>
              <a:avLst/>
              <a:gdLst/>
              <a:ahLst/>
              <a:cxnLst/>
              <a:rect l="l" t="t" r="r" b="b"/>
              <a:pathLst>
                <a:path w="3670" h="3671" extrusionOk="0">
                  <a:moveTo>
                    <a:pt x="1835" y="1"/>
                  </a:moveTo>
                  <a:cubicBezTo>
                    <a:pt x="834" y="1"/>
                    <a:pt x="1" y="835"/>
                    <a:pt x="1" y="1836"/>
                  </a:cubicBezTo>
                  <a:cubicBezTo>
                    <a:pt x="1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69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78"/>
            <p:cNvSpPr/>
            <p:nvPr/>
          </p:nvSpPr>
          <p:spPr>
            <a:xfrm rot="10800000">
              <a:off x="5279073" y="2570459"/>
              <a:ext cx="86961" cy="86975"/>
            </a:xfrm>
            <a:custGeom>
              <a:avLst/>
              <a:gdLst/>
              <a:ahLst/>
              <a:cxnLst/>
              <a:rect l="l" t="t" r="r" b="b"/>
              <a:pathLst>
                <a:path w="3670" h="3671" extrusionOk="0">
                  <a:moveTo>
                    <a:pt x="1835" y="1"/>
                  </a:moveTo>
                  <a:cubicBezTo>
                    <a:pt x="834" y="1"/>
                    <a:pt x="0" y="835"/>
                    <a:pt x="0" y="1836"/>
                  </a:cubicBezTo>
                  <a:cubicBezTo>
                    <a:pt x="0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78"/>
            <p:cNvSpPr/>
            <p:nvPr/>
          </p:nvSpPr>
          <p:spPr>
            <a:xfrm rot="10800000">
              <a:off x="4234950" y="2570459"/>
              <a:ext cx="86961" cy="86975"/>
            </a:xfrm>
            <a:custGeom>
              <a:avLst/>
              <a:gdLst/>
              <a:ahLst/>
              <a:cxnLst/>
              <a:rect l="l" t="t" r="r" b="b"/>
              <a:pathLst>
                <a:path w="3670" h="3671" extrusionOk="0">
                  <a:moveTo>
                    <a:pt x="1835" y="1"/>
                  </a:moveTo>
                  <a:cubicBezTo>
                    <a:pt x="834" y="1"/>
                    <a:pt x="0" y="835"/>
                    <a:pt x="0" y="1836"/>
                  </a:cubicBezTo>
                  <a:cubicBezTo>
                    <a:pt x="0" y="2870"/>
                    <a:pt x="834" y="3670"/>
                    <a:pt x="1835" y="3670"/>
                  </a:cubicBezTo>
                  <a:cubicBezTo>
                    <a:pt x="2836" y="3670"/>
                    <a:pt x="3669" y="2870"/>
                    <a:pt x="3669" y="1836"/>
                  </a:cubicBezTo>
                  <a:cubicBezTo>
                    <a:pt x="3669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78"/>
            <p:cNvSpPr/>
            <p:nvPr/>
          </p:nvSpPr>
          <p:spPr>
            <a:xfrm rot="10800000">
              <a:off x="7541197" y="2231460"/>
              <a:ext cx="801483" cy="800617"/>
            </a:xfrm>
            <a:custGeom>
              <a:avLst/>
              <a:gdLst/>
              <a:ahLst/>
              <a:cxnLst/>
              <a:rect l="l" t="t" r="r" b="b"/>
              <a:pathLst>
                <a:path w="33825" h="33792" extrusionOk="0">
                  <a:moveTo>
                    <a:pt x="16912" y="1835"/>
                  </a:moveTo>
                  <a:cubicBezTo>
                    <a:pt x="25218" y="1835"/>
                    <a:pt x="31956" y="8573"/>
                    <a:pt x="31956" y="16879"/>
                  </a:cubicBezTo>
                  <a:cubicBezTo>
                    <a:pt x="31956" y="25185"/>
                    <a:pt x="25218" y="31923"/>
                    <a:pt x="16912" y="31923"/>
                  </a:cubicBezTo>
                  <a:cubicBezTo>
                    <a:pt x="8606" y="31923"/>
                    <a:pt x="1868" y="25185"/>
                    <a:pt x="1868" y="16879"/>
                  </a:cubicBezTo>
                  <a:cubicBezTo>
                    <a:pt x="1868" y="8573"/>
                    <a:pt x="8606" y="1835"/>
                    <a:pt x="16912" y="1835"/>
                  </a:cubicBezTo>
                  <a:close/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52" y="33791"/>
                    <a:pt x="33824" y="26219"/>
                    <a:pt x="33824" y="16879"/>
                  </a:cubicBezTo>
                  <a:cubicBezTo>
                    <a:pt x="33824" y="7539"/>
                    <a:pt x="26252" y="1"/>
                    <a:pt x="16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78"/>
            <p:cNvSpPr/>
            <p:nvPr/>
          </p:nvSpPr>
          <p:spPr>
            <a:xfrm rot="10800000">
              <a:off x="6488377" y="2231460"/>
              <a:ext cx="800701" cy="800617"/>
            </a:xfrm>
            <a:custGeom>
              <a:avLst/>
              <a:gdLst/>
              <a:ahLst/>
              <a:cxnLst/>
              <a:rect l="l" t="t" r="r" b="b"/>
              <a:pathLst>
                <a:path w="33792" h="33792" extrusionOk="0"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19" y="33791"/>
                    <a:pt x="33791" y="26219"/>
                    <a:pt x="33791" y="16879"/>
                  </a:cubicBezTo>
                  <a:cubicBezTo>
                    <a:pt x="33791" y="7539"/>
                    <a:pt x="26252" y="1"/>
                    <a:pt x="16912" y="1"/>
                  </a:cubicBezTo>
                  <a:close/>
                  <a:moveTo>
                    <a:pt x="16912" y="31923"/>
                  </a:moveTo>
                  <a:cubicBezTo>
                    <a:pt x="8607" y="31923"/>
                    <a:pt x="1868" y="25185"/>
                    <a:pt x="1868" y="16879"/>
                  </a:cubicBezTo>
                  <a:cubicBezTo>
                    <a:pt x="1868" y="8573"/>
                    <a:pt x="8607" y="1835"/>
                    <a:pt x="16912" y="1835"/>
                  </a:cubicBezTo>
                  <a:cubicBezTo>
                    <a:pt x="25218" y="1835"/>
                    <a:pt x="31957" y="8573"/>
                    <a:pt x="31957" y="16879"/>
                  </a:cubicBezTo>
                  <a:cubicBezTo>
                    <a:pt x="31957" y="25185"/>
                    <a:pt x="25218" y="31923"/>
                    <a:pt x="16912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78"/>
            <p:cNvSpPr/>
            <p:nvPr/>
          </p:nvSpPr>
          <p:spPr>
            <a:xfrm rot="10800000">
              <a:off x="5434776" y="2231460"/>
              <a:ext cx="800701" cy="800617"/>
            </a:xfrm>
            <a:custGeom>
              <a:avLst/>
              <a:gdLst/>
              <a:ahLst/>
              <a:cxnLst/>
              <a:rect l="l" t="t" r="r" b="b"/>
              <a:pathLst>
                <a:path w="33792" h="33792" extrusionOk="0">
                  <a:moveTo>
                    <a:pt x="16879" y="1"/>
                  </a:moveTo>
                  <a:cubicBezTo>
                    <a:pt x="7539" y="1"/>
                    <a:pt x="0" y="7539"/>
                    <a:pt x="0" y="16879"/>
                  </a:cubicBezTo>
                  <a:cubicBezTo>
                    <a:pt x="0" y="26219"/>
                    <a:pt x="7539" y="33791"/>
                    <a:pt x="16879" y="33791"/>
                  </a:cubicBezTo>
                  <a:cubicBezTo>
                    <a:pt x="26219" y="33791"/>
                    <a:pt x="33791" y="26219"/>
                    <a:pt x="33791" y="16879"/>
                  </a:cubicBezTo>
                  <a:cubicBezTo>
                    <a:pt x="33791" y="7539"/>
                    <a:pt x="26219" y="1"/>
                    <a:pt x="16879" y="1"/>
                  </a:cubicBezTo>
                  <a:close/>
                  <a:moveTo>
                    <a:pt x="16879" y="31923"/>
                  </a:moveTo>
                  <a:cubicBezTo>
                    <a:pt x="8573" y="31923"/>
                    <a:pt x="1835" y="25185"/>
                    <a:pt x="1835" y="16879"/>
                  </a:cubicBezTo>
                  <a:cubicBezTo>
                    <a:pt x="1835" y="8573"/>
                    <a:pt x="8573" y="1835"/>
                    <a:pt x="16879" y="1835"/>
                  </a:cubicBezTo>
                  <a:cubicBezTo>
                    <a:pt x="25185" y="1835"/>
                    <a:pt x="31923" y="8573"/>
                    <a:pt x="31923" y="16879"/>
                  </a:cubicBezTo>
                  <a:cubicBezTo>
                    <a:pt x="31923" y="25185"/>
                    <a:pt x="25185" y="31923"/>
                    <a:pt x="16879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78"/>
            <p:cNvSpPr/>
            <p:nvPr/>
          </p:nvSpPr>
          <p:spPr>
            <a:xfrm rot="10800000">
              <a:off x="4381980" y="2231460"/>
              <a:ext cx="800678" cy="800617"/>
            </a:xfrm>
            <a:custGeom>
              <a:avLst/>
              <a:gdLst/>
              <a:ahLst/>
              <a:cxnLst/>
              <a:rect l="l" t="t" r="r" b="b"/>
              <a:pathLst>
                <a:path w="33791" h="33792" extrusionOk="0"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52" y="33791"/>
                    <a:pt x="33791" y="26219"/>
                    <a:pt x="33791" y="16879"/>
                  </a:cubicBezTo>
                  <a:cubicBezTo>
                    <a:pt x="33791" y="7539"/>
                    <a:pt x="26252" y="1"/>
                    <a:pt x="16912" y="1"/>
                  </a:cubicBezTo>
                  <a:close/>
                  <a:moveTo>
                    <a:pt x="16912" y="31923"/>
                  </a:moveTo>
                  <a:cubicBezTo>
                    <a:pt x="8606" y="31923"/>
                    <a:pt x="1868" y="25185"/>
                    <a:pt x="1868" y="16879"/>
                  </a:cubicBezTo>
                  <a:cubicBezTo>
                    <a:pt x="1868" y="8573"/>
                    <a:pt x="8606" y="1835"/>
                    <a:pt x="16912" y="1835"/>
                  </a:cubicBezTo>
                  <a:cubicBezTo>
                    <a:pt x="25218" y="1835"/>
                    <a:pt x="31956" y="8573"/>
                    <a:pt x="31956" y="16879"/>
                  </a:cubicBezTo>
                  <a:cubicBezTo>
                    <a:pt x="31956" y="25185"/>
                    <a:pt x="25218" y="31923"/>
                    <a:pt x="16912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4" name="Google Shape;5444;p78"/>
          <p:cNvGrpSpPr/>
          <p:nvPr/>
        </p:nvGrpSpPr>
        <p:grpSpPr>
          <a:xfrm>
            <a:off x="6840408" y="2014643"/>
            <a:ext cx="1586327" cy="371557"/>
            <a:chOff x="1247650" y="2075423"/>
            <a:chExt cx="6648477" cy="1557238"/>
          </a:xfrm>
        </p:grpSpPr>
        <p:sp>
          <p:nvSpPr>
            <p:cNvPr id="5445" name="Google Shape;5445;p78"/>
            <p:cNvSpPr/>
            <p:nvPr/>
          </p:nvSpPr>
          <p:spPr>
            <a:xfrm>
              <a:off x="6633862" y="2075423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78"/>
            <p:cNvSpPr/>
            <p:nvPr/>
          </p:nvSpPr>
          <p:spPr>
            <a:xfrm>
              <a:off x="5359252" y="2806965"/>
              <a:ext cx="953461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78"/>
            <p:cNvSpPr/>
            <p:nvPr/>
          </p:nvSpPr>
          <p:spPr>
            <a:xfrm>
              <a:off x="1601478" y="2075425"/>
              <a:ext cx="953316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78"/>
            <p:cNvSpPr/>
            <p:nvPr/>
          </p:nvSpPr>
          <p:spPr>
            <a:xfrm>
              <a:off x="2857827" y="2807112"/>
              <a:ext cx="953370" cy="825320"/>
            </a:xfrm>
            <a:custGeom>
              <a:avLst/>
              <a:gdLst/>
              <a:ahLst/>
              <a:cxnLst/>
              <a:rect l="l" t="t" r="r" b="b"/>
              <a:pathLst>
                <a:path w="57780" h="50027" extrusionOk="0">
                  <a:moveTo>
                    <a:pt x="14452" y="0"/>
                  </a:moveTo>
                  <a:lnTo>
                    <a:pt x="0" y="25013"/>
                  </a:lnTo>
                  <a:lnTo>
                    <a:pt x="14452" y="50027"/>
                  </a:lnTo>
                  <a:lnTo>
                    <a:pt x="43328" y="50027"/>
                  </a:lnTo>
                  <a:lnTo>
                    <a:pt x="57780" y="25013"/>
                  </a:lnTo>
                  <a:lnTo>
                    <a:pt x="4332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78"/>
            <p:cNvSpPr/>
            <p:nvPr/>
          </p:nvSpPr>
          <p:spPr>
            <a:xfrm>
              <a:off x="4097386" y="2075425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78"/>
            <p:cNvSpPr/>
            <p:nvPr/>
          </p:nvSpPr>
          <p:spPr>
            <a:xfrm>
              <a:off x="1247650" y="2490334"/>
              <a:ext cx="6648477" cy="729445"/>
            </a:xfrm>
            <a:custGeom>
              <a:avLst/>
              <a:gdLst/>
              <a:ahLst/>
              <a:cxnLst/>
              <a:rect l="l" t="t" r="r" b="b"/>
              <a:pathLst>
                <a:path w="285373" h="31310" fill="none" extrusionOk="0">
                  <a:moveTo>
                    <a:pt x="285373" y="3317"/>
                  </a:moveTo>
                  <a:lnTo>
                    <a:pt x="269256" y="31309"/>
                  </a:lnTo>
                  <a:lnTo>
                    <a:pt x="233095" y="31309"/>
                  </a:lnTo>
                  <a:lnTo>
                    <a:pt x="215067" y="352"/>
                  </a:lnTo>
                  <a:lnTo>
                    <a:pt x="179426" y="352"/>
                  </a:lnTo>
                  <a:lnTo>
                    <a:pt x="161606" y="31218"/>
                  </a:lnTo>
                  <a:lnTo>
                    <a:pt x="125718" y="31309"/>
                  </a:lnTo>
                  <a:lnTo>
                    <a:pt x="107651" y="0"/>
                  </a:lnTo>
                  <a:lnTo>
                    <a:pt x="71490" y="0"/>
                  </a:lnTo>
                  <a:lnTo>
                    <a:pt x="53669" y="31075"/>
                  </a:lnTo>
                  <a:lnTo>
                    <a:pt x="18042" y="31075"/>
                  </a:lnTo>
                  <a:lnTo>
                    <a:pt x="0" y="118"/>
                  </a:lnTo>
                </a:path>
              </a:pathLst>
            </a:custGeom>
            <a:solidFill>
              <a:srgbClr val="191919"/>
            </a:solidFill>
            <a:ln w="19050" cap="flat" cmpd="sng">
              <a:solidFill>
                <a:srgbClr val="869FB2"/>
              </a:solidFill>
              <a:prstDash val="solid"/>
              <a:miter lim="1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1" name="Google Shape;5451;p78"/>
          <p:cNvGrpSpPr/>
          <p:nvPr/>
        </p:nvGrpSpPr>
        <p:grpSpPr>
          <a:xfrm>
            <a:off x="5271678" y="1167833"/>
            <a:ext cx="1415601" cy="1648533"/>
            <a:chOff x="1839112" y="2209163"/>
            <a:chExt cx="1918159" cy="2233784"/>
          </a:xfrm>
        </p:grpSpPr>
        <p:sp>
          <p:nvSpPr>
            <p:cNvPr id="5452" name="Google Shape;5452;p78"/>
            <p:cNvSpPr/>
            <p:nvPr/>
          </p:nvSpPr>
          <p:spPr>
            <a:xfrm>
              <a:off x="1839112" y="2209163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78"/>
            <p:cNvSpPr/>
            <p:nvPr/>
          </p:nvSpPr>
          <p:spPr>
            <a:xfrm>
              <a:off x="3182171" y="2209163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78"/>
            <p:cNvSpPr/>
            <p:nvPr/>
          </p:nvSpPr>
          <p:spPr>
            <a:xfrm>
              <a:off x="3182171" y="3040766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55" name="Google Shape;5455;p78"/>
            <p:cNvCxnSpPr>
              <a:stCxn id="5452" idx="6"/>
              <a:endCxn id="5453" idx="2"/>
            </p:cNvCxnSpPr>
            <p:nvPr/>
          </p:nvCxnSpPr>
          <p:spPr>
            <a:xfrm>
              <a:off x="2414212" y="2496713"/>
              <a:ext cx="768000" cy="600"/>
            </a:xfrm>
            <a:prstGeom prst="bentConnector3">
              <a:avLst>
                <a:gd name="adj1" fmla="val 49997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6" name="Google Shape;5456;p78"/>
            <p:cNvCxnSpPr>
              <a:stCxn id="5453" idx="4"/>
              <a:endCxn id="5457" idx="0"/>
            </p:cNvCxnSpPr>
            <p:nvPr/>
          </p:nvCxnSpPr>
          <p:spPr>
            <a:xfrm rot="5400000">
              <a:off x="2669921" y="2240963"/>
              <a:ext cx="256500" cy="13431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8" name="Google Shape;5458;p78"/>
            <p:cNvCxnSpPr>
              <a:stCxn id="5457" idx="6"/>
              <a:endCxn id="5454" idx="2"/>
            </p:cNvCxnSpPr>
            <p:nvPr/>
          </p:nvCxnSpPr>
          <p:spPr>
            <a:xfrm>
              <a:off x="2414212" y="3328316"/>
              <a:ext cx="768000" cy="600"/>
            </a:xfrm>
            <a:prstGeom prst="bentConnector3">
              <a:avLst>
                <a:gd name="adj1" fmla="val 49997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9" name="Google Shape;5459;p78"/>
            <p:cNvCxnSpPr>
              <a:stCxn id="5454" idx="4"/>
              <a:endCxn id="5460" idx="0"/>
            </p:cNvCxnSpPr>
            <p:nvPr/>
          </p:nvCxnSpPr>
          <p:spPr>
            <a:xfrm rot="5400000">
              <a:off x="2672171" y="3070316"/>
              <a:ext cx="252000" cy="1343100"/>
            </a:xfrm>
            <a:prstGeom prst="bentConnector3">
              <a:avLst>
                <a:gd name="adj1" fmla="val 49996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457" name="Google Shape;5457;p78"/>
            <p:cNvSpPr/>
            <p:nvPr/>
          </p:nvSpPr>
          <p:spPr>
            <a:xfrm>
              <a:off x="1839112" y="3040766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78"/>
            <p:cNvSpPr/>
            <p:nvPr/>
          </p:nvSpPr>
          <p:spPr>
            <a:xfrm>
              <a:off x="1839112" y="3867848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78"/>
            <p:cNvSpPr/>
            <p:nvPr/>
          </p:nvSpPr>
          <p:spPr>
            <a:xfrm>
              <a:off x="3182171" y="3867848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62" name="Google Shape;5462;p78"/>
            <p:cNvCxnSpPr>
              <a:endCxn id="5461" idx="2"/>
            </p:cNvCxnSpPr>
            <p:nvPr/>
          </p:nvCxnSpPr>
          <p:spPr>
            <a:xfrm>
              <a:off x="2413871" y="4154498"/>
              <a:ext cx="768300" cy="9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463" name="Google Shape;5463;p78"/>
          <p:cNvGrpSpPr/>
          <p:nvPr/>
        </p:nvGrpSpPr>
        <p:grpSpPr>
          <a:xfrm>
            <a:off x="3428944" y="1185917"/>
            <a:ext cx="1637968" cy="154942"/>
            <a:chOff x="238125" y="2506075"/>
            <a:chExt cx="7115411" cy="673075"/>
          </a:xfrm>
        </p:grpSpPr>
        <p:sp>
          <p:nvSpPr>
            <p:cNvPr id="5464" name="Google Shape;5464;p78"/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78"/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78"/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78"/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78"/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69" name="Google Shape;5469;p78"/>
          <p:cNvGrpSpPr/>
          <p:nvPr/>
        </p:nvGrpSpPr>
        <p:grpSpPr>
          <a:xfrm>
            <a:off x="1969680" y="1500635"/>
            <a:ext cx="1262932" cy="785408"/>
            <a:chOff x="548861" y="389676"/>
            <a:chExt cx="3843371" cy="2390163"/>
          </a:xfrm>
        </p:grpSpPr>
        <p:cxnSp>
          <p:nvCxnSpPr>
            <p:cNvPr id="5470" name="Google Shape;5470;p78"/>
            <p:cNvCxnSpPr/>
            <p:nvPr/>
          </p:nvCxnSpPr>
          <p:spPr>
            <a:xfrm rot="10800000" flipH="1">
              <a:off x="3486925" y="1918250"/>
              <a:ext cx="742200" cy="690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71" name="Google Shape;5471;p78"/>
            <p:cNvCxnSpPr/>
            <p:nvPr/>
          </p:nvCxnSpPr>
          <p:spPr>
            <a:xfrm rot="-5400000" flipH="1">
              <a:off x="3486925" y="577350"/>
              <a:ext cx="650100" cy="650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72" name="Google Shape;5472;p78"/>
            <p:cNvCxnSpPr/>
            <p:nvPr/>
          </p:nvCxnSpPr>
          <p:spPr>
            <a:xfrm>
              <a:off x="2725450" y="576000"/>
              <a:ext cx="1410600" cy="18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73" name="Google Shape;5473;p78"/>
            <p:cNvCxnSpPr/>
            <p:nvPr/>
          </p:nvCxnSpPr>
          <p:spPr>
            <a:xfrm rot="10800000" flipH="1">
              <a:off x="756500" y="577975"/>
              <a:ext cx="1705500" cy="1049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74" name="Google Shape;5474;p78"/>
            <p:cNvCxnSpPr/>
            <p:nvPr/>
          </p:nvCxnSpPr>
          <p:spPr>
            <a:xfrm>
              <a:off x="760067" y="1625791"/>
              <a:ext cx="1689000" cy="974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475" name="Google Shape;5475;p78"/>
            <p:cNvSpPr/>
            <p:nvPr/>
          </p:nvSpPr>
          <p:spPr>
            <a:xfrm>
              <a:off x="548861" y="1338125"/>
              <a:ext cx="502050" cy="502875"/>
            </a:xfrm>
            <a:custGeom>
              <a:avLst/>
              <a:gdLst/>
              <a:ahLst/>
              <a:cxnLst/>
              <a:rect l="l" t="t" r="r" b="b"/>
              <a:pathLst>
                <a:path w="20082" h="20115" extrusionOk="0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76" name="Google Shape;5476;p78"/>
            <p:cNvCxnSpPr/>
            <p:nvPr/>
          </p:nvCxnSpPr>
          <p:spPr>
            <a:xfrm>
              <a:off x="2725450" y="2609025"/>
              <a:ext cx="1416000" cy="18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477" name="Google Shape;5477;p78"/>
            <p:cNvSpPr/>
            <p:nvPr/>
          </p:nvSpPr>
          <p:spPr>
            <a:xfrm>
              <a:off x="4095707" y="1083398"/>
              <a:ext cx="289400" cy="268650"/>
            </a:xfrm>
            <a:custGeom>
              <a:avLst/>
              <a:gdLst/>
              <a:ahLst/>
              <a:cxnLst/>
              <a:rect l="l" t="t" r="r" b="b"/>
              <a:pathLst>
                <a:path w="11576" h="10746" extrusionOk="0">
                  <a:moveTo>
                    <a:pt x="5775" y="1"/>
                  </a:moveTo>
                  <a:cubicBezTo>
                    <a:pt x="3179" y="1"/>
                    <a:pt x="889" y="1860"/>
                    <a:pt x="468" y="4506"/>
                  </a:cubicBezTo>
                  <a:cubicBezTo>
                    <a:pt x="1" y="7441"/>
                    <a:pt x="2002" y="10210"/>
                    <a:pt x="4904" y="10677"/>
                  </a:cubicBezTo>
                  <a:cubicBezTo>
                    <a:pt x="5194" y="10723"/>
                    <a:pt x="5483" y="10745"/>
                    <a:pt x="5768" y="10745"/>
                  </a:cubicBezTo>
                  <a:cubicBezTo>
                    <a:pt x="8364" y="10745"/>
                    <a:pt x="10655" y="8886"/>
                    <a:pt x="11075" y="6240"/>
                  </a:cubicBezTo>
                  <a:cubicBezTo>
                    <a:pt x="11576" y="3305"/>
                    <a:pt x="9574" y="536"/>
                    <a:pt x="6639" y="69"/>
                  </a:cubicBezTo>
                  <a:cubicBezTo>
                    <a:pt x="6349" y="23"/>
                    <a:pt x="6060" y="1"/>
                    <a:pt x="57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78"/>
            <p:cNvSpPr/>
            <p:nvPr/>
          </p:nvSpPr>
          <p:spPr>
            <a:xfrm>
              <a:off x="2421967" y="389676"/>
              <a:ext cx="383625" cy="371825"/>
            </a:xfrm>
            <a:custGeom>
              <a:avLst/>
              <a:gdLst/>
              <a:ahLst/>
              <a:cxnLst/>
              <a:rect l="l" t="t" r="r" b="b"/>
              <a:pathLst>
                <a:path w="15345" h="14873" extrusionOk="0">
                  <a:moveTo>
                    <a:pt x="7692" y="1"/>
                  </a:moveTo>
                  <a:cubicBezTo>
                    <a:pt x="7531" y="1"/>
                    <a:pt x="7369" y="6"/>
                    <a:pt x="7206" y="16"/>
                  </a:cubicBezTo>
                  <a:cubicBezTo>
                    <a:pt x="3136" y="283"/>
                    <a:pt x="0" y="3786"/>
                    <a:pt x="267" y="7889"/>
                  </a:cubicBezTo>
                  <a:cubicBezTo>
                    <a:pt x="493" y="11846"/>
                    <a:pt x="3790" y="14873"/>
                    <a:pt x="7706" y="14873"/>
                  </a:cubicBezTo>
                  <a:cubicBezTo>
                    <a:pt x="7850" y="14873"/>
                    <a:pt x="7994" y="14869"/>
                    <a:pt x="8140" y="14860"/>
                  </a:cubicBezTo>
                  <a:cubicBezTo>
                    <a:pt x="12243" y="14594"/>
                    <a:pt x="15345" y="11058"/>
                    <a:pt x="15111" y="6988"/>
                  </a:cubicBezTo>
                  <a:cubicBezTo>
                    <a:pt x="14855" y="3048"/>
                    <a:pt x="11585" y="1"/>
                    <a:pt x="769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78"/>
            <p:cNvSpPr/>
            <p:nvPr/>
          </p:nvSpPr>
          <p:spPr>
            <a:xfrm>
              <a:off x="4095707" y="426309"/>
              <a:ext cx="289400" cy="268850"/>
            </a:xfrm>
            <a:custGeom>
              <a:avLst/>
              <a:gdLst/>
              <a:ahLst/>
              <a:cxnLst/>
              <a:rect l="l" t="t" r="r" b="b"/>
              <a:pathLst>
                <a:path w="11576" h="10754" extrusionOk="0">
                  <a:moveTo>
                    <a:pt x="5736" y="0"/>
                  </a:moveTo>
                  <a:cubicBezTo>
                    <a:pt x="3156" y="0"/>
                    <a:pt x="887" y="1881"/>
                    <a:pt x="468" y="4513"/>
                  </a:cubicBezTo>
                  <a:cubicBezTo>
                    <a:pt x="1" y="7449"/>
                    <a:pt x="2002" y="10218"/>
                    <a:pt x="4904" y="10685"/>
                  </a:cubicBezTo>
                  <a:cubicBezTo>
                    <a:pt x="5194" y="10731"/>
                    <a:pt x="5483" y="10753"/>
                    <a:pt x="5768" y="10753"/>
                  </a:cubicBezTo>
                  <a:cubicBezTo>
                    <a:pt x="8364" y="10753"/>
                    <a:pt x="10655" y="8893"/>
                    <a:pt x="11075" y="6248"/>
                  </a:cubicBezTo>
                  <a:cubicBezTo>
                    <a:pt x="11576" y="3313"/>
                    <a:pt x="9574" y="544"/>
                    <a:pt x="6639" y="77"/>
                  </a:cubicBezTo>
                  <a:cubicBezTo>
                    <a:pt x="6335" y="25"/>
                    <a:pt x="6034" y="0"/>
                    <a:pt x="57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78"/>
            <p:cNvSpPr/>
            <p:nvPr/>
          </p:nvSpPr>
          <p:spPr>
            <a:xfrm>
              <a:off x="4102832" y="2474633"/>
              <a:ext cx="289400" cy="269425"/>
            </a:xfrm>
            <a:custGeom>
              <a:avLst/>
              <a:gdLst/>
              <a:ahLst/>
              <a:cxnLst/>
              <a:rect l="l" t="t" r="r" b="b"/>
              <a:pathLst>
                <a:path w="11576" h="10777" extrusionOk="0">
                  <a:moveTo>
                    <a:pt x="5787" y="0"/>
                  </a:moveTo>
                  <a:cubicBezTo>
                    <a:pt x="3185" y="0"/>
                    <a:pt x="889" y="1889"/>
                    <a:pt x="468" y="4538"/>
                  </a:cubicBezTo>
                  <a:cubicBezTo>
                    <a:pt x="1" y="7473"/>
                    <a:pt x="2002" y="10208"/>
                    <a:pt x="4938" y="10709"/>
                  </a:cubicBezTo>
                  <a:cubicBezTo>
                    <a:pt x="5221" y="10754"/>
                    <a:pt x="5503" y="10776"/>
                    <a:pt x="5781" y="10776"/>
                  </a:cubicBezTo>
                  <a:cubicBezTo>
                    <a:pt x="8358" y="10776"/>
                    <a:pt x="10654" y="8888"/>
                    <a:pt x="11075" y="6239"/>
                  </a:cubicBezTo>
                  <a:cubicBezTo>
                    <a:pt x="11576" y="3303"/>
                    <a:pt x="9574" y="535"/>
                    <a:pt x="6639" y="68"/>
                  </a:cubicBezTo>
                  <a:cubicBezTo>
                    <a:pt x="6352" y="22"/>
                    <a:pt x="6068" y="0"/>
                    <a:pt x="57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78"/>
            <p:cNvSpPr/>
            <p:nvPr/>
          </p:nvSpPr>
          <p:spPr>
            <a:xfrm>
              <a:off x="4095707" y="1772738"/>
              <a:ext cx="289400" cy="268825"/>
            </a:xfrm>
            <a:custGeom>
              <a:avLst/>
              <a:gdLst/>
              <a:ahLst/>
              <a:cxnLst/>
              <a:rect l="l" t="t" r="r" b="b"/>
              <a:pathLst>
                <a:path w="11576" h="10753" extrusionOk="0">
                  <a:moveTo>
                    <a:pt x="5786" y="1"/>
                  </a:moveTo>
                  <a:cubicBezTo>
                    <a:pt x="3185" y="1"/>
                    <a:pt x="889" y="1886"/>
                    <a:pt x="468" y="4505"/>
                  </a:cubicBezTo>
                  <a:cubicBezTo>
                    <a:pt x="1" y="7440"/>
                    <a:pt x="2002" y="10209"/>
                    <a:pt x="4904" y="10676"/>
                  </a:cubicBezTo>
                  <a:cubicBezTo>
                    <a:pt x="5208" y="10728"/>
                    <a:pt x="5509" y="10753"/>
                    <a:pt x="5807" y="10753"/>
                  </a:cubicBezTo>
                  <a:cubicBezTo>
                    <a:pt x="8387" y="10753"/>
                    <a:pt x="10657" y="8872"/>
                    <a:pt x="11075" y="6240"/>
                  </a:cubicBezTo>
                  <a:cubicBezTo>
                    <a:pt x="11576" y="3304"/>
                    <a:pt x="9574" y="535"/>
                    <a:pt x="6639" y="68"/>
                  </a:cubicBezTo>
                  <a:cubicBezTo>
                    <a:pt x="6352" y="23"/>
                    <a:pt x="6067" y="1"/>
                    <a:pt x="57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78"/>
            <p:cNvSpPr/>
            <p:nvPr/>
          </p:nvSpPr>
          <p:spPr>
            <a:xfrm>
              <a:off x="2422792" y="2408015"/>
              <a:ext cx="383650" cy="371825"/>
            </a:xfrm>
            <a:custGeom>
              <a:avLst/>
              <a:gdLst/>
              <a:ahLst/>
              <a:cxnLst/>
              <a:rect l="l" t="t" r="r" b="b"/>
              <a:pathLst>
                <a:path w="15346" h="14873" extrusionOk="0">
                  <a:moveTo>
                    <a:pt x="7697" y="0"/>
                  </a:moveTo>
                  <a:cubicBezTo>
                    <a:pt x="7535" y="0"/>
                    <a:pt x="7371" y="5"/>
                    <a:pt x="7206" y="16"/>
                  </a:cubicBezTo>
                  <a:cubicBezTo>
                    <a:pt x="3103" y="250"/>
                    <a:pt x="1" y="3785"/>
                    <a:pt x="268" y="7888"/>
                  </a:cubicBezTo>
                  <a:cubicBezTo>
                    <a:pt x="493" y="11846"/>
                    <a:pt x="3790" y="14872"/>
                    <a:pt x="7706" y="14872"/>
                  </a:cubicBezTo>
                  <a:cubicBezTo>
                    <a:pt x="7850" y="14872"/>
                    <a:pt x="7994" y="14868"/>
                    <a:pt x="8140" y="14860"/>
                  </a:cubicBezTo>
                  <a:cubicBezTo>
                    <a:pt x="12243" y="14593"/>
                    <a:pt x="15345" y="11057"/>
                    <a:pt x="15112" y="6954"/>
                  </a:cubicBezTo>
                  <a:cubicBezTo>
                    <a:pt x="14855" y="3016"/>
                    <a:pt x="11588" y="0"/>
                    <a:pt x="769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3" name="Google Shape;5483;p78"/>
          <p:cNvGrpSpPr/>
          <p:nvPr/>
        </p:nvGrpSpPr>
        <p:grpSpPr>
          <a:xfrm>
            <a:off x="757812" y="2607512"/>
            <a:ext cx="1412054" cy="633562"/>
            <a:chOff x="1187400" y="2529299"/>
            <a:chExt cx="6769193" cy="2241903"/>
          </a:xfrm>
        </p:grpSpPr>
        <p:sp>
          <p:nvSpPr>
            <p:cNvPr id="5484" name="Google Shape;5484;p78"/>
            <p:cNvSpPr/>
            <p:nvPr/>
          </p:nvSpPr>
          <p:spPr>
            <a:xfrm>
              <a:off x="3802943" y="2529299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85" name="Google Shape;5485;p78"/>
            <p:cNvSpPr/>
            <p:nvPr/>
          </p:nvSpPr>
          <p:spPr>
            <a:xfrm>
              <a:off x="5573240" y="3429000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86" name="Google Shape;5486;p78"/>
            <p:cNvSpPr/>
            <p:nvPr/>
          </p:nvSpPr>
          <p:spPr>
            <a:xfrm>
              <a:off x="2032647" y="3429000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87" name="Google Shape;5487;p78"/>
            <p:cNvSpPr/>
            <p:nvPr/>
          </p:nvSpPr>
          <p:spPr>
            <a:xfrm>
              <a:off x="1187400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88" name="Google Shape;5488;p78"/>
            <p:cNvSpPr/>
            <p:nvPr/>
          </p:nvSpPr>
          <p:spPr>
            <a:xfrm>
              <a:off x="28778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89" name="Google Shape;5489;p78"/>
            <p:cNvSpPr/>
            <p:nvPr/>
          </p:nvSpPr>
          <p:spPr>
            <a:xfrm>
              <a:off x="4728000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90" name="Google Shape;5490;p78"/>
            <p:cNvSpPr/>
            <p:nvPr/>
          </p:nvSpPr>
          <p:spPr>
            <a:xfrm>
              <a:off x="64184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5491" name="Google Shape;5491;p78"/>
            <p:cNvCxnSpPr>
              <a:stCxn id="5484" idx="2"/>
              <a:endCxn id="5485" idx="0"/>
            </p:cNvCxnSpPr>
            <p:nvPr/>
          </p:nvCxnSpPr>
          <p:spPr>
            <a:xfrm rot="-5400000" flipH="1">
              <a:off x="5228543" y="2315249"/>
              <a:ext cx="457200" cy="17703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92" name="Google Shape;5492;p78"/>
            <p:cNvCxnSpPr>
              <a:stCxn id="5486" idx="0"/>
              <a:endCxn id="5484" idx="2"/>
            </p:cNvCxnSpPr>
            <p:nvPr/>
          </p:nvCxnSpPr>
          <p:spPr>
            <a:xfrm rot="-5400000">
              <a:off x="3458247" y="2315250"/>
              <a:ext cx="457200" cy="17703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93" name="Google Shape;5493;p78"/>
            <p:cNvCxnSpPr>
              <a:stCxn id="5486" idx="2"/>
              <a:endCxn id="5488" idx="0"/>
            </p:cNvCxnSpPr>
            <p:nvPr/>
          </p:nvCxnSpPr>
          <p:spPr>
            <a:xfrm rot="-5400000" flipH="1">
              <a:off x="2995647" y="3677550"/>
              <a:ext cx="457200" cy="8451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94" name="Google Shape;5494;p78"/>
            <p:cNvCxnSpPr>
              <a:stCxn id="5487" idx="0"/>
              <a:endCxn id="5486" idx="2"/>
            </p:cNvCxnSpPr>
            <p:nvPr/>
          </p:nvCxnSpPr>
          <p:spPr>
            <a:xfrm rot="-5400000">
              <a:off x="2150400" y="3677551"/>
              <a:ext cx="457200" cy="8451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95" name="Google Shape;5495;p78"/>
            <p:cNvCxnSpPr>
              <a:stCxn id="5485" idx="2"/>
              <a:endCxn id="5490" idx="0"/>
            </p:cNvCxnSpPr>
            <p:nvPr/>
          </p:nvCxnSpPr>
          <p:spPr>
            <a:xfrm rot="-5400000" flipH="1">
              <a:off x="6536390" y="3677400"/>
              <a:ext cx="457200" cy="8454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96" name="Google Shape;5496;p78"/>
            <p:cNvCxnSpPr>
              <a:stCxn id="5489" idx="0"/>
              <a:endCxn id="5485" idx="2"/>
            </p:cNvCxnSpPr>
            <p:nvPr/>
          </p:nvCxnSpPr>
          <p:spPr>
            <a:xfrm rot="-5400000">
              <a:off x="5691000" y="3677551"/>
              <a:ext cx="457200" cy="8451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5497" name="Google Shape;5497;p78"/>
          <p:cNvGrpSpPr/>
          <p:nvPr/>
        </p:nvGrpSpPr>
        <p:grpSpPr>
          <a:xfrm>
            <a:off x="6844058" y="3100221"/>
            <a:ext cx="1579035" cy="540873"/>
            <a:chOff x="6895650" y="3126697"/>
            <a:chExt cx="1436662" cy="492105"/>
          </a:xfrm>
        </p:grpSpPr>
        <p:sp>
          <p:nvSpPr>
            <p:cNvPr id="5498" name="Google Shape;5498;p78"/>
            <p:cNvSpPr/>
            <p:nvPr/>
          </p:nvSpPr>
          <p:spPr>
            <a:xfrm>
              <a:off x="7151820" y="3406364"/>
              <a:ext cx="414806" cy="212438"/>
            </a:xfrm>
            <a:custGeom>
              <a:avLst/>
              <a:gdLst/>
              <a:ahLst/>
              <a:cxnLst/>
              <a:rect l="l" t="t" r="r" b="b"/>
              <a:pathLst>
                <a:path w="12481" h="6392" extrusionOk="0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5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78"/>
            <p:cNvSpPr/>
            <p:nvPr/>
          </p:nvSpPr>
          <p:spPr>
            <a:xfrm>
              <a:off x="7664160" y="3406364"/>
              <a:ext cx="414806" cy="212438"/>
            </a:xfrm>
            <a:custGeom>
              <a:avLst/>
              <a:gdLst/>
              <a:ahLst/>
              <a:cxnLst/>
              <a:rect l="l" t="t" r="r" b="b"/>
              <a:pathLst>
                <a:path w="12481" h="6392" extrusionOk="0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7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78"/>
            <p:cNvSpPr/>
            <p:nvPr/>
          </p:nvSpPr>
          <p:spPr>
            <a:xfrm>
              <a:off x="6895650" y="3127761"/>
              <a:ext cx="420489" cy="212471"/>
            </a:xfrm>
            <a:custGeom>
              <a:avLst/>
              <a:gdLst/>
              <a:ahLst/>
              <a:cxnLst/>
              <a:rect l="l" t="t" r="r" b="b"/>
              <a:pathLst>
                <a:path w="12652" h="6393" extrusionOk="0">
                  <a:moveTo>
                    <a:pt x="6326" y="0"/>
                  </a:moveTo>
                  <a:cubicBezTo>
                    <a:pt x="2832" y="0"/>
                    <a:pt x="1" y="2833"/>
                    <a:pt x="1" y="6326"/>
                  </a:cubicBezTo>
                  <a:lnTo>
                    <a:pt x="1" y="6393"/>
                  </a:lnTo>
                  <a:lnTo>
                    <a:pt x="4883" y="6393"/>
                  </a:lnTo>
                  <a:cubicBezTo>
                    <a:pt x="4883" y="6382"/>
                    <a:pt x="4882" y="6370"/>
                    <a:pt x="4882" y="6359"/>
                  </a:cubicBezTo>
                  <a:cubicBezTo>
                    <a:pt x="4882" y="5555"/>
                    <a:pt x="5534" y="4904"/>
                    <a:pt x="6337" y="4904"/>
                  </a:cubicBezTo>
                  <a:cubicBezTo>
                    <a:pt x="7141" y="4904"/>
                    <a:pt x="7793" y="5555"/>
                    <a:pt x="7793" y="6359"/>
                  </a:cubicBezTo>
                  <a:cubicBezTo>
                    <a:pt x="7793" y="6370"/>
                    <a:pt x="7791" y="6382"/>
                    <a:pt x="7791" y="6393"/>
                  </a:cubicBezTo>
                  <a:lnTo>
                    <a:pt x="12651" y="6393"/>
                  </a:lnTo>
                  <a:lnTo>
                    <a:pt x="12651" y="6326"/>
                  </a:lnTo>
                  <a:cubicBezTo>
                    <a:pt x="12651" y="2833"/>
                    <a:pt x="9820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78"/>
            <p:cNvSpPr/>
            <p:nvPr/>
          </p:nvSpPr>
          <p:spPr>
            <a:xfrm>
              <a:off x="7399482" y="3126697"/>
              <a:ext cx="420489" cy="212438"/>
            </a:xfrm>
            <a:custGeom>
              <a:avLst/>
              <a:gdLst/>
              <a:ahLst/>
              <a:cxnLst/>
              <a:rect l="l" t="t" r="r" b="b"/>
              <a:pathLst>
                <a:path w="12652" h="6392" extrusionOk="0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78"/>
            <p:cNvSpPr/>
            <p:nvPr/>
          </p:nvSpPr>
          <p:spPr>
            <a:xfrm>
              <a:off x="7911823" y="3126697"/>
              <a:ext cx="420489" cy="212438"/>
            </a:xfrm>
            <a:custGeom>
              <a:avLst/>
              <a:gdLst/>
              <a:ahLst/>
              <a:cxnLst/>
              <a:rect l="l" t="t" r="r" b="b"/>
              <a:pathLst>
                <a:path w="12652" h="6392" extrusionOk="0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03" name="Google Shape;5503;p78"/>
            <p:cNvGrpSpPr/>
            <p:nvPr/>
          </p:nvGrpSpPr>
          <p:grpSpPr>
            <a:xfrm>
              <a:off x="6995957" y="3335810"/>
              <a:ext cx="1230393" cy="71754"/>
              <a:chOff x="6995957" y="3287964"/>
              <a:chExt cx="1230393" cy="71754"/>
            </a:xfrm>
          </p:grpSpPr>
          <p:sp>
            <p:nvSpPr>
              <p:cNvPr id="5504" name="Google Shape;5504;p78"/>
              <p:cNvSpPr/>
              <p:nvPr/>
            </p:nvSpPr>
            <p:spPr>
              <a:xfrm>
                <a:off x="8006733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1" y="647"/>
                    </a:moveTo>
                    <a:cubicBezTo>
                      <a:pt x="3723" y="647"/>
                      <a:pt x="3935" y="820"/>
                      <a:pt x="3936" y="1080"/>
                    </a:cubicBezTo>
                    <a:cubicBezTo>
                      <a:pt x="3936" y="1318"/>
                      <a:pt x="3743" y="1512"/>
                      <a:pt x="3504" y="1512"/>
                    </a:cubicBezTo>
                    <a:cubicBezTo>
                      <a:pt x="3118" y="1512"/>
                      <a:pt x="2924" y="1048"/>
                      <a:pt x="3198" y="775"/>
                    </a:cubicBezTo>
                    <a:cubicBezTo>
                      <a:pt x="3286" y="687"/>
                      <a:pt x="3395" y="647"/>
                      <a:pt x="3501" y="647"/>
                    </a:cubicBezTo>
                    <a:close/>
                    <a:moveTo>
                      <a:pt x="3504" y="0"/>
                    </a:moveTo>
                    <a:cubicBezTo>
                      <a:pt x="3051" y="0"/>
                      <a:pt x="2646" y="282"/>
                      <a:pt x="2490" y="708"/>
                    </a:cubicBezTo>
                    <a:lnTo>
                      <a:pt x="357" y="708"/>
                    </a:lnTo>
                    <a:cubicBezTo>
                      <a:pt x="160" y="708"/>
                      <a:pt x="0" y="868"/>
                      <a:pt x="0" y="1065"/>
                    </a:cubicBezTo>
                    <a:lnTo>
                      <a:pt x="0" y="1129"/>
                    </a:lnTo>
                    <a:cubicBezTo>
                      <a:pt x="0" y="1326"/>
                      <a:pt x="160" y="1486"/>
                      <a:pt x="357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2" y="2159"/>
                    </a:cubicBezTo>
                    <a:cubicBezTo>
                      <a:pt x="3943" y="2159"/>
                      <a:pt x="4338" y="1893"/>
                      <a:pt x="4503" y="1486"/>
                    </a:cubicBezTo>
                    <a:lnTo>
                      <a:pt x="6271" y="1486"/>
                    </a:lnTo>
                    <a:cubicBezTo>
                      <a:pt x="6457" y="1486"/>
                      <a:pt x="6607" y="1336"/>
                      <a:pt x="6607" y="1150"/>
                    </a:cubicBezTo>
                    <a:lnTo>
                      <a:pt x="6607" y="1044"/>
                    </a:lnTo>
                    <a:cubicBezTo>
                      <a:pt x="6607" y="859"/>
                      <a:pt x="6457" y="710"/>
                      <a:pt x="6271" y="708"/>
                    </a:cubicBezTo>
                    <a:lnTo>
                      <a:pt x="4518" y="708"/>
                    </a:lnTo>
                    <a:cubicBezTo>
                      <a:pt x="4362" y="282"/>
                      <a:pt x="3957" y="0"/>
                      <a:pt x="350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5" name="Google Shape;5505;p78"/>
              <p:cNvSpPr/>
              <p:nvPr/>
            </p:nvSpPr>
            <p:spPr>
              <a:xfrm>
                <a:off x="7756540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1" y="1512"/>
                      <a:pt x="3503" y="1512"/>
                    </a:cubicBezTo>
                    <a:cubicBezTo>
                      <a:pt x="3117" y="1512"/>
                      <a:pt x="2925" y="1048"/>
                      <a:pt x="3197" y="775"/>
                    </a:cubicBezTo>
                    <a:cubicBezTo>
                      <a:pt x="3285" y="687"/>
                      <a:pt x="3393" y="647"/>
                      <a:pt x="3500" y="647"/>
                    </a:cubicBezTo>
                    <a:close/>
                    <a:moveTo>
                      <a:pt x="3503" y="0"/>
                    </a:moveTo>
                    <a:cubicBezTo>
                      <a:pt x="3049" y="0"/>
                      <a:pt x="2644" y="282"/>
                      <a:pt x="2489" y="708"/>
                    </a:cubicBezTo>
                    <a:lnTo>
                      <a:pt x="358" y="708"/>
                    </a:lnTo>
                    <a:cubicBezTo>
                      <a:pt x="159" y="708"/>
                      <a:pt x="0" y="868"/>
                      <a:pt x="0" y="1065"/>
                    </a:cubicBezTo>
                    <a:lnTo>
                      <a:pt x="0" y="1129"/>
                    </a:lnTo>
                    <a:cubicBezTo>
                      <a:pt x="0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3" y="2159"/>
                    </a:cubicBezTo>
                    <a:cubicBezTo>
                      <a:pt x="3941" y="2159"/>
                      <a:pt x="4338" y="1893"/>
                      <a:pt x="4503" y="1486"/>
                    </a:cubicBezTo>
                    <a:lnTo>
                      <a:pt x="6271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6" y="859"/>
                      <a:pt x="6455" y="708"/>
                      <a:pt x="6270" y="708"/>
                    </a:cubicBezTo>
                    <a:lnTo>
                      <a:pt x="4516" y="708"/>
                    </a:lnTo>
                    <a:cubicBezTo>
                      <a:pt x="4361" y="282"/>
                      <a:pt x="3956" y="0"/>
                      <a:pt x="350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6" name="Google Shape;5506;p78"/>
              <p:cNvSpPr/>
              <p:nvPr/>
            </p:nvSpPr>
            <p:spPr>
              <a:xfrm>
                <a:off x="7496443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3" y="1512"/>
                      <a:pt x="3504" y="1512"/>
                    </a:cubicBezTo>
                    <a:cubicBezTo>
                      <a:pt x="3119" y="1512"/>
                      <a:pt x="2925" y="1048"/>
                      <a:pt x="3197" y="775"/>
                    </a:cubicBezTo>
                    <a:cubicBezTo>
                      <a:pt x="3285" y="687"/>
                      <a:pt x="3394" y="647"/>
                      <a:pt x="3500" y="647"/>
                    </a:cubicBezTo>
                    <a:close/>
                    <a:moveTo>
                      <a:pt x="3504" y="0"/>
                    </a:moveTo>
                    <a:cubicBezTo>
                      <a:pt x="3050" y="0"/>
                      <a:pt x="2646" y="282"/>
                      <a:pt x="2491" y="708"/>
                    </a:cubicBezTo>
                    <a:lnTo>
                      <a:pt x="358" y="708"/>
                    </a:lnTo>
                    <a:cubicBezTo>
                      <a:pt x="159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9" y="1893"/>
                      <a:pt x="3064" y="2159"/>
                      <a:pt x="3503" y="2159"/>
                    </a:cubicBezTo>
                    <a:cubicBezTo>
                      <a:pt x="3943" y="2159"/>
                      <a:pt x="4339" y="1893"/>
                      <a:pt x="4504" y="1486"/>
                    </a:cubicBezTo>
                    <a:lnTo>
                      <a:pt x="6272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2" y="708"/>
                    </a:cubicBezTo>
                    <a:lnTo>
                      <a:pt x="4518" y="708"/>
                    </a:lnTo>
                    <a:cubicBezTo>
                      <a:pt x="4361" y="282"/>
                      <a:pt x="3958" y="0"/>
                      <a:pt x="350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7" name="Google Shape;5507;p78"/>
              <p:cNvSpPr/>
              <p:nvPr/>
            </p:nvSpPr>
            <p:spPr>
              <a:xfrm>
                <a:off x="7243757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3" y="1512"/>
                      <a:pt x="3503" y="1512"/>
                    </a:cubicBezTo>
                    <a:cubicBezTo>
                      <a:pt x="3118" y="1512"/>
                      <a:pt x="2925" y="1048"/>
                      <a:pt x="3197" y="775"/>
                    </a:cubicBezTo>
                    <a:cubicBezTo>
                      <a:pt x="3285" y="687"/>
                      <a:pt x="3394" y="647"/>
                      <a:pt x="3500" y="647"/>
                    </a:cubicBezTo>
                    <a:close/>
                    <a:moveTo>
                      <a:pt x="3503" y="0"/>
                    </a:moveTo>
                    <a:cubicBezTo>
                      <a:pt x="3050" y="0"/>
                      <a:pt x="2644" y="282"/>
                      <a:pt x="2489" y="708"/>
                    </a:cubicBezTo>
                    <a:lnTo>
                      <a:pt x="358" y="708"/>
                    </a:lnTo>
                    <a:cubicBezTo>
                      <a:pt x="159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3" y="2159"/>
                    </a:cubicBezTo>
                    <a:cubicBezTo>
                      <a:pt x="3943" y="2159"/>
                      <a:pt x="4339" y="1893"/>
                      <a:pt x="4504" y="1486"/>
                    </a:cubicBezTo>
                    <a:lnTo>
                      <a:pt x="6271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1" y="708"/>
                    </a:cubicBezTo>
                    <a:lnTo>
                      <a:pt x="4516" y="708"/>
                    </a:lnTo>
                    <a:cubicBezTo>
                      <a:pt x="4361" y="282"/>
                      <a:pt x="3956" y="0"/>
                      <a:pt x="350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8" name="Google Shape;5508;p78"/>
              <p:cNvSpPr/>
              <p:nvPr/>
            </p:nvSpPr>
            <p:spPr>
              <a:xfrm>
                <a:off x="6995957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2" y="647"/>
                    </a:moveTo>
                    <a:cubicBezTo>
                      <a:pt x="3724" y="647"/>
                      <a:pt x="3937" y="820"/>
                      <a:pt x="3937" y="1080"/>
                    </a:cubicBezTo>
                    <a:cubicBezTo>
                      <a:pt x="3937" y="1318"/>
                      <a:pt x="3743" y="1512"/>
                      <a:pt x="3505" y="1512"/>
                    </a:cubicBezTo>
                    <a:cubicBezTo>
                      <a:pt x="3119" y="1512"/>
                      <a:pt x="2926" y="1048"/>
                      <a:pt x="3199" y="775"/>
                    </a:cubicBezTo>
                    <a:cubicBezTo>
                      <a:pt x="3287" y="687"/>
                      <a:pt x="3395" y="647"/>
                      <a:pt x="3502" y="647"/>
                    </a:cubicBezTo>
                    <a:close/>
                    <a:moveTo>
                      <a:pt x="3505" y="0"/>
                    </a:moveTo>
                    <a:cubicBezTo>
                      <a:pt x="3051" y="0"/>
                      <a:pt x="2646" y="282"/>
                      <a:pt x="2491" y="708"/>
                    </a:cubicBezTo>
                    <a:lnTo>
                      <a:pt x="358" y="708"/>
                    </a:lnTo>
                    <a:cubicBezTo>
                      <a:pt x="161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61" y="1486"/>
                      <a:pt x="358" y="1486"/>
                    </a:cubicBezTo>
                    <a:lnTo>
                      <a:pt x="2504" y="1486"/>
                    </a:lnTo>
                    <a:cubicBezTo>
                      <a:pt x="2669" y="1893"/>
                      <a:pt x="3064" y="2159"/>
                      <a:pt x="3505" y="2159"/>
                    </a:cubicBezTo>
                    <a:cubicBezTo>
                      <a:pt x="3943" y="2159"/>
                      <a:pt x="4339" y="1893"/>
                      <a:pt x="4505" y="1486"/>
                    </a:cubicBezTo>
                    <a:lnTo>
                      <a:pt x="6272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2" y="708"/>
                    </a:cubicBezTo>
                    <a:lnTo>
                      <a:pt x="4518" y="708"/>
                    </a:lnTo>
                    <a:cubicBezTo>
                      <a:pt x="4363" y="282"/>
                      <a:pt x="3958" y="0"/>
                      <a:pt x="3505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509" name="Google Shape;5509;p78"/>
          <p:cNvGrpSpPr/>
          <p:nvPr/>
        </p:nvGrpSpPr>
        <p:grpSpPr>
          <a:xfrm>
            <a:off x="6842640" y="3736984"/>
            <a:ext cx="1581862" cy="650625"/>
            <a:chOff x="6777990" y="3710194"/>
            <a:chExt cx="1646915" cy="677382"/>
          </a:xfrm>
        </p:grpSpPr>
        <p:grpSp>
          <p:nvGrpSpPr>
            <p:cNvPr id="5510" name="Google Shape;5510;p78"/>
            <p:cNvGrpSpPr/>
            <p:nvPr/>
          </p:nvGrpSpPr>
          <p:grpSpPr>
            <a:xfrm>
              <a:off x="6777990" y="3874492"/>
              <a:ext cx="411129" cy="513083"/>
              <a:chOff x="6777990" y="3874492"/>
              <a:chExt cx="411129" cy="513083"/>
            </a:xfrm>
          </p:grpSpPr>
          <p:cxnSp>
            <p:nvCxnSpPr>
              <p:cNvPr id="5511" name="Google Shape;5511;p78"/>
              <p:cNvCxnSpPr/>
              <p:nvPr/>
            </p:nvCxnSpPr>
            <p:spPr>
              <a:xfrm>
                <a:off x="6977019" y="4216875"/>
                <a:ext cx="0" cy="17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5512" name="Google Shape;5512;p78"/>
              <p:cNvSpPr/>
              <p:nvPr/>
            </p:nvSpPr>
            <p:spPr>
              <a:xfrm>
                <a:off x="6777990" y="3874492"/>
                <a:ext cx="411129" cy="356237"/>
              </a:xfrm>
              <a:custGeom>
                <a:avLst/>
                <a:gdLst/>
                <a:ahLst/>
                <a:cxnLst/>
                <a:rect l="l" t="t" r="r" b="b"/>
                <a:pathLst>
                  <a:path w="69272" h="60023" extrusionOk="0">
                    <a:moveTo>
                      <a:pt x="17333" y="0"/>
                    </a:moveTo>
                    <a:lnTo>
                      <a:pt x="0" y="30011"/>
                    </a:lnTo>
                    <a:lnTo>
                      <a:pt x="17333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w="19050" cap="flat" cmpd="sng">
                <a:solidFill>
                  <a:srgbClr val="A5B7C5"/>
                </a:solidFill>
                <a:prstDash val="solid"/>
                <a:miter lim="581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13" name="Google Shape;5513;p78"/>
            <p:cNvGrpSpPr/>
            <p:nvPr/>
          </p:nvGrpSpPr>
          <p:grpSpPr>
            <a:xfrm>
              <a:off x="7188425" y="3710194"/>
              <a:ext cx="411123" cy="520535"/>
              <a:chOff x="7188425" y="3710194"/>
              <a:chExt cx="411123" cy="520535"/>
            </a:xfrm>
          </p:grpSpPr>
          <p:cxnSp>
            <p:nvCxnSpPr>
              <p:cNvPr id="5514" name="Google Shape;5514;p78"/>
              <p:cNvCxnSpPr/>
              <p:nvPr/>
            </p:nvCxnSpPr>
            <p:spPr>
              <a:xfrm rot="10800000">
                <a:off x="7393988" y="3710194"/>
                <a:ext cx="0" cy="17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5515" name="Google Shape;5515;p78"/>
              <p:cNvSpPr/>
              <p:nvPr/>
            </p:nvSpPr>
            <p:spPr>
              <a:xfrm>
                <a:off x="7188425" y="3874492"/>
                <a:ext cx="411123" cy="356237"/>
              </a:xfrm>
              <a:custGeom>
                <a:avLst/>
                <a:gdLst/>
                <a:ahLst/>
                <a:cxnLst/>
                <a:rect l="l" t="t" r="r" b="b"/>
                <a:pathLst>
                  <a:path w="69271" h="60023" extrusionOk="0">
                    <a:moveTo>
                      <a:pt x="17274" y="0"/>
                    </a:moveTo>
                    <a:lnTo>
                      <a:pt x="0" y="30011"/>
                    </a:lnTo>
                    <a:lnTo>
                      <a:pt x="17274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w="19050" cap="flat" cmpd="sng">
                <a:solidFill>
                  <a:srgbClr val="A5B7C5"/>
                </a:solidFill>
                <a:prstDash val="solid"/>
                <a:miter lim="581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16" name="Google Shape;5516;p78"/>
            <p:cNvGrpSpPr/>
            <p:nvPr/>
          </p:nvGrpSpPr>
          <p:grpSpPr>
            <a:xfrm>
              <a:off x="7603341" y="3874492"/>
              <a:ext cx="411474" cy="513083"/>
              <a:chOff x="7603341" y="3874492"/>
              <a:chExt cx="411474" cy="513083"/>
            </a:xfrm>
          </p:grpSpPr>
          <p:cxnSp>
            <p:nvCxnSpPr>
              <p:cNvPr id="5517" name="Google Shape;5517;p78"/>
              <p:cNvCxnSpPr/>
              <p:nvPr/>
            </p:nvCxnSpPr>
            <p:spPr>
              <a:xfrm>
                <a:off x="7809095" y="4216875"/>
                <a:ext cx="0" cy="17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5518" name="Google Shape;5518;p78"/>
              <p:cNvSpPr/>
              <p:nvPr/>
            </p:nvSpPr>
            <p:spPr>
              <a:xfrm>
                <a:off x="7603341" y="3874492"/>
                <a:ext cx="411474" cy="356237"/>
              </a:xfrm>
              <a:custGeom>
                <a:avLst/>
                <a:gdLst/>
                <a:ahLst/>
                <a:cxnLst/>
                <a:rect l="l" t="t" r="r" b="b"/>
                <a:pathLst>
                  <a:path w="69330" h="60023" extrusionOk="0">
                    <a:moveTo>
                      <a:pt x="17333" y="0"/>
                    </a:moveTo>
                    <a:lnTo>
                      <a:pt x="1" y="30011"/>
                    </a:lnTo>
                    <a:lnTo>
                      <a:pt x="17333" y="60023"/>
                    </a:lnTo>
                    <a:lnTo>
                      <a:pt x="51998" y="60023"/>
                    </a:lnTo>
                    <a:lnTo>
                      <a:pt x="69330" y="30011"/>
                    </a:lnTo>
                    <a:lnTo>
                      <a:pt x="51998" y="0"/>
                    </a:lnTo>
                    <a:close/>
                  </a:path>
                </a:pathLst>
              </a:custGeom>
              <a:solidFill>
                <a:srgbClr val="435D74"/>
              </a:solidFill>
              <a:ln w="19050" cap="flat" cmpd="sng">
                <a:solidFill>
                  <a:srgbClr val="A5B7C5"/>
                </a:solidFill>
                <a:prstDash val="solid"/>
                <a:miter lim="581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19" name="Google Shape;5519;p78"/>
            <p:cNvGrpSpPr/>
            <p:nvPr/>
          </p:nvGrpSpPr>
          <p:grpSpPr>
            <a:xfrm>
              <a:off x="8013776" y="3722847"/>
              <a:ext cx="411129" cy="507881"/>
              <a:chOff x="8013776" y="3722847"/>
              <a:chExt cx="411129" cy="507881"/>
            </a:xfrm>
          </p:grpSpPr>
          <p:cxnSp>
            <p:nvCxnSpPr>
              <p:cNvPr id="5520" name="Google Shape;5520;p78"/>
              <p:cNvCxnSpPr/>
              <p:nvPr/>
            </p:nvCxnSpPr>
            <p:spPr>
              <a:xfrm rot="10800000">
                <a:off x="8219339" y="3722847"/>
                <a:ext cx="0" cy="1698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5521" name="Google Shape;5521;p78"/>
              <p:cNvSpPr/>
              <p:nvPr/>
            </p:nvSpPr>
            <p:spPr>
              <a:xfrm>
                <a:off x="8013776" y="3874492"/>
                <a:ext cx="411129" cy="356237"/>
              </a:xfrm>
              <a:custGeom>
                <a:avLst/>
                <a:gdLst/>
                <a:ahLst/>
                <a:cxnLst/>
                <a:rect l="l" t="t" r="r" b="b"/>
                <a:pathLst>
                  <a:path w="69272" h="60023" extrusionOk="0">
                    <a:moveTo>
                      <a:pt x="17333" y="0"/>
                    </a:moveTo>
                    <a:lnTo>
                      <a:pt x="0" y="30011"/>
                    </a:lnTo>
                    <a:lnTo>
                      <a:pt x="17333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w="19050" cap="flat" cmpd="sng">
                <a:solidFill>
                  <a:srgbClr val="A5B7C5"/>
                </a:solidFill>
                <a:prstDash val="solid"/>
                <a:miter lim="581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522" name="Google Shape;5522;p78"/>
          <p:cNvGrpSpPr/>
          <p:nvPr/>
        </p:nvGrpSpPr>
        <p:grpSpPr>
          <a:xfrm>
            <a:off x="5262155" y="2909824"/>
            <a:ext cx="1421889" cy="1020603"/>
            <a:chOff x="5190863" y="2824811"/>
            <a:chExt cx="1544860" cy="1108869"/>
          </a:xfrm>
        </p:grpSpPr>
        <p:grpSp>
          <p:nvGrpSpPr>
            <p:cNvPr id="5523" name="Google Shape;5523;p78"/>
            <p:cNvGrpSpPr/>
            <p:nvPr/>
          </p:nvGrpSpPr>
          <p:grpSpPr>
            <a:xfrm>
              <a:off x="5938695" y="3176919"/>
              <a:ext cx="685761" cy="404739"/>
              <a:chOff x="5938695" y="3176919"/>
              <a:chExt cx="685761" cy="404739"/>
            </a:xfrm>
          </p:grpSpPr>
          <p:grpSp>
            <p:nvGrpSpPr>
              <p:cNvPr id="5524" name="Google Shape;5524;p78"/>
              <p:cNvGrpSpPr/>
              <p:nvPr/>
            </p:nvGrpSpPr>
            <p:grpSpPr>
              <a:xfrm>
                <a:off x="5938695" y="3176919"/>
                <a:ext cx="685761" cy="404739"/>
                <a:chOff x="5938695" y="3176919"/>
                <a:chExt cx="685761" cy="404739"/>
              </a:xfrm>
            </p:grpSpPr>
            <p:sp>
              <p:nvSpPr>
                <p:cNvPr id="5525" name="Google Shape;5525;p78"/>
                <p:cNvSpPr/>
                <p:nvPr/>
              </p:nvSpPr>
              <p:spPr>
                <a:xfrm>
                  <a:off x="5938695" y="3176919"/>
                  <a:ext cx="404679" cy="40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9" h="9651" extrusionOk="0">
                      <a:moveTo>
                        <a:pt x="4922" y="1"/>
                      </a:moveTo>
                      <a:cubicBezTo>
                        <a:pt x="4890" y="1"/>
                        <a:pt x="4858" y="2"/>
                        <a:pt x="4826" y="2"/>
                      </a:cubicBezTo>
                      <a:lnTo>
                        <a:pt x="4826" y="1251"/>
                      </a:lnTo>
                      <a:cubicBezTo>
                        <a:pt x="4858" y="1251"/>
                        <a:pt x="4890" y="1251"/>
                        <a:pt x="4922" y="1253"/>
                      </a:cubicBezTo>
                      <a:lnTo>
                        <a:pt x="4925" y="1253"/>
                      </a:lnTo>
                      <a:cubicBezTo>
                        <a:pt x="6858" y="1309"/>
                        <a:pt x="8395" y="2891"/>
                        <a:pt x="8395" y="4825"/>
                      </a:cubicBezTo>
                      <a:cubicBezTo>
                        <a:pt x="8395" y="4845"/>
                        <a:pt x="8393" y="4864"/>
                        <a:pt x="8393" y="4883"/>
                      </a:cubicBezTo>
                      <a:cubicBezTo>
                        <a:pt x="8361" y="6814"/>
                        <a:pt x="6800" y="8371"/>
                        <a:pt x="4869" y="8396"/>
                      </a:cubicBezTo>
                      <a:cubicBezTo>
                        <a:pt x="4853" y="8397"/>
                        <a:pt x="4837" y="8397"/>
                        <a:pt x="4820" y="8397"/>
                      </a:cubicBezTo>
                      <a:cubicBezTo>
                        <a:pt x="2911" y="8397"/>
                        <a:pt x="1336" y="6893"/>
                        <a:pt x="1253" y="4979"/>
                      </a:cubicBezTo>
                      <a:lnTo>
                        <a:pt x="1253" y="4971"/>
                      </a:lnTo>
                      <a:cubicBezTo>
                        <a:pt x="1251" y="4942"/>
                        <a:pt x="1251" y="4912"/>
                        <a:pt x="1251" y="4883"/>
                      </a:cubicBezTo>
                      <a:lnTo>
                        <a:pt x="2" y="4883"/>
                      </a:lnTo>
                      <a:cubicBezTo>
                        <a:pt x="2" y="4913"/>
                        <a:pt x="2" y="4944"/>
                        <a:pt x="1" y="4976"/>
                      </a:cubicBezTo>
                      <a:lnTo>
                        <a:pt x="1" y="4979"/>
                      </a:lnTo>
                      <a:cubicBezTo>
                        <a:pt x="23" y="5762"/>
                        <a:pt x="238" y="6528"/>
                        <a:pt x="627" y="7208"/>
                      </a:cubicBezTo>
                      <a:cubicBezTo>
                        <a:pt x="1484" y="8717"/>
                        <a:pt x="3085" y="9650"/>
                        <a:pt x="4822" y="9650"/>
                      </a:cubicBezTo>
                      <a:cubicBezTo>
                        <a:pt x="7468" y="9650"/>
                        <a:pt x="9614" y="7520"/>
                        <a:pt x="9646" y="4883"/>
                      </a:cubicBezTo>
                      <a:cubicBezTo>
                        <a:pt x="9646" y="4864"/>
                        <a:pt x="9647" y="4845"/>
                        <a:pt x="9647" y="4825"/>
                      </a:cubicBezTo>
                      <a:cubicBezTo>
                        <a:pt x="9649" y="3088"/>
                        <a:pt x="8714" y="1483"/>
                        <a:pt x="7200" y="628"/>
                      </a:cubicBezTo>
                      <a:cubicBezTo>
                        <a:pt x="6746" y="369"/>
                        <a:pt x="6251" y="186"/>
                        <a:pt x="5737" y="87"/>
                      </a:cubicBezTo>
                      <a:cubicBezTo>
                        <a:pt x="5468" y="36"/>
                        <a:pt x="5195" y="7"/>
                        <a:pt x="4922" y="1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6" name="Google Shape;5526;p78"/>
                <p:cNvSpPr/>
                <p:nvPr/>
              </p:nvSpPr>
              <p:spPr>
                <a:xfrm>
                  <a:off x="6256893" y="3285705"/>
                  <a:ext cx="367562" cy="187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4" h="4477" extrusionOk="0">
                      <a:moveTo>
                        <a:pt x="6645" y="1"/>
                      </a:moveTo>
                      <a:cubicBezTo>
                        <a:pt x="6644" y="1"/>
                        <a:pt x="6643" y="1"/>
                        <a:pt x="6642" y="1"/>
                      </a:cubicBezTo>
                      <a:lnTo>
                        <a:pt x="14" y="1"/>
                      </a:lnTo>
                      <a:cubicBezTo>
                        <a:pt x="1061" y="1309"/>
                        <a:pt x="1055" y="3173"/>
                        <a:pt x="1" y="4476"/>
                      </a:cubicBezTo>
                      <a:lnTo>
                        <a:pt x="6642" y="4476"/>
                      </a:lnTo>
                      <a:cubicBezTo>
                        <a:pt x="7814" y="4476"/>
                        <a:pt x="8763" y="3527"/>
                        <a:pt x="8763" y="2355"/>
                      </a:cubicBezTo>
                      <a:lnTo>
                        <a:pt x="8763" y="2121"/>
                      </a:lnTo>
                      <a:cubicBezTo>
                        <a:pt x="8762" y="950"/>
                        <a:pt x="7814" y="1"/>
                        <a:pt x="6645" y="1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527" name="Google Shape;5527;p78"/>
              <p:cNvSpPr/>
              <p:nvPr/>
            </p:nvSpPr>
            <p:spPr>
              <a:xfrm>
                <a:off x="6044300" y="3282475"/>
                <a:ext cx="191959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7" h="4578" extrusionOk="0">
                    <a:moveTo>
                      <a:pt x="2288" y="1"/>
                    </a:moveTo>
                    <a:cubicBezTo>
                      <a:pt x="1025" y="1"/>
                      <a:pt x="0" y="1024"/>
                      <a:pt x="0" y="2289"/>
                    </a:cubicBezTo>
                    <a:cubicBezTo>
                      <a:pt x="0" y="3553"/>
                      <a:pt x="1025" y="4577"/>
                      <a:pt x="2288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28" name="Google Shape;5528;p78"/>
            <p:cNvGrpSpPr/>
            <p:nvPr/>
          </p:nvGrpSpPr>
          <p:grpSpPr>
            <a:xfrm>
              <a:off x="5305233" y="3176835"/>
              <a:ext cx="685971" cy="404655"/>
              <a:chOff x="5305233" y="3176835"/>
              <a:chExt cx="685971" cy="404655"/>
            </a:xfrm>
          </p:grpSpPr>
          <p:grpSp>
            <p:nvGrpSpPr>
              <p:cNvPr id="5529" name="Google Shape;5529;p78"/>
              <p:cNvGrpSpPr/>
              <p:nvPr/>
            </p:nvGrpSpPr>
            <p:grpSpPr>
              <a:xfrm>
                <a:off x="5305233" y="3176835"/>
                <a:ext cx="685971" cy="404655"/>
                <a:chOff x="5305233" y="3176835"/>
                <a:chExt cx="685971" cy="404655"/>
              </a:xfrm>
            </p:grpSpPr>
            <p:sp>
              <p:nvSpPr>
                <p:cNvPr id="5530" name="Google Shape;5530;p78"/>
                <p:cNvSpPr/>
                <p:nvPr/>
              </p:nvSpPr>
              <p:spPr>
                <a:xfrm>
                  <a:off x="5586650" y="3176835"/>
                  <a:ext cx="404553" cy="404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6" h="9649" extrusionOk="0">
                      <a:moveTo>
                        <a:pt x="4824" y="1"/>
                      </a:moveTo>
                      <a:cubicBezTo>
                        <a:pt x="2159" y="1"/>
                        <a:pt x="1" y="2161"/>
                        <a:pt x="1" y="4826"/>
                      </a:cubicBezTo>
                      <a:lnTo>
                        <a:pt x="1" y="4883"/>
                      </a:lnTo>
                      <a:cubicBezTo>
                        <a:pt x="31" y="7486"/>
                        <a:pt x="2121" y="9594"/>
                        <a:pt x="4724" y="9647"/>
                      </a:cubicBezTo>
                      <a:cubicBezTo>
                        <a:pt x="4756" y="9647"/>
                        <a:pt x="4790" y="9649"/>
                        <a:pt x="4824" y="9649"/>
                      </a:cubicBezTo>
                      <a:lnTo>
                        <a:pt x="4829" y="9649"/>
                      </a:lnTo>
                      <a:cubicBezTo>
                        <a:pt x="4861" y="9649"/>
                        <a:pt x="4893" y="9649"/>
                        <a:pt x="4925" y="9647"/>
                      </a:cubicBezTo>
                      <a:cubicBezTo>
                        <a:pt x="5725" y="9633"/>
                        <a:pt x="6508" y="9417"/>
                        <a:pt x="7205" y="9021"/>
                      </a:cubicBezTo>
                      <a:cubicBezTo>
                        <a:pt x="6508" y="8626"/>
                        <a:pt x="5725" y="8411"/>
                        <a:pt x="4925" y="8395"/>
                      </a:cubicBezTo>
                      <a:cubicBezTo>
                        <a:pt x="4893" y="8397"/>
                        <a:pt x="4861" y="8397"/>
                        <a:pt x="4829" y="8397"/>
                      </a:cubicBezTo>
                      <a:lnTo>
                        <a:pt x="4824" y="8397"/>
                      </a:lnTo>
                      <a:cubicBezTo>
                        <a:pt x="4790" y="8397"/>
                        <a:pt x="4756" y="8397"/>
                        <a:pt x="4724" y="8395"/>
                      </a:cubicBezTo>
                      <a:cubicBezTo>
                        <a:pt x="2817" y="8344"/>
                        <a:pt x="1283" y="6795"/>
                        <a:pt x="1253" y="4883"/>
                      </a:cubicBezTo>
                      <a:cubicBezTo>
                        <a:pt x="1253" y="4863"/>
                        <a:pt x="1251" y="4843"/>
                        <a:pt x="1251" y="4824"/>
                      </a:cubicBezTo>
                      <a:cubicBezTo>
                        <a:pt x="1251" y="2851"/>
                        <a:pt x="2851" y="1252"/>
                        <a:pt x="4824" y="1252"/>
                      </a:cubicBezTo>
                      <a:cubicBezTo>
                        <a:pt x="6745" y="1252"/>
                        <a:pt x="8313" y="2768"/>
                        <a:pt x="8393" y="4670"/>
                      </a:cubicBezTo>
                      <a:lnTo>
                        <a:pt x="8393" y="4674"/>
                      </a:lnTo>
                      <a:cubicBezTo>
                        <a:pt x="8396" y="4723"/>
                        <a:pt x="8396" y="4774"/>
                        <a:pt x="8396" y="4824"/>
                      </a:cubicBezTo>
                      <a:cubicBezTo>
                        <a:pt x="8396" y="4845"/>
                        <a:pt x="8396" y="4863"/>
                        <a:pt x="8396" y="4883"/>
                      </a:cubicBezTo>
                      <a:lnTo>
                        <a:pt x="9644" y="4883"/>
                      </a:lnTo>
                      <a:cubicBezTo>
                        <a:pt x="9644" y="4863"/>
                        <a:pt x="9642" y="4843"/>
                        <a:pt x="9642" y="4824"/>
                      </a:cubicBezTo>
                      <a:cubicBezTo>
                        <a:pt x="9644" y="4778"/>
                        <a:pt x="9644" y="4728"/>
                        <a:pt x="9645" y="4680"/>
                      </a:cubicBezTo>
                      <a:lnTo>
                        <a:pt x="9645" y="4672"/>
                      </a:lnTo>
                      <a:cubicBezTo>
                        <a:pt x="9623" y="3889"/>
                        <a:pt x="9407" y="3124"/>
                        <a:pt x="9019" y="2443"/>
                      </a:cubicBezTo>
                      <a:cubicBezTo>
                        <a:pt x="8163" y="933"/>
                        <a:pt x="6560" y="1"/>
                        <a:pt x="482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1" name="Google Shape;5531;p78"/>
                <p:cNvSpPr/>
                <p:nvPr/>
              </p:nvSpPr>
              <p:spPr>
                <a:xfrm>
                  <a:off x="5305233" y="3285914"/>
                  <a:ext cx="367352" cy="187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9" h="4478" extrusionOk="0">
                      <a:moveTo>
                        <a:pt x="2123" y="0"/>
                      </a:moveTo>
                      <a:cubicBezTo>
                        <a:pt x="951" y="0"/>
                        <a:pt x="1" y="950"/>
                        <a:pt x="1" y="2122"/>
                      </a:cubicBezTo>
                      <a:lnTo>
                        <a:pt x="1" y="2356"/>
                      </a:lnTo>
                      <a:cubicBezTo>
                        <a:pt x="1" y="3528"/>
                        <a:pt x="951" y="4478"/>
                        <a:pt x="2123" y="4478"/>
                      </a:cubicBezTo>
                      <a:lnTo>
                        <a:pt x="8759" y="4478"/>
                      </a:lnTo>
                      <a:cubicBezTo>
                        <a:pt x="7702" y="3176"/>
                        <a:pt x="7694" y="1314"/>
                        <a:pt x="8739" y="2"/>
                      </a:cubicBezTo>
                      <a:lnTo>
                        <a:pt x="8739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532" name="Google Shape;5532;p78"/>
              <p:cNvSpPr/>
              <p:nvPr/>
            </p:nvSpPr>
            <p:spPr>
              <a:xfrm>
                <a:off x="5694436" y="3282475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33" name="Google Shape;5533;p78"/>
            <p:cNvSpPr/>
            <p:nvPr/>
          </p:nvSpPr>
          <p:spPr>
            <a:xfrm>
              <a:off x="6103938" y="3114683"/>
              <a:ext cx="40933" cy="7549"/>
            </a:xfrm>
            <a:custGeom>
              <a:avLst/>
              <a:gdLst/>
              <a:ahLst/>
              <a:cxnLst/>
              <a:rect l="l" t="t" r="r" b="b"/>
              <a:pathLst>
                <a:path w="976" h="180" extrusionOk="0">
                  <a:moveTo>
                    <a:pt x="1" y="1"/>
                  </a:moveTo>
                  <a:lnTo>
                    <a:pt x="1" y="1"/>
                  </a:lnTo>
                  <a:cubicBezTo>
                    <a:pt x="279" y="119"/>
                    <a:pt x="578" y="179"/>
                    <a:pt x="881" y="179"/>
                  </a:cubicBezTo>
                  <a:cubicBezTo>
                    <a:pt x="881" y="179"/>
                    <a:pt x="881" y="179"/>
                    <a:pt x="881" y="179"/>
                  </a:cubicBezTo>
                  <a:lnTo>
                    <a:pt x="881" y="179"/>
                  </a:lnTo>
                  <a:cubicBezTo>
                    <a:pt x="882" y="179"/>
                    <a:pt x="882" y="179"/>
                    <a:pt x="882" y="179"/>
                  </a:cubicBezTo>
                  <a:cubicBezTo>
                    <a:pt x="913" y="179"/>
                    <a:pt x="945" y="178"/>
                    <a:pt x="975" y="176"/>
                  </a:cubicBezTo>
                  <a:lnTo>
                    <a:pt x="975" y="176"/>
                  </a:lnTo>
                  <a:cubicBezTo>
                    <a:pt x="943" y="178"/>
                    <a:pt x="913" y="179"/>
                    <a:pt x="881" y="179"/>
                  </a:cubicBezTo>
                  <a:lnTo>
                    <a:pt x="881" y="179"/>
                  </a:lnTo>
                  <a:cubicBezTo>
                    <a:pt x="579" y="179"/>
                    <a:pt x="279" y="119"/>
                    <a:pt x="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34" name="Google Shape;5534;p78"/>
            <p:cNvGrpSpPr/>
            <p:nvPr/>
          </p:nvGrpSpPr>
          <p:grpSpPr>
            <a:xfrm>
              <a:off x="5657361" y="2824811"/>
              <a:ext cx="1078361" cy="404655"/>
              <a:chOff x="5657361" y="2824811"/>
              <a:chExt cx="1078361" cy="404655"/>
            </a:xfrm>
          </p:grpSpPr>
          <p:grpSp>
            <p:nvGrpSpPr>
              <p:cNvPr id="5535" name="Google Shape;5535;p78"/>
              <p:cNvGrpSpPr/>
              <p:nvPr/>
            </p:nvGrpSpPr>
            <p:grpSpPr>
              <a:xfrm>
                <a:off x="5657361" y="2824811"/>
                <a:ext cx="1078361" cy="404655"/>
                <a:chOff x="5657361" y="2824811"/>
                <a:chExt cx="1078361" cy="404655"/>
              </a:xfrm>
            </p:grpSpPr>
            <p:grpSp>
              <p:nvGrpSpPr>
                <p:cNvPr id="5536" name="Google Shape;5536;p78"/>
                <p:cNvGrpSpPr/>
                <p:nvPr/>
              </p:nvGrpSpPr>
              <p:grpSpPr>
                <a:xfrm>
                  <a:off x="5938485" y="2824811"/>
                  <a:ext cx="797237" cy="404655"/>
                  <a:chOff x="5938485" y="2824811"/>
                  <a:chExt cx="797237" cy="404655"/>
                </a:xfrm>
              </p:grpSpPr>
              <p:sp>
                <p:nvSpPr>
                  <p:cNvPr id="5537" name="Google Shape;5537;p78"/>
                  <p:cNvSpPr/>
                  <p:nvPr/>
                </p:nvSpPr>
                <p:spPr>
                  <a:xfrm>
                    <a:off x="6137952" y="2824811"/>
                    <a:ext cx="597771" cy="30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53" h="7194" extrusionOk="0">
                        <a:moveTo>
                          <a:pt x="1" y="1"/>
                        </a:moveTo>
                        <a:lnTo>
                          <a:pt x="1" y="1255"/>
                        </a:lnTo>
                        <a:cubicBezTo>
                          <a:pt x="1972" y="1256"/>
                          <a:pt x="3570" y="2856"/>
                          <a:pt x="3570" y="4826"/>
                        </a:cubicBezTo>
                        <a:lnTo>
                          <a:pt x="3570" y="4827"/>
                        </a:lnTo>
                        <a:cubicBezTo>
                          <a:pt x="3570" y="4994"/>
                          <a:pt x="3578" y="5160"/>
                          <a:pt x="3594" y="5322"/>
                        </a:cubicBezTo>
                        <a:cubicBezTo>
                          <a:pt x="3703" y="6385"/>
                          <a:pt x="4598" y="7194"/>
                          <a:pt x="5668" y="7194"/>
                        </a:cubicBezTo>
                        <a:lnTo>
                          <a:pt x="14253" y="7194"/>
                        </a:lnTo>
                        <a:lnTo>
                          <a:pt x="14253" y="6015"/>
                        </a:lnTo>
                        <a:lnTo>
                          <a:pt x="5982" y="6017"/>
                        </a:lnTo>
                        <a:cubicBezTo>
                          <a:pt x="5333" y="6017"/>
                          <a:pt x="4819" y="5485"/>
                          <a:pt x="4821" y="4838"/>
                        </a:cubicBezTo>
                        <a:lnTo>
                          <a:pt x="4821" y="4826"/>
                        </a:lnTo>
                        <a:cubicBezTo>
                          <a:pt x="4821" y="2163"/>
                          <a:pt x="2662" y="2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38" name="Google Shape;5538;p78"/>
                  <p:cNvSpPr/>
                  <p:nvPr/>
                </p:nvSpPr>
                <p:spPr>
                  <a:xfrm>
                    <a:off x="5938485" y="2824811"/>
                    <a:ext cx="202151" cy="4046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0" h="9649" extrusionOk="0">
                        <a:moveTo>
                          <a:pt x="4819" y="1"/>
                        </a:moveTo>
                        <a:cubicBezTo>
                          <a:pt x="2161" y="4"/>
                          <a:pt x="1" y="2167"/>
                          <a:pt x="1" y="4827"/>
                        </a:cubicBezTo>
                        <a:cubicBezTo>
                          <a:pt x="1" y="6565"/>
                          <a:pt x="934" y="8168"/>
                          <a:pt x="2446" y="9023"/>
                        </a:cubicBezTo>
                        <a:cubicBezTo>
                          <a:pt x="3141" y="9418"/>
                          <a:pt x="3924" y="9634"/>
                          <a:pt x="4725" y="9649"/>
                        </a:cubicBezTo>
                        <a:cubicBezTo>
                          <a:pt x="4757" y="9649"/>
                          <a:pt x="4789" y="9647"/>
                          <a:pt x="4819" y="9647"/>
                        </a:cubicBezTo>
                        <a:lnTo>
                          <a:pt x="4819" y="8398"/>
                        </a:lnTo>
                        <a:cubicBezTo>
                          <a:pt x="4787" y="8398"/>
                          <a:pt x="4757" y="8398"/>
                          <a:pt x="4725" y="8397"/>
                        </a:cubicBezTo>
                        <a:lnTo>
                          <a:pt x="4723" y="8397"/>
                        </a:lnTo>
                        <a:cubicBezTo>
                          <a:pt x="2742" y="8342"/>
                          <a:pt x="1165" y="6672"/>
                          <a:pt x="1256" y="4657"/>
                        </a:cubicBezTo>
                        <a:cubicBezTo>
                          <a:pt x="1340" y="2818"/>
                          <a:pt x="2843" y="1327"/>
                          <a:pt x="4685" y="1255"/>
                        </a:cubicBezTo>
                        <a:cubicBezTo>
                          <a:pt x="4730" y="1253"/>
                          <a:pt x="4774" y="1253"/>
                          <a:pt x="4819" y="1253"/>
                        </a:cubicBezTo>
                        <a:lnTo>
                          <a:pt x="4819" y="1"/>
                        </a:ln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539" name="Google Shape;5539;p78"/>
                <p:cNvSpPr/>
                <p:nvPr/>
              </p:nvSpPr>
              <p:spPr>
                <a:xfrm>
                  <a:off x="5657361" y="2934478"/>
                  <a:ext cx="367688" cy="18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7" h="4479" extrusionOk="0">
                      <a:moveTo>
                        <a:pt x="2123" y="1"/>
                      </a:moveTo>
                      <a:cubicBezTo>
                        <a:pt x="952" y="1"/>
                        <a:pt x="1" y="950"/>
                        <a:pt x="1" y="2123"/>
                      </a:cubicBezTo>
                      <a:lnTo>
                        <a:pt x="1" y="2356"/>
                      </a:lnTo>
                      <a:cubicBezTo>
                        <a:pt x="1" y="3527"/>
                        <a:pt x="952" y="4478"/>
                        <a:pt x="2123" y="4478"/>
                      </a:cubicBezTo>
                      <a:lnTo>
                        <a:pt x="8766" y="4478"/>
                      </a:lnTo>
                      <a:cubicBezTo>
                        <a:pt x="7702" y="3181"/>
                        <a:pt x="7684" y="1319"/>
                        <a:pt x="8723" y="1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540" name="Google Shape;5540;p78"/>
              <p:cNvSpPr/>
              <p:nvPr/>
            </p:nvSpPr>
            <p:spPr>
              <a:xfrm>
                <a:off x="6047361" y="2932675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2"/>
                      <a:pt x="1026" y="4577"/>
                      <a:pt x="2289" y="4577"/>
                    </a:cubicBezTo>
                    <a:cubicBezTo>
                      <a:pt x="3552" y="4577"/>
                      <a:pt x="4577" y="3552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41" name="Google Shape;5541;p78"/>
            <p:cNvGrpSpPr/>
            <p:nvPr/>
          </p:nvGrpSpPr>
          <p:grpSpPr>
            <a:xfrm>
              <a:off x="5190863" y="3528942"/>
              <a:ext cx="1078026" cy="404739"/>
              <a:chOff x="5190863" y="3528942"/>
              <a:chExt cx="1078026" cy="404739"/>
            </a:xfrm>
          </p:grpSpPr>
          <p:sp>
            <p:nvSpPr>
              <p:cNvPr id="5542" name="Google Shape;5542;p78"/>
              <p:cNvSpPr/>
              <p:nvPr/>
            </p:nvSpPr>
            <p:spPr>
              <a:xfrm>
                <a:off x="5694436" y="3635379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43" name="Google Shape;5543;p78"/>
              <p:cNvGrpSpPr/>
              <p:nvPr/>
            </p:nvGrpSpPr>
            <p:grpSpPr>
              <a:xfrm>
                <a:off x="5190863" y="3528942"/>
                <a:ext cx="1078026" cy="404739"/>
                <a:chOff x="5190863" y="3528942"/>
                <a:chExt cx="1078026" cy="404739"/>
              </a:xfrm>
            </p:grpSpPr>
            <p:sp>
              <p:nvSpPr>
                <p:cNvPr id="5544" name="Google Shape;5544;p78"/>
                <p:cNvSpPr/>
                <p:nvPr/>
              </p:nvSpPr>
              <p:spPr>
                <a:xfrm>
                  <a:off x="5190863" y="3528942"/>
                  <a:ext cx="800551" cy="40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8" h="9651" extrusionOk="0">
                      <a:moveTo>
                        <a:pt x="14266" y="1"/>
                      </a:moveTo>
                      <a:lnTo>
                        <a:pt x="14266" y="1253"/>
                      </a:lnTo>
                      <a:cubicBezTo>
                        <a:pt x="14298" y="1253"/>
                        <a:pt x="14330" y="1253"/>
                        <a:pt x="14362" y="1255"/>
                      </a:cubicBezTo>
                      <a:cubicBezTo>
                        <a:pt x="16314" y="1309"/>
                        <a:pt x="17861" y="2922"/>
                        <a:pt x="17833" y="4874"/>
                      </a:cubicBezTo>
                      <a:cubicBezTo>
                        <a:pt x="17808" y="6827"/>
                        <a:pt x="16218" y="8396"/>
                        <a:pt x="14266" y="8398"/>
                      </a:cubicBezTo>
                      <a:lnTo>
                        <a:pt x="14261" y="8398"/>
                      </a:lnTo>
                      <a:cubicBezTo>
                        <a:pt x="12331" y="8398"/>
                        <a:pt x="10757" y="6867"/>
                        <a:pt x="10691" y="4952"/>
                      </a:cubicBezTo>
                      <a:lnTo>
                        <a:pt x="10691" y="4950"/>
                      </a:lnTo>
                      <a:cubicBezTo>
                        <a:pt x="10688" y="4909"/>
                        <a:pt x="10688" y="4867"/>
                        <a:pt x="10688" y="4825"/>
                      </a:cubicBezTo>
                      <a:cubicBezTo>
                        <a:pt x="10688" y="4784"/>
                        <a:pt x="10688" y="4744"/>
                        <a:pt x="10691" y="4704"/>
                      </a:cubicBezTo>
                      <a:lnTo>
                        <a:pt x="10691" y="4680"/>
                      </a:lnTo>
                      <a:cubicBezTo>
                        <a:pt x="10653" y="3432"/>
                        <a:pt x="9614" y="2446"/>
                        <a:pt x="8364" y="2446"/>
                      </a:cubicBezTo>
                      <a:cubicBezTo>
                        <a:pt x="8363" y="2446"/>
                        <a:pt x="8362" y="2446"/>
                        <a:pt x="8361" y="2446"/>
                      </a:cubicBezTo>
                      <a:cubicBezTo>
                        <a:pt x="6936" y="2446"/>
                        <a:pt x="2798" y="2449"/>
                        <a:pt x="1" y="2449"/>
                      </a:cubicBezTo>
                      <a:lnTo>
                        <a:pt x="1" y="3626"/>
                      </a:lnTo>
                      <a:lnTo>
                        <a:pt x="8387" y="3626"/>
                      </a:lnTo>
                      <a:cubicBezTo>
                        <a:pt x="8978" y="3626"/>
                        <a:pt x="9452" y="4113"/>
                        <a:pt x="9438" y="4704"/>
                      </a:cubicBezTo>
                      <a:lnTo>
                        <a:pt x="9438" y="4715"/>
                      </a:lnTo>
                      <a:cubicBezTo>
                        <a:pt x="9438" y="4752"/>
                        <a:pt x="9438" y="4789"/>
                        <a:pt x="9438" y="4825"/>
                      </a:cubicBezTo>
                      <a:cubicBezTo>
                        <a:pt x="9438" y="4862"/>
                        <a:pt x="9438" y="4901"/>
                        <a:pt x="9438" y="4939"/>
                      </a:cubicBezTo>
                      <a:cubicBezTo>
                        <a:pt x="9498" y="7558"/>
                        <a:pt x="11639" y="9650"/>
                        <a:pt x="14259" y="9650"/>
                      </a:cubicBezTo>
                      <a:cubicBezTo>
                        <a:pt x="14260" y="9650"/>
                        <a:pt x="14261" y="9650"/>
                        <a:pt x="14262" y="9650"/>
                      </a:cubicBezTo>
                      <a:lnTo>
                        <a:pt x="14267" y="9650"/>
                      </a:lnTo>
                      <a:cubicBezTo>
                        <a:pt x="16929" y="9647"/>
                        <a:pt x="19087" y="7488"/>
                        <a:pt x="19087" y="4825"/>
                      </a:cubicBezTo>
                      <a:cubicBezTo>
                        <a:pt x="19087" y="3088"/>
                        <a:pt x="18154" y="1484"/>
                        <a:pt x="16640" y="628"/>
                      </a:cubicBezTo>
                      <a:cubicBezTo>
                        <a:pt x="15945" y="233"/>
                        <a:pt x="15162" y="17"/>
                        <a:pt x="14362" y="2"/>
                      </a:cubicBezTo>
                      <a:cubicBezTo>
                        <a:pt x="14330" y="2"/>
                        <a:pt x="14298" y="1"/>
                        <a:pt x="1426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5" name="Google Shape;5545;p78"/>
                <p:cNvSpPr/>
                <p:nvPr/>
              </p:nvSpPr>
              <p:spPr>
                <a:xfrm>
                  <a:off x="5905730" y="3637351"/>
                  <a:ext cx="363158" cy="187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59" h="4478" extrusionOk="0">
                      <a:moveTo>
                        <a:pt x="0" y="0"/>
                      </a:moveTo>
                      <a:cubicBezTo>
                        <a:pt x="1051" y="1307"/>
                        <a:pt x="1051" y="3169"/>
                        <a:pt x="0" y="4478"/>
                      </a:cubicBezTo>
                      <a:lnTo>
                        <a:pt x="6537" y="4478"/>
                      </a:lnTo>
                      <a:cubicBezTo>
                        <a:pt x="7708" y="4478"/>
                        <a:pt x="8659" y="3526"/>
                        <a:pt x="8659" y="2356"/>
                      </a:cubicBezTo>
                      <a:lnTo>
                        <a:pt x="8659" y="2120"/>
                      </a:lnTo>
                      <a:cubicBezTo>
                        <a:pt x="8657" y="950"/>
                        <a:pt x="7708" y="0"/>
                        <a:pt x="65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546" name="Google Shape;5546;p78"/>
          <p:cNvGrpSpPr/>
          <p:nvPr/>
        </p:nvGrpSpPr>
        <p:grpSpPr>
          <a:xfrm>
            <a:off x="728162" y="1474292"/>
            <a:ext cx="1086719" cy="879487"/>
            <a:chOff x="803162" y="1474292"/>
            <a:chExt cx="1086719" cy="879487"/>
          </a:xfrm>
        </p:grpSpPr>
        <p:grpSp>
          <p:nvGrpSpPr>
            <p:cNvPr id="5547" name="Google Shape;5547;p78"/>
            <p:cNvGrpSpPr/>
            <p:nvPr/>
          </p:nvGrpSpPr>
          <p:grpSpPr>
            <a:xfrm>
              <a:off x="803162" y="1625948"/>
              <a:ext cx="445856" cy="576579"/>
              <a:chOff x="803162" y="1625948"/>
              <a:chExt cx="445856" cy="576579"/>
            </a:xfrm>
          </p:grpSpPr>
          <p:sp>
            <p:nvSpPr>
              <p:cNvPr id="5548" name="Google Shape;5548;p78"/>
              <p:cNvSpPr/>
              <p:nvPr/>
            </p:nvSpPr>
            <p:spPr>
              <a:xfrm>
                <a:off x="803162" y="1847356"/>
                <a:ext cx="133646" cy="133865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49" name="Google Shape;5549;p78"/>
              <p:cNvGrpSpPr/>
              <p:nvPr/>
            </p:nvGrpSpPr>
            <p:grpSpPr>
              <a:xfrm>
                <a:off x="1056023" y="1625948"/>
                <a:ext cx="192995" cy="576579"/>
                <a:chOff x="1056023" y="1625948"/>
                <a:chExt cx="192995" cy="576579"/>
              </a:xfrm>
            </p:grpSpPr>
            <p:sp>
              <p:nvSpPr>
                <p:cNvPr id="5550" name="Google Shape;5550;p78"/>
                <p:cNvSpPr/>
                <p:nvPr/>
              </p:nvSpPr>
              <p:spPr>
                <a:xfrm>
                  <a:off x="1066902" y="1914079"/>
                  <a:ext cx="167456" cy="269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3" h="40463" fill="none" extrusionOk="0">
                      <a:moveTo>
                        <a:pt x="25152" y="40463"/>
                      </a:moveTo>
                      <a:cubicBezTo>
                        <a:pt x="19315" y="40463"/>
                        <a:pt x="14378" y="32724"/>
                        <a:pt x="12777" y="22150"/>
                      </a:cubicBezTo>
                      <a:lnTo>
                        <a:pt x="12810" y="22350"/>
                      </a:lnTo>
                      <a:cubicBezTo>
                        <a:pt x="10542" y="7606"/>
                        <a:pt x="6372" y="1"/>
                        <a:pt x="1" y="1"/>
                      </a:cubicBez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435D74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1" name="Google Shape;5551;p78"/>
                <p:cNvSpPr/>
                <p:nvPr/>
              </p:nvSpPr>
              <p:spPr>
                <a:xfrm>
                  <a:off x="1066902" y="1645136"/>
                  <a:ext cx="167456" cy="269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3" h="40463" fill="none" extrusionOk="0">
                      <a:moveTo>
                        <a:pt x="25152" y="0"/>
                      </a:moveTo>
                      <a:cubicBezTo>
                        <a:pt x="19315" y="0"/>
                        <a:pt x="14378" y="7706"/>
                        <a:pt x="12777" y="18313"/>
                      </a:cubicBezTo>
                      <a:lnTo>
                        <a:pt x="12810" y="18113"/>
                      </a:lnTo>
                      <a:cubicBezTo>
                        <a:pt x="10542" y="32857"/>
                        <a:pt x="6372" y="40462"/>
                        <a:pt x="1" y="40462"/>
                      </a:cubicBezTo>
                      <a:lnTo>
                        <a:pt x="1" y="40462"/>
                      </a:lnTo>
                    </a:path>
                  </a:pathLst>
                </a:custGeom>
                <a:noFill/>
                <a:ln w="9525" cap="rnd" cmpd="sng">
                  <a:solidFill>
                    <a:srgbClr val="435D74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2" name="Google Shape;5552;p78"/>
                <p:cNvSpPr/>
                <p:nvPr/>
              </p:nvSpPr>
              <p:spPr>
                <a:xfrm>
                  <a:off x="1056023" y="1893872"/>
                  <a:ext cx="40644" cy="406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6105" extrusionOk="0">
                      <a:moveTo>
                        <a:pt x="3069" y="0"/>
                      </a:moveTo>
                      <a:cubicBezTo>
                        <a:pt x="1368" y="0"/>
                        <a:pt x="0" y="1368"/>
                        <a:pt x="0" y="3036"/>
                      </a:cubicBezTo>
                      <a:cubicBezTo>
                        <a:pt x="0" y="4737"/>
                        <a:pt x="1368" y="6105"/>
                        <a:pt x="3069" y="6105"/>
                      </a:cubicBezTo>
                      <a:cubicBezTo>
                        <a:pt x="4737" y="6105"/>
                        <a:pt x="6105" y="4737"/>
                        <a:pt x="6105" y="3036"/>
                      </a:cubicBezTo>
                      <a:cubicBezTo>
                        <a:pt x="6105" y="1368"/>
                        <a:pt x="4737" y="0"/>
                        <a:pt x="30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3" name="Google Shape;5553;p78"/>
                <p:cNvSpPr/>
                <p:nvPr/>
              </p:nvSpPr>
              <p:spPr>
                <a:xfrm>
                  <a:off x="1220365" y="2164199"/>
                  <a:ext cx="28654" cy="38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4" h="5757" extrusionOk="0">
                      <a:moveTo>
                        <a:pt x="509" y="0"/>
                      </a:moveTo>
                      <a:cubicBezTo>
                        <a:pt x="247" y="0"/>
                        <a:pt x="1" y="203"/>
                        <a:pt x="1" y="493"/>
                      </a:cubicBezTo>
                      <a:lnTo>
                        <a:pt x="1" y="5263"/>
                      </a:lnTo>
                      <a:cubicBezTo>
                        <a:pt x="1" y="5554"/>
                        <a:pt x="229" y="5757"/>
                        <a:pt x="482" y="5757"/>
                      </a:cubicBezTo>
                      <a:cubicBezTo>
                        <a:pt x="577" y="5757"/>
                        <a:pt x="676" y="5728"/>
                        <a:pt x="768" y="5664"/>
                      </a:cubicBezTo>
                      <a:lnTo>
                        <a:pt x="4003" y="3395"/>
                      </a:lnTo>
                      <a:cubicBezTo>
                        <a:pt x="4304" y="3195"/>
                        <a:pt x="4304" y="2795"/>
                        <a:pt x="4037" y="2595"/>
                      </a:cubicBezTo>
                      <a:lnTo>
                        <a:pt x="801" y="93"/>
                      </a:lnTo>
                      <a:cubicBezTo>
                        <a:pt x="710" y="29"/>
                        <a:pt x="608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4" name="Google Shape;5554;p78"/>
                <p:cNvSpPr/>
                <p:nvPr/>
              </p:nvSpPr>
              <p:spPr>
                <a:xfrm>
                  <a:off x="1220365" y="1625948"/>
                  <a:ext cx="28654" cy="38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4" h="5778" extrusionOk="0">
                      <a:moveTo>
                        <a:pt x="489" y="0"/>
                      </a:moveTo>
                      <a:cubicBezTo>
                        <a:pt x="234" y="0"/>
                        <a:pt x="1" y="207"/>
                        <a:pt x="1" y="514"/>
                      </a:cubicBezTo>
                      <a:lnTo>
                        <a:pt x="1" y="5284"/>
                      </a:lnTo>
                      <a:cubicBezTo>
                        <a:pt x="1" y="5574"/>
                        <a:pt x="229" y="5777"/>
                        <a:pt x="482" y="5777"/>
                      </a:cubicBezTo>
                      <a:cubicBezTo>
                        <a:pt x="577" y="5777"/>
                        <a:pt x="676" y="5748"/>
                        <a:pt x="768" y="5684"/>
                      </a:cubicBezTo>
                      <a:lnTo>
                        <a:pt x="4003" y="3382"/>
                      </a:lnTo>
                      <a:cubicBezTo>
                        <a:pt x="4304" y="3182"/>
                        <a:pt x="4304" y="2782"/>
                        <a:pt x="4037" y="2582"/>
                      </a:cubicBezTo>
                      <a:lnTo>
                        <a:pt x="801" y="113"/>
                      </a:lnTo>
                      <a:cubicBezTo>
                        <a:pt x="704" y="35"/>
                        <a:pt x="595" y="0"/>
                        <a:pt x="48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555" name="Google Shape;5555;p78"/>
            <p:cNvGrpSpPr/>
            <p:nvPr/>
          </p:nvGrpSpPr>
          <p:grpSpPr>
            <a:xfrm>
              <a:off x="1371406" y="1474292"/>
              <a:ext cx="518475" cy="879487"/>
              <a:chOff x="1398231" y="1474292"/>
              <a:chExt cx="518475" cy="879487"/>
            </a:xfrm>
          </p:grpSpPr>
          <p:grpSp>
            <p:nvGrpSpPr>
              <p:cNvPr id="5556" name="Google Shape;5556;p78"/>
              <p:cNvGrpSpPr/>
              <p:nvPr/>
            </p:nvGrpSpPr>
            <p:grpSpPr>
              <a:xfrm>
                <a:off x="1398231" y="1474292"/>
                <a:ext cx="518475" cy="341643"/>
                <a:chOff x="1398231" y="1474292"/>
                <a:chExt cx="518475" cy="341643"/>
              </a:xfrm>
            </p:grpSpPr>
            <p:sp>
              <p:nvSpPr>
                <p:cNvPr id="5557" name="Google Shape;5557;p78"/>
                <p:cNvSpPr/>
                <p:nvPr/>
              </p:nvSpPr>
              <p:spPr>
                <a:xfrm>
                  <a:off x="1398231" y="1595601"/>
                  <a:ext cx="102159" cy="99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45" h="14873" extrusionOk="0">
                      <a:moveTo>
                        <a:pt x="7692" y="1"/>
                      </a:moveTo>
                      <a:cubicBezTo>
                        <a:pt x="7531" y="1"/>
                        <a:pt x="7369" y="6"/>
                        <a:pt x="7206" y="16"/>
                      </a:cubicBezTo>
                      <a:cubicBezTo>
                        <a:pt x="3136" y="283"/>
                        <a:pt x="0" y="3786"/>
                        <a:pt x="267" y="7889"/>
                      </a:cubicBezTo>
                      <a:cubicBezTo>
                        <a:pt x="493" y="11846"/>
                        <a:pt x="3790" y="14873"/>
                        <a:pt x="7706" y="14873"/>
                      </a:cubicBezTo>
                      <a:cubicBezTo>
                        <a:pt x="7850" y="14873"/>
                        <a:pt x="7994" y="14869"/>
                        <a:pt x="8140" y="14860"/>
                      </a:cubicBezTo>
                      <a:cubicBezTo>
                        <a:pt x="12243" y="14594"/>
                        <a:pt x="15345" y="11058"/>
                        <a:pt x="15111" y="6988"/>
                      </a:cubicBezTo>
                      <a:cubicBezTo>
                        <a:pt x="14855" y="3048"/>
                        <a:pt x="11585" y="1"/>
                        <a:pt x="7692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558" name="Google Shape;5558;p78"/>
                <p:cNvGrpSpPr/>
                <p:nvPr/>
              </p:nvGrpSpPr>
              <p:grpSpPr>
                <a:xfrm>
                  <a:off x="1616453" y="1474292"/>
                  <a:ext cx="300253" cy="341643"/>
                  <a:chOff x="1616453" y="1475379"/>
                  <a:chExt cx="300253" cy="341643"/>
                </a:xfrm>
              </p:grpSpPr>
              <p:sp>
                <p:nvSpPr>
                  <p:cNvPr id="5559" name="Google Shape;5559;p78"/>
                  <p:cNvSpPr/>
                  <p:nvPr/>
                </p:nvSpPr>
                <p:spPr>
                  <a:xfrm>
                    <a:off x="1631387" y="1645136"/>
                    <a:ext cx="85283" cy="746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60" name="Google Shape;5560;p78"/>
                  <p:cNvSpPr/>
                  <p:nvPr/>
                </p:nvSpPr>
                <p:spPr>
                  <a:xfrm>
                    <a:off x="1716447" y="1509882"/>
                    <a:ext cx="82400" cy="613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208" fill="none" extrusionOk="0">
                        <a:moveTo>
                          <a:pt x="1" y="9207"/>
                        </a:moveTo>
                        <a:cubicBezTo>
                          <a:pt x="1635" y="3870"/>
                          <a:pt x="6539" y="1"/>
                          <a:pt x="12376" y="1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61" name="Google Shape;5561;p78"/>
                  <p:cNvSpPr/>
                  <p:nvPr/>
                </p:nvSpPr>
                <p:spPr>
                  <a:xfrm>
                    <a:off x="1716447" y="1719091"/>
                    <a:ext cx="82400" cy="61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0"/>
                        </a:moveTo>
                        <a:cubicBezTo>
                          <a:pt x="1635" y="5304"/>
                          <a:pt x="6539" y="9173"/>
                          <a:pt x="12376" y="9173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62" name="Google Shape;5562;p78"/>
                  <p:cNvSpPr/>
                  <p:nvPr/>
                </p:nvSpPr>
                <p:spPr>
                  <a:xfrm>
                    <a:off x="1631387" y="1570955"/>
                    <a:ext cx="85283" cy="741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43" fill="none" extrusionOk="0">
                        <a:moveTo>
                          <a:pt x="1" y="11142"/>
                        </a:moveTo>
                        <a:cubicBezTo>
                          <a:pt x="6539" y="11142"/>
                          <a:pt x="10275" y="7106"/>
                          <a:pt x="12810" y="1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63" name="Google Shape;5563;p78"/>
                  <p:cNvSpPr/>
                  <p:nvPr/>
                </p:nvSpPr>
                <p:spPr>
                  <a:xfrm>
                    <a:off x="1616453" y="1624776"/>
                    <a:ext cx="42868" cy="40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116" extrusionOk="0">
                        <a:moveTo>
                          <a:pt x="3199" y="1"/>
                        </a:moveTo>
                        <a:cubicBezTo>
                          <a:pt x="3079" y="1"/>
                          <a:pt x="2958" y="8"/>
                          <a:pt x="2835" y="23"/>
                        </a:cubicBezTo>
                        <a:cubicBezTo>
                          <a:pt x="1168" y="256"/>
                          <a:pt x="0" y="1757"/>
                          <a:pt x="200" y="3425"/>
                        </a:cubicBezTo>
                        <a:cubicBezTo>
                          <a:pt x="386" y="4971"/>
                          <a:pt x="1717" y="6115"/>
                          <a:pt x="3239" y="6115"/>
                        </a:cubicBezTo>
                        <a:cubicBezTo>
                          <a:pt x="3359" y="6115"/>
                          <a:pt x="3481" y="6108"/>
                          <a:pt x="3603" y="6094"/>
                        </a:cubicBezTo>
                        <a:cubicBezTo>
                          <a:pt x="5271" y="5860"/>
                          <a:pt x="6438" y="4359"/>
                          <a:pt x="6238" y="2691"/>
                        </a:cubicBezTo>
                        <a:cubicBezTo>
                          <a:pt x="6052" y="1145"/>
                          <a:pt x="4721" y="1"/>
                          <a:pt x="319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64" name="Google Shape;5564;p78"/>
                  <p:cNvSpPr/>
                  <p:nvPr/>
                </p:nvSpPr>
                <p:spPr>
                  <a:xfrm>
                    <a:off x="1784849" y="1760975"/>
                    <a:ext cx="28654" cy="384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78" extrusionOk="0">
                        <a:moveTo>
                          <a:pt x="489" y="0"/>
                        </a:moveTo>
                        <a:cubicBezTo>
                          <a:pt x="234" y="0"/>
                          <a:pt x="1" y="207"/>
                          <a:pt x="1" y="514"/>
                        </a:cubicBezTo>
                        <a:lnTo>
                          <a:pt x="1" y="5284"/>
                        </a:lnTo>
                        <a:cubicBezTo>
                          <a:pt x="1" y="5575"/>
                          <a:pt x="229" y="5777"/>
                          <a:pt x="482" y="5777"/>
                        </a:cubicBezTo>
                        <a:cubicBezTo>
                          <a:pt x="577" y="5777"/>
                          <a:pt x="676" y="5748"/>
                          <a:pt x="768" y="5684"/>
                        </a:cubicBezTo>
                        <a:lnTo>
                          <a:pt x="4037" y="3383"/>
                        </a:lnTo>
                        <a:cubicBezTo>
                          <a:pt x="4304" y="3183"/>
                          <a:pt x="4304" y="2782"/>
                          <a:pt x="4037" y="2582"/>
                        </a:cubicBezTo>
                        <a:lnTo>
                          <a:pt x="801" y="114"/>
                        </a:lnTo>
                        <a:cubicBezTo>
                          <a:pt x="704" y="36"/>
                          <a:pt x="595" y="0"/>
                          <a:pt x="48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65" name="Google Shape;5565;p78"/>
                  <p:cNvSpPr/>
                  <p:nvPr/>
                </p:nvSpPr>
                <p:spPr>
                  <a:xfrm>
                    <a:off x="1784849" y="1490834"/>
                    <a:ext cx="28654" cy="383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57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3"/>
                        </a:lnTo>
                        <a:cubicBezTo>
                          <a:pt x="1" y="5554"/>
                          <a:pt x="229" y="5757"/>
                          <a:pt x="482" y="5757"/>
                        </a:cubicBezTo>
                        <a:cubicBezTo>
                          <a:pt x="577" y="5757"/>
                          <a:pt x="676" y="5728"/>
                          <a:pt x="768" y="5664"/>
                        </a:cubicBezTo>
                        <a:lnTo>
                          <a:pt x="4037" y="3395"/>
                        </a:lnTo>
                        <a:cubicBezTo>
                          <a:pt x="4304" y="3195"/>
                          <a:pt x="4304" y="2795"/>
                          <a:pt x="4037" y="2561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5566" name="Google Shape;5566;p78"/>
                  <p:cNvGrpSpPr/>
                  <p:nvPr/>
                </p:nvGrpSpPr>
                <p:grpSpPr>
                  <a:xfrm>
                    <a:off x="1839639" y="1475379"/>
                    <a:ext cx="77067" cy="341643"/>
                    <a:chOff x="1839639" y="1475379"/>
                    <a:chExt cx="77067" cy="341643"/>
                  </a:xfrm>
                </p:grpSpPr>
                <p:sp>
                  <p:nvSpPr>
                    <p:cNvPr id="5567" name="Google Shape;5567;p78"/>
                    <p:cNvSpPr/>
                    <p:nvPr/>
                  </p:nvSpPr>
                  <p:spPr>
                    <a:xfrm>
                      <a:off x="1839639" y="1745481"/>
                      <a:ext cx="77067" cy="715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576" h="10746" extrusionOk="0">
                          <a:moveTo>
                            <a:pt x="5775" y="1"/>
                          </a:moveTo>
                          <a:cubicBezTo>
                            <a:pt x="3179" y="1"/>
                            <a:pt x="889" y="1860"/>
                            <a:pt x="468" y="4506"/>
                          </a:cubicBezTo>
                          <a:cubicBezTo>
                            <a:pt x="1" y="7441"/>
                            <a:pt x="2002" y="10210"/>
                            <a:pt x="4904" y="10677"/>
                          </a:cubicBezTo>
                          <a:cubicBezTo>
                            <a:pt x="5194" y="10723"/>
                            <a:pt x="5483" y="10745"/>
                            <a:pt x="5768" y="10745"/>
                          </a:cubicBezTo>
                          <a:cubicBezTo>
                            <a:pt x="8364" y="10745"/>
                            <a:pt x="10655" y="8886"/>
                            <a:pt x="11075" y="6240"/>
                          </a:cubicBezTo>
                          <a:cubicBezTo>
                            <a:pt x="11576" y="3305"/>
                            <a:pt x="9574" y="536"/>
                            <a:pt x="6639" y="69"/>
                          </a:cubicBezTo>
                          <a:cubicBezTo>
                            <a:pt x="6349" y="23"/>
                            <a:pt x="6060" y="1"/>
                            <a:pt x="5775" y="1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568" name="Google Shape;5568;p78"/>
                    <p:cNvSpPr/>
                    <p:nvPr/>
                  </p:nvSpPr>
                  <p:spPr>
                    <a:xfrm>
                      <a:off x="1839639" y="1475379"/>
                      <a:ext cx="77067" cy="7159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576" h="10754" extrusionOk="0">
                          <a:moveTo>
                            <a:pt x="5736" y="0"/>
                          </a:moveTo>
                          <a:cubicBezTo>
                            <a:pt x="3156" y="0"/>
                            <a:pt x="887" y="1881"/>
                            <a:pt x="468" y="4513"/>
                          </a:cubicBezTo>
                          <a:cubicBezTo>
                            <a:pt x="1" y="7449"/>
                            <a:pt x="2002" y="10218"/>
                            <a:pt x="4904" y="10685"/>
                          </a:cubicBezTo>
                          <a:cubicBezTo>
                            <a:pt x="5194" y="10731"/>
                            <a:pt x="5483" y="10753"/>
                            <a:pt x="5768" y="10753"/>
                          </a:cubicBezTo>
                          <a:cubicBezTo>
                            <a:pt x="8364" y="10753"/>
                            <a:pt x="10655" y="8893"/>
                            <a:pt x="11075" y="6248"/>
                          </a:cubicBezTo>
                          <a:cubicBezTo>
                            <a:pt x="11576" y="3313"/>
                            <a:pt x="9574" y="544"/>
                            <a:pt x="6639" y="77"/>
                          </a:cubicBezTo>
                          <a:cubicBezTo>
                            <a:pt x="6335" y="25"/>
                            <a:pt x="6034" y="0"/>
                            <a:pt x="5736" y="0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5569" name="Google Shape;5569;p78"/>
              <p:cNvGrpSpPr/>
              <p:nvPr/>
            </p:nvGrpSpPr>
            <p:grpSpPr>
              <a:xfrm>
                <a:off x="1398451" y="2012951"/>
                <a:ext cx="518255" cy="340828"/>
                <a:chOff x="1398451" y="2012951"/>
                <a:chExt cx="518255" cy="340828"/>
              </a:xfrm>
            </p:grpSpPr>
            <p:sp>
              <p:nvSpPr>
                <p:cNvPr id="5570" name="Google Shape;5570;p78"/>
                <p:cNvSpPr/>
                <p:nvPr/>
              </p:nvSpPr>
              <p:spPr>
                <a:xfrm>
                  <a:off x="1398451" y="2133928"/>
                  <a:ext cx="102166" cy="99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46" h="14873" extrusionOk="0">
                      <a:moveTo>
                        <a:pt x="7697" y="0"/>
                      </a:moveTo>
                      <a:cubicBezTo>
                        <a:pt x="7535" y="0"/>
                        <a:pt x="7371" y="5"/>
                        <a:pt x="7206" y="16"/>
                      </a:cubicBezTo>
                      <a:cubicBezTo>
                        <a:pt x="3103" y="250"/>
                        <a:pt x="1" y="3785"/>
                        <a:pt x="268" y="7888"/>
                      </a:cubicBezTo>
                      <a:cubicBezTo>
                        <a:pt x="493" y="11846"/>
                        <a:pt x="3790" y="14872"/>
                        <a:pt x="7706" y="14872"/>
                      </a:cubicBezTo>
                      <a:cubicBezTo>
                        <a:pt x="7850" y="14872"/>
                        <a:pt x="7994" y="14868"/>
                        <a:pt x="8140" y="14860"/>
                      </a:cubicBezTo>
                      <a:cubicBezTo>
                        <a:pt x="12243" y="14593"/>
                        <a:pt x="15345" y="11057"/>
                        <a:pt x="15112" y="6954"/>
                      </a:cubicBezTo>
                      <a:cubicBezTo>
                        <a:pt x="14855" y="3016"/>
                        <a:pt x="11588" y="0"/>
                        <a:pt x="769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571" name="Google Shape;5571;p78"/>
                <p:cNvGrpSpPr/>
                <p:nvPr/>
              </p:nvGrpSpPr>
              <p:grpSpPr>
                <a:xfrm>
                  <a:off x="1616453" y="2012951"/>
                  <a:ext cx="300253" cy="340828"/>
                  <a:chOff x="1616453" y="2013538"/>
                  <a:chExt cx="300253" cy="340828"/>
                </a:xfrm>
              </p:grpSpPr>
              <p:sp>
                <p:nvSpPr>
                  <p:cNvPr id="5572" name="Google Shape;5572;p78"/>
                  <p:cNvSpPr/>
                  <p:nvPr/>
                </p:nvSpPr>
                <p:spPr>
                  <a:xfrm>
                    <a:off x="1631387" y="2183474"/>
                    <a:ext cx="85283" cy="746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73" name="Google Shape;5573;p78"/>
                  <p:cNvSpPr/>
                  <p:nvPr/>
                </p:nvSpPr>
                <p:spPr>
                  <a:xfrm>
                    <a:off x="1716447" y="2048220"/>
                    <a:ext cx="82400" cy="61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9174"/>
                        </a:moveTo>
                        <a:cubicBezTo>
                          <a:pt x="1635" y="3870"/>
                          <a:pt x="6539" y="0"/>
                          <a:pt x="12376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74" name="Google Shape;5574;p78"/>
                  <p:cNvSpPr/>
                  <p:nvPr/>
                </p:nvSpPr>
                <p:spPr>
                  <a:xfrm>
                    <a:off x="1716447" y="2257422"/>
                    <a:ext cx="82400" cy="6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5" fill="none" extrusionOk="0">
                        <a:moveTo>
                          <a:pt x="1" y="1"/>
                        </a:moveTo>
                        <a:cubicBezTo>
                          <a:pt x="1635" y="5305"/>
                          <a:pt x="6539" y="9174"/>
                          <a:pt x="12376" y="9174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75" name="Google Shape;5575;p78"/>
                  <p:cNvSpPr/>
                  <p:nvPr/>
                </p:nvSpPr>
                <p:spPr>
                  <a:xfrm>
                    <a:off x="1631387" y="2109073"/>
                    <a:ext cx="85283" cy="74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75" fill="none" extrusionOk="0">
                        <a:moveTo>
                          <a:pt x="1" y="11175"/>
                        </a:moveTo>
                        <a:cubicBezTo>
                          <a:pt x="6539" y="11175"/>
                          <a:pt x="10275" y="7105"/>
                          <a:pt x="12810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76" name="Google Shape;5576;p78"/>
                  <p:cNvSpPr/>
                  <p:nvPr/>
                </p:nvSpPr>
                <p:spPr>
                  <a:xfrm>
                    <a:off x="1616453" y="2163114"/>
                    <a:ext cx="42868" cy="404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082" extrusionOk="0">
                        <a:moveTo>
                          <a:pt x="3241" y="0"/>
                        </a:moveTo>
                        <a:cubicBezTo>
                          <a:pt x="3118" y="0"/>
                          <a:pt x="2994" y="8"/>
                          <a:pt x="2869" y="23"/>
                        </a:cubicBezTo>
                        <a:cubicBezTo>
                          <a:pt x="1168" y="223"/>
                          <a:pt x="0" y="1724"/>
                          <a:pt x="200" y="3392"/>
                        </a:cubicBezTo>
                        <a:cubicBezTo>
                          <a:pt x="386" y="4937"/>
                          <a:pt x="1717" y="6082"/>
                          <a:pt x="3239" y="6082"/>
                        </a:cubicBezTo>
                        <a:cubicBezTo>
                          <a:pt x="3359" y="6082"/>
                          <a:pt x="3481" y="6075"/>
                          <a:pt x="3603" y="6060"/>
                        </a:cubicBezTo>
                        <a:cubicBezTo>
                          <a:pt x="5271" y="5860"/>
                          <a:pt x="6438" y="4326"/>
                          <a:pt x="6238" y="2658"/>
                        </a:cubicBezTo>
                        <a:cubicBezTo>
                          <a:pt x="6053" y="1115"/>
                          <a:pt x="4754" y="0"/>
                          <a:pt x="324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77" name="Google Shape;5577;p78"/>
                  <p:cNvSpPr/>
                  <p:nvPr/>
                </p:nvSpPr>
                <p:spPr>
                  <a:xfrm>
                    <a:off x="1784849" y="2299227"/>
                    <a:ext cx="28654" cy="385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85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4"/>
                        </a:lnTo>
                        <a:cubicBezTo>
                          <a:pt x="1" y="5561"/>
                          <a:pt x="240" y="5784"/>
                          <a:pt x="499" y="5784"/>
                        </a:cubicBezTo>
                        <a:cubicBezTo>
                          <a:pt x="589" y="5784"/>
                          <a:pt x="682" y="5757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5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78" name="Google Shape;5578;p78"/>
                  <p:cNvSpPr/>
                  <p:nvPr/>
                </p:nvSpPr>
                <p:spPr>
                  <a:xfrm>
                    <a:off x="1784849" y="2028946"/>
                    <a:ext cx="28654" cy="385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90" extrusionOk="0">
                        <a:moveTo>
                          <a:pt x="509" y="1"/>
                        </a:moveTo>
                        <a:cubicBezTo>
                          <a:pt x="247" y="1"/>
                          <a:pt x="1" y="203"/>
                          <a:pt x="1" y="494"/>
                        </a:cubicBezTo>
                        <a:lnTo>
                          <a:pt x="1" y="5264"/>
                        </a:lnTo>
                        <a:cubicBezTo>
                          <a:pt x="1" y="5580"/>
                          <a:pt x="231" y="5790"/>
                          <a:pt x="485" y="5790"/>
                        </a:cubicBezTo>
                        <a:cubicBezTo>
                          <a:pt x="580" y="5790"/>
                          <a:pt x="677" y="5761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6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1"/>
                          <a:pt x="50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5579" name="Google Shape;5579;p78"/>
                  <p:cNvGrpSpPr/>
                  <p:nvPr/>
                </p:nvGrpSpPr>
                <p:grpSpPr>
                  <a:xfrm>
                    <a:off x="1839639" y="2013538"/>
                    <a:ext cx="77067" cy="340828"/>
                    <a:chOff x="1839639" y="2013538"/>
                    <a:chExt cx="77067" cy="340828"/>
                  </a:xfrm>
                </p:grpSpPr>
                <p:sp>
                  <p:nvSpPr>
                    <p:cNvPr id="5580" name="Google Shape;5580;p78"/>
                    <p:cNvSpPr/>
                    <p:nvPr/>
                  </p:nvSpPr>
                  <p:spPr>
                    <a:xfrm>
                      <a:off x="1839639" y="2282618"/>
                      <a:ext cx="77067" cy="717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576" h="10777" extrusionOk="0">
                          <a:moveTo>
                            <a:pt x="5787" y="0"/>
                          </a:moveTo>
                          <a:cubicBezTo>
                            <a:pt x="3185" y="0"/>
                            <a:pt x="889" y="1889"/>
                            <a:pt x="468" y="4538"/>
                          </a:cubicBezTo>
                          <a:cubicBezTo>
                            <a:pt x="1" y="7473"/>
                            <a:pt x="2002" y="10208"/>
                            <a:pt x="4938" y="10709"/>
                          </a:cubicBezTo>
                          <a:cubicBezTo>
                            <a:pt x="5221" y="10754"/>
                            <a:pt x="5503" y="10776"/>
                            <a:pt x="5781" y="10776"/>
                          </a:cubicBezTo>
                          <a:cubicBezTo>
                            <a:pt x="8358" y="10776"/>
                            <a:pt x="10654" y="8888"/>
                            <a:pt x="11075" y="6239"/>
                          </a:cubicBezTo>
                          <a:cubicBezTo>
                            <a:pt x="11576" y="3303"/>
                            <a:pt x="9574" y="535"/>
                            <a:pt x="6639" y="68"/>
                          </a:cubicBezTo>
                          <a:cubicBezTo>
                            <a:pt x="6352" y="22"/>
                            <a:pt x="6068" y="0"/>
                            <a:pt x="5787" y="0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581" name="Google Shape;5581;p78"/>
                    <p:cNvSpPr/>
                    <p:nvPr/>
                  </p:nvSpPr>
                  <p:spPr>
                    <a:xfrm>
                      <a:off x="1839639" y="2013538"/>
                      <a:ext cx="77067" cy="7158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576" h="10753" extrusionOk="0">
                          <a:moveTo>
                            <a:pt x="5786" y="1"/>
                          </a:moveTo>
                          <a:cubicBezTo>
                            <a:pt x="3185" y="1"/>
                            <a:pt x="889" y="1886"/>
                            <a:pt x="468" y="4505"/>
                          </a:cubicBezTo>
                          <a:cubicBezTo>
                            <a:pt x="1" y="7440"/>
                            <a:pt x="2002" y="10209"/>
                            <a:pt x="4904" y="10676"/>
                          </a:cubicBezTo>
                          <a:cubicBezTo>
                            <a:pt x="5208" y="10728"/>
                            <a:pt x="5509" y="10753"/>
                            <a:pt x="5807" y="10753"/>
                          </a:cubicBezTo>
                          <a:cubicBezTo>
                            <a:pt x="8387" y="10753"/>
                            <a:pt x="10657" y="8872"/>
                            <a:pt x="11075" y="6240"/>
                          </a:cubicBezTo>
                          <a:cubicBezTo>
                            <a:pt x="11576" y="3304"/>
                            <a:pt x="9574" y="535"/>
                            <a:pt x="6639" y="68"/>
                          </a:cubicBezTo>
                          <a:cubicBezTo>
                            <a:pt x="6352" y="23"/>
                            <a:pt x="6067" y="1"/>
                            <a:pt x="5786" y="1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</p:grpSp>
      <p:grpSp>
        <p:nvGrpSpPr>
          <p:cNvPr id="5582" name="Google Shape;5582;p78"/>
          <p:cNvGrpSpPr/>
          <p:nvPr/>
        </p:nvGrpSpPr>
        <p:grpSpPr>
          <a:xfrm>
            <a:off x="724986" y="3605478"/>
            <a:ext cx="1368681" cy="682918"/>
            <a:chOff x="724986" y="3605478"/>
            <a:chExt cx="1368681" cy="682918"/>
          </a:xfrm>
        </p:grpSpPr>
        <p:grpSp>
          <p:nvGrpSpPr>
            <p:cNvPr id="5583" name="Google Shape;5583;p78"/>
            <p:cNvGrpSpPr/>
            <p:nvPr/>
          </p:nvGrpSpPr>
          <p:grpSpPr>
            <a:xfrm>
              <a:off x="1289102" y="3823629"/>
              <a:ext cx="240442" cy="250435"/>
              <a:chOff x="-165066" y="3843615"/>
              <a:chExt cx="221259" cy="230455"/>
            </a:xfrm>
          </p:grpSpPr>
          <p:sp>
            <p:nvSpPr>
              <p:cNvPr id="5584" name="Google Shape;5584;p78"/>
              <p:cNvSpPr/>
              <p:nvPr/>
            </p:nvSpPr>
            <p:spPr>
              <a:xfrm>
                <a:off x="-16506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rgbClr val="E4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5" name="Google Shape;5585;p78"/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6" name="Google Shape;5586;p78"/>
              <p:cNvSpPr/>
              <p:nvPr/>
            </p:nvSpPr>
            <p:spPr>
              <a:xfrm>
                <a:off x="-86594" y="3875146"/>
                <a:ext cx="27296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198" fill="none" extrusionOk="0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7" name="Google Shape;5587;p78"/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8" name="Google Shape;5588;p78"/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1328" fill="none" extrusionOk="0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9" name="Google Shape;5589;p78"/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0" name="Google Shape;5590;p78"/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767" fill="none" extrusionOk="0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1" name="Google Shape;5591;p78"/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2" name="Google Shape;5592;p78"/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3" name="Google Shape;5593;p78"/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4" name="Google Shape;5594;p78"/>
              <p:cNvSpPr/>
              <p:nvPr/>
            </p:nvSpPr>
            <p:spPr>
              <a:xfrm>
                <a:off x="-4999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rgbClr val="4056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5" name="Google Shape;5595;p78"/>
              <p:cNvSpPr/>
              <p:nvPr/>
            </p:nvSpPr>
            <p:spPr>
              <a:xfrm>
                <a:off x="-49692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6" name="Google Shape;5596;p78"/>
              <p:cNvSpPr/>
              <p:nvPr/>
            </p:nvSpPr>
            <p:spPr>
              <a:xfrm>
                <a:off x="-49575" y="3875146"/>
                <a:ext cx="27261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198" fill="none" extrusionOk="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7" name="Google Shape;5597;p78"/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8" name="Google Shape;5598;p78"/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1328" fill="none" extrusionOk="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9" name="Google Shape;5599;p78"/>
              <p:cNvSpPr/>
              <p:nvPr/>
            </p:nvSpPr>
            <p:spPr>
              <a:xfrm>
                <a:off x="466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0" name="Google Shape;5600;p78"/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767" fill="none" extrusionOk="0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1" name="Google Shape;5601;p78"/>
              <p:cNvSpPr/>
              <p:nvPr/>
            </p:nvSpPr>
            <p:spPr>
              <a:xfrm>
                <a:off x="-49575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2" name="Google Shape;5602;p78"/>
              <p:cNvSpPr/>
              <p:nvPr/>
            </p:nvSpPr>
            <p:spPr>
              <a:xfrm>
                <a:off x="-17517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3" name="Google Shape;5603;p78"/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04" name="Google Shape;5604;p78"/>
            <p:cNvGrpSpPr/>
            <p:nvPr/>
          </p:nvGrpSpPr>
          <p:grpSpPr>
            <a:xfrm>
              <a:off x="724986" y="3605478"/>
              <a:ext cx="1368681" cy="682918"/>
              <a:chOff x="724986" y="3605478"/>
              <a:chExt cx="1368681" cy="682918"/>
            </a:xfrm>
          </p:grpSpPr>
          <p:grpSp>
            <p:nvGrpSpPr>
              <p:cNvPr id="5605" name="Google Shape;5605;p78"/>
              <p:cNvGrpSpPr/>
              <p:nvPr/>
            </p:nvGrpSpPr>
            <p:grpSpPr>
              <a:xfrm>
                <a:off x="1498221" y="4047614"/>
                <a:ext cx="529172" cy="240783"/>
                <a:chOff x="1498221" y="4047614"/>
                <a:chExt cx="529172" cy="240783"/>
              </a:xfrm>
            </p:grpSpPr>
            <p:grpSp>
              <p:nvGrpSpPr>
                <p:cNvPr id="5606" name="Google Shape;5606;p78"/>
                <p:cNvGrpSpPr/>
                <p:nvPr/>
              </p:nvGrpSpPr>
              <p:grpSpPr>
                <a:xfrm>
                  <a:off x="1826655" y="4224370"/>
                  <a:ext cx="200738" cy="25631"/>
                  <a:chOff x="1826655" y="4224370"/>
                  <a:chExt cx="200738" cy="25631"/>
                </a:xfrm>
              </p:grpSpPr>
              <p:sp>
                <p:nvSpPr>
                  <p:cNvPr id="5607" name="Google Shape;5607;p78"/>
                  <p:cNvSpPr/>
                  <p:nvPr/>
                </p:nvSpPr>
                <p:spPr>
                  <a:xfrm>
                    <a:off x="1826655" y="4238011"/>
                    <a:ext cx="17509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535" h="1" fill="none" extrusionOk="0">
                        <a:moveTo>
                          <a:pt x="1" y="0"/>
                        </a:moveTo>
                        <a:lnTo>
                          <a:pt x="36535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8" name="Google Shape;5608;p78"/>
                  <p:cNvSpPr/>
                  <p:nvPr/>
                </p:nvSpPr>
                <p:spPr>
                  <a:xfrm>
                    <a:off x="2000728" y="4224370"/>
                    <a:ext cx="26665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51" extrusionOk="0">
                        <a:moveTo>
                          <a:pt x="2887" y="0"/>
                        </a:moveTo>
                        <a:cubicBezTo>
                          <a:pt x="2190" y="0"/>
                          <a:pt x="1506" y="271"/>
                          <a:pt x="996" y="783"/>
                        </a:cubicBezTo>
                        <a:cubicBezTo>
                          <a:pt x="230" y="1550"/>
                          <a:pt x="0" y="2699"/>
                          <a:pt x="416" y="3698"/>
                        </a:cubicBezTo>
                        <a:cubicBezTo>
                          <a:pt x="828" y="4698"/>
                          <a:pt x="1806" y="5351"/>
                          <a:pt x="2886" y="5351"/>
                        </a:cubicBezTo>
                        <a:cubicBezTo>
                          <a:pt x="4363" y="5351"/>
                          <a:pt x="5560" y="4150"/>
                          <a:pt x="5563" y="2677"/>
                        </a:cubicBezTo>
                        <a:cubicBezTo>
                          <a:pt x="5560" y="1593"/>
                          <a:pt x="4911" y="619"/>
                          <a:pt x="3911" y="203"/>
                        </a:cubicBezTo>
                        <a:cubicBezTo>
                          <a:pt x="3580" y="67"/>
                          <a:pt x="3232" y="0"/>
                          <a:pt x="2887" y="0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609" name="Google Shape;5609;p78"/>
                <p:cNvGrpSpPr/>
                <p:nvPr/>
              </p:nvGrpSpPr>
              <p:grpSpPr>
                <a:xfrm>
                  <a:off x="1498221" y="4047614"/>
                  <a:ext cx="328444" cy="240783"/>
                  <a:chOff x="1498221" y="4047614"/>
                  <a:chExt cx="328444" cy="240783"/>
                </a:xfrm>
              </p:grpSpPr>
              <p:sp>
                <p:nvSpPr>
                  <p:cNvPr id="5610" name="Google Shape;5610;p78"/>
                  <p:cNvSpPr/>
                  <p:nvPr/>
                </p:nvSpPr>
                <p:spPr>
                  <a:xfrm>
                    <a:off x="1648778" y="4185661"/>
                    <a:ext cx="177888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50" y="1"/>
                        </a:moveTo>
                        <a:cubicBezTo>
                          <a:pt x="2218" y="1"/>
                          <a:pt x="0" y="2679"/>
                          <a:pt x="0" y="5984"/>
                        </a:cubicBezTo>
                        <a:lnTo>
                          <a:pt x="0" y="15461"/>
                        </a:lnTo>
                        <a:cubicBezTo>
                          <a:pt x="0" y="18766"/>
                          <a:pt x="2218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4" y="21447"/>
                          <a:pt x="37118" y="18766"/>
                          <a:pt x="37118" y="15461"/>
                        </a:cubicBezTo>
                        <a:lnTo>
                          <a:pt x="37118" y="5984"/>
                        </a:lnTo>
                        <a:cubicBezTo>
                          <a:pt x="37118" y="2679"/>
                          <a:pt x="34904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5611" name="Google Shape;5611;p78"/>
                  <p:cNvGrpSpPr/>
                  <p:nvPr/>
                </p:nvGrpSpPr>
                <p:grpSpPr>
                  <a:xfrm>
                    <a:off x="1498221" y="4047614"/>
                    <a:ext cx="150566" cy="190416"/>
                    <a:chOff x="1498221" y="4047614"/>
                    <a:chExt cx="150566" cy="190416"/>
                  </a:xfrm>
                </p:grpSpPr>
                <p:sp>
                  <p:nvSpPr>
                    <p:cNvPr id="5612" name="Google Shape;5612;p78"/>
                    <p:cNvSpPr/>
                    <p:nvPr/>
                  </p:nvSpPr>
                  <p:spPr>
                    <a:xfrm>
                      <a:off x="1510686" y="4060421"/>
                      <a:ext cx="138101" cy="1776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816" h="37079" fill="none" extrusionOk="0">
                          <a:moveTo>
                            <a:pt x="28815" y="37078"/>
                          </a:moveTo>
                          <a:lnTo>
                            <a:pt x="17922" y="37078"/>
                          </a:lnTo>
                          <a:cubicBezTo>
                            <a:pt x="14829" y="37078"/>
                            <a:pt x="14212" y="33613"/>
                            <a:pt x="14212" y="33613"/>
                          </a:cubicBezTo>
                          <a:lnTo>
                            <a:pt x="14212" y="10631"/>
                          </a:lnTo>
                          <a:lnTo>
                            <a:pt x="0" y="10631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613" name="Google Shape;5613;p78"/>
                    <p:cNvSpPr/>
                    <p:nvPr/>
                  </p:nvSpPr>
                  <p:spPr>
                    <a:xfrm>
                      <a:off x="1498221" y="4047614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49" extrusionOk="0">
                          <a:moveTo>
                            <a:pt x="2886" y="1"/>
                          </a:moveTo>
                          <a:cubicBezTo>
                            <a:pt x="1806" y="1"/>
                            <a:pt x="828" y="654"/>
                            <a:pt x="416" y="1653"/>
                          </a:cubicBezTo>
                          <a:cubicBezTo>
                            <a:pt x="0" y="2649"/>
                            <a:pt x="230" y="3802"/>
                            <a:pt x="996" y="4564"/>
                          </a:cubicBezTo>
                          <a:cubicBezTo>
                            <a:pt x="1506" y="5077"/>
                            <a:pt x="2190" y="5349"/>
                            <a:pt x="2886" y="5349"/>
                          </a:cubicBezTo>
                          <a:cubicBezTo>
                            <a:pt x="3232" y="5349"/>
                            <a:pt x="3580" y="5282"/>
                            <a:pt x="3911" y="5144"/>
                          </a:cubicBezTo>
                          <a:cubicBezTo>
                            <a:pt x="4910" y="4732"/>
                            <a:pt x="5560" y="3758"/>
                            <a:pt x="5560" y="2675"/>
                          </a:cubicBezTo>
                          <a:cubicBezTo>
                            <a:pt x="5560" y="1197"/>
                            <a:pt x="4363" y="1"/>
                            <a:pt x="2886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5614" name="Google Shape;5614;p78"/>
              <p:cNvGrpSpPr/>
              <p:nvPr/>
            </p:nvGrpSpPr>
            <p:grpSpPr>
              <a:xfrm>
                <a:off x="1560718" y="3800594"/>
                <a:ext cx="532948" cy="302090"/>
                <a:chOff x="1560718" y="3800594"/>
                <a:chExt cx="532948" cy="302090"/>
              </a:xfrm>
            </p:grpSpPr>
            <p:grpSp>
              <p:nvGrpSpPr>
                <p:cNvPr id="5615" name="Google Shape;5615;p78"/>
                <p:cNvGrpSpPr/>
                <p:nvPr/>
              </p:nvGrpSpPr>
              <p:grpSpPr>
                <a:xfrm>
                  <a:off x="1912179" y="3827344"/>
                  <a:ext cx="181487" cy="25631"/>
                  <a:chOff x="1912179" y="3827344"/>
                  <a:chExt cx="181487" cy="25631"/>
                </a:xfrm>
              </p:grpSpPr>
              <p:sp>
                <p:nvSpPr>
                  <p:cNvPr id="5616" name="Google Shape;5616;p78"/>
                  <p:cNvSpPr/>
                  <p:nvPr/>
                </p:nvSpPr>
                <p:spPr>
                  <a:xfrm>
                    <a:off x="2067020" y="3827344"/>
                    <a:ext cx="26646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1" extrusionOk="0">
                        <a:moveTo>
                          <a:pt x="2886" y="0"/>
                        </a:moveTo>
                        <a:cubicBezTo>
                          <a:pt x="1806" y="0"/>
                          <a:pt x="828" y="653"/>
                          <a:pt x="416" y="1653"/>
                        </a:cubicBezTo>
                        <a:cubicBezTo>
                          <a:pt x="0" y="2652"/>
                          <a:pt x="230" y="3801"/>
                          <a:pt x="993" y="4567"/>
                        </a:cubicBezTo>
                        <a:cubicBezTo>
                          <a:pt x="1505" y="5080"/>
                          <a:pt x="2190" y="5351"/>
                          <a:pt x="2887" y="5351"/>
                        </a:cubicBezTo>
                        <a:cubicBezTo>
                          <a:pt x="3232" y="5351"/>
                          <a:pt x="3580" y="5284"/>
                          <a:pt x="3911" y="5148"/>
                        </a:cubicBezTo>
                        <a:cubicBezTo>
                          <a:pt x="4910" y="4732"/>
                          <a:pt x="5560" y="3758"/>
                          <a:pt x="5560" y="2678"/>
                        </a:cubicBezTo>
                        <a:cubicBezTo>
                          <a:pt x="5560" y="1200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7" name="Google Shape;5617;p78"/>
                  <p:cNvSpPr/>
                  <p:nvPr/>
                </p:nvSpPr>
                <p:spPr>
                  <a:xfrm>
                    <a:off x="1912179" y="3842838"/>
                    <a:ext cx="15682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23" h="1" fill="none" extrusionOk="0">
                        <a:moveTo>
                          <a:pt x="1" y="1"/>
                        </a:moveTo>
                        <a:lnTo>
                          <a:pt x="32723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618" name="Google Shape;5618;p78"/>
                <p:cNvGrpSpPr/>
                <p:nvPr/>
              </p:nvGrpSpPr>
              <p:grpSpPr>
                <a:xfrm>
                  <a:off x="1912179" y="4044505"/>
                  <a:ext cx="181487" cy="25622"/>
                  <a:chOff x="1912179" y="4044506"/>
                  <a:chExt cx="181487" cy="25622"/>
                </a:xfrm>
              </p:grpSpPr>
              <p:sp>
                <p:nvSpPr>
                  <p:cNvPr id="5619" name="Google Shape;5619;p78"/>
                  <p:cNvSpPr/>
                  <p:nvPr/>
                </p:nvSpPr>
                <p:spPr>
                  <a:xfrm>
                    <a:off x="2067020" y="4044505"/>
                    <a:ext cx="26646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49" extrusionOk="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3" y="4564"/>
                        </a:cubicBezTo>
                        <a:cubicBezTo>
                          <a:pt x="1505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0" y="4732"/>
                          <a:pt x="5560" y="3758"/>
                          <a:pt x="5560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0" name="Google Shape;5620;p78"/>
                  <p:cNvSpPr/>
                  <p:nvPr/>
                </p:nvSpPr>
                <p:spPr>
                  <a:xfrm>
                    <a:off x="1912179" y="4059966"/>
                    <a:ext cx="15682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23" h="1" fill="none" extrusionOk="0">
                        <a:moveTo>
                          <a:pt x="32723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621" name="Google Shape;5621;p78"/>
                <p:cNvGrpSpPr/>
                <p:nvPr/>
              </p:nvGrpSpPr>
              <p:grpSpPr>
                <a:xfrm>
                  <a:off x="1560718" y="3800594"/>
                  <a:ext cx="351472" cy="302090"/>
                  <a:chOff x="1560718" y="3800594"/>
                  <a:chExt cx="351472" cy="302090"/>
                </a:xfrm>
              </p:grpSpPr>
              <p:grpSp>
                <p:nvGrpSpPr>
                  <p:cNvPr id="5622" name="Google Shape;5622;p78"/>
                  <p:cNvGrpSpPr/>
                  <p:nvPr/>
                </p:nvGrpSpPr>
                <p:grpSpPr>
                  <a:xfrm>
                    <a:off x="1560718" y="3842857"/>
                    <a:ext cx="173586" cy="217131"/>
                    <a:chOff x="1560718" y="3842857"/>
                    <a:chExt cx="173586" cy="217131"/>
                  </a:xfrm>
                </p:grpSpPr>
                <p:sp>
                  <p:nvSpPr>
                    <p:cNvPr id="5623" name="Google Shape;5623;p78"/>
                    <p:cNvSpPr/>
                    <p:nvPr/>
                  </p:nvSpPr>
                  <p:spPr>
                    <a:xfrm>
                      <a:off x="1560718" y="3951414"/>
                      <a:ext cx="84343" cy="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599" h="1" fill="none" extrusionOk="0">
                          <a:moveTo>
                            <a:pt x="1" y="0"/>
                          </a:moveTo>
                          <a:lnTo>
                            <a:pt x="17598" y="0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624" name="Google Shape;5624;p78"/>
                    <p:cNvSpPr/>
                    <p:nvPr/>
                  </p:nvSpPr>
                  <p:spPr>
                    <a:xfrm>
                      <a:off x="1631242" y="3936509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49" extrusionOk="0">
                          <a:moveTo>
                            <a:pt x="2882" y="1"/>
                          </a:moveTo>
                          <a:cubicBezTo>
                            <a:pt x="1802" y="1"/>
                            <a:pt x="828" y="650"/>
                            <a:pt x="412" y="1649"/>
                          </a:cubicBezTo>
                          <a:cubicBezTo>
                            <a:pt x="0" y="2649"/>
                            <a:pt x="226" y="3798"/>
                            <a:pt x="993" y="4564"/>
                          </a:cubicBezTo>
                          <a:cubicBezTo>
                            <a:pt x="1502" y="5076"/>
                            <a:pt x="2187" y="5349"/>
                            <a:pt x="2883" y="5349"/>
                          </a:cubicBezTo>
                          <a:cubicBezTo>
                            <a:pt x="3228" y="5349"/>
                            <a:pt x="3576" y="5282"/>
                            <a:pt x="3907" y="5144"/>
                          </a:cubicBezTo>
                          <a:cubicBezTo>
                            <a:pt x="4907" y="4732"/>
                            <a:pt x="5556" y="3758"/>
                            <a:pt x="5560" y="2674"/>
                          </a:cubicBezTo>
                          <a:cubicBezTo>
                            <a:pt x="5560" y="1197"/>
                            <a:pt x="4360" y="1"/>
                            <a:pt x="2882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625" name="Google Shape;5625;p78"/>
                    <p:cNvSpPr/>
                    <p:nvPr/>
                  </p:nvSpPr>
                  <p:spPr>
                    <a:xfrm>
                      <a:off x="1645054" y="3842857"/>
                      <a:ext cx="89251" cy="217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623" h="45330" fill="none" extrusionOk="0">
                          <a:moveTo>
                            <a:pt x="18623" y="45330"/>
                          </a:moveTo>
                          <a:lnTo>
                            <a:pt x="5625" y="45330"/>
                          </a:lnTo>
                          <a:cubicBezTo>
                            <a:pt x="2889" y="45330"/>
                            <a:pt x="0" y="42619"/>
                            <a:pt x="0" y="35634"/>
                          </a:cubicBezTo>
                          <a:lnTo>
                            <a:pt x="0" y="9697"/>
                          </a:lnTo>
                          <a:cubicBezTo>
                            <a:pt x="0" y="2711"/>
                            <a:pt x="2889" y="1"/>
                            <a:pt x="5625" y="1"/>
                          </a:cubicBezTo>
                          <a:lnTo>
                            <a:pt x="18623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5626" name="Google Shape;5626;p78"/>
                  <p:cNvSpPr/>
                  <p:nvPr/>
                </p:nvSpPr>
                <p:spPr>
                  <a:xfrm>
                    <a:off x="1733808" y="3800594"/>
                    <a:ext cx="177874" cy="102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5" h="21447" extrusionOk="0">
                        <a:moveTo>
                          <a:pt x="4951" y="0"/>
                        </a:moveTo>
                        <a:cubicBezTo>
                          <a:pt x="2215" y="0"/>
                          <a:pt x="1" y="2678"/>
                          <a:pt x="1" y="5983"/>
                        </a:cubicBezTo>
                        <a:lnTo>
                          <a:pt x="1" y="15460"/>
                        </a:lnTo>
                        <a:cubicBezTo>
                          <a:pt x="1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1" y="21446"/>
                          <a:pt x="37115" y="18765"/>
                          <a:pt x="37115" y="15460"/>
                        </a:cubicBezTo>
                        <a:lnTo>
                          <a:pt x="37115" y="5983"/>
                        </a:lnTo>
                        <a:cubicBezTo>
                          <a:pt x="37115" y="2678"/>
                          <a:pt x="34901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7" name="Google Shape;5627;p78"/>
                  <p:cNvSpPr/>
                  <p:nvPr/>
                </p:nvSpPr>
                <p:spPr>
                  <a:xfrm>
                    <a:off x="1734297" y="3999967"/>
                    <a:ext cx="177893" cy="10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4" extrusionOk="0">
                        <a:moveTo>
                          <a:pt x="4951" y="1"/>
                        </a:moveTo>
                        <a:cubicBezTo>
                          <a:pt x="2219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3"/>
                          <a:pt x="4951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9" y="18766"/>
                          <a:pt x="37119" y="15461"/>
                        </a:cubicBezTo>
                        <a:lnTo>
                          <a:pt x="37119" y="5983"/>
                        </a:lnTo>
                        <a:cubicBezTo>
                          <a:pt x="37119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5628" name="Google Shape;5628;p78"/>
              <p:cNvSpPr/>
              <p:nvPr/>
            </p:nvSpPr>
            <p:spPr>
              <a:xfrm>
                <a:off x="1258451" y="3798060"/>
                <a:ext cx="302718" cy="302541"/>
              </a:xfrm>
              <a:custGeom>
                <a:avLst/>
                <a:gdLst/>
                <a:ahLst/>
                <a:cxnLst/>
                <a:rect l="l" t="t" r="r" b="b"/>
                <a:pathLst>
                  <a:path w="63165" h="63161" fill="none" extrusionOk="0">
                    <a:moveTo>
                      <a:pt x="63165" y="31580"/>
                    </a:moveTo>
                    <a:cubicBezTo>
                      <a:pt x="63165" y="49021"/>
                      <a:pt x="49025" y="63161"/>
                      <a:pt x="31585" y="63161"/>
                    </a:cubicBezTo>
                    <a:cubicBezTo>
                      <a:pt x="14140" y="63161"/>
                      <a:pt x="1" y="49021"/>
                      <a:pt x="1" y="31580"/>
                    </a:cubicBezTo>
                    <a:cubicBezTo>
                      <a:pt x="1" y="14140"/>
                      <a:pt x="14140" y="0"/>
                      <a:pt x="31585" y="0"/>
                    </a:cubicBezTo>
                    <a:cubicBezTo>
                      <a:pt x="49025" y="0"/>
                      <a:pt x="63165" y="14140"/>
                      <a:pt x="63165" y="3158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29" name="Google Shape;5629;p78"/>
              <p:cNvGrpSpPr/>
              <p:nvPr/>
            </p:nvGrpSpPr>
            <p:grpSpPr>
              <a:xfrm>
                <a:off x="785350" y="3605478"/>
                <a:ext cx="535311" cy="249245"/>
                <a:chOff x="785350" y="3605478"/>
                <a:chExt cx="535311" cy="249245"/>
              </a:xfrm>
            </p:grpSpPr>
            <p:grpSp>
              <p:nvGrpSpPr>
                <p:cNvPr id="5630" name="Google Shape;5630;p78"/>
                <p:cNvGrpSpPr/>
                <p:nvPr/>
              </p:nvGrpSpPr>
              <p:grpSpPr>
                <a:xfrm>
                  <a:off x="785350" y="3605478"/>
                  <a:ext cx="376191" cy="102736"/>
                  <a:chOff x="785350" y="3605478"/>
                  <a:chExt cx="376191" cy="102736"/>
                </a:xfrm>
              </p:grpSpPr>
              <p:sp>
                <p:nvSpPr>
                  <p:cNvPr id="5631" name="Google Shape;5631;p78"/>
                  <p:cNvSpPr/>
                  <p:nvPr/>
                </p:nvSpPr>
                <p:spPr>
                  <a:xfrm>
                    <a:off x="808023" y="3655851"/>
                    <a:ext cx="175636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2" name="Google Shape;5632;p78"/>
                  <p:cNvSpPr/>
                  <p:nvPr/>
                </p:nvSpPr>
                <p:spPr>
                  <a:xfrm>
                    <a:off x="785350" y="3643867"/>
                    <a:ext cx="2563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49" h="5349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4152"/>
                          <a:pt x="1197" y="5348"/>
                          <a:pt x="2674" y="5348"/>
                        </a:cubicBezTo>
                        <a:cubicBezTo>
                          <a:pt x="4152" y="5348"/>
                          <a:pt x="5348" y="4152"/>
                          <a:pt x="5348" y="2674"/>
                        </a:cubicBezTo>
                        <a:cubicBezTo>
                          <a:pt x="5348" y="1197"/>
                          <a:pt x="4152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3" name="Google Shape;5633;p78"/>
                  <p:cNvSpPr/>
                  <p:nvPr/>
                </p:nvSpPr>
                <p:spPr>
                  <a:xfrm>
                    <a:off x="983648" y="3605478"/>
                    <a:ext cx="177893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82"/>
                          <a:pt x="1" y="5987"/>
                        </a:cubicBezTo>
                        <a:lnTo>
                          <a:pt x="1" y="15464"/>
                        </a:lnTo>
                        <a:cubicBezTo>
                          <a:pt x="1" y="18769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9"/>
                          <a:pt x="37119" y="15464"/>
                        </a:cubicBezTo>
                        <a:lnTo>
                          <a:pt x="37119" y="5987"/>
                        </a:lnTo>
                        <a:cubicBezTo>
                          <a:pt x="37119" y="2682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634" name="Google Shape;5634;p78"/>
                <p:cNvGrpSpPr/>
                <p:nvPr/>
              </p:nvGrpSpPr>
              <p:grpSpPr>
                <a:xfrm>
                  <a:off x="1161530" y="3655851"/>
                  <a:ext cx="159131" cy="198872"/>
                  <a:chOff x="1161530" y="3655851"/>
                  <a:chExt cx="159131" cy="198872"/>
                </a:xfrm>
              </p:grpSpPr>
              <p:sp>
                <p:nvSpPr>
                  <p:cNvPr id="5635" name="Google Shape;5635;p78"/>
                  <p:cNvSpPr/>
                  <p:nvPr/>
                </p:nvSpPr>
                <p:spPr>
                  <a:xfrm>
                    <a:off x="1161530" y="3655851"/>
                    <a:ext cx="146440" cy="1860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56" h="38848" fill="none" extrusionOk="0">
                        <a:moveTo>
                          <a:pt x="1" y="1"/>
                        </a:moveTo>
                        <a:lnTo>
                          <a:pt x="12633" y="1"/>
                        </a:lnTo>
                        <a:cubicBezTo>
                          <a:pt x="15723" y="1"/>
                          <a:pt x="16343" y="3466"/>
                          <a:pt x="16343" y="3466"/>
                        </a:cubicBezTo>
                        <a:lnTo>
                          <a:pt x="16343" y="26448"/>
                        </a:lnTo>
                        <a:lnTo>
                          <a:pt x="30556" y="26448"/>
                        </a:lnTo>
                        <a:lnTo>
                          <a:pt x="30556" y="38848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6" name="Google Shape;5636;p78"/>
                  <p:cNvSpPr/>
                  <p:nvPr/>
                </p:nvSpPr>
                <p:spPr>
                  <a:xfrm>
                    <a:off x="1293991" y="3829092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0"/>
                        </a:moveTo>
                        <a:cubicBezTo>
                          <a:pt x="1807" y="0"/>
                          <a:pt x="833" y="653"/>
                          <a:pt x="417" y="1653"/>
                        </a:cubicBezTo>
                        <a:cubicBezTo>
                          <a:pt x="1" y="2652"/>
                          <a:pt x="231" y="3801"/>
                          <a:pt x="997" y="4567"/>
                        </a:cubicBezTo>
                        <a:cubicBezTo>
                          <a:pt x="1509" y="5080"/>
                          <a:pt x="2193" y="5350"/>
                          <a:pt x="2888" y="5350"/>
                        </a:cubicBezTo>
                        <a:cubicBezTo>
                          <a:pt x="3233" y="5350"/>
                          <a:pt x="3580" y="5284"/>
                          <a:pt x="3912" y="5147"/>
                        </a:cubicBezTo>
                        <a:cubicBezTo>
                          <a:pt x="4911" y="4731"/>
                          <a:pt x="5564" y="3757"/>
                          <a:pt x="5564" y="2678"/>
                        </a:cubicBezTo>
                        <a:cubicBezTo>
                          <a:pt x="5564" y="1200"/>
                          <a:pt x="4364" y="0"/>
                          <a:pt x="2890" y="0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637" name="Google Shape;5637;p78"/>
              <p:cNvGrpSpPr/>
              <p:nvPr/>
            </p:nvGrpSpPr>
            <p:grpSpPr>
              <a:xfrm>
                <a:off x="785350" y="4047614"/>
                <a:ext cx="535311" cy="240783"/>
                <a:chOff x="785350" y="4047614"/>
                <a:chExt cx="535311" cy="240783"/>
              </a:xfrm>
            </p:grpSpPr>
            <p:grpSp>
              <p:nvGrpSpPr>
                <p:cNvPr id="5638" name="Google Shape;5638;p78"/>
                <p:cNvGrpSpPr/>
                <p:nvPr/>
              </p:nvGrpSpPr>
              <p:grpSpPr>
                <a:xfrm>
                  <a:off x="1161636" y="4047614"/>
                  <a:ext cx="159025" cy="190415"/>
                  <a:chOff x="1161636" y="4047614"/>
                  <a:chExt cx="159025" cy="190415"/>
                </a:xfrm>
              </p:grpSpPr>
              <p:sp>
                <p:nvSpPr>
                  <p:cNvPr id="5639" name="Google Shape;5639;p78"/>
                  <p:cNvSpPr/>
                  <p:nvPr/>
                </p:nvSpPr>
                <p:spPr>
                  <a:xfrm>
                    <a:off x="1293991" y="4047614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1"/>
                        </a:moveTo>
                        <a:cubicBezTo>
                          <a:pt x="1807" y="1"/>
                          <a:pt x="833" y="654"/>
                          <a:pt x="417" y="1653"/>
                        </a:cubicBezTo>
                        <a:cubicBezTo>
                          <a:pt x="1" y="2653"/>
                          <a:pt x="231" y="3802"/>
                          <a:pt x="997" y="4568"/>
                        </a:cubicBezTo>
                        <a:cubicBezTo>
                          <a:pt x="1510" y="5078"/>
                          <a:pt x="2195" y="5350"/>
                          <a:pt x="2891" y="5350"/>
                        </a:cubicBezTo>
                        <a:cubicBezTo>
                          <a:pt x="3235" y="5350"/>
                          <a:pt x="3581" y="5284"/>
                          <a:pt x="3912" y="5148"/>
                        </a:cubicBezTo>
                        <a:cubicBezTo>
                          <a:pt x="4911" y="4732"/>
                          <a:pt x="5564" y="3758"/>
                          <a:pt x="5564" y="2675"/>
                        </a:cubicBezTo>
                        <a:cubicBezTo>
                          <a:pt x="5564" y="1197"/>
                          <a:pt x="4364" y="1"/>
                          <a:pt x="2890" y="1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0" name="Google Shape;5640;p78"/>
                  <p:cNvSpPr/>
                  <p:nvPr/>
                </p:nvSpPr>
                <p:spPr>
                  <a:xfrm>
                    <a:off x="1161636" y="4073229"/>
                    <a:ext cx="146334" cy="164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34" h="34405" fill="none" extrusionOk="0">
                        <a:moveTo>
                          <a:pt x="0" y="34404"/>
                        </a:moveTo>
                        <a:lnTo>
                          <a:pt x="12611" y="34404"/>
                        </a:lnTo>
                        <a:cubicBezTo>
                          <a:pt x="15705" y="34404"/>
                          <a:pt x="16325" y="30939"/>
                          <a:pt x="16325" y="30939"/>
                        </a:cubicBezTo>
                        <a:lnTo>
                          <a:pt x="16325" y="7957"/>
                        </a:lnTo>
                        <a:lnTo>
                          <a:pt x="30534" y="7957"/>
                        </a:lnTo>
                        <a:lnTo>
                          <a:pt x="30534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641" name="Google Shape;5641;p78"/>
                <p:cNvGrpSpPr/>
                <p:nvPr/>
              </p:nvGrpSpPr>
              <p:grpSpPr>
                <a:xfrm>
                  <a:off x="785350" y="4185661"/>
                  <a:ext cx="376191" cy="102736"/>
                  <a:chOff x="785350" y="4185661"/>
                  <a:chExt cx="376191" cy="102736"/>
                </a:xfrm>
              </p:grpSpPr>
              <p:sp>
                <p:nvSpPr>
                  <p:cNvPr id="5642" name="Google Shape;5642;p78"/>
                  <p:cNvSpPr/>
                  <p:nvPr/>
                </p:nvSpPr>
                <p:spPr>
                  <a:xfrm>
                    <a:off x="808023" y="4238011"/>
                    <a:ext cx="175636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3" name="Google Shape;5643;p78"/>
                  <p:cNvSpPr/>
                  <p:nvPr/>
                </p:nvSpPr>
                <p:spPr>
                  <a:xfrm>
                    <a:off x="983648" y="4185661"/>
                    <a:ext cx="177893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79"/>
                          <a:pt x="1" y="5984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6"/>
                          <a:pt x="37119" y="15461"/>
                        </a:cubicBezTo>
                        <a:lnTo>
                          <a:pt x="37119" y="5984"/>
                        </a:lnTo>
                        <a:cubicBezTo>
                          <a:pt x="37119" y="2679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4" name="Google Shape;5644;p78"/>
                  <p:cNvSpPr/>
                  <p:nvPr/>
                </p:nvSpPr>
                <p:spPr>
                  <a:xfrm>
                    <a:off x="785350" y="4224370"/>
                    <a:ext cx="26646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1" extrusionOk="0">
                        <a:moveTo>
                          <a:pt x="2674" y="0"/>
                        </a:moveTo>
                        <a:cubicBezTo>
                          <a:pt x="2328" y="0"/>
                          <a:pt x="1980" y="67"/>
                          <a:pt x="1649" y="203"/>
                        </a:cubicBezTo>
                        <a:cubicBezTo>
                          <a:pt x="650" y="619"/>
                          <a:pt x="0" y="1593"/>
                          <a:pt x="0" y="2677"/>
                        </a:cubicBezTo>
                        <a:cubicBezTo>
                          <a:pt x="0" y="4150"/>
                          <a:pt x="1197" y="5351"/>
                          <a:pt x="2674" y="5351"/>
                        </a:cubicBezTo>
                        <a:cubicBezTo>
                          <a:pt x="3754" y="5351"/>
                          <a:pt x="4732" y="4698"/>
                          <a:pt x="5144" y="3698"/>
                        </a:cubicBezTo>
                        <a:cubicBezTo>
                          <a:pt x="5560" y="2699"/>
                          <a:pt x="5330" y="1550"/>
                          <a:pt x="4568" y="783"/>
                        </a:cubicBezTo>
                        <a:cubicBezTo>
                          <a:pt x="4055" y="271"/>
                          <a:pt x="3370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645" name="Google Shape;5645;p78"/>
              <p:cNvGrpSpPr/>
              <p:nvPr/>
            </p:nvGrpSpPr>
            <p:grpSpPr>
              <a:xfrm>
                <a:off x="1501054" y="3605478"/>
                <a:ext cx="526340" cy="249240"/>
                <a:chOff x="1501054" y="3605478"/>
                <a:chExt cx="526340" cy="249240"/>
              </a:xfrm>
            </p:grpSpPr>
            <p:grpSp>
              <p:nvGrpSpPr>
                <p:cNvPr id="5646" name="Google Shape;5646;p78"/>
                <p:cNvGrpSpPr/>
                <p:nvPr/>
              </p:nvGrpSpPr>
              <p:grpSpPr>
                <a:xfrm>
                  <a:off x="1834208" y="3643867"/>
                  <a:ext cx="193185" cy="25622"/>
                  <a:chOff x="1834208" y="3643867"/>
                  <a:chExt cx="193185" cy="25622"/>
                </a:xfrm>
              </p:grpSpPr>
              <p:sp>
                <p:nvSpPr>
                  <p:cNvPr id="5647" name="Google Shape;5647;p78"/>
                  <p:cNvSpPr/>
                  <p:nvPr/>
                </p:nvSpPr>
                <p:spPr>
                  <a:xfrm>
                    <a:off x="1834208" y="3655851"/>
                    <a:ext cx="167541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59" h="1" fill="none" extrusionOk="0">
                        <a:moveTo>
                          <a:pt x="1" y="1"/>
                        </a:moveTo>
                        <a:lnTo>
                          <a:pt x="34959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8" name="Google Shape;5648;p78"/>
                  <p:cNvSpPr/>
                  <p:nvPr/>
                </p:nvSpPr>
                <p:spPr>
                  <a:xfrm>
                    <a:off x="2000728" y="3643867"/>
                    <a:ext cx="2666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49" extrusionOk="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6" y="4564"/>
                        </a:cubicBezTo>
                        <a:cubicBezTo>
                          <a:pt x="1506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1" y="4732"/>
                          <a:pt x="5560" y="3758"/>
                          <a:pt x="5563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649" name="Google Shape;5649;p78"/>
                <p:cNvGrpSpPr/>
                <p:nvPr/>
              </p:nvGrpSpPr>
              <p:grpSpPr>
                <a:xfrm>
                  <a:off x="1501054" y="3605478"/>
                  <a:ext cx="333165" cy="249240"/>
                  <a:chOff x="1501054" y="3605478"/>
                  <a:chExt cx="333165" cy="249240"/>
                </a:xfrm>
              </p:grpSpPr>
              <p:sp>
                <p:nvSpPr>
                  <p:cNvPr id="5650" name="Google Shape;5650;p78"/>
                  <p:cNvSpPr/>
                  <p:nvPr/>
                </p:nvSpPr>
                <p:spPr>
                  <a:xfrm>
                    <a:off x="1656330" y="3605478"/>
                    <a:ext cx="177888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47" y="1"/>
                        </a:moveTo>
                        <a:cubicBezTo>
                          <a:pt x="2214" y="1"/>
                          <a:pt x="0" y="2682"/>
                          <a:pt x="0" y="5987"/>
                        </a:cubicBezTo>
                        <a:lnTo>
                          <a:pt x="0" y="15464"/>
                        </a:lnTo>
                        <a:cubicBezTo>
                          <a:pt x="0" y="18769"/>
                          <a:pt x="2214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0" y="21447"/>
                          <a:pt x="37118" y="18769"/>
                          <a:pt x="37118" y="15464"/>
                        </a:cubicBezTo>
                        <a:lnTo>
                          <a:pt x="37118" y="5987"/>
                        </a:lnTo>
                        <a:cubicBezTo>
                          <a:pt x="37118" y="2682"/>
                          <a:pt x="34900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5651" name="Google Shape;5651;p78"/>
                  <p:cNvGrpSpPr/>
                  <p:nvPr/>
                </p:nvGrpSpPr>
                <p:grpSpPr>
                  <a:xfrm>
                    <a:off x="1501054" y="3655851"/>
                    <a:ext cx="155286" cy="198867"/>
                    <a:chOff x="1501054" y="3655851"/>
                    <a:chExt cx="155286" cy="198867"/>
                  </a:xfrm>
                </p:grpSpPr>
                <p:sp>
                  <p:nvSpPr>
                    <p:cNvPr id="5652" name="Google Shape;5652;p78"/>
                    <p:cNvSpPr/>
                    <p:nvPr/>
                  </p:nvSpPr>
                  <p:spPr>
                    <a:xfrm>
                      <a:off x="1516351" y="3655851"/>
                      <a:ext cx="139989" cy="1860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210" h="38848" fill="none" extrusionOk="0">
                          <a:moveTo>
                            <a:pt x="29209" y="1"/>
                          </a:moveTo>
                          <a:lnTo>
                            <a:pt x="17922" y="1"/>
                          </a:lnTo>
                          <a:cubicBezTo>
                            <a:pt x="14829" y="1"/>
                            <a:pt x="14209" y="3466"/>
                            <a:pt x="14209" y="3466"/>
                          </a:cubicBezTo>
                          <a:lnTo>
                            <a:pt x="14209" y="26448"/>
                          </a:lnTo>
                          <a:lnTo>
                            <a:pt x="0" y="26448"/>
                          </a:lnTo>
                          <a:lnTo>
                            <a:pt x="0" y="38848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653" name="Google Shape;5653;p78"/>
                    <p:cNvSpPr/>
                    <p:nvPr/>
                  </p:nvSpPr>
                  <p:spPr>
                    <a:xfrm>
                      <a:off x="1501054" y="3829092"/>
                      <a:ext cx="26646" cy="2562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50" extrusionOk="0">
                          <a:moveTo>
                            <a:pt x="2886" y="0"/>
                          </a:moveTo>
                          <a:cubicBezTo>
                            <a:pt x="1806" y="0"/>
                            <a:pt x="828" y="653"/>
                            <a:pt x="416" y="1653"/>
                          </a:cubicBezTo>
                          <a:cubicBezTo>
                            <a:pt x="0" y="2652"/>
                            <a:pt x="230" y="3801"/>
                            <a:pt x="996" y="4567"/>
                          </a:cubicBezTo>
                          <a:cubicBezTo>
                            <a:pt x="1507" y="5078"/>
                            <a:pt x="2192" y="5350"/>
                            <a:pt x="2890" y="5350"/>
                          </a:cubicBezTo>
                          <a:cubicBezTo>
                            <a:pt x="3234" y="5350"/>
                            <a:pt x="3581" y="5283"/>
                            <a:pt x="3911" y="5147"/>
                          </a:cubicBezTo>
                          <a:cubicBezTo>
                            <a:pt x="4910" y="4731"/>
                            <a:pt x="5560" y="3757"/>
                            <a:pt x="5560" y="2678"/>
                          </a:cubicBezTo>
                          <a:cubicBezTo>
                            <a:pt x="5560" y="1200"/>
                            <a:pt x="4363" y="0"/>
                            <a:pt x="2886" y="0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5654" name="Google Shape;5654;p78"/>
              <p:cNvGrpSpPr/>
              <p:nvPr/>
            </p:nvGrpSpPr>
            <p:grpSpPr>
              <a:xfrm>
                <a:off x="724986" y="3800594"/>
                <a:ext cx="532950" cy="302090"/>
                <a:chOff x="724986" y="3800594"/>
                <a:chExt cx="532950" cy="302090"/>
              </a:xfrm>
            </p:grpSpPr>
            <p:grpSp>
              <p:nvGrpSpPr>
                <p:cNvPr id="5655" name="Google Shape;5655;p78"/>
                <p:cNvGrpSpPr/>
                <p:nvPr/>
              </p:nvGrpSpPr>
              <p:grpSpPr>
                <a:xfrm>
                  <a:off x="724986" y="4044367"/>
                  <a:ext cx="181314" cy="25626"/>
                  <a:chOff x="724986" y="4044367"/>
                  <a:chExt cx="181314" cy="25626"/>
                </a:xfrm>
              </p:grpSpPr>
              <p:sp>
                <p:nvSpPr>
                  <p:cNvPr id="5656" name="Google Shape;5656;p78"/>
                  <p:cNvSpPr/>
                  <p:nvPr/>
                </p:nvSpPr>
                <p:spPr>
                  <a:xfrm>
                    <a:off x="746695" y="4059966"/>
                    <a:ext cx="15960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03" h="1" fill="none" extrusionOk="0">
                        <a:moveTo>
                          <a:pt x="1" y="1"/>
                        </a:moveTo>
                        <a:lnTo>
                          <a:pt x="33303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7" name="Google Shape;5657;p78"/>
                  <p:cNvSpPr/>
                  <p:nvPr/>
                </p:nvSpPr>
                <p:spPr>
                  <a:xfrm>
                    <a:off x="724986" y="4044367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3758"/>
                          <a:pt x="653" y="4732"/>
                          <a:pt x="1653" y="5147"/>
                        </a:cubicBezTo>
                        <a:cubicBezTo>
                          <a:pt x="1983" y="5284"/>
                          <a:pt x="2329" y="5350"/>
                          <a:pt x="2673" y="5350"/>
                        </a:cubicBezTo>
                        <a:cubicBezTo>
                          <a:pt x="3369" y="5350"/>
                          <a:pt x="4054" y="5078"/>
                          <a:pt x="4567" y="4567"/>
                        </a:cubicBezTo>
                        <a:cubicBezTo>
                          <a:pt x="5330" y="3801"/>
                          <a:pt x="5559" y="2649"/>
                          <a:pt x="5147" y="1653"/>
                        </a:cubicBezTo>
                        <a:cubicBezTo>
                          <a:pt x="4731" y="653"/>
                          <a:pt x="3757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658" name="Google Shape;5658;p78"/>
                <p:cNvGrpSpPr/>
                <p:nvPr/>
              </p:nvGrpSpPr>
              <p:grpSpPr>
                <a:xfrm>
                  <a:off x="906290" y="3800594"/>
                  <a:ext cx="351646" cy="302090"/>
                  <a:chOff x="906290" y="3800594"/>
                  <a:chExt cx="351646" cy="302090"/>
                </a:xfrm>
              </p:grpSpPr>
              <p:grpSp>
                <p:nvGrpSpPr>
                  <p:cNvPr id="5659" name="Google Shape;5659;p78"/>
                  <p:cNvGrpSpPr/>
                  <p:nvPr/>
                </p:nvGrpSpPr>
                <p:grpSpPr>
                  <a:xfrm>
                    <a:off x="1084172" y="3842857"/>
                    <a:ext cx="173764" cy="217131"/>
                    <a:chOff x="1084172" y="3842857"/>
                    <a:chExt cx="173764" cy="217131"/>
                  </a:xfrm>
                </p:grpSpPr>
                <p:grpSp>
                  <p:nvGrpSpPr>
                    <p:cNvPr id="5660" name="Google Shape;5660;p78"/>
                    <p:cNvGrpSpPr/>
                    <p:nvPr/>
                  </p:nvGrpSpPr>
                  <p:grpSpPr>
                    <a:xfrm>
                      <a:off x="1156862" y="3936509"/>
                      <a:ext cx="101073" cy="25622"/>
                      <a:chOff x="1156862" y="3936509"/>
                      <a:chExt cx="101073" cy="25622"/>
                    </a:xfrm>
                  </p:grpSpPr>
                  <p:sp>
                    <p:nvSpPr>
                      <p:cNvPr id="5661" name="Google Shape;5661;p78"/>
                      <p:cNvSpPr/>
                      <p:nvPr/>
                    </p:nvSpPr>
                    <p:spPr>
                      <a:xfrm>
                        <a:off x="1156862" y="3936509"/>
                        <a:ext cx="26651" cy="2562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1" h="5349" extrusionOk="0">
                            <a:moveTo>
                              <a:pt x="2886" y="1"/>
                            </a:moveTo>
                            <a:cubicBezTo>
                              <a:pt x="1803" y="1"/>
                              <a:pt x="829" y="650"/>
                              <a:pt x="413" y="1649"/>
                            </a:cubicBezTo>
                            <a:cubicBezTo>
                              <a:pt x="1" y="2649"/>
                              <a:pt x="227" y="3798"/>
                              <a:pt x="993" y="4564"/>
                            </a:cubicBezTo>
                            <a:cubicBezTo>
                              <a:pt x="1505" y="5076"/>
                              <a:pt x="2189" y="5349"/>
                              <a:pt x="2884" y="5349"/>
                            </a:cubicBezTo>
                            <a:cubicBezTo>
                              <a:pt x="3229" y="5349"/>
                              <a:pt x="3576" y="5282"/>
                              <a:pt x="3908" y="5144"/>
                            </a:cubicBezTo>
                            <a:cubicBezTo>
                              <a:pt x="4907" y="4732"/>
                              <a:pt x="5560" y="3758"/>
                              <a:pt x="5560" y="2674"/>
                            </a:cubicBezTo>
                            <a:cubicBezTo>
                              <a:pt x="5560" y="1197"/>
                              <a:pt x="4364" y="1"/>
                              <a:pt x="2886" y="1"/>
                            </a:cubicBezTo>
                            <a:close/>
                          </a:path>
                        </a:pathLst>
                      </a:custGeom>
                      <a:solidFill>
                        <a:srgbClr val="CFD9E0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62" name="Google Shape;5662;p78"/>
                      <p:cNvSpPr/>
                      <p:nvPr/>
                    </p:nvSpPr>
                    <p:spPr>
                      <a:xfrm>
                        <a:off x="1173592" y="3951414"/>
                        <a:ext cx="84343" cy="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599" h="1" fill="none" extrusionOk="0">
                            <a:moveTo>
                              <a:pt x="17598" y="0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9525" cap="rnd" cmpd="sng">
                        <a:solidFill>
                          <a:srgbClr val="CFD9E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5663" name="Google Shape;5663;p78"/>
                    <p:cNvSpPr/>
                    <p:nvPr/>
                  </p:nvSpPr>
                  <p:spPr>
                    <a:xfrm>
                      <a:off x="1084172" y="3842857"/>
                      <a:ext cx="86476" cy="217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044" h="45330" fill="none" extrusionOk="0">
                          <a:moveTo>
                            <a:pt x="0" y="45330"/>
                          </a:moveTo>
                          <a:lnTo>
                            <a:pt x="12418" y="45330"/>
                          </a:lnTo>
                          <a:cubicBezTo>
                            <a:pt x="15150" y="45330"/>
                            <a:pt x="18043" y="42619"/>
                            <a:pt x="18043" y="35634"/>
                          </a:cubicBezTo>
                          <a:lnTo>
                            <a:pt x="18043" y="9697"/>
                          </a:lnTo>
                          <a:cubicBezTo>
                            <a:pt x="18043" y="2711"/>
                            <a:pt x="15150" y="1"/>
                            <a:pt x="12418" y="1"/>
                          </a:cubicBezTo>
                          <a:lnTo>
                            <a:pt x="1715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5664" name="Google Shape;5664;p78"/>
                  <p:cNvSpPr/>
                  <p:nvPr/>
                </p:nvSpPr>
                <p:spPr>
                  <a:xfrm>
                    <a:off x="906290" y="3999967"/>
                    <a:ext cx="177893" cy="10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4" extrusionOk="0">
                        <a:moveTo>
                          <a:pt x="4947" y="1"/>
                        </a:moveTo>
                        <a:cubicBezTo>
                          <a:pt x="2215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5" y="21443"/>
                          <a:pt x="4947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8" y="18766"/>
                          <a:pt x="37118" y="15461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5" name="Google Shape;5665;p78"/>
                  <p:cNvSpPr/>
                  <p:nvPr/>
                </p:nvSpPr>
                <p:spPr>
                  <a:xfrm>
                    <a:off x="914509" y="3800594"/>
                    <a:ext cx="177888" cy="102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7" extrusionOk="0">
                        <a:moveTo>
                          <a:pt x="4951" y="0"/>
                        </a:moveTo>
                        <a:cubicBezTo>
                          <a:pt x="2218" y="0"/>
                          <a:pt x="0" y="2678"/>
                          <a:pt x="0" y="5983"/>
                        </a:cubicBezTo>
                        <a:lnTo>
                          <a:pt x="0" y="15460"/>
                        </a:lnTo>
                        <a:cubicBezTo>
                          <a:pt x="0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0" y="21446"/>
                          <a:pt x="37118" y="18765"/>
                          <a:pt x="37118" y="15460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0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666" name="Google Shape;5666;p78"/>
                <p:cNvGrpSpPr/>
                <p:nvPr/>
              </p:nvGrpSpPr>
              <p:grpSpPr>
                <a:xfrm>
                  <a:off x="724986" y="3830189"/>
                  <a:ext cx="189533" cy="25626"/>
                  <a:chOff x="724986" y="3830189"/>
                  <a:chExt cx="189533" cy="25626"/>
                </a:xfrm>
              </p:grpSpPr>
              <p:sp>
                <p:nvSpPr>
                  <p:cNvPr id="5667" name="Google Shape;5667;p78"/>
                  <p:cNvSpPr/>
                  <p:nvPr/>
                </p:nvSpPr>
                <p:spPr>
                  <a:xfrm>
                    <a:off x="724986" y="3830189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1"/>
                        </a:moveTo>
                        <a:cubicBezTo>
                          <a:pt x="1197" y="1"/>
                          <a:pt x="0" y="1197"/>
                          <a:pt x="0" y="2675"/>
                        </a:cubicBezTo>
                        <a:cubicBezTo>
                          <a:pt x="0" y="3758"/>
                          <a:pt x="653" y="4732"/>
                          <a:pt x="1653" y="5144"/>
                        </a:cubicBezTo>
                        <a:cubicBezTo>
                          <a:pt x="1984" y="5282"/>
                          <a:pt x="2331" y="5349"/>
                          <a:pt x="2676" y="5349"/>
                        </a:cubicBezTo>
                        <a:cubicBezTo>
                          <a:pt x="3371" y="5349"/>
                          <a:pt x="4055" y="5077"/>
                          <a:pt x="4567" y="4564"/>
                        </a:cubicBezTo>
                        <a:cubicBezTo>
                          <a:pt x="5330" y="3802"/>
                          <a:pt x="5559" y="2649"/>
                          <a:pt x="5147" y="1650"/>
                        </a:cubicBezTo>
                        <a:cubicBezTo>
                          <a:pt x="4731" y="650"/>
                          <a:pt x="3757" y="1"/>
                          <a:pt x="2674" y="1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8" name="Google Shape;5668;p78"/>
                  <p:cNvSpPr/>
                  <p:nvPr/>
                </p:nvSpPr>
                <p:spPr>
                  <a:xfrm>
                    <a:off x="746695" y="3842838"/>
                    <a:ext cx="16782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8" h="1" fill="none" extrusionOk="0">
                        <a:moveTo>
                          <a:pt x="35017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5669" name="Google Shape;5669;p78"/>
          <p:cNvGrpSpPr/>
          <p:nvPr/>
        </p:nvGrpSpPr>
        <p:grpSpPr>
          <a:xfrm>
            <a:off x="2253298" y="2455640"/>
            <a:ext cx="948701" cy="935378"/>
            <a:chOff x="2253298" y="2428317"/>
            <a:chExt cx="948701" cy="935378"/>
          </a:xfrm>
        </p:grpSpPr>
        <p:sp>
          <p:nvSpPr>
            <p:cNvPr id="5670" name="Google Shape;5670;p78"/>
            <p:cNvSpPr/>
            <p:nvPr/>
          </p:nvSpPr>
          <p:spPr>
            <a:xfrm>
              <a:off x="2418065" y="2799334"/>
              <a:ext cx="619167" cy="193359"/>
            </a:xfrm>
            <a:custGeom>
              <a:avLst/>
              <a:gdLst/>
              <a:ahLst/>
              <a:cxnLst/>
              <a:rect l="l" t="t" r="r" b="b"/>
              <a:pathLst>
                <a:path w="116549" h="36397" extrusionOk="0">
                  <a:moveTo>
                    <a:pt x="18199" y="1"/>
                  </a:moveTo>
                  <a:cubicBezTo>
                    <a:pt x="8148" y="1"/>
                    <a:pt x="1" y="8148"/>
                    <a:pt x="1" y="18198"/>
                  </a:cubicBezTo>
                  <a:cubicBezTo>
                    <a:pt x="1" y="28249"/>
                    <a:pt x="8148" y="36396"/>
                    <a:pt x="18199" y="36396"/>
                  </a:cubicBezTo>
                  <a:lnTo>
                    <a:pt x="98350" y="36396"/>
                  </a:lnTo>
                  <a:cubicBezTo>
                    <a:pt x="108401" y="36396"/>
                    <a:pt x="116548" y="28249"/>
                    <a:pt x="116548" y="18198"/>
                  </a:cubicBezTo>
                  <a:cubicBezTo>
                    <a:pt x="116548" y="8148"/>
                    <a:pt x="108401" y="1"/>
                    <a:pt x="98350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78"/>
            <p:cNvSpPr/>
            <p:nvPr/>
          </p:nvSpPr>
          <p:spPr>
            <a:xfrm>
              <a:off x="2373234" y="2761962"/>
              <a:ext cx="248482" cy="268106"/>
            </a:xfrm>
            <a:custGeom>
              <a:avLst/>
              <a:gdLst/>
              <a:ahLst/>
              <a:cxnLst/>
              <a:rect l="l" t="t" r="r" b="b"/>
              <a:pathLst>
                <a:path w="46773" h="50467" extrusionOk="0">
                  <a:moveTo>
                    <a:pt x="25232" y="1"/>
                  </a:moveTo>
                  <a:cubicBezTo>
                    <a:pt x="11319" y="1"/>
                    <a:pt x="0" y="11322"/>
                    <a:pt x="0" y="25233"/>
                  </a:cubicBezTo>
                  <a:cubicBezTo>
                    <a:pt x="0" y="39146"/>
                    <a:pt x="11319" y="50466"/>
                    <a:pt x="25232" y="50466"/>
                  </a:cubicBezTo>
                  <a:lnTo>
                    <a:pt x="46773" y="50466"/>
                  </a:lnTo>
                  <a:lnTo>
                    <a:pt x="46773" y="49007"/>
                  </a:lnTo>
                  <a:lnTo>
                    <a:pt x="25232" y="49007"/>
                  </a:lnTo>
                  <a:cubicBezTo>
                    <a:pt x="12124" y="49007"/>
                    <a:pt x="1456" y="38344"/>
                    <a:pt x="1456" y="25233"/>
                  </a:cubicBezTo>
                  <a:cubicBezTo>
                    <a:pt x="1456" y="12123"/>
                    <a:pt x="12124" y="1457"/>
                    <a:pt x="25232" y="1457"/>
                  </a:cubicBezTo>
                  <a:lnTo>
                    <a:pt x="46773" y="1457"/>
                  </a:lnTo>
                  <a:lnTo>
                    <a:pt x="46773" y="1"/>
                  </a:ln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78"/>
            <p:cNvSpPr/>
            <p:nvPr/>
          </p:nvSpPr>
          <p:spPr>
            <a:xfrm>
              <a:off x="2726356" y="3024889"/>
              <a:ext cx="2582" cy="99328"/>
            </a:xfrm>
            <a:custGeom>
              <a:avLst/>
              <a:gdLst/>
              <a:ahLst/>
              <a:cxnLst/>
              <a:rect l="l" t="t" r="r" b="b"/>
              <a:pathLst>
                <a:path w="486" h="18697" extrusionOk="0">
                  <a:moveTo>
                    <a:pt x="243" y="1"/>
                  </a:moveTo>
                  <a:cubicBezTo>
                    <a:pt x="108" y="1"/>
                    <a:pt x="1" y="109"/>
                    <a:pt x="1" y="243"/>
                  </a:cubicBezTo>
                  <a:lnTo>
                    <a:pt x="1" y="18455"/>
                  </a:lnTo>
                  <a:cubicBezTo>
                    <a:pt x="1" y="18588"/>
                    <a:pt x="108" y="18697"/>
                    <a:pt x="243" y="18697"/>
                  </a:cubicBezTo>
                  <a:cubicBezTo>
                    <a:pt x="377" y="18697"/>
                    <a:pt x="485" y="18588"/>
                    <a:pt x="485" y="18455"/>
                  </a:cubicBezTo>
                  <a:lnTo>
                    <a:pt x="485" y="243"/>
                  </a:lnTo>
                  <a:cubicBezTo>
                    <a:pt x="485" y="109"/>
                    <a:pt x="377" y="1"/>
                    <a:pt x="243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78"/>
            <p:cNvSpPr/>
            <p:nvPr/>
          </p:nvSpPr>
          <p:spPr>
            <a:xfrm>
              <a:off x="2785174" y="3024884"/>
              <a:ext cx="287220" cy="99333"/>
            </a:xfrm>
            <a:custGeom>
              <a:avLst/>
              <a:gdLst/>
              <a:ahLst/>
              <a:cxnLst/>
              <a:rect l="l" t="t" r="r" b="b"/>
              <a:pathLst>
                <a:path w="54065" h="18698" extrusionOk="0">
                  <a:moveTo>
                    <a:pt x="242" y="0"/>
                  </a:moveTo>
                  <a:cubicBezTo>
                    <a:pt x="109" y="0"/>
                    <a:pt x="0" y="109"/>
                    <a:pt x="0" y="242"/>
                  </a:cubicBezTo>
                  <a:lnTo>
                    <a:pt x="0" y="5286"/>
                  </a:lnTo>
                  <a:cubicBezTo>
                    <a:pt x="0" y="8843"/>
                    <a:pt x="2895" y="11736"/>
                    <a:pt x="6451" y="11736"/>
                  </a:cubicBezTo>
                  <a:lnTo>
                    <a:pt x="46862" y="11736"/>
                  </a:lnTo>
                  <a:cubicBezTo>
                    <a:pt x="50567" y="11736"/>
                    <a:pt x="53580" y="14751"/>
                    <a:pt x="53580" y="18456"/>
                  </a:cubicBezTo>
                  <a:cubicBezTo>
                    <a:pt x="53580" y="18589"/>
                    <a:pt x="53689" y="18698"/>
                    <a:pt x="53822" y="18698"/>
                  </a:cubicBezTo>
                  <a:cubicBezTo>
                    <a:pt x="53957" y="18698"/>
                    <a:pt x="54064" y="18589"/>
                    <a:pt x="54063" y="18456"/>
                  </a:cubicBezTo>
                  <a:cubicBezTo>
                    <a:pt x="54063" y="14484"/>
                    <a:pt x="50831" y="11250"/>
                    <a:pt x="46858" y="11250"/>
                  </a:cubicBezTo>
                  <a:lnTo>
                    <a:pt x="6449" y="11250"/>
                  </a:lnTo>
                  <a:cubicBezTo>
                    <a:pt x="3160" y="11250"/>
                    <a:pt x="484" y="8576"/>
                    <a:pt x="484" y="5286"/>
                  </a:cubicBezTo>
                  <a:lnTo>
                    <a:pt x="484" y="242"/>
                  </a:lnTo>
                  <a:cubicBezTo>
                    <a:pt x="484" y="109"/>
                    <a:pt x="376" y="0"/>
                    <a:pt x="242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78"/>
            <p:cNvSpPr/>
            <p:nvPr/>
          </p:nvSpPr>
          <p:spPr>
            <a:xfrm>
              <a:off x="2382903" y="3024884"/>
              <a:ext cx="287215" cy="99333"/>
            </a:xfrm>
            <a:custGeom>
              <a:avLst/>
              <a:gdLst/>
              <a:ahLst/>
              <a:cxnLst/>
              <a:rect l="l" t="t" r="r" b="b"/>
              <a:pathLst>
                <a:path w="54064" h="18698" extrusionOk="0">
                  <a:moveTo>
                    <a:pt x="53821" y="0"/>
                  </a:moveTo>
                  <a:cubicBezTo>
                    <a:pt x="53686" y="0"/>
                    <a:pt x="53579" y="109"/>
                    <a:pt x="53579" y="242"/>
                  </a:cubicBezTo>
                  <a:lnTo>
                    <a:pt x="53579" y="5286"/>
                  </a:lnTo>
                  <a:cubicBezTo>
                    <a:pt x="53579" y="8576"/>
                    <a:pt x="50903" y="11250"/>
                    <a:pt x="47614" y="11250"/>
                  </a:cubicBezTo>
                  <a:lnTo>
                    <a:pt x="7205" y="11250"/>
                  </a:lnTo>
                  <a:cubicBezTo>
                    <a:pt x="3232" y="11250"/>
                    <a:pt x="0" y="14484"/>
                    <a:pt x="0" y="18456"/>
                  </a:cubicBezTo>
                  <a:cubicBezTo>
                    <a:pt x="0" y="18589"/>
                    <a:pt x="109" y="18698"/>
                    <a:pt x="242" y="18698"/>
                  </a:cubicBezTo>
                  <a:cubicBezTo>
                    <a:pt x="376" y="18698"/>
                    <a:pt x="485" y="18589"/>
                    <a:pt x="485" y="18456"/>
                  </a:cubicBezTo>
                  <a:cubicBezTo>
                    <a:pt x="485" y="14751"/>
                    <a:pt x="3499" y="11736"/>
                    <a:pt x="7202" y="11736"/>
                  </a:cubicBezTo>
                  <a:lnTo>
                    <a:pt x="47612" y="11736"/>
                  </a:lnTo>
                  <a:cubicBezTo>
                    <a:pt x="51169" y="11736"/>
                    <a:pt x="54063" y="8843"/>
                    <a:pt x="54063" y="5286"/>
                  </a:cubicBezTo>
                  <a:lnTo>
                    <a:pt x="54063" y="242"/>
                  </a:lnTo>
                  <a:cubicBezTo>
                    <a:pt x="54063" y="109"/>
                    <a:pt x="53955" y="0"/>
                    <a:pt x="53821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78"/>
            <p:cNvSpPr/>
            <p:nvPr/>
          </p:nvSpPr>
          <p:spPr>
            <a:xfrm>
              <a:off x="2596756" y="3151259"/>
              <a:ext cx="261784" cy="212436"/>
            </a:xfrm>
            <a:custGeom>
              <a:avLst/>
              <a:gdLst/>
              <a:ahLst/>
              <a:cxnLst/>
              <a:rect l="l" t="t" r="r" b="b"/>
              <a:pathLst>
                <a:path w="49277" h="39988" extrusionOk="0">
                  <a:moveTo>
                    <a:pt x="7996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6" y="39988"/>
                  </a:cubicBezTo>
                  <a:lnTo>
                    <a:pt x="41280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7" y="3579"/>
                    <a:pt x="45697" y="0"/>
                    <a:pt x="412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78"/>
            <p:cNvSpPr/>
            <p:nvPr/>
          </p:nvSpPr>
          <p:spPr>
            <a:xfrm>
              <a:off x="2940204" y="3151259"/>
              <a:ext cx="261795" cy="212436"/>
            </a:xfrm>
            <a:custGeom>
              <a:avLst/>
              <a:gdLst/>
              <a:ahLst/>
              <a:cxnLst/>
              <a:rect l="l" t="t" r="r" b="b"/>
              <a:pathLst>
                <a:path w="49279" h="39988" extrusionOk="0">
                  <a:moveTo>
                    <a:pt x="7995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5" y="39988"/>
                  </a:cubicBezTo>
                  <a:lnTo>
                    <a:pt x="41282" y="39988"/>
                  </a:lnTo>
                  <a:cubicBezTo>
                    <a:pt x="45698" y="39988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79"/>
                    <a:pt x="45698" y="0"/>
                    <a:pt x="41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78"/>
            <p:cNvSpPr/>
            <p:nvPr/>
          </p:nvSpPr>
          <p:spPr>
            <a:xfrm>
              <a:off x="2253298" y="3151259"/>
              <a:ext cx="261795" cy="212436"/>
            </a:xfrm>
            <a:custGeom>
              <a:avLst/>
              <a:gdLst/>
              <a:ahLst/>
              <a:cxnLst/>
              <a:rect l="l" t="t" r="r" b="b"/>
              <a:pathLst>
                <a:path w="49279" h="39988" extrusionOk="0">
                  <a:moveTo>
                    <a:pt x="7997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7" y="39988"/>
                  </a:cubicBezTo>
                  <a:lnTo>
                    <a:pt x="41282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79"/>
                    <a:pt x="45697" y="0"/>
                    <a:pt x="41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78"/>
            <p:cNvSpPr/>
            <p:nvPr/>
          </p:nvSpPr>
          <p:spPr>
            <a:xfrm>
              <a:off x="2718685" y="3113966"/>
              <a:ext cx="17919" cy="17924"/>
            </a:xfrm>
            <a:custGeom>
              <a:avLst/>
              <a:gdLst/>
              <a:ahLst/>
              <a:cxnLst/>
              <a:rect l="l" t="t" r="r" b="b"/>
              <a:pathLst>
                <a:path w="3373" h="3374" extrusionOk="0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9"/>
                    <a:pt x="3372" y="1687"/>
                  </a:cubicBezTo>
                  <a:cubicBezTo>
                    <a:pt x="3372" y="755"/>
                    <a:pt x="2618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78"/>
            <p:cNvSpPr/>
            <p:nvPr/>
          </p:nvSpPr>
          <p:spPr>
            <a:xfrm>
              <a:off x="3062128" y="3113966"/>
              <a:ext cx="17924" cy="17924"/>
            </a:xfrm>
            <a:custGeom>
              <a:avLst/>
              <a:gdLst/>
              <a:ahLst/>
              <a:cxnLst/>
              <a:rect l="l" t="t" r="r" b="b"/>
              <a:pathLst>
                <a:path w="3374" h="3374" extrusionOk="0">
                  <a:moveTo>
                    <a:pt x="1687" y="0"/>
                  </a:moveTo>
                  <a:cubicBezTo>
                    <a:pt x="755" y="0"/>
                    <a:pt x="0" y="755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3"/>
                    <a:pt x="3373" y="2619"/>
                    <a:pt x="3373" y="1687"/>
                  </a:cubicBezTo>
                  <a:cubicBezTo>
                    <a:pt x="3373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78"/>
            <p:cNvSpPr/>
            <p:nvPr/>
          </p:nvSpPr>
          <p:spPr>
            <a:xfrm>
              <a:off x="2375226" y="3113966"/>
              <a:ext cx="17924" cy="17924"/>
            </a:xfrm>
            <a:custGeom>
              <a:avLst/>
              <a:gdLst/>
              <a:ahLst/>
              <a:cxnLst/>
              <a:rect l="l" t="t" r="r" b="b"/>
              <a:pathLst>
                <a:path w="3374" h="3374" extrusionOk="0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3"/>
                    <a:pt x="3374" y="2619"/>
                    <a:pt x="3374" y="1687"/>
                  </a:cubicBezTo>
                  <a:cubicBezTo>
                    <a:pt x="3374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78"/>
            <p:cNvSpPr/>
            <p:nvPr/>
          </p:nvSpPr>
          <p:spPr>
            <a:xfrm>
              <a:off x="2718685" y="3017224"/>
              <a:ext cx="17919" cy="17919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8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78"/>
            <p:cNvSpPr/>
            <p:nvPr/>
          </p:nvSpPr>
          <p:spPr>
            <a:xfrm>
              <a:off x="2777509" y="3017224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8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78"/>
            <p:cNvSpPr/>
            <p:nvPr/>
          </p:nvSpPr>
          <p:spPr>
            <a:xfrm>
              <a:off x="2659856" y="3017224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8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78"/>
            <p:cNvSpPr/>
            <p:nvPr/>
          </p:nvSpPr>
          <p:spPr>
            <a:xfrm>
              <a:off x="2726356" y="2667807"/>
              <a:ext cx="2582" cy="99322"/>
            </a:xfrm>
            <a:custGeom>
              <a:avLst/>
              <a:gdLst/>
              <a:ahLst/>
              <a:cxnLst/>
              <a:rect l="l" t="t" r="r" b="b"/>
              <a:pathLst>
                <a:path w="486" h="18696" extrusionOk="0">
                  <a:moveTo>
                    <a:pt x="243" y="0"/>
                  </a:moveTo>
                  <a:cubicBezTo>
                    <a:pt x="108" y="0"/>
                    <a:pt x="1" y="109"/>
                    <a:pt x="1" y="243"/>
                  </a:cubicBezTo>
                  <a:lnTo>
                    <a:pt x="1" y="18453"/>
                  </a:lnTo>
                  <a:cubicBezTo>
                    <a:pt x="1" y="18588"/>
                    <a:pt x="108" y="18695"/>
                    <a:pt x="243" y="18695"/>
                  </a:cubicBezTo>
                  <a:cubicBezTo>
                    <a:pt x="377" y="18695"/>
                    <a:pt x="485" y="18588"/>
                    <a:pt x="485" y="18453"/>
                  </a:cubicBezTo>
                  <a:lnTo>
                    <a:pt x="485" y="243"/>
                  </a:lnTo>
                  <a:cubicBezTo>
                    <a:pt x="485" y="109"/>
                    <a:pt x="377" y="0"/>
                    <a:pt x="243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78"/>
            <p:cNvSpPr/>
            <p:nvPr/>
          </p:nvSpPr>
          <p:spPr>
            <a:xfrm>
              <a:off x="2785174" y="2667796"/>
              <a:ext cx="287210" cy="99333"/>
            </a:xfrm>
            <a:custGeom>
              <a:avLst/>
              <a:gdLst/>
              <a:ahLst/>
              <a:cxnLst/>
              <a:rect l="l" t="t" r="r" b="b"/>
              <a:pathLst>
                <a:path w="54063" h="18698" extrusionOk="0">
                  <a:moveTo>
                    <a:pt x="53821" y="1"/>
                  </a:moveTo>
                  <a:cubicBezTo>
                    <a:pt x="53687" y="1"/>
                    <a:pt x="53579" y="108"/>
                    <a:pt x="53579" y="243"/>
                  </a:cubicBezTo>
                  <a:cubicBezTo>
                    <a:pt x="53579" y="3946"/>
                    <a:pt x="50564" y="6961"/>
                    <a:pt x="46861" y="6961"/>
                  </a:cubicBezTo>
                  <a:lnTo>
                    <a:pt x="6451" y="6961"/>
                  </a:lnTo>
                  <a:cubicBezTo>
                    <a:pt x="2895" y="6961"/>
                    <a:pt x="0" y="9857"/>
                    <a:pt x="0" y="13412"/>
                  </a:cubicBezTo>
                  <a:lnTo>
                    <a:pt x="0" y="18455"/>
                  </a:lnTo>
                  <a:cubicBezTo>
                    <a:pt x="0" y="18590"/>
                    <a:pt x="109" y="18697"/>
                    <a:pt x="242" y="18697"/>
                  </a:cubicBezTo>
                  <a:cubicBezTo>
                    <a:pt x="379" y="18697"/>
                    <a:pt x="487" y="18590"/>
                    <a:pt x="486" y="18455"/>
                  </a:cubicBezTo>
                  <a:lnTo>
                    <a:pt x="486" y="13412"/>
                  </a:lnTo>
                  <a:cubicBezTo>
                    <a:pt x="486" y="10122"/>
                    <a:pt x="3162" y="7447"/>
                    <a:pt x="6451" y="7447"/>
                  </a:cubicBezTo>
                  <a:lnTo>
                    <a:pt x="46858" y="7447"/>
                  </a:lnTo>
                  <a:cubicBezTo>
                    <a:pt x="50831" y="7447"/>
                    <a:pt x="54063" y="4215"/>
                    <a:pt x="54063" y="243"/>
                  </a:cubicBezTo>
                  <a:cubicBezTo>
                    <a:pt x="54063" y="108"/>
                    <a:pt x="53954" y="1"/>
                    <a:pt x="53821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78"/>
            <p:cNvSpPr/>
            <p:nvPr/>
          </p:nvSpPr>
          <p:spPr>
            <a:xfrm>
              <a:off x="2382892" y="2667796"/>
              <a:ext cx="287226" cy="99333"/>
            </a:xfrm>
            <a:custGeom>
              <a:avLst/>
              <a:gdLst/>
              <a:ahLst/>
              <a:cxnLst/>
              <a:rect l="l" t="t" r="r" b="b"/>
              <a:pathLst>
                <a:path w="54066" h="18698" extrusionOk="0">
                  <a:moveTo>
                    <a:pt x="243" y="1"/>
                  </a:moveTo>
                  <a:cubicBezTo>
                    <a:pt x="108" y="1"/>
                    <a:pt x="1" y="108"/>
                    <a:pt x="1" y="243"/>
                  </a:cubicBezTo>
                  <a:cubicBezTo>
                    <a:pt x="1" y="4216"/>
                    <a:pt x="3233" y="7447"/>
                    <a:pt x="7204" y="7447"/>
                  </a:cubicBezTo>
                  <a:lnTo>
                    <a:pt x="47616" y="7447"/>
                  </a:lnTo>
                  <a:cubicBezTo>
                    <a:pt x="50905" y="7447"/>
                    <a:pt x="53581" y="10122"/>
                    <a:pt x="53581" y="13412"/>
                  </a:cubicBezTo>
                  <a:lnTo>
                    <a:pt x="53581" y="18455"/>
                  </a:lnTo>
                  <a:cubicBezTo>
                    <a:pt x="53581" y="18590"/>
                    <a:pt x="53688" y="18697"/>
                    <a:pt x="53823" y="18697"/>
                  </a:cubicBezTo>
                  <a:cubicBezTo>
                    <a:pt x="53957" y="18697"/>
                    <a:pt x="54065" y="18590"/>
                    <a:pt x="54062" y="18455"/>
                  </a:cubicBezTo>
                  <a:lnTo>
                    <a:pt x="54062" y="13412"/>
                  </a:lnTo>
                  <a:cubicBezTo>
                    <a:pt x="54062" y="9854"/>
                    <a:pt x="51169" y="6961"/>
                    <a:pt x="47611" y="6961"/>
                  </a:cubicBezTo>
                  <a:lnTo>
                    <a:pt x="7203" y="6961"/>
                  </a:lnTo>
                  <a:cubicBezTo>
                    <a:pt x="3498" y="6961"/>
                    <a:pt x="485" y="3946"/>
                    <a:pt x="485" y="243"/>
                  </a:cubicBezTo>
                  <a:cubicBezTo>
                    <a:pt x="485" y="108"/>
                    <a:pt x="377" y="1"/>
                    <a:pt x="243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78"/>
            <p:cNvSpPr/>
            <p:nvPr/>
          </p:nvSpPr>
          <p:spPr>
            <a:xfrm>
              <a:off x="2596756" y="2428317"/>
              <a:ext cx="261784" cy="212447"/>
            </a:xfrm>
            <a:custGeom>
              <a:avLst/>
              <a:gdLst/>
              <a:ahLst/>
              <a:cxnLst/>
              <a:rect l="l" t="t" r="r" b="b"/>
              <a:pathLst>
                <a:path w="49277" h="39990" extrusionOk="0">
                  <a:moveTo>
                    <a:pt x="7996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6" y="39989"/>
                  </a:cubicBezTo>
                  <a:lnTo>
                    <a:pt x="41280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7" y="3580"/>
                    <a:pt x="45697" y="1"/>
                    <a:pt x="412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78"/>
            <p:cNvSpPr/>
            <p:nvPr/>
          </p:nvSpPr>
          <p:spPr>
            <a:xfrm>
              <a:off x="2940204" y="2428317"/>
              <a:ext cx="261795" cy="212447"/>
            </a:xfrm>
            <a:custGeom>
              <a:avLst/>
              <a:gdLst/>
              <a:ahLst/>
              <a:cxnLst/>
              <a:rect l="l" t="t" r="r" b="b"/>
              <a:pathLst>
                <a:path w="49279" h="39990" extrusionOk="0">
                  <a:moveTo>
                    <a:pt x="7995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5" y="39989"/>
                  </a:cubicBezTo>
                  <a:lnTo>
                    <a:pt x="41282" y="39989"/>
                  </a:lnTo>
                  <a:cubicBezTo>
                    <a:pt x="45698" y="39989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80"/>
                    <a:pt x="45698" y="1"/>
                    <a:pt x="41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78"/>
            <p:cNvSpPr/>
            <p:nvPr/>
          </p:nvSpPr>
          <p:spPr>
            <a:xfrm>
              <a:off x="2253298" y="2428317"/>
              <a:ext cx="261795" cy="212447"/>
            </a:xfrm>
            <a:custGeom>
              <a:avLst/>
              <a:gdLst/>
              <a:ahLst/>
              <a:cxnLst/>
              <a:rect l="l" t="t" r="r" b="b"/>
              <a:pathLst>
                <a:path w="49279" h="39990" extrusionOk="0">
                  <a:moveTo>
                    <a:pt x="7997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7" y="39989"/>
                  </a:cubicBezTo>
                  <a:lnTo>
                    <a:pt x="41282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80"/>
                    <a:pt x="45697" y="1"/>
                    <a:pt x="41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78"/>
            <p:cNvSpPr/>
            <p:nvPr/>
          </p:nvSpPr>
          <p:spPr>
            <a:xfrm>
              <a:off x="2718685" y="2660136"/>
              <a:ext cx="17919" cy="17919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7"/>
                    <a:pt x="3372" y="1687"/>
                  </a:cubicBezTo>
                  <a:cubicBezTo>
                    <a:pt x="3372" y="754"/>
                    <a:pt x="2618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78"/>
            <p:cNvSpPr/>
            <p:nvPr/>
          </p:nvSpPr>
          <p:spPr>
            <a:xfrm>
              <a:off x="3062128" y="2660136"/>
              <a:ext cx="17924" cy="17919"/>
            </a:xfrm>
            <a:custGeom>
              <a:avLst/>
              <a:gdLst/>
              <a:ahLst/>
              <a:cxnLst/>
              <a:rect l="l" t="t" r="r" b="b"/>
              <a:pathLst>
                <a:path w="3374" h="3373" extrusionOk="0">
                  <a:moveTo>
                    <a:pt x="1687" y="0"/>
                  </a:moveTo>
                  <a:cubicBezTo>
                    <a:pt x="755" y="0"/>
                    <a:pt x="0" y="754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0"/>
                    <a:pt x="3373" y="2617"/>
                    <a:pt x="3373" y="1687"/>
                  </a:cubicBezTo>
                  <a:cubicBezTo>
                    <a:pt x="3373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78"/>
            <p:cNvSpPr/>
            <p:nvPr/>
          </p:nvSpPr>
          <p:spPr>
            <a:xfrm>
              <a:off x="2375226" y="2660136"/>
              <a:ext cx="17924" cy="17919"/>
            </a:xfrm>
            <a:custGeom>
              <a:avLst/>
              <a:gdLst/>
              <a:ahLst/>
              <a:cxnLst/>
              <a:rect l="l" t="t" r="r" b="b"/>
              <a:pathLst>
                <a:path w="3374" h="3373" extrusionOk="0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0"/>
                    <a:pt x="3374" y="2617"/>
                    <a:pt x="3374" y="1687"/>
                  </a:cubicBezTo>
                  <a:cubicBezTo>
                    <a:pt x="3374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78"/>
            <p:cNvSpPr/>
            <p:nvPr/>
          </p:nvSpPr>
          <p:spPr>
            <a:xfrm>
              <a:off x="2718685" y="2756878"/>
              <a:ext cx="17919" cy="17919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6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78"/>
            <p:cNvSpPr/>
            <p:nvPr/>
          </p:nvSpPr>
          <p:spPr>
            <a:xfrm>
              <a:off x="2777509" y="2756878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6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78"/>
            <p:cNvSpPr/>
            <p:nvPr/>
          </p:nvSpPr>
          <p:spPr>
            <a:xfrm>
              <a:off x="2659856" y="2756878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6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78"/>
            <p:cNvSpPr/>
            <p:nvPr/>
          </p:nvSpPr>
          <p:spPr>
            <a:xfrm>
              <a:off x="2301024" y="2533889"/>
              <a:ext cx="163753" cy="1291"/>
            </a:xfrm>
            <a:custGeom>
              <a:avLst/>
              <a:gdLst/>
              <a:ahLst/>
              <a:cxnLst/>
              <a:rect l="l" t="t" r="r" b="b"/>
              <a:pathLst>
                <a:path w="30824" h="243" extrusionOk="0">
                  <a:moveTo>
                    <a:pt x="121" y="1"/>
                  </a:moveTo>
                  <a:cubicBezTo>
                    <a:pt x="55" y="1"/>
                    <a:pt x="0" y="55"/>
                    <a:pt x="0" y="121"/>
                  </a:cubicBezTo>
                  <a:cubicBezTo>
                    <a:pt x="0" y="187"/>
                    <a:pt x="55" y="243"/>
                    <a:pt x="121" y="243"/>
                  </a:cubicBezTo>
                  <a:lnTo>
                    <a:pt x="30703" y="243"/>
                  </a:lnTo>
                  <a:cubicBezTo>
                    <a:pt x="30769" y="243"/>
                    <a:pt x="30823" y="187"/>
                    <a:pt x="30823" y="121"/>
                  </a:cubicBezTo>
                  <a:cubicBezTo>
                    <a:pt x="30823" y="55"/>
                    <a:pt x="30767" y="1"/>
                    <a:pt x="30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78"/>
            <p:cNvSpPr/>
            <p:nvPr/>
          </p:nvSpPr>
          <p:spPr>
            <a:xfrm>
              <a:off x="2644918" y="2533889"/>
              <a:ext cx="163747" cy="1291"/>
            </a:xfrm>
            <a:custGeom>
              <a:avLst/>
              <a:gdLst/>
              <a:ahLst/>
              <a:cxnLst/>
              <a:rect l="l" t="t" r="r" b="b"/>
              <a:pathLst>
                <a:path w="30823" h="243" extrusionOk="0">
                  <a:moveTo>
                    <a:pt x="121" y="1"/>
                  </a:moveTo>
                  <a:cubicBezTo>
                    <a:pt x="55" y="1"/>
                    <a:pt x="0" y="55"/>
                    <a:pt x="0" y="121"/>
                  </a:cubicBezTo>
                  <a:cubicBezTo>
                    <a:pt x="0" y="187"/>
                    <a:pt x="55" y="243"/>
                    <a:pt x="121" y="243"/>
                  </a:cubicBezTo>
                  <a:lnTo>
                    <a:pt x="30701" y="243"/>
                  </a:lnTo>
                  <a:cubicBezTo>
                    <a:pt x="30769" y="243"/>
                    <a:pt x="30823" y="187"/>
                    <a:pt x="30823" y="121"/>
                  </a:cubicBezTo>
                  <a:cubicBezTo>
                    <a:pt x="30823" y="55"/>
                    <a:pt x="30767" y="1"/>
                    <a:pt x="30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78"/>
            <p:cNvSpPr/>
            <p:nvPr/>
          </p:nvSpPr>
          <p:spPr>
            <a:xfrm>
              <a:off x="2990071" y="2533889"/>
              <a:ext cx="163753" cy="1291"/>
            </a:xfrm>
            <a:custGeom>
              <a:avLst/>
              <a:gdLst/>
              <a:ahLst/>
              <a:cxnLst/>
              <a:rect l="l" t="t" r="r" b="b"/>
              <a:pathLst>
                <a:path w="30824" h="243" extrusionOk="0">
                  <a:moveTo>
                    <a:pt x="123" y="1"/>
                  </a:moveTo>
                  <a:cubicBezTo>
                    <a:pt x="57" y="1"/>
                    <a:pt x="1" y="55"/>
                    <a:pt x="1" y="121"/>
                  </a:cubicBezTo>
                  <a:cubicBezTo>
                    <a:pt x="1" y="187"/>
                    <a:pt x="57" y="243"/>
                    <a:pt x="123" y="243"/>
                  </a:cubicBezTo>
                  <a:lnTo>
                    <a:pt x="30703" y="243"/>
                  </a:lnTo>
                  <a:cubicBezTo>
                    <a:pt x="30769" y="243"/>
                    <a:pt x="30824" y="187"/>
                    <a:pt x="30824" y="121"/>
                  </a:cubicBezTo>
                  <a:cubicBezTo>
                    <a:pt x="30824" y="55"/>
                    <a:pt x="30769" y="1"/>
                    <a:pt x="30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78"/>
            <p:cNvSpPr/>
            <p:nvPr/>
          </p:nvSpPr>
          <p:spPr>
            <a:xfrm>
              <a:off x="2644918" y="3256825"/>
              <a:ext cx="163758" cy="1291"/>
            </a:xfrm>
            <a:custGeom>
              <a:avLst/>
              <a:gdLst/>
              <a:ahLst/>
              <a:cxnLst/>
              <a:rect l="l" t="t" r="r" b="b"/>
              <a:pathLst>
                <a:path w="30825" h="243" extrusionOk="0">
                  <a:moveTo>
                    <a:pt x="121" y="0"/>
                  </a:moveTo>
                  <a:cubicBezTo>
                    <a:pt x="55" y="0"/>
                    <a:pt x="0" y="55"/>
                    <a:pt x="0" y="122"/>
                  </a:cubicBezTo>
                  <a:cubicBezTo>
                    <a:pt x="0" y="188"/>
                    <a:pt x="55" y="242"/>
                    <a:pt x="121" y="242"/>
                  </a:cubicBezTo>
                  <a:lnTo>
                    <a:pt x="30701" y="242"/>
                  </a:lnTo>
                  <a:cubicBezTo>
                    <a:pt x="30769" y="242"/>
                    <a:pt x="30824" y="190"/>
                    <a:pt x="30823" y="122"/>
                  </a:cubicBezTo>
                  <a:cubicBezTo>
                    <a:pt x="30823" y="56"/>
                    <a:pt x="30767" y="0"/>
                    <a:pt x="30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78"/>
            <p:cNvSpPr/>
            <p:nvPr/>
          </p:nvSpPr>
          <p:spPr>
            <a:xfrm>
              <a:off x="2301427" y="3256825"/>
              <a:ext cx="163758" cy="1291"/>
            </a:xfrm>
            <a:custGeom>
              <a:avLst/>
              <a:gdLst/>
              <a:ahLst/>
              <a:cxnLst/>
              <a:rect l="l" t="t" r="r" b="b"/>
              <a:pathLst>
                <a:path w="30825" h="243" extrusionOk="0">
                  <a:moveTo>
                    <a:pt x="123" y="0"/>
                  </a:moveTo>
                  <a:cubicBezTo>
                    <a:pt x="57" y="0"/>
                    <a:pt x="1" y="55"/>
                    <a:pt x="1" y="122"/>
                  </a:cubicBezTo>
                  <a:cubicBezTo>
                    <a:pt x="1" y="188"/>
                    <a:pt x="57" y="242"/>
                    <a:pt x="123" y="242"/>
                  </a:cubicBezTo>
                  <a:lnTo>
                    <a:pt x="30702" y="242"/>
                  </a:lnTo>
                  <a:cubicBezTo>
                    <a:pt x="30771" y="242"/>
                    <a:pt x="30825" y="190"/>
                    <a:pt x="30823" y="122"/>
                  </a:cubicBezTo>
                  <a:cubicBezTo>
                    <a:pt x="30823" y="56"/>
                    <a:pt x="30769" y="0"/>
                    <a:pt x="307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78"/>
            <p:cNvSpPr/>
            <p:nvPr/>
          </p:nvSpPr>
          <p:spPr>
            <a:xfrm>
              <a:off x="2990102" y="3256847"/>
              <a:ext cx="163753" cy="1291"/>
            </a:xfrm>
            <a:custGeom>
              <a:avLst/>
              <a:gdLst/>
              <a:ahLst/>
              <a:cxnLst/>
              <a:rect l="l" t="t" r="r" b="b"/>
              <a:pathLst>
                <a:path w="30824" h="243" extrusionOk="0">
                  <a:moveTo>
                    <a:pt x="123" y="1"/>
                  </a:moveTo>
                  <a:cubicBezTo>
                    <a:pt x="57" y="1"/>
                    <a:pt x="1" y="55"/>
                    <a:pt x="1" y="121"/>
                  </a:cubicBezTo>
                  <a:cubicBezTo>
                    <a:pt x="1" y="187"/>
                    <a:pt x="57" y="243"/>
                    <a:pt x="123" y="243"/>
                  </a:cubicBezTo>
                  <a:lnTo>
                    <a:pt x="30703" y="243"/>
                  </a:lnTo>
                  <a:cubicBezTo>
                    <a:pt x="30769" y="243"/>
                    <a:pt x="30824" y="187"/>
                    <a:pt x="30824" y="121"/>
                  </a:cubicBezTo>
                  <a:cubicBezTo>
                    <a:pt x="30824" y="55"/>
                    <a:pt x="30769" y="1"/>
                    <a:pt x="30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78"/>
            <p:cNvSpPr/>
            <p:nvPr/>
          </p:nvSpPr>
          <p:spPr>
            <a:xfrm>
              <a:off x="2833559" y="2761962"/>
              <a:ext cx="248503" cy="268106"/>
            </a:xfrm>
            <a:custGeom>
              <a:avLst/>
              <a:gdLst/>
              <a:ahLst/>
              <a:cxnLst/>
              <a:rect l="l" t="t" r="r" b="b"/>
              <a:pathLst>
                <a:path w="46777" h="50467" extrusionOk="0">
                  <a:moveTo>
                    <a:pt x="1" y="1"/>
                  </a:moveTo>
                  <a:lnTo>
                    <a:pt x="1" y="1458"/>
                  </a:lnTo>
                  <a:lnTo>
                    <a:pt x="21544" y="1458"/>
                  </a:lnTo>
                  <a:cubicBezTo>
                    <a:pt x="34653" y="1458"/>
                    <a:pt x="45320" y="12123"/>
                    <a:pt x="45320" y="25233"/>
                  </a:cubicBezTo>
                  <a:cubicBezTo>
                    <a:pt x="45320" y="38344"/>
                    <a:pt x="34653" y="49009"/>
                    <a:pt x="21544" y="49009"/>
                  </a:cubicBezTo>
                  <a:lnTo>
                    <a:pt x="1" y="49009"/>
                  </a:lnTo>
                  <a:lnTo>
                    <a:pt x="1" y="50466"/>
                  </a:lnTo>
                  <a:lnTo>
                    <a:pt x="21544" y="50466"/>
                  </a:lnTo>
                  <a:cubicBezTo>
                    <a:pt x="35457" y="50466"/>
                    <a:pt x="46776" y="39146"/>
                    <a:pt x="46776" y="25233"/>
                  </a:cubicBezTo>
                  <a:cubicBezTo>
                    <a:pt x="46776" y="11322"/>
                    <a:pt x="35457" y="1"/>
                    <a:pt x="21544" y="1"/>
                  </a:cubicBez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07" name="Google Shape;5707;p79"/>
          <p:cNvGrpSpPr/>
          <p:nvPr/>
        </p:nvGrpSpPr>
        <p:grpSpPr>
          <a:xfrm>
            <a:off x="3353582" y="1145627"/>
            <a:ext cx="2363393" cy="1017867"/>
            <a:chOff x="3292400" y="1219146"/>
            <a:chExt cx="2615240" cy="1110239"/>
          </a:xfrm>
        </p:grpSpPr>
        <p:sp>
          <p:nvSpPr>
            <p:cNvPr id="5708" name="Google Shape;5708;p79"/>
            <p:cNvSpPr/>
            <p:nvPr/>
          </p:nvSpPr>
          <p:spPr>
            <a:xfrm>
              <a:off x="3292400" y="1845763"/>
              <a:ext cx="370500" cy="4785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ABBCC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709" name="Google Shape;5709;p79"/>
            <p:cNvSpPr/>
            <p:nvPr/>
          </p:nvSpPr>
          <p:spPr>
            <a:xfrm>
              <a:off x="3292400" y="1314860"/>
              <a:ext cx="370500" cy="4785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710" name="Google Shape;5710;p79"/>
            <p:cNvSpPr txBox="1"/>
            <p:nvPr/>
          </p:nvSpPr>
          <p:spPr>
            <a:xfrm flipH="1">
              <a:off x="3678794" y="1219157"/>
              <a:ext cx="3705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JANUARY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711" name="Google Shape;5711;p79"/>
            <p:cNvSpPr txBox="1"/>
            <p:nvPr/>
          </p:nvSpPr>
          <p:spPr>
            <a:xfrm flipH="1">
              <a:off x="4051671" y="1219146"/>
              <a:ext cx="4014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FEBRUARY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712" name="Google Shape;5712;p79"/>
            <p:cNvSpPr txBox="1"/>
            <p:nvPr/>
          </p:nvSpPr>
          <p:spPr>
            <a:xfrm flipH="1">
              <a:off x="4453057" y="1219146"/>
              <a:ext cx="3480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MARCH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713" name="Google Shape;5713;p79"/>
            <p:cNvSpPr txBox="1"/>
            <p:nvPr/>
          </p:nvSpPr>
          <p:spPr>
            <a:xfrm flipH="1">
              <a:off x="4831790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APRIL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714" name="Google Shape;5714;p79"/>
            <p:cNvSpPr txBox="1"/>
            <p:nvPr/>
          </p:nvSpPr>
          <p:spPr>
            <a:xfrm flipH="1">
              <a:off x="5186134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MAY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715" name="Google Shape;5715;p79"/>
            <p:cNvSpPr txBox="1"/>
            <p:nvPr/>
          </p:nvSpPr>
          <p:spPr>
            <a:xfrm flipH="1">
              <a:off x="5562148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JUNE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716" name="Google Shape;5716;p79"/>
            <p:cNvSpPr txBox="1"/>
            <p:nvPr/>
          </p:nvSpPr>
          <p:spPr>
            <a:xfrm flipH="1">
              <a:off x="3338153" y="1379250"/>
              <a:ext cx="2790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PHASE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717" name="Google Shape;5717;p79"/>
            <p:cNvSpPr txBox="1"/>
            <p:nvPr/>
          </p:nvSpPr>
          <p:spPr>
            <a:xfrm flipH="1">
              <a:off x="3338156" y="1902299"/>
              <a:ext cx="2790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PHASE 2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718" name="Google Shape;5718;p79"/>
            <p:cNvSpPr txBox="1"/>
            <p:nvPr/>
          </p:nvSpPr>
          <p:spPr>
            <a:xfrm flipH="1">
              <a:off x="3344522" y="1537172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719" name="Google Shape;5719;p79"/>
            <p:cNvSpPr txBox="1"/>
            <p:nvPr/>
          </p:nvSpPr>
          <p:spPr>
            <a:xfrm flipH="1">
              <a:off x="3344522" y="1713877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2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720" name="Google Shape;5720;p79"/>
            <p:cNvSpPr txBox="1"/>
            <p:nvPr/>
          </p:nvSpPr>
          <p:spPr>
            <a:xfrm flipH="1">
              <a:off x="3344522" y="2079003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721" name="Google Shape;5721;p79"/>
            <p:cNvSpPr txBox="1"/>
            <p:nvPr/>
          </p:nvSpPr>
          <p:spPr>
            <a:xfrm flipH="1">
              <a:off x="3344527" y="2246885"/>
              <a:ext cx="262200" cy="8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2</a:t>
              </a:r>
              <a:endParaRPr sz="200">
                <a:solidFill>
                  <a:srgbClr val="FFFFFF"/>
                </a:solidFill>
              </a:endParaRPr>
            </a:p>
          </p:txBody>
        </p:sp>
        <p:grpSp>
          <p:nvGrpSpPr>
            <p:cNvPr id="5722" name="Google Shape;5722;p79"/>
            <p:cNvGrpSpPr/>
            <p:nvPr/>
          </p:nvGrpSpPr>
          <p:grpSpPr>
            <a:xfrm>
              <a:off x="3748438" y="1378608"/>
              <a:ext cx="2159202" cy="903971"/>
              <a:chOff x="1683525" y="2179850"/>
              <a:chExt cx="4519050" cy="2134525"/>
            </a:xfrm>
          </p:grpSpPr>
          <p:sp>
            <p:nvSpPr>
              <p:cNvPr id="5723" name="Google Shape;5723;p79"/>
              <p:cNvSpPr/>
              <p:nvPr/>
            </p:nvSpPr>
            <p:spPr>
              <a:xfrm>
                <a:off x="1683525" y="2179850"/>
                <a:ext cx="4519050" cy="53925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7" extrusionOk="0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3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724" name="Google Shape;5724;p79"/>
              <p:cNvSpPr/>
              <p:nvPr/>
            </p:nvSpPr>
            <p:spPr>
              <a:xfrm>
                <a:off x="1683525" y="259597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725" name="Google Shape;5725;p79"/>
              <p:cNvSpPr/>
              <p:nvPr/>
            </p:nvSpPr>
            <p:spPr>
              <a:xfrm>
                <a:off x="1683525" y="3012100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80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2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726" name="Google Shape;5726;p79"/>
              <p:cNvSpPr/>
              <p:nvPr/>
            </p:nvSpPr>
            <p:spPr>
              <a:xfrm>
                <a:off x="1683525" y="342822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727" name="Google Shape;5727;p79"/>
              <p:cNvSpPr/>
              <p:nvPr/>
            </p:nvSpPr>
            <p:spPr>
              <a:xfrm>
                <a:off x="1683525" y="3844350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548" y="1"/>
                    </a:moveTo>
                    <a:cubicBezTo>
                      <a:pt x="251" y="1"/>
                      <a:pt x="1" y="251"/>
                      <a:pt x="1" y="560"/>
                    </a:cubicBezTo>
                    <a:lnTo>
                      <a:pt x="1" y="1608"/>
                    </a:lnTo>
                    <a:cubicBezTo>
                      <a:pt x="1" y="1917"/>
                      <a:pt x="251" y="2156"/>
                      <a:pt x="548" y="2156"/>
                    </a:cubicBezTo>
                    <a:lnTo>
                      <a:pt x="180202" y="2156"/>
                    </a:lnTo>
                    <a:cubicBezTo>
                      <a:pt x="180511" y="2156"/>
                      <a:pt x="180761" y="1917"/>
                      <a:pt x="180761" y="1608"/>
                    </a:cubicBezTo>
                    <a:lnTo>
                      <a:pt x="180761" y="560"/>
                    </a:lnTo>
                    <a:cubicBezTo>
                      <a:pt x="180761" y="251"/>
                      <a:pt x="180511" y="1"/>
                      <a:pt x="180202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728" name="Google Shape;5728;p79"/>
              <p:cNvSpPr/>
              <p:nvPr/>
            </p:nvSpPr>
            <p:spPr>
              <a:xfrm>
                <a:off x="1683525" y="426047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0"/>
                    </a:moveTo>
                    <a:cubicBezTo>
                      <a:pt x="477" y="0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0"/>
                      <a:pt x="179678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729" name="Google Shape;5729;p79"/>
              <p:cNvSpPr/>
              <p:nvPr/>
            </p:nvSpPr>
            <p:spPr>
              <a:xfrm>
                <a:off x="1683525" y="2179850"/>
                <a:ext cx="921275" cy="53925"/>
              </a:xfrm>
              <a:custGeom>
                <a:avLst/>
                <a:gdLst/>
                <a:ahLst/>
                <a:cxnLst/>
                <a:rect l="l" t="t" r="r" b="b"/>
                <a:pathLst>
                  <a:path w="36851" h="2157" extrusionOk="0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35767" y="2156"/>
                    </a:lnTo>
                    <a:cubicBezTo>
                      <a:pt x="36362" y="2156"/>
                      <a:pt x="36851" y="1668"/>
                      <a:pt x="36851" y="1073"/>
                    </a:cubicBezTo>
                    <a:cubicBezTo>
                      <a:pt x="36851" y="477"/>
                      <a:pt x="36362" y="1"/>
                      <a:pt x="35767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730" name="Google Shape;5730;p79"/>
              <p:cNvSpPr/>
              <p:nvPr/>
            </p:nvSpPr>
            <p:spPr>
              <a:xfrm>
                <a:off x="2166625" y="2595975"/>
                <a:ext cx="203690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81476" h="2156" extrusionOk="0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cubicBezTo>
                      <a:pt x="1" y="1668"/>
                      <a:pt x="489" y="2156"/>
                      <a:pt x="1084" y="2156"/>
                    </a:cubicBezTo>
                    <a:lnTo>
                      <a:pt x="80392" y="2156"/>
                    </a:lnTo>
                    <a:cubicBezTo>
                      <a:pt x="80987" y="2156"/>
                      <a:pt x="81475" y="1668"/>
                      <a:pt x="81475" y="1084"/>
                    </a:cubicBezTo>
                    <a:cubicBezTo>
                      <a:pt x="81475" y="489"/>
                      <a:pt x="80987" y="1"/>
                      <a:pt x="80392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731" name="Google Shape;5731;p79"/>
              <p:cNvSpPr/>
              <p:nvPr/>
            </p:nvSpPr>
            <p:spPr>
              <a:xfrm>
                <a:off x="2808675" y="3012100"/>
                <a:ext cx="108200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43280" h="2156" extrusionOk="0"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56"/>
                      <a:pt x="1072" y="2156"/>
                    </a:cubicBezTo>
                    <a:lnTo>
                      <a:pt x="42196" y="2156"/>
                    </a:lnTo>
                    <a:cubicBezTo>
                      <a:pt x="42791" y="2156"/>
                      <a:pt x="43280" y="1668"/>
                      <a:pt x="43280" y="1072"/>
                    </a:cubicBezTo>
                    <a:cubicBezTo>
                      <a:pt x="43280" y="477"/>
                      <a:pt x="42791" y="1"/>
                      <a:pt x="42196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732" name="Google Shape;5732;p79"/>
              <p:cNvSpPr/>
              <p:nvPr/>
            </p:nvSpPr>
            <p:spPr>
              <a:xfrm>
                <a:off x="2942925" y="3428225"/>
                <a:ext cx="20449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81797" h="2156" extrusionOk="0">
                    <a:moveTo>
                      <a:pt x="1084" y="1"/>
                    </a:moveTo>
                    <a:cubicBezTo>
                      <a:pt x="488" y="1"/>
                      <a:pt x="0" y="489"/>
                      <a:pt x="12" y="1084"/>
                    </a:cubicBezTo>
                    <a:cubicBezTo>
                      <a:pt x="12" y="1679"/>
                      <a:pt x="488" y="2156"/>
                      <a:pt x="1084" y="2156"/>
                    </a:cubicBezTo>
                    <a:lnTo>
                      <a:pt x="80713" y="2156"/>
                    </a:lnTo>
                    <a:cubicBezTo>
                      <a:pt x="81308" y="2156"/>
                      <a:pt x="81796" y="1679"/>
                      <a:pt x="81796" y="1084"/>
                    </a:cubicBezTo>
                    <a:cubicBezTo>
                      <a:pt x="81796" y="489"/>
                      <a:pt x="81308" y="1"/>
                      <a:pt x="80713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733" name="Google Shape;5733;p79"/>
              <p:cNvSpPr/>
              <p:nvPr/>
            </p:nvSpPr>
            <p:spPr>
              <a:xfrm>
                <a:off x="3933825" y="3844350"/>
                <a:ext cx="16508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66033" h="2156" extrusionOk="0">
                    <a:moveTo>
                      <a:pt x="548" y="1"/>
                    </a:moveTo>
                    <a:cubicBezTo>
                      <a:pt x="238" y="1"/>
                      <a:pt x="0" y="251"/>
                      <a:pt x="0" y="560"/>
                    </a:cubicBezTo>
                    <a:lnTo>
                      <a:pt x="0" y="1608"/>
                    </a:lnTo>
                    <a:cubicBezTo>
                      <a:pt x="0" y="1917"/>
                      <a:pt x="238" y="2156"/>
                      <a:pt x="548" y="2156"/>
                    </a:cubicBezTo>
                    <a:lnTo>
                      <a:pt x="65472" y="2156"/>
                    </a:lnTo>
                    <a:cubicBezTo>
                      <a:pt x="65782" y="2156"/>
                      <a:pt x="66032" y="1917"/>
                      <a:pt x="66032" y="1608"/>
                    </a:cubicBezTo>
                    <a:lnTo>
                      <a:pt x="66032" y="560"/>
                    </a:lnTo>
                    <a:cubicBezTo>
                      <a:pt x="66032" y="251"/>
                      <a:pt x="65782" y="1"/>
                      <a:pt x="6547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734" name="Google Shape;5734;p79"/>
              <p:cNvSpPr/>
              <p:nvPr/>
            </p:nvSpPr>
            <p:spPr>
              <a:xfrm>
                <a:off x="5058950" y="4260775"/>
                <a:ext cx="1143625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45745" h="2144" extrusionOk="0">
                    <a:moveTo>
                      <a:pt x="1072" y="0"/>
                    </a:moveTo>
                    <a:cubicBezTo>
                      <a:pt x="477" y="0"/>
                      <a:pt x="1" y="477"/>
                      <a:pt x="1" y="1072"/>
                    </a:cubicBezTo>
                    <a:cubicBezTo>
                      <a:pt x="1" y="1667"/>
                      <a:pt x="477" y="2144"/>
                      <a:pt x="1072" y="2144"/>
                    </a:cubicBezTo>
                    <a:lnTo>
                      <a:pt x="44661" y="2144"/>
                    </a:lnTo>
                    <a:cubicBezTo>
                      <a:pt x="45256" y="2144"/>
                      <a:pt x="45744" y="1667"/>
                      <a:pt x="45744" y="1072"/>
                    </a:cubicBezTo>
                    <a:cubicBezTo>
                      <a:pt x="45744" y="477"/>
                      <a:pt x="45256" y="0"/>
                      <a:pt x="44661" y="0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</p:grpSp>
      </p:grpSp>
      <p:graphicFrame>
        <p:nvGraphicFramePr>
          <p:cNvPr id="5735" name="Google Shape;5735;p79"/>
          <p:cNvGraphicFramePr/>
          <p:nvPr/>
        </p:nvGraphicFramePr>
        <p:xfrm>
          <a:off x="5949675" y="232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{E0BA464E-C71E-4583-9A26-486C7F11F249}</a:tableStyleId>
              </a:tblPr>
              <a:tblGrid>
                <a:gridCol w="622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869FB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736" name="Google Shape;5736;p79"/>
          <p:cNvGrpSpPr/>
          <p:nvPr/>
        </p:nvGrpSpPr>
        <p:grpSpPr>
          <a:xfrm>
            <a:off x="5926924" y="3381697"/>
            <a:ext cx="2519825" cy="1001454"/>
            <a:chOff x="1906114" y="789980"/>
            <a:chExt cx="1487676" cy="606868"/>
          </a:xfrm>
        </p:grpSpPr>
        <p:cxnSp>
          <p:nvCxnSpPr>
            <p:cNvPr id="5737" name="Google Shape;5737;p79"/>
            <p:cNvCxnSpPr/>
            <p:nvPr/>
          </p:nvCxnSpPr>
          <p:spPr>
            <a:xfrm rot="10800000">
              <a:off x="2109981" y="1180903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8" name="Google Shape;5738;p79"/>
            <p:cNvCxnSpPr/>
            <p:nvPr/>
          </p:nvCxnSpPr>
          <p:spPr>
            <a:xfrm rot="10800000">
              <a:off x="2109981" y="985080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9" name="Google Shape;5739;p79"/>
            <p:cNvCxnSpPr/>
            <p:nvPr/>
          </p:nvCxnSpPr>
          <p:spPr>
            <a:xfrm rot="10800000">
              <a:off x="2109981" y="1376729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740" name="Google Shape;5740;p79"/>
            <p:cNvSpPr txBox="1"/>
            <p:nvPr/>
          </p:nvSpPr>
          <p:spPr>
            <a:xfrm flipH="1">
              <a:off x="2109710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JANUARY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5741" name="Google Shape;5741;p79"/>
            <p:cNvSpPr txBox="1"/>
            <p:nvPr/>
          </p:nvSpPr>
          <p:spPr>
            <a:xfrm flipH="1">
              <a:off x="2434275" y="789980"/>
              <a:ext cx="2892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FEBRUARY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5742" name="Google Shape;5742;p79"/>
            <p:cNvSpPr txBox="1"/>
            <p:nvPr/>
          </p:nvSpPr>
          <p:spPr>
            <a:xfrm flipH="1">
              <a:off x="2781049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MARCH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5743" name="Google Shape;5743;p79"/>
            <p:cNvSpPr txBox="1"/>
            <p:nvPr/>
          </p:nvSpPr>
          <p:spPr>
            <a:xfrm flipH="1">
              <a:off x="3112690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APRIL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5744" name="Google Shape;5744;p79"/>
            <p:cNvSpPr/>
            <p:nvPr/>
          </p:nvSpPr>
          <p:spPr>
            <a:xfrm>
              <a:off x="2105681" y="964326"/>
              <a:ext cx="2892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79"/>
            <p:cNvSpPr/>
            <p:nvPr/>
          </p:nvSpPr>
          <p:spPr>
            <a:xfrm>
              <a:off x="2109515" y="1159286"/>
              <a:ext cx="280200" cy="426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79"/>
            <p:cNvSpPr/>
            <p:nvPr/>
          </p:nvSpPr>
          <p:spPr>
            <a:xfrm>
              <a:off x="2753389" y="1353677"/>
              <a:ext cx="3255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79"/>
            <p:cNvSpPr/>
            <p:nvPr/>
          </p:nvSpPr>
          <p:spPr>
            <a:xfrm>
              <a:off x="2105681" y="1159287"/>
              <a:ext cx="2892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79"/>
            <p:cNvSpPr/>
            <p:nvPr/>
          </p:nvSpPr>
          <p:spPr>
            <a:xfrm>
              <a:off x="2412005" y="1354248"/>
              <a:ext cx="3255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79"/>
            <p:cNvSpPr/>
            <p:nvPr/>
          </p:nvSpPr>
          <p:spPr>
            <a:xfrm>
              <a:off x="2410087" y="964961"/>
              <a:ext cx="3255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79"/>
            <p:cNvSpPr txBox="1"/>
            <p:nvPr/>
          </p:nvSpPr>
          <p:spPr>
            <a:xfrm flipH="1">
              <a:off x="1906114" y="918164"/>
              <a:ext cx="203400" cy="10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PHASE 1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5751" name="Google Shape;5751;p79"/>
            <p:cNvSpPr txBox="1"/>
            <p:nvPr/>
          </p:nvSpPr>
          <p:spPr>
            <a:xfrm flipH="1">
              <a:off x="1919618" y="1113390"/>
              <a:ext cx="189900" cy="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Task 1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5752" name="Google Shape;5752;p79"/>
            <p:cNvSpPr txBox="1"/>
            <p:nvPr/>
          </p:nvSpPr>
          <p:spPr>
            <a:xfrm flipH="1">
              <a:off x="1906118" y="1304527"/>
              <a:ext cx="203400" cy="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Task 2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5753" name="Google Shape;5753;p79"/>
            <p:cNvSpPr/>
            <p:nvPr/>
          </p:nvSpPr>
          <p:spPr>
            <a:xfrm>
              <a:off x="2750975" y="964961"/>
              <a:ext cx="3255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4" name="Google Shape;5754;p79"/>
          <p:cNvGrpSpPr/>
          <p:nvPr/>
        </p:nvGrpSpPr>
        <p:grpSpPr>
          <a:xfrm>
            <a:off x="726399" y="1190655"/>
            <a:ext cx="2394370" cy="976502"/>
            <a:chOff x="749309" y="1112739"/>
            <a:chExt cx="2371603" cy="976502"/>
          </a:xfrm>
        </p:grpSpPr>
        <p:sp>
          <p:nvSpPr>
            <p:cNvPr id="5755" name="Google Shape;5755;p79"/>
            <p:cNvSpPr/>
            <p:nvPr/>
          </p:nvSpPr>
          <p:spPr>
            <a:xfrm>
              <a:off x="1092126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79"/>
            <p:cNvSpPr/>
            <p:nvPr/>
          </p:nvSpPr>
          <p:spPr>
            <a:xfrm>
              <a:off x="1434943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79"/>
            <p:cNvSpPr/>
            <p:nvPr/>
          </p:nvSpPr>
          <p:spPr>
            <a:xfrm>
              <a:off x="1777760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79"/>
            <p:cNvSpPr/>
            <p:nvPr/>
          </p:nvSpPr>
          <p:spPr>
            <a:xfrm>
              <a:off x="2120578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79"/>
            <p:cNvSpPr/>
            <p:nvPr/>
          </p:nvSpPr>
          <p:spPr>
            <a:xfrm>
              <a:off x="2463395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79"/>
            <p:cNvSpPr/>
            <p:nvPr/>
          </p:nvSpPr>
          <p:spPr>
            <a:xfrm>
              <a:off x="2806212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79"/>
            <p:cNvSpPr/>
            <p:nvPr/>
          </p:nvSpPr>
          <p:spPr>
            <a:xfrm>
              <a:off x="749309" y="1362294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79"/>
            <p:cNvSpPr/>
            <p:nvPr/>
          </p:nvSpPr>
          <p:spPr>
            <a:xfrm>
              <a:off x="1092126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79"/>
            <p:cNvSpPr/>
            <p:nvPr/>
          </p:nvSpPr>
          <p:spPr>
            <a:xfrm>
              <a:off x="1434943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79"/>
            <p:cNvSpPr/>
            <p:nvPr/>
          </p:nvSpPr>
          <p:spPr>
            <a:xfrm>
              <a:off x="1777760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79"/>
            <p:cNvSpPr/>
            <p:nvPr/>
          </p:nvSpPr>
          <p:spPr>
            <a:xfrm>
              <a:off x="2120578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79"/>
            <p:cNvSpPr/>
            <p:nvPr/>
          </p:nvSpPr>
          <p:spPr>
            <a:xfrm>
              <a:off x="2463395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79"/>
            <p:cNvSpPr/>
            <p:nvPr/>
          </p:nvSpPr>
          <p:spPr>
            <a:xfrm>
              <a:off x="2806212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79"/>
            <p:cNvSpPr/>
            <p:nvPr/>
          </p:nvSpPr>
          <p:spPr>
            <a:xfrm>
              <a:off x="749309" y="1611849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79"/>
            <p:cNvSpPr/>
            <p:nvPr/>
          </p:nvSpPr>
          <p:spPr>
            <a:xfrm>
              <a:off x="1092126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79"/>
            <p:cNvSpPr/>
            <p:nvPr/>
          </p:nvSpPr>
          <p:spPr>
            <a:xfrm>
              <a:off x="1434943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79"/>
            <p:cNvSpPr/>
            <p:nvPr/>
          </p:nvSpPr>
          <p:spPr>
            <a:xfrm>
              <a:off x="1777760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79"/>
            <p:cNvSpPr/>
            <p:nvPr/>
          </p:nvSpPr>
          <p:spPr>
            <a:xfrm>
              <a:off x="2120578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79"/>
            <p:cNvSpPr/>
            <p:nvPr/>
          </p:nvSpPr>
          <p:spPr>
            <a:xfrm>
              <a:off x="2463395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79"/>
            <p:cNvSpPr/>
            <p:nvPr/>
          </p:nvSpPr>
          <p:spPr>
            <a:xfrm>
              <a:off x="2806212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79"/>
            <p:cNvSpPr/>
            <p:nvPr/>
          </p:nvSpPr>
          <p:spPr>
            <a:xfrm>
              <a:off x="749309" y="1861404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79"/>
            <p:cNvSpPr/>
            <p:nvPr/>
          </p:nvSpPr>
          <p:spPr>
            <a:xfrm>
              <a:off x="1092126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79"/>
            <p:cNvSpPr/>
            <p:nvPr/>
          </p:nvSpPr>
          <p:spPr>
            <a:xfrm>
              <a:off x="1434943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79"/>
            <p:cNvSpPr/>
            <p:nvPr/>
          </p:nvSpPr>
          <p:spPr>
            <a:xfrm>
              <a:off x="1777760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79"/>
            <p:cNvSpPr/>
            <p:nvPr/>
          </p:nvSpPr>
          <p:spPr>
            <a:xfrm>
              <a:off x="2120578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79"/>
            <p:cNvSpPr/>
            <p:nvPr/>
          </p:nvSpPr>
          <p:spPr>
            <a:xfrm>
              <a:off x="2463395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79"/>
            <p:cNvSpPr/>
            <p:nvPr/>
          </p:nvSpPr>
          <p:spPr>
            <a:xfrm>
              <a:off x="2806212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79"/>
            <p:cNvSpPr/>
            <p:nvPr/>
          </p:nvSpPr>
          <p:spPr>
            <a:xfrm>
              <a:off x="749309" y="1112739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79"/>
            <p:cNvSpPr/>
            <p:nvPr/>
          </p:nvSpPr>
          <p:spPr>
            <a:xfrm>
              <a:off x="1434877" y="1258345"/>
              <a:ext cx="16857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79"/>
            <p:cNvSpPr/>
            <p:nvPr/>
          </p:nvSpPr>
          <p:spPr>
            <a:xfrm>
              <a:off x="1777683" y="2010641"/>
              <a:ext cx="10002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79"/>
            <p:cNvSpPr/>
            <p:nvPr/>
          </p:nvSpPr>
          <p:spPr>
            <a:xfrm>
              <a:off x="1092070" y="1759876"/>
              <a:ext cx="6576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79"/>
            <p:cNvSpPr/>
            <p:nvPr/>
          </p:nvSpPr>
          <p:spPr>
            <a:xfrm>
              <a:off x="2463277" y="1759876"/>
              <a:ext cx="6576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5787" name="Google Shape;5787;p79"/>
          <p:cNvGraphicFramePr/>
          <p:nvPr/>
        </p:nvGraphicFramePr>
        <p:xfrm>
          <a:off x="5949700" y="1188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{E0BA464E-C71E-4583-9A26-486C7F11F249}</a:tableStyleId>
              </a:tblPr>
              <a:tblGrid>
                <a:gridCol w="622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5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788" name="Google Shape;5788;p79"/>
          <p:cNvGraphicFramePr/>
          <p:nvPr/>
        </p:nvGraphicFramePr>
        <p:xfrm>
          <a:off x="3356413" y="232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{E0BA464E-C71E-4583-9A26-486C7F11F249}</a:tableStyleId>
              </a:tblPr>
              <a:tblGrid>
                <a:gridCol w="59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0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94A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789" name="Google Shape;5789;p79"/>
          <p:cNvGrpSpPr/>
          <p:nvPr/>
        </p:nvGrpSpPr>
        <p:grpSpPr>
          <a:xfrm>
            <a:off x="4100342" y="2709743"/>
            <a:ext cx="1517436" cy="74460"/>
            <a:chOff x="3980086" y="2804397"/>
            <a:chExt cx="1227600" cy="66900"/>
          </a:xfrm>
        </p:grpSpPr>
        <p:sp>
          <p:nvSpPr>
            <p:cNvPr id="5790" name="Google Shape;5790;p79"/>
            <p:cNvSpPr/>
            <p:nvPr/>
          </p:nvSpPr>
          <p:spPr>
            <a:xfrm rot="5400000" flipH="1">
              <a:off x="4560736" y="2223904"/>
              <a:ext cx="66300" cy="12276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F4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79"/>
            <p:cNvSpPr/>
            <p:nvPr/>
          </p:nvSpPr>
          <p:spPr>
            <a:xfrm rot="5400000" flipH="1">
              <a:off x="4086125" y="2698647"/>
              <a:ext cx="66900" cy="2784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2" name="Google Shape;5792;p79"/>
          <p:cNvGrpSpPr/>
          <p:nvPr/>
        </p:nvGrpSpPr>
        <p:grpSpPr>
          <a:xfrm>
            <a:off x="4725406" y="3002330"/>
            <a:ext cx="892956" cy="74460"/>
            <a:chOff x="3980086" y="2804397"/>
            <a:chExt cx="1227600" cy="66900"/>
          </a:xfrm>
        </p:grpSpPr>
        <p:sp>
          <p:nvSpPr>
            <p:cNvPr id="5793" name="Google Shape;5793;p79"/>
            <p:cNvSpPr/>
            <p:nvPr/>
          </p:nvSpPr>
          <p:spPr>
            <a:xfrm rot="5400000" flipH="1">
              <a:off x="4560736" y="2223904"/>
              <a:ext cx="66300" cy="12276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F4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79"/>
            <p:cNvSpPr/>
            <p:nvPr/>
          </p:nvSpPr>
          <p:spPr>
            <a:xfrm rot="5400000" flipH="1">
              <a:off x="4086125" y="2698647"/>
              <a:ext cx="66900" cy="2784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5" name="Google Shape;5795;p79"/>
          <p:cNvGrpSpPr/>
          <p:nvPr/>
        </p:nvGrpSpPr>
        <p:grpSpPr>
          <a:xfrm>
            <a:off x="3358498" y="3361213"/>
            <a:ext cx="2363244" cy="1005943"/>
            <a:chOff x="3358415" y="3361302"/>
            <a:chExt cx="2363244" cy="1024695"/>
          </a:xfrm>
        </p:grpSpPr>
        <p:grpSp>
          <p:nvGrpSpPr>
            <p:cNvPr id="5796" name="Google Shape;5796;p79"/>
            <p:cNvGrpSpPr/>
            <p:nvPr/>
          </p:nvGrpSpPr>
          <p:grpSpPr>
            <a:xfrm>
              <a:off x="3358415" y="3361302"/>
              <a:ext cx="441300" cy="1024695"/>
              <a:chOff x="3358415" y="3361302"/>
              <a:chExt cx="441300" cy="1024695"/>
            </a:xfrm>
          </p:grpSpPr>
          <p:sp>
            <p:nvSpPr>
              <p:cNvPr id="5797" name="Google Shape;5797;p79"/>
              <p:cNvSpPr/>
              <p:nvPr/>
            </p:nvSpPr>
            <p:spPr>
              <a:xfrm>
                <a:off x="3358415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8" name="Google Shape;5798;p79"/>
              <p:cNvSpPr/>
              <p:nvPr/>
            </p:nvSpPr>
            <p:spPr>
              <a:xfrm>
                <a:off x="3358415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9" name="Google Shape;5799;p79"/>
              <p:cNvSpPr/>
              <p:nvPr/>
            </p:nvSpPr>
            <p:spPr>
              <a:xfrm>
                <a:off x="3358415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0" name="Google Shape;5800;p79"/>
              <p:cNvSpPr/>
              <p:nvPr/>
            </p:nvSpPr>
            <p:spPr>
              <a:xfrm>
                <a:off x="3358415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1" name="Google Shape;5801;p79"/>
              <p:cNvSpPr/>
              <p:nvPr/>
            </p:nvSpPr>
            <p:spPr>
              <a:xfrm>
                <a:off x="3358415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2" name="Google Shape;5802;p79"/>
              <p:cNvSpPr/>
              <p:nvPr/>
            </p:nvSpPr>
            <p:spPr>
              <a:xfrm>
                <a:off x="3358415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03" name="Google Shape;5803;p79"/>
            <p:cNvGrpSpPr/>
            <p:nvPr/>
          </p:nvGrpSpPr>
          <p:grpSpPr>
            <a:xfrm>
              <a:off x="3838901" y="3361302"/>
              <a:ext cx="441300" cy="1024695"/>
              <a:chOff x="3838901" y="3361302"/>
              <a:chExt cx="441300" cy="1024695"/>
            </a:xfrm>
          </p:grpSpPr>
          <p:sp>
            <p:nvSpPr>
              <p:cNvPr id="5804" name="Google Shape;5804;p79"/>
              <p:cNvSpPr/>
              <p:nvPr/>
            </p:nvSpPr>
            <p:spPr>
              <a:xfrm>
                <a:off x="3838901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5" name="Google Shape;5805;p79"/>
              <p:cNvSpPr/>
              <p:nvPr/>
            </p:nvSpPr>
            <p:spPr>
              <a:xfrm>
                <a:off x="3838901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6" name="Google Shape;5806;p79"/>
              <p:cNvSpPr/>
              <p:nvPr/>
            </p:nvSpPr>
            <p:spPr>
              <a:xfrm>
                <a:off x="3838901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7" name="Google Shape;5807;p79"/>
              <p:cNvSpPr/>
              <p:nvPr/>
            </p:nvSpPr>
            <p:spPr>
              <a:xfrm>
                <a:off x="3838901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8" name="Google Shape;5808;p79"/>
              <p:cNvSpPr/>
              <p:nvPr/>
            </p:nvSpPr>
            <p:spPr>
              <a:xfrm>
                <a:off x="3838901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9" name="Google Shape;5809;p79"/>
              <p:cNvSpPr/>
              <p:nvPr/>
            </p:nvSpPr>
            <p:spPr>
              <a:xfrm>
                <a:off x="3838901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10" name="Google Shape;5810;p79"/>
            <p:cNvGrpSpPr/>
            <p:nvPr/>
          </p:nvGrpSpPr>
          <p:grpSpPr>
            <a:xfrm>
              <a:off x="4319387" y="3361302"/>
              <a:ext cx="441300" cy="1024695"/>
              <a:chOff x="4319387" y="3361302"/>
              <a:chExt cx="441300" cy="1024695"/>
            </a:xfrm>
          </p:grpSpPr>
          <p:sp>
            <p:nvSpPr>
              <p:cNvPr id="5811" name="Google Shape;5811;p79"/>
              <p:cNvSpPr/>
              <p:nvPr/>
            </p:nvSpPr>
            <p:spPr>
              <a:xfrm>
                <a:off x="4319387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2" name="Google Shape;5812;p79"/>
              <p:cNvSpPr/>
              <p:nvPr/>
            </p:nvSpPr>
            <p:spPr>
              <a:xfrm>
                <a:off x="4319387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3" name="Google Shape;5813;p79"/>
              <p:cNvSpPr/>
              <p:nvPr/>
            </p:nvSpPr>
            <p:spPr>
              <a:xfrm>
                <a:off x="4319387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4" name="Google Shape;5814;p79"/>
              <p:cNvSpPr/>
              <p:nvPr/>
            </p:nvSpPr>
            <p:spPr>
              <a:xfrm>
                <a:off x="4319387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5" name="Google Shape;5815;p79"/>
              <p:cNvSpPr/>
              <p:nvPr/>
            </p:nvSpPr>
            <p:spPr>
              <a:xfrm>
                <a:off x="4319387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6" name="Google Shape;5816;p79"/>
              <p:cNvSpPr/>
              <p:nvPr/>
            </p:nvSpPr>
            <p:spPr>
              <a:xfrm>
                <a:off x="4319387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17" name="Google Shape;5817;p79"/>
            <p:cNvGrpSpPr/>
            <p:nvPr/>
          </p:nvGrpSpPr>
          <p:grpSpPr>
            <a:xfrm>
              <a:off x="4799873" y="3361302"/>
              <a:ext cx="441300" cy="1024695"/>
              <a:chOff x="4799873" y="3361302"/>
              <a:chExt cx="441300" cy="1024695"/>
            </a:xfrm>
          </p:grpSpPr>
          <p:sp>
            <p:nvSpPr>
              <p:cNvPr id="5818" name="Google Shape;5818;p79"/>
              <p:cNvSpPr/>
              <p:nvPr/>
            </p:nvSpPr>
            <p:spPr>
              <a:xfrm>
                <a:off x="4799873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9" name="Google Shape;5819;p79"/>
              <p:cNvSpPr/>
              <p:nvPr/>
            </p:nvSpPr>
            <p:spPr>
              <a:xfrm>
                <a:off x="4799873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0" name="Google Shape;5820;p79"/>
              <p:cNvSpPr/>
              <p:nvPr/>
            </p:nvSpPr>
            <p:spPr>
              <a:xfrm>
                <a:off x="4799873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1" name="Google Shape;5821;p79"/>
              <p:cNvSpPr/>
              <p:nvPr/>
            </p:nvSpPr>
            <p:spPr>
              <a:xfrm>
                <a:off x="4799873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2" name="Google Shape;5822;p79"/>
              <p:cNvSpPr/>
              <p:nvPr/>
            </p:nvSpPr>
            <p:spPr>
              <a:xfrm>
                <a:off x="4799873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3" name="Google Shape;5823;p79"/>
              <p:cNvSpPr/>
              <p:nvPr/>
            </p:nvSpPr>
            <p:spPr>
              <a:xfrm>
                <a:off x="4799873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24" name="Google Shape;5824;p79"/>
            <p:cNvGrpSpPr/>
            <p:nvPr/>
          </p:nvGrpSpPr>
          <p:grpSpPr>
            <a:xfrm>
              <a:off x="5280360" y="3361302"/>
              <a:ext cx="441300" cy="1024695"/>
              <a:chOff x="5280360" y="3361302"/>
              <a:chExt cx="441300" cy="1024695"/>
            </a:xfrm>
          </p:grpSpPr>
          <p:sp>
            <p:nvSpPr>
              <p:cNvPr id="5825" name="Google Shape;5825;p79"/>
              <p:cNvSpPr/>
              <p:nvPr/>
            </p:nvSpPr>
            <p:spPr>
              <a:xfrm>
                <a:off x="5280360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6" name="Google Shape;5826;p79"/>
              <p:cNvSpPr/>
              <p:nvPr/>
            </p:nvSpPr>
            <p:spPr>
              <a:xfrm>
                <a:off x="5280360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7" name="Google Shape;5827;p79"/>
              <p:cNvSpPr/>
              <p:nvPr/>
            </p:nvSpPr>
            <p:spPr>
              <a:xfrm>
                <a:off x="5280360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8" name="Google Shape;5828;p79"/>
              <p:cNvSpPr/>
              <p:nvPr/>
            </p:nvSpPr>
            <p:spPr>
              <a:xfrm>
                <a:off x="5280360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9" name="Google Shape;5829;p79"/>
              <p:cNvSpPr/>
              <p:nvPr/>
            </p:nvSpPr>
            <p:spPr>
              <a:xfrm>
                <a:off x="5280360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0" name="Google Shape;5830;p79"/>
              <p:cNvSpPr/>
              <p:nvPr/>
            </p:nvSpPr>
            <p:spPr>
              <a:xfrm>
                <a:off x="5280360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aphicFrame>
        <p:nvGraphicFramePr>
          <p:cNvPr id="5831" name="Google Shape;5831;p79"/>
          <p:cNvGraphicFramePr/>
          <p:nvPr/>
        </p:nvGraphicFramePr>
        <p:xfrm>
          <a:off x="724925" y="232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{E0BA464E-C71E-4583-9A26-486C7F11F249}</a:tableStyleId>
              </a:tblPr>
              <a:tblGrid>
                <a:gridCol w="60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0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0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3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94A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832" name="Google Shape;5832;p79"/>
          <p:cNvGrpSpPr/>
          <p:nvPr/>
        </p:nvGrpSpPr>
        <p:grpSpPr>
          <a:xfrm>
            <a:off x="726450" y="3372825"/>
            <a:ext cx="2403614" cy="1005900"/>
            <a:chOff x="726450" y="3372825"/>
            <a:chExt cx="2403614" cy="1005900"/>
          </a:xfrm>
        </p:grpSpPr>
        <p:grpSp>
          <p:nvGrpSpPr>
            <p:cNvPr id="5833" name="Google Shape;5833;p79"/>
            <p:cNvGrpSpPr/>
            <p:nvPr/>
          </p:nvGrpSpPr>
          <p:grpSpPr>
            <a:xfrm>
              <a:off x="726450" y="3696000"/>
              <a:ext cx="2403614" cy="500898"/>
              <a:chOff x="726450" y="3696000"/>
              <a:chExt cx="2403614" cy="500898"/>
            </a:xfrm>
          </p:grpSpPr>
          <p:sp>
            <p:nvSpPr>
              <p:cNvPr id="5834" name="Google Shape;5834;p79"/>
              <p:cNvSpPr/>
              <p:nvPr/>
            </p:nvSpPr>
            <p:spPr>
              <a:xfrm>
                <a:off x="726450" y="3696000"/>
                <a:ext cx="2403600" cy="167100"/>
              </a:xfrm>
              <a:prstGeom prst="rect">
                <a:avLst/>
              </a:pr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5835" name="Google Shape;5835;p79"/>
              <p:cNvSpPr/>
              <p:nvPr/>
            </p:nvSpPr>
            <p:spPr>
              <a:xfrm>
                <a:off x="726464" y="4029798"/>
                <a:ext cx="2403600" cy="167100"/>
              </a:xfrm>
              <a:prstGeom prst="rect">
                <a:avLst/>
              </a:pr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</p:grpSp>
        <p:grpSp>
          <p:nvGrpSpPr>
            <p:cNvPr id="5836" name="Google Shape;5836;p79"/>
            <p:cNvGrpSpPr/>
            <p:nvPr/>
          </p:nvGrpSpPr>
          <p:grpSpPr>
            <a:xfrm>
              <a:off x="1348050" y="3372825"/>
              <a:ext cx="1720425" cy="1005900"/>
              <a:chOff x="1348050" y="3372825"/>
              <a:chExt cx="1720425" cy="1005900"/>
            </a:xfrm>
          </p:grpSpPr>
          <p:sp>
            <p:nvSpPr>
              <p:cNvPr id="5837" name="Google Shape;5837;p79"/>
              <p:cNvSpPr/>
              <p:nvPr/>
            </p:nvSpPr>
            <p:spPr>
              <a:xfrm>
                <a:off x="1348050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5838" name="Google Shape;5838;p79"/>
              <p:cNvSpPr/>
              <p:nvPr/>
            </p:nvSpPr>
            <p:spPr>
              <a:xfrm>
                <a:off x="1701356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5839" name="Google Shape;5839;p79"/>
              <p:cNvSpPr/>
              <p:nvPr/>
            </p:nvSpPr>
            <p:spPr>
              <a:xfrm>
                <a:off x="2054663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5840" name="Google Shape;5840;p79"/>
              <p:cNvSpPr/>
              <p:nvPr/>
            </p:nvSpPr>
            <p:spPr>
              <a:xfrm>
                <a:off x="2407969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5841" name="Google Shape;5841;p79"/>
              <p:cNvSpPr/>
              <p:nvPr/>
            </p:nvSpPr>
            <p:spPr>
              <a:xfrm>
                <a:off x="2761275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</p:grpSp>
        <p:grpSp>
          <p:nvGrpSpPr>
            <p:cNvPr id="5842" name="Google Shape;5842;p79"/>
            <p:cNvGrpSpPr/>
            <p:nvPr/>
          </p:nvGrpSpPr>
          <p:grpSpPr>
            <a:xfrm>
              <a:off x="1455707" y="3731058"/>
              <a:ext cx="1491150" cy="417657"/>
              <a:chOff x="1455707" y="3731058"/>
              <a:chExt cx="1491150" cy="417657"/>
            </a:xfrm>
          </p:grpSpPr>
          <p:grpSp>
            <p:nvGrpSpPr>
              <p:cNvPr id="5843" name="Google Shape;5843;p79"/>
              <p:cNvGrpSpPr/>
              <p:nvPr/>
            </p:nvGrpSpPr>
            <p:grpSpPr>
              <a:xfrm>
                <a:off x="1472938" y="3745828"/>
                <a:ext cx="72126" cy="53788"/>
                <a:chOff x="1472938" y="3745828"/>
                <a:chExt cx="72126" cy="53788"/>
              </a:xfrm>
            </p:grpSpPr>
            <p:sp>
              <p:nvSpPr>
                <p:cNvPr id="5844" name="Google Shape;5844;p79"/>
                <p:cNvSpPr/>
                <p:nvPr/>
              </p:nvSpPr>
              <p:spPr>
                <a:xfrm>
                  <a:off x="1472938" y="3763820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5" name="Google Shape;5845;p79"/>
                <p:cNvSpPr/>
                <p:nvPr/>
              </p:nvSpPr>
              <p:spPr>
                <a:xfrm>
                  <a:off x="1490853" y="3745828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46" name="Google Shape;5846;p79"/>
              <p:cNvGrpSpPr/>
              <p:nvPr/>
            </p:nvGrpSpPr>
            <p:grpSpPr>
              <a:xfrm>
                <a:off x="1819181" y="4089633"/>
                <a:ext cx="72126" cy="53788"/>
                <a:chOff x="1819181" y="4089633"/>
                <a:chExt cx="72126" cy="53788"/>
              </a:xfrm>
            </p:grpSpPr>
            <p:sp>
              <p:nvSpPr>
                <p:cNvPr id="5847" name="Google Shape;5847;p79"/>
                <p:cNvSpPr/>
                <p:nvPr/>
              </p:nvSpPr>
              <p:spPr>
                <a:xfrm>
                  <a:off x="1819181" y="4107625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8" name="Google Shape;5848;p79"/>
                <p:cNvSpPr/>
                <p:nvPr/>
              </p:nvSpPr>
              <p:spPr>
                <a:xfrm>
                  <a:off x="1837096" y="4089633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49" name="Google Shape;5849;p79"/>
              <p:cNvGrpSpPr/>
              <p:nvPr/>
            </p:nvGrpSpPr>
            <p:grpSpPr>
              <a:xfrm>
                <a:off x="1455707" y="4084171"/>
                <a:ext cx="64321" cy="64544"/>
                <a:chOff x="1455707" y="4084171"/>
                <a:chExt cx="64321" cy="64544"/>
              </a:xfrm>
            </p:grpSpPr>
            <p:sp>
              <p:nvSpPr>
                <p:cNvPr id="5850" name="Google Shape;5850;p79"/>
                <p:cNvSpPr/>
                <p:nvPr/>
              </p:nvSpPr>
              <p:spPr>
                <a:xfrm>
                  <a:off x="1478676" y="4084402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1" name="Google Shape;5851;p79"/>
                <p:cNvSpPr/>
                <p:nvPr/>
              </p:nvSpPr>
              <p:spPr>
                <a:xfrm>
                  <a:off x="1455707" y="4084171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52" name="Google Shape;5852;p79"/>
              <p:cNvGrpSpPr/>
              <p:nvPr/>
            </p:nvGrpSpPr>
            <p:grpSpPr>
              <a:xfrm>
                <a:off x="1818610" y="3731058"/>
                <a:ext cx="64321" cy="64544"/>
                <a:chOff x="1818610" y="3731058"/>
                <a:chExt cx="64321" cy="64544"/>
              </a:xfrm>
            </p:grpSpPr>
            <p:sp>
              <p:nvSpPr>
                <p:cNvPr id="5853" name="Google Shape;5853;p79"/>
                <p:cNvSpPr/>
                <p:nvPr/>
              </p:nvSpPr>
              <p:spPr>
                <a:xfrm>
                  <a:off x="1841579" y="3731290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4" name="Google Shape;5854;p79"/>
                <p:cNvSpPr/>
                <p:nvPr/>
              </p:nvSpPr>
              <p:spPr>
                <a:xfrm>
                  <a:off x="1818610" y="3731058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55" name="Google Shape;5855;p79"/>
              <p:cNvGrpSpPr/>
              <p:nvPr/>
            </p:nvGrpSpPr>
            <p:grpSpPr>
              <a:xfrm>
                <a:off x="2172491" y="4089633"/>
                <a:ext cx="72126" cy="53788"/>
                <a:chOff x="2172491" y="4089633"/>
                <a:chExt cx="72126" cy="53788"/>
              </a:xfrm>
            </p:grpSpPr>
            <p:sp>
              <p:nvSpPr>
                <p:cNvPr id="5856" name="Google Shape;5856;p79"/>
                <p:cNvSpPr/>
                <p:nvPr/>
              </p:nvSpPr>
              <p:spPr>
                <a:xfrm>
                  <a:off x="2172491" y="4107625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7" name="Google Shape;5857;p79"/>
                <p:cNvSpPr/>
                <p:nvPr/>
              </p:nvSpPr>
              <p:spPr>
                <a:xfrm>
                  <a:off x="2190406" y="4089633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58" name="Google Shape;5858;p79"/>
              <p:cNvGrpSpPr/>
              <p:nvPr/>
            </p:nvGrpSpPr>
            <p:grpSpPr>
              <a:xfrm>
                <a:off x="2171920" y="3731058"/>
                <a:ext cx="64321" cy="64544"/>
                <a:chOff x="2171920" y="3731058"/>
                <a:chExt cx="64321" cy="64544"/>
              </a:xfrm>
            </p:grpSpPr>
            <p:sp>
              <p:nvSpPr>
                <p:cNvPr id="5859" name="Google Shape;5859;p79"/>
                <p:cNvSpPr/>
                <p:nvPr/>
              </p:nvSpPr>
              <p:spPr>
                <a:xfrm>
                  <a:off x="2194889" y="3731290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0" name="Google Shape;5860;p79"/>
                <p:cNvSpPr/>
                <p:nvPr/>
              </p:nvSpPr>
              <p:spPr>
                <a:xfrm>
                  <a:off x="2171920" y="3731058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61" name="Google Shape;5861;p79"/>
              <p:cNvGrpSpPr/>
              <p:nvPr/>
            </p:nvGrpSpPr>
            <p:grpSpPr>
              <a:xfrm>
                <a:off x="2874730" y="3745828"/>
                <a:ext cx="72126" cy="53788"/>
                <a:chOff x="2874730" y="3745828"/>
                <a:chExt cx="72126" cy="53788"/>
              </a:xfrm>
            </p:grpSpPr>
            <p:sp>
              <p:nvSpPr>
                <p:cNvPr id="5862" name="Google Shape;5862;p79"/>
                <p:cNvSpPr/>
                <p:nvPr/>
              </p:nvSpPr>
              <p:spPr>
                <a:xfrm>
                  <a:off x="2874730" y="3763820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3" name="Google Shape;5863;p79"/>
                <p:cNvSpPr/>
                <p:nvPr/>
              </p:nvSpPr>
              <p:spPr>
                <a:xfrm>
                  <a:off x="2892645" y="3745828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64" name="Google Shape;5864;p79"/>
              <p:cNvGrpSpPr/>
              <p:nvPr/>
            </p:nvGrpSpPr>
            <p:grpSpPr>
              <a:xfrm>
                <a:off x="2878589" y="4081481"/>
                <a:ext cx="64321" cy="64544"/>
                <a:chOff x="2878589" y="4081481"/>
                <a:chExt cx="64321" cy="64544"/>
              </a:xfrm>
            </p:grpSpPr>
            <p:sp>
              <p:nvSpPr>
                <p:cNvPr id="5865" name="Google Shape;5865;p79"/>
                <p:cNvSpPr/>
                <p:nvPr/>
              </p:nvSpPr>
              <p:spPr>
                <a:xfrm>
                  <a:off x="2901559" y="4081712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6" name="Google Shape;5866;p79"/>
                <p:cNvSpPr/>
                <p:nvPr/>
              </p:nvSpPr>
              <p:spPr>
                <a:xfrm>
                  <a:off x="2878589" y="4081481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67" name="Google Shape;5867;p79"/>
              <p:cNvGrpSpPr/>
              <p:nvPr/>
            </p:nvGrpSpPr>
            <p:grpSpPr>
              <a:xfrm>
                <a:off x="2525796" y="4089633"/>
                <a:ext cx="72126" cy="53788"/>
                <a:chOff x="2525796" y="4089633"/>
                <a:chExt cx="72126" cy="53788"/>
              </a:xfrm>
            </p:grpSpPr>
            <p:sp>
              <p:nvSpPr>
                <p:cNvPr id="5868" name="Google Shape;5868;p79"/>
                <p:cNvSpPr/>
                <p:nvPr/>
              </p:nvSpPr>
              <p:spPr>
                <a:xfrm>
                  <a:off x="2525796" y="4107625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9" name="Google Shape;5869;p79"/>
                <p:cNvSpPr/>
                <p:nvPr/>
              </p:nvSpPr>
              <p:spPr>
                <a:xfrm>
                  <a:off x="2543711" y="4089633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70" name="Google Shape;5870;p79"/>
              <p:cNvGrpSpPr/>
              <p:nvPr/>
            </p:nvGrpSpPr>
            <p:grpSpPr>
              <a:xfrm>
                <a:off x="2525225" y="3731058"/>
                <a:ext cx="64321" cy="64544"/>
                <a:chOff x="2525225" y="3731058"/>
                <a:chExt cx="64321" cy="64544"/>
              </a:xfrm>
            </p:grpSpPr>
            <p:sp>
              <p:nvSpPr>
                <p:cNvPr id="5871" name="Google Shape;5871;p79"/>
                <p:cNvSpPr/>
                <p:nvPr/>
              </p:nvSpPr>
              <p:spPr>
                <a:xfrm>
                  <a:off x="2548194" y="3731290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2" name="Google Shape;5872;p79"/>
                <p:cNvSpPr/>
                <p:nvPr/>
              </p:nvSpPr>
              <p:spPr>
                <a:xfrm>
                  <a:off x="2525225" y="3731058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7" name="Google Shape;5877;p80"/>
          <p:cNvGrpSpPr/>
          <p:nvPr/>
        </p:nvGrpSpPr>
        <p:grpSpPr>
          <a:xfrm>
            <a:off x="732428" y="1171356"/>
            <a:ext cx="845921" cy="690752"/>
            <a:chOff x="732428" y="1198513"/>
            <a:chExt cx="845921" cy="690752"/>
          </a:xfrm>
        </p:grpSpPr>
        <p:grpSp>
          <p:nvGrpSpPr>
            <p:cNvPr id="5878" name="Google Shape;5878;p80"/>
            <p:cNvGrpSpPr/>
            <p:nvPr/>
          </p:nvGrpSpPr>
          <p:grpSpPr>
            <a:xfrm>
              <a:off x="823030" y="1198513"/>
              <a:ext cx="755319" cy="690752"/>
              <a:chOff x="823030" y="1198513"/>
              <a:chExt cx="755319" cy="690752"/>
            </a:xfrm>
          </p:grpSpPr>
          <p:sp>
            <p:nvSpPr>
              <p:cNvPr id="5879" name="Google Shape;5879;p80"/>
              <p:cNvSpPr/>
              <p:nvPr/>
            </p:nvSpPr>
            <p:spPr>
              <a:xfrm>
                <a:off x="823030" y="1198513"/>
                <a:ext cx="755319" cy="690752"/>
              </a:xfrm>
              <a:custGeom>
                <a:avLst/>
                <a:gdLst/>
                <a:ahLst/>
                <a:cxnLst/>
                <a:rect l="l" t="t" r="r" b="b"/>
                <a:pathLst>
                  <a:path w="46769" h="42771" extrusionOk="0">
                    <a:moveTo>
                      <a:pt x="21384" y="0"/>
                    </a:moveTo>
                    <a:cubicBezTo>
                      <a:pt x="9575" y="0"/>
                      <a:pt x="0" y="9575"/>
                      <a:pt x="0" y="21386"/>
                    </a:cubicBezTo>
                    <a:cubicBezTo>
                      <a:pt x="0" y="33196"/>
                      <a:pt x="9575" y="42770"/>
                      <a:pt x="21384" y="42770"/>
                    </a:cubicBezTo>
                    <a:cubicBezTo>
                      <a:pt x="33196" y="42770"/>
                      <a:pt x="42770" y="33196"/>
                      <a:pt x="42770" y="21386"/>
                    </a:cubicBezTo>
                    <a:cubicBezTo>
                      <a:pt x="42770" y="16313"/>
                      <a:pt x="41002" y="11653"/>
                      <a:pt x="38053" y="7988"/>
                    </a:cubicBezTo>
                    <a:lnTo>
                      <a:pt x="42775" y="7988"/>
                    </a:lnTo>
                    <a:cubicBezTo>
                      <a:pt x="44970" y="7988"/>
                      <a:pt x="46769" y="6191"/>
                      <a:pt x="46769" y="3994"/>
                    </a:cubicBezTo>
                    <a:cubicBezTo>
                      <a:pt x="46769" y="1797"/>
                      <a:pt x="44972" y="0"/>
                      <a:pt x="42775" y="0"/>
                    </a:cubicBezTo>
                    <a:lnTo>
                      <a:pt x="22286" y="0"/>
                    </a:lnTo>
                    <a:cubicBezTo>
                      <a:pt x="22196" y="0"/>
                      <a:pt x="22105" y="5"/>
                      <a:pt x="22018" y="10"/>
                    </a:cubicBezTo>
                    <a:cubicBezTo>
                      <a:pt x="21807" y="3"/>
                      <a:pt x="21597" y="0"/>
                      <a:pt x="21384" y="0"/>
                    </a:cubicBezTo>
                    <a:close/>
                  </a:path>
                </a:pathLst>
              </a:custGeom>
              <a:solidFill>
                <a:srgbClr val="325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0" name="Google Shape;5880;p80"/>
              <p:cNvSpPr/>
              <p:nvPr/>
            </p:nvSpPr>
            <p:spPr>
              <a:xfrm>
                <a:off x="1470047" y="1217877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1"/>
                    </a:moveTo>
                    <a:cubicBezTo>
                      <a:pt x="1231" y="1"/>
                      <a:pt x="1" y="1230"/>
                      <a:pt x="1" y="2749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9"/>
                    </a:cubicBezTo>
                    <a:cubicBezTo>
                      <a:pt x="5495" y="1230"/>
                      <a:pt x="4265" y="1"/>
                      <a:pt x="274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81" name="Google Shape;5881;p80"/>
            <p:cNvGrpSpPr/>
            <p:nvPr/>
          </p:nvGrpSpPr>
          <p:grpSpPr>
            <a:xfrm>
              <a:off x="732428" y="1239937"/>
              <a:ext cx="739912" cy="607886"/>
              <a:chOff x="732428" y="1239937"/>
              <a:chExt cx="739912" cy="607886"/>
            </a:xfrm>
          </p:grpSpPr>
          <p:sp>
            <p:nvSpPr>
              <p:cNvPr id="5882" name="Google Shape;5882;p80"/>
              <p:cNvSpPr/>
              <p:nvPr/>
            </p:nvSpPr>
            <p:spPr>
              <a:xfrm>
                <a:off x="732428" y="1239937"/>
                <a:ext cx="739912" cy="607886"/>
              </a:xfrm>
              <a:custGeom>
                <a:avLst/>
                <a:gdLst/>
                <a:ahLst/>
                <a:cxnLst/>
                <a:rect l="l" t="t" r="r" b="b"/>
                <a:pathLst>
                  <a:path w="45815" h="37640" extrusionOk="0">
                    <a:moveTo>
                      <a:pt x="26994" y="1"/>
                    </a:moveTo>
                    <a:cubicBezTo>
                      <a:pt x="16602" y="1"/>
                      <a:pt x="8175" y="8427"/>
                      <a:pt x="8175" y="18821"/>
                    </a:cubicBezTo>
                    <a:cubicBezTo>
                      <a:pt x="8169" y="22642"/>
                      <a:pt x="9333" y="26373"/>
                      <a:pt x="11509" y="29515"/>
                    </a:cubicBezTo>
                    <a:lnTo>
                      <a:pt x="3994" y="29515"/>
                    </a:lnTo>
                    <a:cubicBezTo>
                      <a:pt x="1797" y="29515"/>
                      <a:pt x="1" y="31311"/>
                      <a:pt x="1" y="33508"/>
                    </a:cubicBezTo>
                    <a:cubicBezTo>
                      <a:pt x="1" y="35704"/>
                      <a:pt x="1797" y="37502"/>
                      <a:pt x="3994" y="37502"/>
                    </a:cubicBezTo>
                    <a:lnTo>
                      <a:pt x="24483" y="37502"/>
                    </a:lnTo>
                    <a:cubicBezTo>
                      <a:pt x="24546" y="37502"/>
                      <a:pt x="24608" y="37500"/>
                      <a:pt x="24671" y="37497"/>
                    </a:cubicBezTo>
                    <a:cubicBezTo>
                      <a:pt x="25441" y="37592"/>
                      <a:pt x="26218" y="37640"/>
                      <a:pt x="26994" y="37640"/>
                    </a:cubicBezTo>
                    <a:cubicBezTo>
                      <a:pt x="37389" y="37640"/>
                      <a:pt x="45815" y="29214"/>
                      <a:pt x="45815" y="18821"/>
                    </a:cubicBezTo>
                    <a:cubicBezTo>
                      <a:pt x="45815" y="8427"/>
                      <a:pt x="37389" y="1"/>
                      <a:pt x="26994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3" name="Google Shape;5883;p80"/>
              <p:cNvSpPr/>
              <p:nvPr/>
            </p:nvSpPr>
            <p:spPr>
              <a:xfrm>
                <a:off x="751614" y="1735807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0"/>
                    </a:moveTo>
                    <a:cubicBezTo>
                      <a:pt x="1231" y="0"/>
                      <a:pt x="1" y="1230"/>
                      <a:pt x="1" y="2747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7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84" name="Google Shape;5884;p80"/>
            <p:cNvGrpSpPr/>
            <p:nvPr/>
          </p:nvGrpSpPr>
          <p:grpSpPr>
            <a:xfrm>
              <a:off x="732428" y="1277018"/>
              <a:ext cx="702832" cy="533758"/>
              <a:chOff x="732428" y="1277018"/>
              <a:chExt cx="702832" cy="533758"/>
            </a:xfrm>
          </p:grpSpPr>
          <p:sp>
            <p:nvSpPr>
              <p:cNvPr id="5885" name="Google Shape;5885;p80"/>
              <p:cNvSpPr/>
              <p:nvPr/>
            </p:nvSpPr>
            <p:spPr>
              <a:xfrm>
                <a:off x="732428" y="1277018"/>
                <a:ext cx="702832" cy="533758"/>
              </a:xfrm>
              <a:custGeom>
                <a:avLst/>
                <a:gdLst/>
                <a:ahLst/>
                <a:cxnLst/>
                <a:rect l="l" t="t" r="r" b="b"/>
                <a:pathLst>
                  <a:path w="43519" h="33050" extrusionOk="0">
                    <a:moveTo>
                      <a:pt x="26994" y="1"/>
                    </a:moveTo>
                    <a:cubicBezTo>
                      <a:pt x="22006" y="1"/>
                      <a:pt x="17535" y="2211"/>
                      <a:pt x="14504" y="5705"/>
                    </a:cubicBezTo>
                    <a:lnTo>
                      <a:pt x="3994" y="5705"/>
                    </a:lnTo>
                    <a:cubicBezTo>
                      <a:pt x="1797" y="5705"/>
                      <a:pt x="1" y="7501"/>
                      <a:pt x="1" y="9698"/>
                    </a:cubicBezTo>
                    <a:cubicBezTo>
                      <a:pt x="1" y="11894"/>
                      <a:pt x="1797" y="13692"/>
                      <a:pt x="3994" y="13692"/>
                    </a:cubicBezTo>
                    <a:lnTo>
                      <a:pt x="10714" y="13692"/>
                    </a:lnTo>
                    <a:cubicBezTo>
                      <a:pt x="10552" y="14627"/>
                      <a:pt x="10470" y="15575"/>
                      <a:pt x="10472" y="16525"/>
                    </a:cubicBezTo>
                    <a:cubicBezTo>
                      <a:pt x="10472" y="25651"/>
                      <a:pt x="17870" y="33049"/>
                      <a:pt x="26996" y="33049"/>
                    </a:cubicBezTo>
                    <a:cubicBezTo>
                      <a:pt x="36122" y="33049"/>
                      <a:pt x="43519" y="25651"/>
                      <a:pt x="43519" y="16525"/>
                    </a:cubicBezTo>
                    <a:cubicBezTo>
                      <a:pt x="43519" y="7399"/>
                      <a:pt x="36122" y="1"/>
                      <a:pt x="2699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6" name="Google Shape;5886;p80"/>
              <p:cNvSpPr/>
              <p:nvPr/>
            </p:nvSpPr>
            <p:spPr>
              <a:xfrm>
                <a:off x="751695" y="1390407"/>
                <a:ext cx="88728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4" h="5495" extrusionOk="0">
                    <a:moveTo>
                      <a:pt x="2747" y="0"/>
                    </a:moveTo>
                    <a:cubicBezTo>
                      <a:pt x="1230" y="0"/>
                      <a:pt x="1" y="1230"/>
                      <a:pt x="1" y="2748"/>
                    </a:cubicBezTo>
                    <a:cubicBezTo>
                      <a:pt x="1" y="4264"/>
                      <a:pt x="1230" y="5494"/>
                      <a:pt x="2747" y="5494"/>
                    </a:cubicBezTo>
                    <a:cubicBezTo>
                      <a:pt x="4263" y="5494"/>
                      <a:pt x="5493" y="4264"/>
                      <a:pt x="5493" y="2748"/>
                    </a:cubicBezTo>
                    <a:cubicBezTo>
                      <a:pt x="5493" y="1230"/>
                      <a:pt x="4263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87" name="Google Shape;5887;p80"/>
            <p:cNvGrpSpPr/>
            <p:nvPr/>
          </p:nvGrpSpPr>
          <p:grpSpPr>
            <a:xfrm>
              <a:off x="931170" y="1306653"/>
              <a:ext cx="647179" cy="474455"/>
              <a:chOff x="931170" y="1306653"/>
              <a:chExt cx="647179" cy="474455"/>
            </a:xfrm>
          </p:grpSpPr>
          <p:sp>
            <p:nvSpPr>
              <p:cNvPr id="5888" name="Google Shape;5888;p80"/>
              <p:cNvSpPr/>
              <p:nvPr/>
            </p:nvSpPr>
            <p:spPr>
              <a:xfrm>
                <a:off x="931170" y="1306653"/>
                <a:ext cx="647179" cy="474455"/>
              </a:xfrm>
              <a:custGeom>
                <a:avLst/>
                <a:gdLst/>
                <a:ahLst/>
                <a:cxnLst/>
                <a:rect l="l" t="t" r="r" b="b"/>
                <a:pathLst>
                  <a:path w="40073" h="29378" extrusionOk="0">
                    <a:moveTo>
                      <a:pt x="14688" y="1"/>
                    </a:moveTo>
                    <a:cubicBezTo>
                      <a:pt x="6578" y="1"/>
                      <a:pt x="1" y="6578"/>
                      <a:pt x="1" y="14690"/>
                    </a:cubicBezTo>
                    <a:cubicBezTo>
                      <a:pt x="1" y="22801"/>
                      <a:pt x="6578" y="29377"/>
                      <a:pt x="14688" y="29377"/>
                    </a:cubicBezTo>
                    <a:cubicBezTo>
                      <a:pt x="19883" y="29377"/>
                      <a:pt x="24445" y="26682"/>
                      <a:pt x="27057" y="22613"/>
                    </a:cubicBezTo>
                    <a:lnTo>
                      <a:pt x="36079" y="22613"/>
                    </a:lnTo>
                    <a:cubicBezTo>
                      <a:pt x="38276" y="22613"/>
                      <a:pt x="40073" y="20817"/>
                      <a:pt x="40073" y="18620"/>
                    </a:cubicBezTo>
                    <a:cubicBezTo>
                      <a:pt x="40073" y="16424"/>
                      <a:pt x="38276" y="14626"/>
                      <a:pt x="36079" y="14626"/>
                    </a:cubicBezTo>
                    <a:lnTo>
                      <a:pt x="29376" y="14626"/>
                    </a:lnTo>
                    <a:cubicBezTo>
                      <a:pt x="29342" y="6544"/>
                      <a:pt x="22780" y="1"/>
                      <a:pt x="146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9" name="Google Shape;5889;p80"/>
              <p:cNvSpPr/>
              <p:nvPr/>
            </p:nvSpPr>
            <p:spPr>
              <a:xfrm>
                <a:off x="1470047" y="1560806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0"/>
                    </a:moveTo>
                    <a:cubicBezTo>
                      <a:pt x="1231" y="0"/>
                      <a:pt x="1" y="1230"/>
                      <a:pt x="1" y="2746"/>
                    </a:cubicBezTo>
                    <a:cubicBezTo>
                      <a:pt x="1" y="4265"/>
                      <a:pt x="1231" y="5494"/>
                      <a:pt x="2747" y="5494"/>
                    </a:cubicBezTo>
                    <a:cubicBezTo>
                      <a:pt x="4265" y="5494"/>
                      <a:pt x="5495" y="4265"/>
                      <a:pt x="5495" y="2746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90" name="Google Shape;5890;p80"/>
            <p:cNvSpPr/>
            <p:nvPr/>
          </p:nvSpPr>
          <p:spPr>
            <a:xfrm>
              <a:off x="986565" y="1362064"/>
              <a:ext cx="363666" cy="363650"/>
            </a:xfrm>
            <a:custGeom>
              <a:avLst/>
              <a:gdLst/>
              <a:ahLst/>
              <a:cxnLst/>
              <a:rect l="l" t="t" r="r" b="b"/>
              <a:pathLst>
                <a:path w="22518" h="22517" extrusionOk="0">
                  <a:moveTo>
                    <a:pt x="11258" y="0"/>
                  </a:moveTo>
                  <a:cubicBezTo>
                    <a:pt x="8273" y="0"/>
                    <a:pt x="5409" y="1187"/>
                    <a:pt x="3298" y="3297"/>
                  </a:cubicBezTo>
                  <a:cubicBezTo>
                    <a:pt x="1186" y="5409"/>
                    <a:pt x="1" y="8272"/>
                    <a:pt x="1" y="11259"/>
                  </a:cubicBezTo>
                  <a:cubicBezTo>
                    <a:pt x="1" y="14244"/>
                    <a:pt x="1186" y="17109"/>
                    <a:pt x="3298" y="19219"/>
                  </a:cubicBezTo>
                  <a:cubicBezTo>
                    <a:pt x="5409" y="21331"/>
                    <a:pt x="8273" y="22516"/>
                    <a:pt x="11258" y="22516"/>
                  </a:cubicBezTo>
                  <a:cubicBezTo>
                    <a:pt x="14245" y="22516"/>
                    <a:pt x="17108" y="21331"/>
                    <a:pt x="19220" y="19219"/>
                  </a:cubicBezTo>
                  <a:cubicBezTo>
                    <a:pt x="21331" y="17109"/>
                    <a:pt x="22517" y="14244"/>
                    <a:pt x="22517" y="11259"/>
                  </a:cubicBezTo>
                  <a:cubicBezTo>
                    <a:pt x="22517" y="8272"/>
                    <a:pt x="21331" y="5409"/>
                    <a:pt x="19220" y="3297"/>
                  </a:cubicBezTo>
                  <a:cubicBezTo>
                    <a:pt x="17108" y="1187"/>
                    <a:pt x="14245" y="0"/>
                    <a:pt x="1125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1" name="Google Shape;5891;p80"/>
          <p:cNvGrpSpPr/>
          <p:nvPr/>
        </p:nvGrpSpPr>
        <p:grpSpPr>
          <a:xfrm>
            <a:off x="3964037" y="1171363"/>
            <a:ext cx="634656" cy="699982"/>
            <a:chOff x="5985650" y="2860025"/>
            <a:chExt cx="1396075" cy="1539775"/>
          </a:xfrm>
        </p:grpSpPr>
        <p:sp>
          <p:nvSpPr>
            <p:cNvPr id="5892" name="Google Shape;5892;p80"/>
            <p:cNvSpPr/>
            <p:nvPr/>
          </p:nvSpPr>
          <p:spPr>
            <a:xfrm>
              <a:off x="6655300" y="3128850"/>
              <a:ext cx="637150" cy="631950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80"/>
            <p:cNvSpPr/>
            <p:nvPr/>
          </p:nvSpPr>
          <p:spPr>
            <a:xfrm>
              <a:off x="6673425" y="3771400"/>
              <a:ext cx="600850" cy="600800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80"/>
            <p:cNvSpPr/>
            <p:nvPr/>
          </p:nvSpPr>
          <p:spPr>
            <a:xfrm>
              <a:off x="6073050" y="3509700"/>
              <a:ext cx="641725" cy="636800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80"/>
            <p:cNvSpPr/>
            <p:nvPr/>
          </p:nvSpPr>
          <p:spPr>
            <a:xfrm>
              <a:off x="6124575" y="2917775"/>
              <a:ext cx="572575" cy="572525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80"/>
            <p:cNvSpPr/>
            <p:nvPr/>
          </p:nvSpPr>
          <p:spPr>
            <a:xfrm>
              <a:off x="6459975" y="2867300"/>
              <a:ext cx="101300" cy="50500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80"/>
            <p:cNvSpPr/>
            <p:nvPr/>
          </p:nvSpPr>
          <p:spPr>
            <a:xfrm>
              <a:off x="6389025" y="2860025"/>
              <a:ext cx="63100" cy="15700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80"/>
            <p:cNvSpPr/>
            <p:nvPr/>
          </p:nvSpPr>
          <p:spPr>
            <a:xfrm>
              <a:off x="6279750" y="2879875"/>
              <a:ext cx="39600" cy="26000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80"/>
            <p:cNvSpPr/>
            <p:nvPr/>
          </p:nvSpPr>
          <p:spPr>
            <a:xfrm>
              <a:off x="6325825" y="2862750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80"/>
            <p:cNvSpPr/>
            <p:nvPr/>
          </p:nvSpPr>
          <p:spPr>
            <a:xfrm>
              <a:off x="7023725" y="3061400"/>
              <a:ext cx="101300" cy="50475"/>
            </a:xfrm>
            <a:custGeom>
              <a:avLst/>
              <a:gdLst/>
              <a:ahLst/>
              <a:cxnLst/>
              <a:rect l="l" t="t" r="r" b="b"/>
              <a:pathLst>
                <a:path w="4052" h="2019" extrusionOk="0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80"/>
            <p:cNvSpPr/>
            <p:nvPr/>
          </p:nvSpPr>
          <p:spPr>
            <a:xfrm>
              <a:off x="6952750" y="3054150"/>
              <a:ext cx="63100" cy="15650"/>
            </a:xfrm>
            <a:custGeom>
              <a:avLst/>
              <a:gdLst/>
              <a:ahLst/>
              <a:cxnLst/>
              <a:rect l="l" t="t" r="r" b="b"/>
              <a:pathLst>
                <a:path w="2524" h="626" extrusionOk="0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80"/>
            <p:cNvSpPr/>
            <p:nvPr/>
          </p:nvSpPr>
          <p:spPr>
            <a:xfrm>
              <a:off x="6843450" y="3073975"/>
              <a:ext cx="39625" cy="26025"/>
            </a:xfrm>
            <a:custGeom>
              <a:avLst/>
              <a:gdLst/>
              <a:ahLst/>
              <a:cxnLst/>
              <a:rect l="l" t="t" r="r" b="b"/>
              <a:pathLst>
                <a:path w="1585" h="1041" extrusionOk="0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80"/>
            <p:cNvSpPr/>
            <p:nvPr/>
          </p:nvSpPr>
          <p:spPr>
            <a:xfrm>
              <a:off x="6889575" y="3056825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80"/>
            <p:cNvSpPr/>
            <p:nvPr/>
          </p:nvSpPr>
          <p:spPr>
            <a:xfrm>
              <a:off x="6245350" y="4177200"/>
              <a:ext cx="101275" cy="50475"/>
            </a:xfrm>
            <a:custGeom>
              <a:avLst/>
              <a:gdLst/>
              <a:ahLst/>
              <a:cxnLst/>
              <a:rect l="l" t="t" r="r" b="b"/>
              <a:pathLst>
                <a:path w="4051" h="2019" extrusionOk="0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05;p80"/>
            <p:cNvSpPr/>
            <p:nvPr/>
          </p:nvSpPr>
          <p:spPr>
            <a:xfrm>
              <a:off x="6354525" y="4219275"/>
              <a:ext cx="63075" cy="15675"/>
            </a:xfrm>
            <a:custGeom>
              <a:avLst/>
              <a:gdLst/>
              <a:ahLst/>
              <a:cxnLst/>
              <a:rect l="l" t="t" r="r" b="b"/>
              <a:pathLst>
                <a:path w="2523" h="627" extrusionOk="0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06;p80"/>
            <p:cNvSpPr/>
            <p:nvPr/>
          </p:nvSpPr>
          <p:spPr>
            <a:xfrm>
              <a:off x="6487275" y="4189125"/>
              <a:ext cx="39625" cy="25975"/>
            </a:xfrm>
            <a:custGeom>
              <a:avLst/>
              <a:gdLst/>
              <a:ahLst/>
              <a:cxnLst/>
              <a:rect l="l" t="t" r="r" b="b"/>
              <a:pathLst>
                <a:path w="1585" h="1039" extrusionOk="0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80"/>
            <p:cNvSpPr/>
            <p:nvPr/>
          </p:nvSpPr>
          <p:spPr>
            <a:xfrm>
              <a:off x="6426350" y="4209850"/>
              <a:ext cx="54475" cy="22400"/>
            </a:xfrm>
            <a:custGeom>
              <a:avLst/>
              <a:gdLst/>
              <a:ahLst/>
              <a:cxnLst/>
              <a:rect l="l" t="t" r="r" b="b"/>
              <a:pathLst>
                <a:path w="2179" h="896" extrusionOk="0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80"/>
            <p:cNvSpPr/>
            <p:nvPr/>
          </p:nvSpPr>
          <p:spPr>
            <a:xfrm>
              <a:off x="5992275" y="36748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80"/>
            <p:cNvSpPr/>
            <p:nvPr/>
          </p:nvSpPr>
          <p:spPr>
            <a:xfrm>
              <a:off x="5985650" y="3783750"/>
              <a:ext cx="16125" cy="62275"/>
            </a:xfrm>
            <a:custGeom>
              <a:avLst/>
              <a:gdLst/>
              <a:ahLst/>
              <a:cxnLst/>
              <a:rect l="l" t="t" r="r" b="b"/>
              <a:pathLst>
                <a:path w="645" h="2491" extrusionOk="0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80"/>
            <p:cNvSpPr/>
            <p:nvPr/>
          </p:nvSpPr>
          <p:spPr>
            <a:xfrm>
              <a:off x="6004725" y="3916700"/>
              <a:ext cx="27875" cy="38100"/>
            </a:xfrm>
            <a:custGeom>
              <a:avLst/>
              <a:gdLst/>
              <a:ahLst/>
              <a:cxnLst/>
              <a:rect l="l" t="t" r="r" b="b"/>
              <a:pathLst>
                <a:path w="1115" h="1524" extrusionOk="0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80"/>
            <p:cNvSpPr/>
            <p:nvPr/>
          </p:nvSpPr>
          <p:spPr>
            <a:xfrm>
              <a:off x="5987900" y="3855450"/>
              <a:ext cx="23600" cy="53200"/>
            </a:xfrm>
            <a:custGeom>
              <a:avLst/>
              <a:gdLst/>
              <a:ahLst/>
              <a:cxnLst/>
              <a:rect l="l" t="t" r="r" b="b"/>
              <a:pathLst>
                <a:path w="944" h="2128" extrusionOk="0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80"/>
            <p:cNvSpPr/>
            <p:nvPr/>
          </p:nvSpPr>
          <p:spPr>
            <a:xfrm>
              <a:off x="6071975" y="3300325"/>
              <a:ext cx="52475" cy="102475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80"/>
            <p:cNvSpPr/>
            <p:nvPr/>
          </p:nvSpPr>
          <p:spPr>
            <a:xfrm>
              <a:off x="6122225" y="3408475"/>
              <a:ext cx="47725" cy="4955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80"/>
            <p:cNvSpPr/>
            <p:nvPr/>
          </p:nvSpPr>
          <p:spPr>
            <a:xfrm>
              <a:off x="6228150" y="3490275"/>
              <a:ext cx="42050" cy="21525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80"/>
            <p:cNvSpPr/>
            <p:nvPr/>
          </p:nvSpPr>
          <p:spPr>
            <a:xfrm>
              <a:off x="6172850" y="3459275"/>
              <a:ext cx="49900" cy="34575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80"/>
            <p:cNvSpPr/>
            <p:nvPr/>
          </p:nvSpPr>
          <p:spPr>
            <a:xfrm>
              <a:off x="7323825" y="34952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80"/>
            <p:cNvSpPr/>
            <p:nvPr/>
          </p:nvSpPr>
          <p:spPr>
            <a:xfrm>
              <a:off x="7365575" y="3423925"/>
              <a:ext cx="16150" cy="62275"/>
            </a:xfrm>
            <a:custGeom>
              <a:avLst/>
              <a:gdLst/>
              <a:ahLst/>
              <a:cxnLst/>
              <a:rect l="l" t="t" r="r" b="b"/>
              <a:pathLst>
                <a:path w="646" h="2491" extrusionOk="0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80"/>
            <p:cNvSpPr/>
            <p:nvPr/>
          </p:nvSpPr>
          <p:spPr>
            <a:xfrm>
              <a:off x="7334775" y="3315150"/>
              <a:ext cx="27850" cy="38100"/>
            </a:xfrm>
            <a:custGeom>
              <a:avLst/>
              <a:gdLst/>
              <a:ahLst/>
              <a:cxnLst/>
              <a:rect l="l" t="t" r="r" b="b"/>
              <a:pathLst>
                <a:path w="1114" h="1524" extrusionOk="0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80"/>
            <p:cNvSpPr/>
            <p:nvPr/>
          </p:nvSpPr>
          <p:spPr>
            <a:xfrm>
              <a:off x="7355800" y="3361300"/>
              <a:ext cx="23650" cy="53200"/>
            </a:xfrm>
            <a:custGeom>
              <a:avLst/>
              <a:gdLst/>
              <a:ahLst/>
              <a:cxnLst/>
              <a:rect l="l" t="t" r="r" b="b"/>
              <a:pathLst>
                <a:path w="946" h="2128" extrusionOk="0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80"/>
            <p:cNvSpPr/>
            <p:nvPr/>
          </p:nvSpPr>
          <p:spPr>
            <a:xfrm>
              <a:off x="7093025" y="4348600"/>
              <a:ext cx="104200" cy="51200"/>
            </a:xfrm>
            <a:custGeom>
              <a:avLst/>
              <a:gdLst/>
              <a:ahLst/>
              <a:cxnLst/>
              <a:rect l="l" t="t" r="r" b="b"/>
              <a:pathLst>
                <a:path w="4168" h="2048" extrusionOk="0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80"/>
            <p:cNvSpPr/>
            <p:nvPr/>
          </p:nvSpPr>
          <p:spPr>
            <a:xfrm>
              <a:off x="7201150" y="4302925"/>
              <a:ext cx="51100" cy="46100"/>
            </a:xfrm>
            <a:custGeom>
              <a:avLst/>
              <a:gdLst/>
              <a:ahLst/>
              <a:cxnLst/>
              <a:rect l="l" t="t" r="r" b="b"/>
              <a:pathLst>
                <a:path w="2044" h="1844" extrusionOk="0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80"/>
            <p:cNvSpPr/>
            <p:nvPr/>
          </p:nvSpPr>
          <p:spPr>
            <a:xfrm>
              <a:off x="7282950" y="4203000"/>
              <a:ext cx="22950" cy="40225"/>
            </a:xfrm>
            <a:custGeom>
              <a:avLst/>
              <a:gdLst/>
              <a:ahLst/>
              <a:cxnLst/>
              <a:rect l="l" t="t" r="r" b="b"/>
              <a:pathLst>
                <a:path w="918" h="1609" extrusionOk="0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80"/>
            <p:cNvSpPr/>
            <p:nvPr/>
          </p:nvSpPr>
          <p:spPr>
            <a:xfrm>
              <a:off x="7252000" y="4250300"/>
              <a:ext cx="36300" cy="48175"/>
            </a:xfrm>
            <a:custGeom>
              <a:avLst/>
              <a:gdLst/>
              <a:ahLst/>
              <a:cxnLst/>
              <a:rect l="l" t="t" r="r" b="b"/>
              <a:pathLst>
                <a:path w="1452" h="1927" extrusionOk="0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4" name="Google Shape;5924;p80"/>
          <p:cNvGrpSpPr/>
          <p:nvPr/>
        </p:nvGrpSpPr>
        <p:grpSpPr>
          <a:xfrm>
            <a:off x="4719687" y="1171356"/>
            <a:ext cx="725845" cy="699975"/>
            <a:chOff x="4249973" y="1201875"/>
            <a:chExt cx="1958568" cy="1888762"/>
          </a:xfrm>
        </p:grpSpPr>
        <p:sp>
          <p:nvSpPr>
            <p:cNvPr id="5925" name="Google Shape;5925;p80"/>
            <p:cNvSpPr/>
            <p:nvPr/>
          </p:nvSpPr>
          <p:spPr>
            <a:xfrm>
              <a:off x="4468527" y="1411932"/>
              <a:ext cx="1528500" cy="14526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26" name="Google Shape;5926;p80"/>
            <p:cNvGrpSpPr/>
            <p:nvPr/>
          </p:nvGrpSpPr>
          <p:grpSpPr>
            <a:xfrm>
              <a:off x="5853086" y="1789142"/>
              <a:ext cx="355454" cy="1048099"/>
              <a:chOff x="5576108" y="2016725"/>
              <a:chExt cx="565200" cy="1666560"/>
            </a:xfrm>
          </p:grpSpPr>
          <p:sp>
            <p:nvSpPr>
              <p:cNvPr id="5927" name="Google Shape;5927;p80"/>
              <p:cNvSpPr/>
              <p:nvPr/>
            </p:nvSpPr>
            <p:spPr>
              <a:xfrm>
                <a:off x="5576108" y="20167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5928" name="Google Shape;5928;p80"/>
              <p:cNvSpPr/>
              <p:nvPr/>
            </p:nvSpPr>
            <p:spPr>
              <a:xfrm rot="6479001">
                <a:off x="5275897" y="3050667"/>
                <a:ext cx="1119386" cy="152834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29" name="Google Shape;5929;p80"/>
            <p:cNvGrpSpPr/>
            <p:nvPr/>
          </p:nvGrpSpPr>
          <p:grpSpPr>
            <a:xfrm>
              <a:off x="4869455" y="2691676"/>
              <a:ext cx="1013897" cy="398961"/>
              <a:chOff x="4012057" y="3451825"/>
              <a:chExt cx="1612175" cy="634379"/>
            </a:xfrm>
          </p:grpSpPr>
          <p:sp>
            <p:nvSpPr>
              <p:cNvPr id="5930" name="Google Shape;5930;p80"/>
              <p:cNvSpPr/>
              <p:nvPr/>
            </p:nvSpPr>
            <p:spPr>
              <a:xfrm>
                <a:off x="5059033" y="34518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5931" name="Google Shape;5931;p80"/>
              <p:cNvSpPr/>
              <p:nvPr/>
            </p:nvSpPr>
            <p:spPr>
              <a:xfrm rot="10799079">
                <a:off x="4012507" y="3933353"/>
                <a:ext cx="1119600" cy="15270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32" name="Google Shape;5932;p80"/>
            <p:cNvGrpSpPr/>
            <p:nvPr/>
          </p:nvGrpSpPr>
          <p:grpSpPr>
            <a:xfrm>
              <a:off x="4276937" y="2155961"/>
              <a:ext cx="651965" cy="891358"/>
              <a:chOff x="3069908" y="2599997"/>
              <a:chExt cx="1036675" cy="1417328"/>
            </a:xfrm>
          </p:grpSpPr>
          <p:sp>
            <p:nvSpPr>
              <p:cNvPr id="5933" name="Google Shape;5933;p80"/>
              <p:cNvSpPr/>
              <p:nvPr/>
            </p:nvSpPr>
            <p:spPr>
              <a:xfrm>
                <a:off x="3541383" y="34518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5934" name="Google Shape;5934;p80"/>
              <p:cNvSpPr/>
              <p:nvPr/>
            </p:nvSpPr>
            <p:spPr>
              <a:xfrm rot="-6478717">
                <a:off x="2755922" y="3079191"/>
                <a:ext cx="1119672" cy="15341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35" name="Google Shape;5935;p80"/>
            <p:cNvGrpSpPr/>
            <p:nvPr/>
          </p:nvGrpSpPr>
          <p:grpSpPr>
            <a:xfrm>
              <a:off x="5054918" y="1201875"/>
              <a:ext cx="999548" cy="602711"/>
              <a:chOff x="4306958" y="1082925"/>
              <a:chExt cx="1589359" cy="958358"/>
            </a:xfrm>
          </p:grpSpPr>
          <p:sp>
            <p:nvSpPr>
              <p:cNvPr id="5936" name="Google Shape;5936;p80"/>
              <p:cNvSpPr/>
              <p:nvPr/>
            </p:nvSpPr>
            <p:spPr>
              <a:xfrm>
                <a:off x="4306958" y="1082925"/>
                <a:ext cx="565200" cy="5655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5937" name="Google Shape;5937;p80"/>
              <p:cNvSpPr/>
              <p:nvPr/>
            </p:nvSpPr>
            <p:spPr>
              <a:xfrm rot="2159678">
                <a:off x="4838902" y="1574444"/>
                <a:ext cx="1119431" cy="152476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38" name="Google Shape;5938;p80"/>
            <p:cNvGrpSpPr/>
            <p:nvPr/>
          </p:nvGrpSpPr>
          <p:grpSpPr>
            <a:xfrm>
              <a:off x="4249973" y="1303451"/>
              <a:ext cx="799317" cy="841334"/>
              <a:chOff x="3027033" y="1244439"/>
              <a:chExt cx="1270977" cy="1337786"/>
            </a:xfrm>
          </p:grpSpPr>
          <p:sp>
            <p:nvSpPr>
              <p:cNvPr id="5939" name="Google Shape;5939;p80"/>
              <p:cNvSpPr/>
              <p:nvPr/>
            </p:nvSpPr>
            <p:spPr>
              <a:xfrm>
                <a:off x="3027033" y="20167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5940" name="Google Shape;5940;p80"/>
              <p:cNvSpPr/>
              <p:nvPr/>
            </p:nvSpPr>
            <p:spPr>
              <a:xfrm rot="-2159137">
                <a:off x="3240473" y="1559002"/>
                <a:ext cx="1119673" cy="15327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41" name="Google Shape;5941;p80"/>
          <p:cNvGrpSpPr/>
          <p:nvPr/>
        </p:nvGrpSpPr>
        <p:grpSpPr>
          <a:xfrm>
            <a:off x="4072551" y="2058137"/>
            <a:ext cx="750769" cy="683784"/>
            <a:chOff x="4204684" y="2104422"/>
            <a:chExt cx="699822" cy="637382"/>
          </a:xfrm>
        </p:grpSpPr>
        <p:grpSp>
          <p:nvGrpSpPr>
            <p:cNvPr id="5942" name="Google Shape;5942;p80"/>
            <p:cNvGrpSpPr/>
            <p:nvPr/>
          </p:nvGrpSpPr>
          <p:grpSpPr>
            <a:xfrm>
              <a:off x="4204684" y="2430067"/>
              <a:ext cx="342957" cy="311738"/>
              <a:chOff x="4204684" y="2430067"/>
              <a:chExt cx="342957" cy="311738"/>
            </a:xfrm>
          </p:grpSpPr>
          <p:sp>
            <p:nvSpPr>
              <p:cNvPr id="5943" name="Google Shape;5943;p80"/>
              <p:cNvSpPr/>
              <p:nvPr/>
            </p:nvSpPr>
            <p:spPr>
              <a:xfrm>
                <a:off x="4235882" y="2430067"/>
                <a:ext cx="311759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4" extrusionOk="0">
                    <a:moveTo>
                      <a:pt x="1" y="0"/>
                    </a:moveTo>
                    <a:cubicBezTo>
                      <a:pt x="23" y="1056"/>
                      <a:pt x="239" y="2096"/>
                      <a:pt x="641" y="3073"/>
                    </a:cubicBezTo>
                    <a:cubicBezTo>
                      <a:pt x="676" y="3072"/>
                      <a:pt x="710" y="3070"/>
                      <a:pt x="745" y="3070"/>
                    </a:cubicBezTo>
                    <a:cubicBezTo>
                      <a:pt x="1419" y="3070"/>
                      <a:pt x="2047" y="3416"/>
                      <a:pt x="2406" y="3988"/>
                    </a:cubicBezTo>
                    <a:cubicBezTo>
                      <a:pt x="2766" y="4558"/>
                      <a:pt x="2808" y="5272"/>
                      <a:pt x="2516" y="5880"/>
                    </a:cubicBezTo>
                    <a:cubicBezTo>
                      <a:pt x="4076" y="7440"/>
                      <a:pt x="6179" y="8337"/>
                      <a:pt x="8384" y="8383"/>
                    </a:cubicBezTo>
                    <a:lnTo>
                      <a:pt x="8384" y="3190"/>
                    </a:lnTo>
                    <a:cubicBezTo>
                      <a:pt x="6664" y="3094"/>
                      <a:pt x="5290" y="1720"/>
                      <a:pt x="519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4" name="Google Shape;5944;p80"/>
              <p:cNvSpPr/>
              <p:nvPr/>
            </p:nvSpPr>
            <p:spPr>
              <a:xfrm>
                <a:off x="4204684" y="2558309"/>
                <a:ext cx="117839" cy="117794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3168" extrusionOk="0">
                    <a:moveTo>
                      <a:pt x="1584" y="0"/>
                    </a:moveTo>
                    <a:cubicBezTo>
                      <a:pt x="710" y="0"/>
                      <a:pt x="1" y="710"/>
                      <a:pt x="1" y="1584"/>
                    </a:cubicBezTo>
                    <a:cubicBezTo>
                      <a:pt x="1" y="2459"/>
                      <a:pt x="710" y="3168"/>
                      <a:pt x="1584" y="3168"/>
                    </a:cubicBezTo>
                    <a:cubicBezTo>
                      <a:pt x="2459" y="3168"/>
                      <a:pt x="3168" y="2459"/>
                      <a:pt x="3168" y="1584"/>
                    </a:cubicBezTo>
                    <a:cubicBezTo>
                      <a:pt x="3168" y="710"/>
                      <a:pt x="2459" y="0"/>
                      <a:pt x="158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45" name="Google Shape;5945;p80"/>
            <p:cNvGrpSpPr/>
            <p:nvPr/>
          </p:nvGrpSpPr>
          <p:grpSpPr>
            <a:xfrm>
              <a:off x="4561586" y="2430067"/>
              <a:ext cx="342920" cy="311738"/>
              <a:chOff x="4561586" y="2430067"/>
              <a:chExt cx="342920" cy="311738"/>
            </a:xfrm>
          </p:grpSpPr>
          <p:sp>
            <p:nvSpPr>
              <p:cNvPr id="5946" name="Google Shape;5946;p80"/>
              <p:cNvSpPr/>
              <p:nvPr/>
            </p:nvSpPr>
            <p:spPr>
              <a:xfrm>
                <a:off x="4561586" y="2430067"/>
                <a:ext cx="311759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4" extrusionOk="0">
                    <a:moveTo>
                      <a:pt x="3189" y="0"/>
                    </a:moveTo>
                    <a:cubicBezTo>
                      <a:pt x="3093" y="1720"/>
                      <a:pt x="1721" y="3092"/>
                      <a:pt x="1" y="3190"/>
                    </a:cubicBezTo>
                    <a:lnTo>
                      <a:pt x="1" y="8383"/>
                    </a:lnTo>
                    <a:cubicBezTo>
                      <a:pt x="2206" y="8337"/>
                      <a:pt x="4309" y="7440"/>
                      <a:pt x="5868" y="5880"/>
                    </a:cubicBezTo>
                    <a:cubicBezTo>
                      <a:pt x="5577" y="5272"/>
                      <a:pt x="5618" y="4558"/>
                      <a:pt x="5979" y="3986"/>
                    </a:cubicBezTo>
                    <a:cubicBezTo>
                      <a:pt x="6337" y="3416"/>
                      <a:pt x="6965" y="3070"/>
                      <a:pt x="7639" y="3070"/>
                    </a:cubicBezTo>
                    <a:cubicBezTo>
                      <a:pt x="7675" y="3070"/>
                      <a:pt x="7710" y="3070"/>
                      <a:pt x="7743" y="3073"/>
                    </a:cubicBezTo>
                    <a:cubicBezTo>
                      <a:pt x="8145" y="2096"/>
                      <a:pt x="8362" y="1056"/>
                      <a:pt x="838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7" name="Google Shape;5947;p80"/>
              <p:cNvSpPr/>
              <p:nvPr/>
            </p:nvSpPr>
            <p:spPr>
              <a:xfrm>
                <a:off x="4786741" y="2558309"/>
                <a:ext cx="117765" cy="117794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168" extrusionOk="0">
                    <a:moveTo>
                      <a:pt x="1583" y="0"/>
                    </a:moveTo>
                    <a:cubicBezTo>
                      <a:pt x="708" y="0"/>
                      <a:pt x="1" y="710"/>
                      <a:pt x="1" y="1584"/>
                    </a:cubicBezTo>
                    <a:cubicBezTo>
                      <a:pt x="1" y="2459"/>
                      <a:pt x="708" y="3168"/>
                      <a:pt x="1583" y="3168"/>
                    </a:cubicBezTo>
                    <a:cubicBezTo>
                      <a:pt x="2457" y="3168"/>
                      <a:pt x="3166" y="2459"/>
                      <a:pt x="3166" y="1584"/>
                    </a:cubicBezTo>
                    <a:cubicBezTo>
                      <a:pt x="3166" y="710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48" name="Google Shape;5948;p80"/>
            <p:cNvGrpSpPr/>
            <p:nvPr/>
          </p:nvGrpSpPr>
          <p:grpSpPr>
            <a:xfrm>
              <a:off x="4561586" y="2104422"/>
              <a:ext cx="342920" cy="311738"/>
              <a:chOff x="4561586" y="2104422"/>
              <a:chExt cx="342920" cy="311738"/>
            </a:xfrm>
          </p:grpSpPr>
          <p:sp>
            <p:nvSpPr>
              <p:cNvPr id="5949" name="Google Shape;5949;p80"/>
              <p:cNvSpPr/>
              <p:nvPr/>
            </p:nvSpPr>
            <p:spPr>
              <a:xfrm>
                <a:off x="4561586" y="2104422"/>
                <a:ext cx="311722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3" h="8384" extrusionOk="0">
                    <a:moveTo>
                      <a:pt x="1" y="1"/>
                    </a:moveTo>
                    <a:lnTo>
                      <a:pt x="1" y="5194"/>
                    </a:lnTo>
                    <a:cubicBezTo>
                      <a:pt x="1721" y="5290"/>
                      <a:pt x="3093" y="6662"/>
                      <a:pt x="3189" y="8384"/>
                    </a:cubicBezTo>
                    <a:lnTo>
                      <a:pt x="8382" y="8384"/>
                    </a:lnTo>
                    <a:cubicBezTo>
                      <a:pt x="8362" y="7328"/>
                      <a:pt x="8144" y="6286"/>
                      <a:pt x="7742" y="5311"/>
                    </a:cubicBezTo>
                    <a:cubicBezTo>
                      <a:pt x="7708" y="5312"/>
                      <a:pt x="7673" y="5314"/>
                      <a:pt x="7638" y="5314"/>
                    </a:cubicBezTo>
                    <a:cubicBezTo>
                      <a:pt x="6964" y="5312"/>
                      <a:pt x="6336" y="4966"/>
                      <a:pt x="5977" y="4396"/>
                    </a:cubicBezTo>
                    <a:cubicBezTo>
                      <a:pt x="5618" y="3825"/>
                      <a:pt x="5577" y="3110"/>
                      <a:pt x="5867" y="2502"/>
                    </a:cubicBezTo>
                    <a:cubicBezTo>
                      <a:pt x="4309" y="942"/>
                      <a:pt x="2206" y="45"/>
                      <a:pt x="1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0" name="Google Shape;5950;p80"/>
              <p:cNvSpPr/>
              <p:nvPr/>
            </p:nvSpPr>
            <p:spPr>
              <a:xfrm>
                <a:off x="4786741" y="2170087"/>
                <a:ext cx="117765" cy="11775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167" extrusionOk="0">
                    <a:moveTo>
                      <a:pt x="1583" y="1"/>
                    </a:moveTo>
                    <a:cubicBezTo>
                      <a:pt x="708" y="1"/>
                      <a:pt x="1" y="709"/>
                      <a:pt x="1" y="1583"/>
                    </a:cubicBezTo>
                    <a:cubicBezTo>
                      <a:pt x="1" y="2457"/>
                      <a:pt x="708" y="3167"/>
                      <a:pt x="1583" y="3167"/>
                    </a:cubicBezTo>
                    <a:cubicBezTo>
                      <a:pt x="2457" y="3167"/>
                      <a:pt x="3166" y="2457"/>
                      <a:pt x="3166" y="1583"/>
                    </a:cubicBezTo>
                    <a:cubicBezTo>
                      <a:pt x="3166" y="709"/>
                      <a:pt x="2457" y="1"/>
                      <a:pt x="158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51" name="Google Shape;5951;p80"/>
            <p:cNvGrpSpPr/>
            <p:nvPr/>
          </p:nvGrpSpPr>
          <p:grpSpPr>
            <a:xfrm>
              <a:off x="4204684" y="2104422"/>
              <a:ext cx="342957" cy="311664"/>
              <a:chOff x="4204684" y="2104422"/>
              <a:chExt cx="342957" cy="311664"/>
            </a:xfrm>
          </p:grpSpPr>
          <p:sp>
            <p:nvSpPr>
              <p:cNvPr id="5952" name="Google Shape;5952;p80"/>
              <p:cNvSpPr/>
              <p:nvPr/>
            </p:nvSpPr>
            <p:spPr>
              <a:xfrm>
                <a:off x="4235882" y="2104422"/>
                <a:ext cx="311759" cy="311664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2" extrusionOk="0">
                    <a:moveTo>
                      <a:pt x="8384" y="1"/>
                    </a:moveTo>
                    <a:cubicBezTo>
                      <a:pt x="6179" y="45"/>
                      <a:pt x="4076" y="942"/>
                      <a:pt x="2516" y="2502"/>
                    </a:cubicBezTo>
                    <a:cubicBezTo>
                      <a:pt x="2808" y="3110"/>
                      <a:pt x="2766" y="3825"/>
                      <a:pt x="2406" y="4396"/>
                    </a:cubicBezTo>
                    <a:cubicBezTo>
                      <a:pt x="2047" y="4966"/>
                      <a:pt x="1419" y="5312"/>
                      <a:pt x="745" y="5312"/>
                    </a:cubicBezTo>
                    <a:cubicBezTo>
                      <a:pt x="710" y="5312"/>
                      <a:pt x="675" y="5312"/>
                      <a:pt x="641" y="5311"/>
                    </a:cubicBezTo>
                    <a:cubicBezTo>
                      <a:pt x="239" y="6286"/>
                      <a:pt x="23" y="7327"/>
                      <a:pt x="1" y="8382"/>
                    </a:cubicBezTo>
                    <a:lnTo>
                      <a:pt x="5194" y="8382"/>
                    </a:lnTo>
                    <a:cubicBezTo>
                      <a:pt x="5290" y="6662"/>
                      <a:pt x="6664" y="5290"/>
                      <a:pt x="8384" y="5194"/>
                    </a:cubicBezTo>
                    <a:lnTo>
                      <a:pt x="838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3" name="Google Shape;5953;p80"/>
              <p:cNvSpPr/>
              <p:nvPr/>
            </p:nvSpPr>
            <p:spPr>
              <a:xfrm>
                <a:off x="4204684" y="2170087"/>
                <a:ext cx="117839" cy="117757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3167" extrusionOk="0">
                    <a:moveTo>
                      <a:pt x="1584" y="1"/>
                    </a:moveTo>
                    <a:cubicBezTo>
                      <a:pt x="710" y="1"/>
                      <a:pt x="1" y="709"/>
                      <a:pt x="1" y="1583"/>
                    </a:cubicBezTo>
                    <a:cubicBezTo>
                      <a:pt x="1" y="2457"/>
                      <a:pt x="710" y="3167"/>
                      <a:pt x="1584" y="3167"/>
                    </a:cubicBezTo>
                    <a:cubicBezTo>
                      <a:pt x="2459" y="3167"/>
                      <a:pt x="3168" y="2457"/>
                      <a:pt x="3168" y="1583"/>
                    </a:cubicBezTo>
                    <a:cubicBezTo>
                      <a:pt x="3168" y="709"/>
                      <a:pt x="2459" y="1"/>
                      <a:pt x="158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54" name="Google Shape;5954;p80"/>
          <p:cNvGrpSpPr/>
          <p:nvPr/>
        </p:nvGrpSpPr>
        <p:grpSpPr>
          <a:xfrm>
            <a:off x="5536984" y="1171351"/>
            <a:ext cx="660591" cy="688867"/>
            <a:chOff x="5830645" y="1267368"/>
            <a:chExt cx="530340" cy="553040"/>
          </a:xfrm>
        </p:grpSpPr>
        <p:sp>
          <p:nvSpPr>
            <p:cNvPr id="5955" name="Google Shape;5955;p80"/>
            <p:cNvSpPr/>
            <p:nvPr/>
          </p:nvSpPr>
          <p:spPr>
            <a:xfrm>
              <a:off x="5994669" y="1442730"/>
              <a:ext cx="202317" cy="202342"/>
            </a:xfrm>
            <a:custGeom>
              <a:avLst/>
              <a:gdLst/>
              <a:ahLst/>
              <a:cxnLst/>
              <a:rect l="l" t="t" r="r" b="b"/>
              <a:pathLst>
                <a:path w="7941" h="7942" extrusionOk="0">
                  <a:moveTo>
                    <a:pt x="3971" y="319"/>
                  </a:moveTo>
                  <a:cubicBezTo>
                    <a:pt x="5984" y="319"/>
                    <a:pt x="7623" y="1957"/>
                    <a:pt x="7623" y="3971"/>
                  </a:cubicBezTo>
                  <a:cubicBezTo>
                    <a:pt x="7623" y="5984"/>
                    <a:pt x="5985" y="7624"/>
                    <a:pt x="3971" y="7624"/>
                  </a:cubicBezTo>
                  <a:cubicBezTo>
                    <a:pt x="1956" y="7624"/>
                    <a:pt x="318" y="5984"/>
                    <a:pt x="318" y="3971"/>
                  </a:cubicBezTo>
                  <a:cubicBezTo>
                    <a:pt x="318" y="1957"/>
                    <a:pt x="1956" y="319"/>
                    <a:pt x="3971" y="319"/>
                  </a:cubicBezTo>
                  <a:close/>
                  <a:moveTo>
                    <a:pt x="3971" y="0"/>
                  </a:moveTo>
                  <a:cubicBezTo>
                    <a:pt x="1782" y="0"/>
                    <a:pt x="1" y="1782"/>
                    <a:pt x="1" y="3971"/>
                  </a:cubicBezTo>
                  <a:cubicBezTo>
                    <a:pt x="1" y="6159"/>
                    <a:pt x="1782" y="7941"/>
                    <a:pt x="3971" y="7941"/>
                  </a:cubicBezTo>
                  <a:cubicBezTo>
                    <a:pt x="6160" y="7941"/>
                    <a:pt x="7940" y="6159"/>
                    <a:pt x="7940" y="3971"/>
                  </a:cubicBezTo>
                  <a:cubicBezTo>
                    <a:pt x="7940" y="1782"/>
                    <a:pt x="6160" y="0"/>
                    <a:pt x="397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56" name="Google Shape;5956;p80"/>
            <p:cNvGrpSpPr/>
            <p:nvPr/>
          </p:nvGrpSpPr>
          <p:grpSpPr>
            <a:xfrm>
              <a:off x="5830645" y="1267368"/>
              <a:ext cx="259743" cy="269909"/>
              <a:chOff x="5830645" y="1267368"/>
              <a:chExt cx="259743" cy="269909"/>
            </a:xfrm>
          </p:grpSpPr>
          <p:sp>
            <p:nvSpPr>
              <p:cNvPr id="5957" name="Google Shape;5957;p80"/>
              <p:cNvSpPr/>
              <p:nvPr/>
            </p:nvSpPr>
            <p:spPr>
              <a:xfrm>
                <a:off x="5830645" y="1304897"/>
                <a:ext cx="259743" cy="232380"/>
              </a:xfrm>
              <a:custGeom>
                <a:avLst/>
                <a:gdLst/>
                <a:ahLst/>
                <a:cxnLst/>
                <a:rect l="l" t="t" r="r" b="b"/>
                <a:pathLst>
                  <a:path w="10195" h="9121" extrusionOk="0">
                    <a:moveTo>
                      <a:pt x="7470" y="1"/>
                    </a:moveTo>
                    <a:cubicBezTo>
                      <a:pt x="7469" y="1"/>
                      <a:pt x="7468" y="1"/>
                      <a:pt x="7467" y="1"/>
                    </a:cubicBezTo>
                    <a:lnTo>
                      <a:pt x="7044" y="1"/>
                    </a:lnTo>
                    <a:cubicBezTo>
                      <a:pt x="7044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lnTo>
                      <a:pt x="0" y="1"/>
                    </a:lnTo>
                    <a:lnTo>
                      <a:pt x="0" y="6393"/>
                    </a:lnTo>
                    <a:cubicBezTo>
                      <a:pt x="0" y="7900"/>
                      <a:pt x="1220" y="9120"/>
                      <a:pt x="2727" y="9120"/>
                    </a:cubicBezTo>
                    <a:lnTo>
                      <a:pt x="6018" y="9120"/>
                    </a:lnTo>
                    <a:cubicBezTo>
                      <a:pt x="6148" y="6883"/>
                      <a:pt x="7951" y="5095"/>
                      <a:pt x="10194" y="4987"/>
                    </a:cubicBezTo>
                    <a:lnTo>
                      <a:pt x="10194" y="2726"/>
                    </a:lnTo>
                    <a:cubicBezTo>
                      <a:pt x="10194" y="1222"/>
                      <a:pt x="8974" y="1"/>
                      <a:pt x="747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8" name="Google Shape;5958;p80"/>
              <p:cNvSpPr/>
              <p:nvPr/>
            </p:nvSpPr>
            <p:spPr>
              <a:xfrm>
                <a:off x="5922950" y="1267368"/>
                <a:ext cx="75057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6" h="2946" extrusionOk="0">
                    <a:moveTo>
                      <a:pt x="1474" y="1"/>
                    </a:moveTo>
                    <a:cubicBezTo>
                      <a:pt x="661" y="1"/>
                      <a:pt x="1" y="660"/>
                      <a:pt x="1" y="1472"/>
                    </a:cubicBezTo>
                    <a:cubicBezTo>
                      <a:pt x="1" y="2286"/>
                      <a:pt x="661" y="2945"/>
                      <a:pt x="1474" y="2945"/>
                    </a:cubicBezTo>
                    <a:cubicBezTo>
                      <a:pt x="2288" y="2945"/>
                      <a:pt x="2946" y="2286"/>
                      <a:pt x="2946" y="1472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59" name="Google Shape;5959;p80"/>
            <p:cNvGrpSpPr/>
            <p:nvPr/>
          </p:nvGrpSpPr>
          <p:grpSpPr>
            <a:xfrm>
              <a:off x="6101293" y="1267368"/>
              <a:ext cx="259692" cy="269909"/>
              <a:chOff x="6101293" y="1267368"/>
              <a:chExt cx="259692" cy="269909"/>
            </a:xfrm>
          </p:grpSpPr>
          <p:sp>
            <p:nvSpPr>
              <p:cNvPr id="5960" name="Google Shape;5960;p80"/>
              <p:cNvSpPr/>
              <p:nvPr/>
            </p:nvSpPr>
            <p:spPr>
              <a:xfrm>
                <a:off x="6101293" y="1304897"/>
                <a:ext cx="259692" cy="232380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1" extrusionOk="0">
                    <a:moveTo>
                      <a:pt x="2726" y="1"/>
                    </a:moveTo>
                    <a:cubicBezTo>
                      <a:pt x="1220" y="1"/>
                      <a:pt x="0" y="1221"/>
                      <a:pt x="0" y="2726"/>
                    </a:cubicBezTo>
                    <a:lnTo>
                      <a:pt x="0" y="4987"/>
                    </a:lnTo>
                    <a:cubicBezTo>
                      <a:pt x="2244" y="5095"/>
                      <a:pt x="4045" y="6883"/>
                      <a:pt x="4177" y="9120"/>
                    </a:cubicBezTo>
                    <a:lnTo>
                      <a:pt x="7467" y="9120"/>
                    </a:lnTo>
                    <a:cubicBezTo>
                      <a:pt x="8973" y="9120"/>
                      <a:pt x="10193" y="7900"/>
                      <a:pt x="10193" y="6393"/>
                    </a:cubicBezTo>
                    <a:lnTo>
                      <a:pt x="10193" y="1"/>
                    </a:lnTo>
                    <a:lnTo>
                      <a:pt x="7043" y="1"/>
                    </a:lnTo>
                    <a:cubicBezTo>
                      <a:pt x="7043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1" name="Google Shape;5961;p80"/>
              <p:cNvSpPr/>
              <p:nvPr/>
            </p:nvSpPr>
            <p:spPr>
              <a:xfrm>
                <a:off x="6193623" y="1267368"/>
                <a:ext cx="75031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2946" extrusionOk="0">
                    <a:moveTo>
                      <a:pt x="1473" y="1"/>
                    </a:moveTo>
                    <a:cubicBezTo>
                      <a:pt x="660" y="1"/>
                      <a:pt x="0" y="660"/>
                      <a:pt x="0" y="1472"/>
                    </a:cubicBezTo>
                    <a:cubicBezTo>
                      <a:pt x="0" y="2286"/>
                      <a:pt x="660" y="2945"/>
                      <a:pt x="1473" y="2945"/>
                    </a:cubicBezTo>
                    <a:cubicBezTo>
                      <a:pt x="2285" y="2945"/>
                      <a:pt x="2945" y="2286"/>
                      <a:pt x="2945" y="1472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62" name="Google Shape;5962;p80"/>
            <p:cNvGrpSpPr/>
            <p:nvPr/>
          </p:nvGrpSpPr>
          <p:grpSpPr>
            <a:xfrm>
              <a:off x="5830645" y="1550500"/>
              <a:ext cx="259692" cy="269909"/>
              <a:chOff x="5830645" y="1550500"/>
              <a:chExt cx="259692" cy="269909"/>
            </a:xfrm>
          </p:grpSpPr>
          <p:sp>
            <p:nvSpPr>
              <p:cNvPr id="5963" name="Google Shape;5963;p80"/>
              <p:cNvSpPr/>
              <p:nvPr/>
            </p:nvSpPr>
            <p:spPr>
              <a:xfrm>
                <a:off x="5830645" y="1550500"/>
                <a:ext cx="259692" cy="232406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2" extrusionOk="0">
                    <a:moveTo>
                      <a:pt x="2727" y="1"/>
                    </a:moveTo>
                    <a:cubicBezTo>
                      <a:pt x="1220" y="1"/>
                      <a:pt x="0" y="1223"/>
                      <a:pt x="0" y="2728"/>
                    </a:cubicBezTo>
                    <a:lnTo>
                      <a:pt x="0" y="9122"/>
                    </a:lnTo>
                    <a:lnTo>
                      <a:pt x="3150" y="9122"/>
                    </a:lnTo>
                    <a:cubicBezTo>
                      <a:pt x="3150" y="8046"/>
                      <a:pt x="4021" y="7175"/>
                      <a:pt x="5097" y="7175"/>
                    </a:cubicBezTo>
                    <a:cubicBezTo>
                      <a:pt x="6172" y="7175"/>
                      <a:pt x="7044" y="8046"/>
                      <a:pt x="7044" y="9122"/>
                    </a:cubicBezTo>
                    <a:lnTo>
                      <a:pt x="7467" y="9122"/>
                    </a:lnTo>
                    <a:cubicBezTo>
                      <a:pt x="8972" y="9122"/>
                      <a:pt x="10192" y="7900"/>
                      <a:pt x="10192" y="6395"/>
                    </a:cubicBezTo>
                    <a:lnTo>
                      <a:pt x="10192" y="4135"/>
                    </a:lnTo>
                    <a:cubicBezTo>
                      <a:pt x="7951" y="4028"/>
                      <a:pt x="6148" y="2239"/>
                      <a:pt x="6018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4" name="Google Shape;5964;p80"/>
              <p:cNvSpPr/>
              <p:nvPr/>
            </p:nvSpPr>
            <p:spPr>
              <a:xfrm>
                <a:off x="5922950" y="1745352"/>
                <a:ext cx="75057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6" h="2946" extrusionOk="0">
                    <a:moveTo>
                      <a:pt x="1474" y="1"/>
                    </a:moveTo>
                    <a:cubicBezTo>
                      <a:pt x="661" y="1"/>
                      <a:pt x="1" y="660"/>
                      <a:pt x="1" y="1474"/>
                    </a:cubicBezTo>
                    <a:cubicBezTo>
                      <a:pt x="1" y="2287"/>
                      <a:pt x="661" y="2946"/>
                      <a:pt x="1474" y="2946"/>
                    </a:cubicBezTo>
                    <a:cubicBezTo>
                      <a:pt x="2288" y="2946"/>
                      <a:pt x="2946" y="2287"/>
                      <a:pt x="2946" y="1474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65" name="Google Shape;5965;p80"/>
            <p:cNvGrpSpPr/>
            <p:nvPr/>
          </p:nvGrpSpPr>
          <p:grpSpPr>
            <a:xfrm>
              <a:off x="6101293" y="1550500"/>
              <a:ext cx="259692" cy="269909"/>
              <a:chOff x="6101293" y="1550500"/>
              <a:chExt cx="259692" cy="269909"/>
            </a:xfrm>
          </p:grpSpPr>
          <p:sp>
            <p:nvSpPr>
              <p:cNvPr id="5966" name="Google Shape;5966;p80"/>
              <p:cNvSpPr/>
              <p:nvPr/>
            </p:nvSpPr>
            <p:spPr>
              <a:xfrm>
                <a:off x="6101293" y="1550500"/>
                <a:ext cx="259692" cy="232406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2" extrusionOk="0">
                    <a:moveTo>
                      <a:pt x="4177" y="1"/>
                    </a:moveTo>
                    <a:cubicBezTo>
                      <a:pt x="4045" y="2239"/>
                      <a:pt x="2244" y="4027"/>
                      <a:pt x="0" y="4135"/>
                    </a:cubicBezTo>
                    <a:lnTo>
                      <a:pt x="0" y="6395"/>
                    </a:lnTo>
                    <a:cubicBezTo>
                      <a:pt x="0" y="7902"/>
                      <a:pt x="1220" y="9122"/>
                      <a:pt x="2726" y="9122"/>
                    </a:cubicBezTo>
                    <a:lnTo>
                      <a:pt x="3148" y="9122"/>
                    </a:lnTo>
                    <a:cubicBezTo>
                      <a:pt x="3148" y="8046"/>
                      <a:pt x="4020" y="7175"/>
                      <a:pt x="5096" y="7175"/>
                    </a:cubicBezTo>
                    <a:cubicBezTo>
                      <a:pt x="6170" y="7175"/>
                      <a:pt x="7043" y="8046"/>
                      <a:pt x="7043" y="9122"/>
                    </a:cubicBezTo>
                    <a:lnTo>
                      <a:pt x="10193" y="9122"/>
                    </a:lnTo>
                    <a:lnTo>
                      <a:pt x="10193" y="2728"/>
                    </a:lnTo>
                    <a:cubicBezTo>
                      <a:pt x="10193" y="1223"/>
                      <a:pt x="8973" y="2"/>
                      <a:pt x="7467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7" name="Google Shape;5967;p80"/>
              <p:cNvSpPr/>
              <p:nvPr/>
            </p:nvSpPr>
            <p:spPr>
              <a:xfrm>
                <a:off x="6193623" y="1745352"/>
                <a:ext cx="75031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2946" extrusionOk="0">
                    <a:moveTo>
                      <a:pt x="1473" y="1"/>
                    </a:moveTo>
                    <a:cubicBezTo>
                      <a:pt x="660" y="1"/>
                      <a:pt x="0" y="660"/>
                      <a:pt x="0" y="1474"/>
                    </a:cubicBezTo>
                    <a:cubicBezTo>
                      <a:pt x="0" y="2287"/>
                      <a:pt x="660" y="2946"/>
                      <a:pt x="1473" y="2946"/>
                    </a:cubicBezTo>
                    <a:cubicBezTo>
                      <a:pt x="2285" y="2946"/>
                      <a:pt x="2945" y="2287"/>
                      <a:pt x="2945" y="1474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68" name="Google Shape;5968;p80"/>
          <p:cNvGrpSpPr/>
          <p:nvPr/>
        </p:nvGrpSpPr>
        <p:grpSpPr>
          <a:xfrm>
            <a:off x="739138" y="2061810"/>
            <a:ext cx="697154" cy="679574"/>
            <a:chOff x="2679875" y="2361475"/>
            <a:chExt cx="780425" cy="760575"/>
          </a:xfrm>
        </p:grpSpPr>
        <p:sp>
          <p:nvSpPr>
            <p:cNvPr id="5969" name="Google Shape;5969;p80"/>
            <p:cNvSpPr/>
            <p:nvPr/>
          </p:nvSpPr>
          <p:spPr>
            <a:xfrm>
              <a:off x="2812050" y="2361475"/>
              <a:ext cx="516050" cy="266400"/>
            </a:xfrm>
            <a:custGeom>
              <a:avLst/>
              <a:gdLst/>
              <a:ahLst/>
              <a:cxnLst/>
              <a:rect l="l" t="t" r="r" b="b"/>
              <a:pathLst>
                <a:path w="20642" h="10656" extrusionOk="0">
                  <a:moveTo>
                    <a:pt x="10321" y="0"/>
                  </a:moveTo>
                  <a:cubicBezTo>
                    <a:pt x="4630" y="0"/>
                    <a:pt x="1" y="4630"/>
                    <a:pt x="1" y="10321"/>
                  </a:cubicBezTo>
                  <a:cubicBezTo>
                    <a:pt x="1" y="10385"/>
                    <a:pt x="2" y="10450"/>
                    <a:pt x="4" y="10514"/>
                  </a:cubicBezTo>
                  <a:cubicBezTo>
                    <a:pt x="1580" y="9686"/>
                    <a:pt x="3307" y="9273"/>
                    <a:pt x="5033" y="9273"/>
                  </a:cubicBezTo>
                  <a:cubicBezTo>
                    <a:pt x="6858" y="9273"/>
                    <a:pt x="8681" y="9735"/>
                    <a:pt x="10321" y="10655"/>
                  </a:cubicBezTo>
                  <a:cubicBezTo>
                    <a:pt x="11962" y="9735"/>
                    <a:pt x="13786" y="9273"/>
                    <a:pt x="15610" y="9273"/>
                  </a:cubicBezTo>
                  <a:cubicBezTo>
                    <a:pt x="17337" y="9273"/>
                    <a:pt x="19065" y="9686"/>
                    <a:pt x="20640" y="10514"/>
                  </a:cubicBezTo>
                  <a:cubicBezTo>
                    <a:pt x="20640" y="10450"/>
                    <a:pt x="20642" y="10385"/>
                    <a:pt x="20642" y="10321"/>
                  </a:cubicBezTo>
                  <a:cubicBezTo>
                    <a:pt x="20642" y="4630"/>
                    <a:pt x="16012" y="0"/>
                    <a:pt x="1032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80"/>
            <p:cNvSpPr/>
            <p:nvPr/>
          </p:nvSpPr>
          <p:spPr>
            <a:xfrm>
              <a:off x="3082750" y="2645625"/>
              <a:ext cx="377550" cy="476425"/>
            </a:xfrm>
            <a:custGeom>
              <a:avLst/>
              <a:gdLst/>
              <a:ahLst/>
              <a:cxnLst/>
              <a:rect l="l" t="t" r="r" b="b"/>
              <a:pathLst>
                <a:path w="15102" h="19057" extrusionOk="0">
                  <a:moveTo>
                    <a:pt x="10272" y="0"/>
                  </a:moveTo>
                  <a:cubicBezTo>
                    <a:pt x="9934" y="3512"/>
                    <a:pt x="7912" y="6539"/>
                    <a:pt x="5024" y="8262"/>
                  </a:cubicBezTo>
                  <a:cubicBezTo>
                    <a:pt x="5031" y="8418"/>
                    <a:pt x="5036" y="8577"/>
                    <a:pt x="5036" y="8736"/>
                  </a:cubicBezTo>
                  <a:cubicBezTo>
                    <a:pt x="5036" y="12577"/>
                    <a:pt x="3024" y="15957"/>
                    <a:pt x="1" y="17879"/>
                  </a:cubicBezTo>
                  <a:cubicBezTo>
                    <a:pt x="1471" y="18653"/>
                    <a:pt x="3109" y="19056"/>
                    <a:pt x="4771" y="19056"/>
                  </a:cubicBezTo>
                  <a:cubicBezTo>
                    <a:pt x="4774" y="19056"/>
                    <a:pt x="4778" y="19056"/>
                    <a:pt x="4781" y="19056"/>
                  </a:cubicBezTo>
                  <a:cubicBezTo>
                    <a:pt x="10472" y="19056"/>
                    <a:pt x="15102" y="14427"/>
                    <a:pt x="15102" y="8736"/>
                  </a:cubicBezTo>
                  <a:cubicBezTo>
                    <a:pt x="15102" y="5062"/>
                    <a:pt x="13170" y="1831"/>
                    <a:pt x="1027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80"/>
            <p:cNvSpPr/>
            <p:nvPr/>
          </p:nvSpPr>
          <p:spPr>
            <a:xfrm>
              <a:off x="3082750" y="2605975"/>
              <a:ext cx="244675" cy="231900"/>
            </a:xfrm>
            <a:custGeom>
              <a:avLst/>
              <a:gdLst/>
              <a:ahLst/>
              <a:cxnLst/>
              <a:rect l="l" t="t" r="r" b="b"/>
              <a:pathLst>
                <a:path w="9787" h="9276" extrusionOk="0">
                  <a:moveTo>
                    <a:pt x="4781" y="1"/>
                  </a:moveTo>
                  <a:cubicBezTo>
                    <a:pt x="3141" y="1"/>
                    <a:pt x="1499" y="393"/>
                    <a:pt x="1" y="1178"/>
                  </a:cubicBezTo>
                  <a:cubicBezTo>
                    <a:pt x="2747" y="2923"/>
                    <a:pt x="4656" y="5871"/>
                    <a:pt x="4984" y="9276"/>
                  </a:cubicBezTo>
                  <a:cubicBezTo>
                    <a:pt x="7683" y="7574"/>
                    <a:pt x="9542" y="4656"/>
                    <a:pt x="9787" y="1300"/>
                  </a:cubicBezTo>
                  <a:cubicBezTo>
                    <a:pt x="8232" y="434"/>
                    <a:pt x="6507" y="1"/>
                    <a:pt x="478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80"/>
            <p:cNvSpPr/>
            <p:nvPr/>
          </p:nvSpPr>
          <p:spPr>
            <a:xfrm>
              <a:off x="2679875" y="2645625"/>
              <a:ext cx="377575" cy="476425"/>
            </a:xfrm>
            <a:custGeom>
              <a:avLst/>
              <a:gdLst/>
              <a:ahLst/>
              <a:cxnLst/>
              <a:rect l="l" t="t" r="r" b="b"/>
              <a:pathLst>
                <a:path w="15103" h="19057" extrusionOk="0">
                  <a:moveTo>
                    <a:pt x="4831" y="0"/>
                  </a:moveTo>
                  <a:cubicBezTo>
                    <a:pt x="1931" y="1831"/>
                    <a:pt x="0" y="5062"/>
                    <a:pt x="0" y="8736"/>
                  </a:cubicBezTo>
                  <a:cubicBezTo>
                    <a:pt x="0" y="14427"/>
                    <a:pt x="4631" y="19056"/>
                    <a:pt x="10321" y="19056"/>
                  </a:cubicBezTo>
                  <a:cubicBezTo>
                    <a:pt x="10324" y="19056"/>
                    <a:pt x="10327" y="19056"/>
                    <a:pt x="10331" y="19056"/>
                  </a:cubicBezTo>
                  <a:cubicBezTo>
                    <a:pt x="11993" y="19056"/>
                    <a:pt x="13630" y="18653"/>
                    <a:pt x="15102" y="17879"/>
                  </a:cubicBezTo>
                  <a:cubicBezTo>
                    <a:pt x="12077" y="15957"/>
                    <a:pt x="10068" y="12577"/>
                    <a:pt x="10068" y="8736"/>
                  </a:cubicBezTo>
                  <a:cubicBezTo>
                    <a:pt x="10068" y="8577"/>
                    <a:pt x="10071" y="8418"/>
                    <a:pt x="10079" y="8262"/>
                  </a:cubicBezTo>
                  <a:cubicBezTo>
                    <a:pt x="7192" y="6540"/>
                    <a:pt x="5169" y="3512"/>
                    <a:pt x="483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80"/>
            <p:cNvSpPr/>
            <p:nvPr/>
          </p:nvSpPr>
          <p:spPr>
            <a:xfrm>
              <a:off x="2812775" y="2605975"/>
              <a:ext cx="244675" cy="231900"/>
            </a:xfrm>
            <a:custGeom>
              <a:avLst/>
              <a:gdLst/>
              <a:ahLst/>
              <a:cxnLst/>
              <a:rect l="l" t="t" r="r" b="b"/>
              <a:pathLst>
                <a:path w="9787" h="9276" extrusionOk="0">
                  <a:moveTo>
                    <a:pt x="5005" y="1"/>
                  </a:moveTo>
                  <a:cubicBezTo>
                    <a:pt x="3280" y="1"/>
                    <a:pt x="1555" y="434"/>
                    <a:pt x="1" y="1300"/>
                  </a:cubicBezTo>
                  <a:cubicBezTo>
                    <a:pt x="246" y="4658"/>
                    <a:pt x="2103" y="7574"/>
                    <a:pt x="4801" y="9276"/>
                  </a:cubicBezTo>
                  <a:cubicBezTo>
                    <a:pt x="5130" y="5871"/>
                    <a:pt x="7040" y="2923"/>
                    <a:pt x="9786" y="1178"/>
                  </a:cubicBezTo>
                  <a:cubicBezTo>
                    <a:pt x="8288" y="393"/>
                    <a:pt x="6646" y="1"/>
                    <a:pt x="500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80"/>
            <p:cNvSpPr/>
            <p:nvPr/>
          </p:nvSpPr>
          <p:spPr>
            <a:xfrm>
              <a:off x="2944250" y="2859150"/>
              <a:ext cx="251675" cy="226375"/>
            </a:xfrm>
            <a:custGeom>
              <a:avLst/>
              <a:gdLst/>
              <a:ahLst/>
              <a:cxnLst/>
              <a:rect l="l" t="t" r="r" b="b"/>
              <a:pathLst>
                <a:path w="10067" h="9055" extrusionOk="0">
                  <a:moveTo>
                    <a:pt x="4" y="1"/>
                  </a:moveTo>
                  <a:cubicBezTo>
                    <a:pt x="2" y="65"/>
                    <a:pt x="0" y="130"/>
                    <a:pt x="0" y="195"/>
                  </a:cubicBezTo>
                  <a:cubicBezTo>
                    <a:pt x="0" y="3954"/>
                    <a:pt x="2023" y="7250"/>
                    <a:pt x="5033" y="9055"/>
                  </a:cubicBezTo>
                  <a:cubicBezTo>
                    <a:pt x="8045" y="7250"/>
                    <a:pt x="10066" y="3954"/>
                    <a:pt x="10066" y="195"/>
                  </a:cubicBezTo>
                  <a:cubicBezTo>
                    <a:pt x="10066" y="130"/>
                    <a:pt x="10066" y="65"/>
                    <a:pt x="10065" y="1"/>
                  </a:cubicBezTo>
                  <a:cubicBezTo>
                    <a:pt x="8490" y="829"/>
                    <a:pt x="6762" y="1243"/>
                    <a:pt x="5034" y="1243"/>
                  </a:cubicBezTo>
                  <a:cubicBezTo>
                    <a:pt x="3306" y="1243"/>
                    <a:pt x="1578" y="829"/>
                    <a:pt x="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5" name="Google Shape;5975;p80"/>
          <p:cNvGrpSpPr/>
          <p:nvPr/>
        </p:nvGrpSpPr>
        <p:grpSpPr>
          <a:xfrm>
            <a:off x="3138297" y="1171402"/>
            <a:ext cx="735829" cy="684547"/>
            <a:chOff x="3351965" y="1148808"/>
            <a:chExt cx="750770" cy="698375"/>
          </a:xfrm>
        </p:grpSpPr>
        <p:grpSp>
          <p:nvGrpSpPr>
            <p:cNvPr id="5976" name="Google Shape;5976;p80"/>
            <p:cNvGrpSpPr/>
            <p:nvPr/>
          </p:nvGrpSpPr>
          <p:grpSpPr>
            <a:xfrm>
              <a:off x="3586796" y="1148808"/>
              <a:ext cx="294857" cy="286830"/>
              <a:chOff x="3750225" y="1774000"/>
              <a:chExt cx="149575" cy="145525"/>
            </a:xfrm>
          </p:grpSpPr>
          <p:sp>
            <p:nvSpPr>
              <p:cNvPr id="5977" name="Google Shape;5977;p80"/>
              <p:cNvSpPr/>
              <p:nvPr/>
            </p:nvSpPr>
            <p:spPr>
              <a:xfrm>
                <a:off x="3750225" y="1774000"/>
                <a:ext cx="149575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5821" extrusionOk="0">
                    <a:moveTo>
                      <a:pt x="2652" y="1"/>
                    </a:moveTo>
                    <a:cubicBezTo>
                      <a:pt x="1473" y="1"/>
                      <a:pt x="333" y="843"/>
                      <a:pt x="176" y="2200"/>
                    </a:cubicBezTo>
                    <a:cubicBezTo>
                      <a:pt x="1" y="3763"/>
                      <a:pt x="1259" y="4955"/>
                      <a:pt x="2643" y="4955"/>
                    </a:cubicBezTo>
                    <a:cubicBezTo>
                      <a:pt x="3079" y="4955"/>
                      <a:pt x="3528" y="4836"/>
                      <a:pt x="3948" y="4573"/>
                    </a:cubicBezTo>
                    <a:lnTo>
                      <a:pt x="5203" y="5821"/>
                    </a:lnTo>
                    <a:lnTo>
                      <a:pt x="5982" y="5035"/>
                    </a:lnTo>
                    <a:lnTo>
                      <a:pt x="4735" y="3787"/>
                    </a:lnTo>
                    <a:cubicBezTo>
                      <a:pt x="5340" y="2813"/>
                      <a:pt x="5196" y="1544"/>
                      <a:pt x="4388" y="729"/>
                    </a:cubicBezTo>
                    <a:cubicBezTo>
                      <a:pt x="3888" y="228"/>
                      <a:pt x="3265" y="1"/>
                      <a:pt x="265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8" name="Google Shape;5978;p80"/>
              <p:cNvSpPr/>
              <p:nvPr/>
            </p:nvSpPr>
            <p:spPr>
              <a:xfrm>
                <a:off x="3776075" y="1794931"/>
                <a:ext cx="82600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3152" extrusionOk="0">
                    <a:moveTo>
                      <a:pt x="1658" y="1"/>
                    </a:moveTo>
                    <a:cubicBezTo>
                      <a:pt x="853" y="1"/>
                      <a:pt x="162" y="612"/>
                      <a:pt x="87" y="1428"/>
                    </a:cubicBezTo>
                    <a:cubicBezTo>
                      <a:pt x="1" y="2294"/>
                      <a:pt x="635" y="3058"/>
                      <a:pt x="1501" y="3145"/>
                    </a:cubicBezTo>
                    <a:cubicBezTo>
                      <a:pt x="1550" y="3149"/>
                      <a:pt x="1598" y="3151"/>
                      <a:pt x="1647" y="3151"/>
                    </a:cubicBezTo>
                    <a:cubicBezTo>
                      <a:pt x="2451" y="3151"/>
                      <a:pt x="3142" y="2540"/>
                      <a:pt x="3217" y="1724"/>
                    </a:cubicBezTo>
                    <a:cubicBezTo>
                      <a:pt x="3304" y="858"/>
                      <a:pt x="2669" y="94"/>
                      <a:pt x="1804" y="7"/>
                    </a:cubicBezTo>
                    <a:cubicBezTo>
                      <a:pt x="1755" y="3"/>
                      <a:pt x="1706" y="1"/>
                      <a:pt x="165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9" name="Google Shape;5979;p80"/>
            <p:cNvGrpSpPr/>
            <p:nvPr/>
          </p:nvGrpSpPr>
          <p:grpSpPr>
            <a:xfrm>
              <a:off x="3779245" y="1375768"/>
              <a:ext cx="323490" cy="286978"/>
              <a:chOff x="3847850" y="1889150"/>
              <a:chExt cx="164100" cy="145600"/>
            </a:xfrm>
          </p:grpSpPr>
          <p:sp>
            <p:nvSpPr>
              <p:cNvPr id="5980" name="Google Shape;5980;p80"/>
              <p:cNvSpPr/>
              <p:nvPr/>
            </p:nvSpPr>
            <p:spPr>
              <a:xfrm>
                <a:off x="3847850" y="1889150"/>
                <a:ext cx="164100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5824" extrusionOk="0">
                    <a:moveTo>
                      <a:pt x="3329" y="0"/>
                    </a:moveTo>
                    <a:cubicBezTo>
                      <a:pt x="1439" y="0"/>
                      <a:pt x="206" y="2117"/>
                      <a:pt x="1255" y="3790"/>
                    </a:cubicBezTo>
                    <a:lnTo>
                      <a:pt x="0" y="5038"/>
                    </a:lnTo>
                    <a:lnTo>
                      <a:pt x="786" y="5824"/>
                    </a:lnTo>
                    <a:lnTo>
                      <a:pt x="2034" y="4569"/>
                    </a:lnTo>
                    <a:cubicBezTo>
                      <a:pt x="2441" y="4823"/>
                      <a:pt x="2897" y="4947"/>
                      <a:pt x="3350" y="4947"/>
                    </a:cubicBezTo>
                    <a:cubicBezTo>
                      <a:pt x="3989" y="4947"/>
                      <a:pt x="4622" y="4700"/>
                      <a:pt x="5099" y="4223"/>
                    </a:cubicBezTo>
                    <a:cubicBezTo>
                      <a:pt x="6563" y="2758"/>
                      <a:pt x="5683" y="248"/>
                      <a:pt x="3628" y="18"/>
                    </a:cubicBezTo>
                    <a:cubicBezTo>
                      <a:pt x="3527" y="6"/>
                      <a:pt x="3427" y="0"/>
                      <a:pt x="3329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1" name="Google Shape;5981;p80"/>
              <p:cNvSpPr/>
              <p:nvPr/>
            </p:nvSpPr>
            <p:spPr>
              <a:xfrm>
                <a:off x="3887875" y="1912456"/>
                <a:ext cx="89450" cy="7870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3148" extrusionOk="0">
                    <a:moveTo>
                      <a:pt x="1788" y="0"/>
                    </a:moveTo>
                    <a:cubicBezTo>
                      <a:pt x="1172" y="0"/>
                      <a:pt x="587" y="366"/>
                      <a:pt x="332" y="968"/>
                    </a:cubicBezTo>
                    <a:cubicBezTo>
                      <a:pt x="0" y="1769"/>
                      <a:pt x="383" y="2692"/>
                      <a:pt x="1183" y="3024"/>
                    </a:cubicBezTo>
                    <a:cubicBezTo>
                      <a:pt x="1382" y="3108"/>
                      <a:pt x="1588" y="3147"/>
                      <a:pt x="1790" y="3147"/>
                    </a:cubicBezTo>
                    <a:cubicBezTo>
                      <a:pt x="2405" y="3147"/>
                      <a:pt x="2989" y="2782"/>
                      <a:pt x="3239" y="2180"/>
                    </a:cubicBezTo>
                    <a:cubicBezTo>
                      <a:pt x="3578" y="1379"/>
                      <a:pt x="3195" y="456"/>
                      <a:pt x="2395" y="124"/>
                    </a:cubicBezTo>
                    <a:cubicBezTo>
                      <a:pt x="2196" y="40"/>
                      <a:pt x="1990" y="0"/>
                      <a:pt x="17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82" name="Google Shape;5982;p80"/>
            <p:cNvGrpSpPr/>
            <p:nvPr/>
          </p:nvGrpSpPr>
          <p:grpSpPr>
            <a:xfrm>
              <a:off x="3351965" y="1330435"/>
              <a:ext cx="295449" cy="285401"/>
              <a:chOff x="3631100" y="1866150"/>
              <a:chExt cx="149875" cy="144800"/>
            </a:xfrm>
          </p:grpSpPr>
          <p:sp>
            <p:nvSpPr>
              <p:cNvPr id="5983" name="Google Shape;5983;p80"/>
              <p:cNvSpPr/>
              <p:nvPr/>
            </p:nvSpPr>
            <p:spPr>
              <a:xfrm>
                <a:off x="3631100" y="1866150"/>
                <a:ext cx="149875" cy="1448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792" extrusionOk="0">
                    <a:moveTo>
                      <a:pt x="5251" y="0"/>
                    </a:moveTo>
                    <a:lnTo>
                      <a:pt x="4025" y="1226"/>
                    </a:lnTo>
                    <a:cubicBezTo>
                      <a:pt x="3619" y="974"/>
                      <a:pt x="3165" y="852"/>
                      <a:pt x="2716" y="852"/>
                    </a:cubicBezTo>
                    <a:cubicBezTo>
                      <a:pt x="1986" y="852"/>
                      <a:pt x="1267" y="1174"/>
                      <a:pt x="780" y="1782"/>
                    </a:cubicBezTo>
                    <a:cubicBezTo>
                      <a:pt x="1" y="2770"/>
                      <a:pt x="80" y="4183"/>
                      <a:pt x="967" y="5070"/>
                    </a:cubicBezTo>
                    <a:cubicBezTo>
                      <a:pt x="1449" y="5548"/>
                      <a:pt x="2082" y="5792"/>
                      <a:pt x="2716" y="5792"/>
                    </a:cubicBezTo>
                    <a:cubicBezTo>
                      <a:pt x="3259" y="5792"/>
                      <a:pt x="3804" y="5613"/>
                      <a:pt x="4256" y="5251"/>
                    </a:cubicBezTo>
                    <a:cubicBezTo>
                      <a:pt x="5237" y="4472"/>
                      <a:pt x="5475" y="3073"/>
                      <a:pt x="4811" y="2012"/>
                    </a:cubicBezTo>
                    <a:lnTo>
                      <a:pt x="5994" y="822"/>
                    </a:lnTo>
                    <a:cubicBezTo>
                      <a:pt x="5872" y="736"/>
                      <a:pt x="5756" y="642"/>
                      <a:pt x="5655" y="541"/>
                    </a:cubicBezTo>
                    <a:cubicBezTo>
                      <a:pt x="5497" y="382"/>
                      <a:pt x="5360" y="202"/>
                      <a:pt x="5251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4" name="Google Shape;5984;p80"/>
              <p:cNvSpPr/>
              <p:nvPr/>
            </p:nvSpPr>
            <p:spPr>
              <a:xfrm>
                <a:off x="3654725" y="1907806"/>
                <a:ext cx="86575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2" extrusionOk="0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85" name="Google Shape;5985;p80"/>
            <p:cNvGrpSpPr/>
            <p:nvPr/>
          </p:nvGrpSpPr>
          <p:grpSpPr>
            <a:xfrm>
              <a:off x="3548208" y="1560352"/>
              <a:ext cx="294808" cy="286830"/>
              <a:chOff x="3730650" y="1982800"/>
              <a:chExt cx="149550" cy="145525"/>
            </a:xfrm>
          </p:grpSpPr>
          <p:sp>
            <p:nvSpPr>
              <p:cNvPr id="5986" name="Google Shape;5986;p80"/>
              <p:cNvSpPr/>
              <p:nvPr/>
            </p:nvSpPr>
            <p:spPr>
              <a:xfrm>
                <a:off x="3730650" y="1982800"/>
                <a:ext cx="149550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5821" extrusionOk="0">
                    <a:moveTo>
                      <a:pt x="786" y="0"/>
                    </a:moveTo>
                    <a:lnTo>
                      <a:pt x="0" y="787"/>
                    </a:lnTo>
                    <a:lnTo>
                      <a:pt x="1255" y="2034"/>
                    </a:lnTo>
                    <a:cubicBezTo>
                      <a:pt x="642" y="3008"/>
                      <a:pt x="786" y="4277"/>
                      <a:pt x="1601" y="5092"/>
                    </a:cubicBezTo>
                    <a:cubicBezTo>
                      <a:pt x="2102" y="5593"/>
                      <a:pt x="2724" y="5821"/>
                      <a:pt x="3335" y="5821"/>
                    </a:cubicBezTo>
                    <a:cubicBezTo>
                      <a:pt x="4512" y="5821"/>
                      <a:pt x="5649" y="4979"/>
                      <a:pt x="5806" y="3621"/>
                    </a:cubicBezTo>
                    <a:cubicBezTo>
                      <a:pt x="5981" y="2058"/>
                      <a:pt x="4723" y="867"/>
                      <a:pt x="3339" y="867"/>
                    </a:cubicBezTo>
                    <a:cubicBezTo>
                      <a:pt x="2903" y="867"/>
                      <a:pt x="2454" y="985"/>
                      <a:pt x="2034" y="1248"/>
                    </a:cubicBez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7" name="Google Shape;5987;p80"/>
              <p:cNvSpPr/>
              <p:nvPr/>
            </p:nvSpPr>
            <p:spPr>
              <a:xfrm>
                <a:off x="3771925" y="2027231"/>
                <a:ext cx="86575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0" extrusionOk="0">
                    <a:moveTo>
                      <a:pt x="1740" y="0"/>
                    </a:moveTo>
                    <a:cubicBezTo>
                      <a:pt x="1022" y="0"/>
                      <a:pt x="376" y="485"/>
                      <a:pt x="203" y="1209"/>
                    </a:cubicBezTo>
                    <a:cubicBezTo>
                      <a:pt x="1" y="2060"/>
                      <a:pt x="527" y="2904"/>
                      <a:pt x="1371" y="3106"/>
                    </a:cubicBezTo>
                    <a:cubicBezTo>
                      <a:pt x="1493" y="3135"/>
                      <a:pt x="1615" y="3149"/>
                      <a:pt x="1735" y="3149"/>
                    </a:cubicBezTo>
                    <a:cubicBezTo>
                      <a:pt x="2447" y="3149"/>
                      <a:pt x="3095" y="2660"/>
                      <a:pt x="3268" y="1938"/>
                    </a:cubicBezTo>
                    <a:cubicBezTo>
                      <a:pt x="3463" y="1094"/>
                      <a:pt x="2943" y="243"/>
                      <a:pt x="2099" y="41"/>
                    </a:cubicBezTo>
                    <a:cubicBezTo>
                      <a:pt x="1979" y="13"/>
                      <a:pt x="1858" y="0"/>
                      <a:pt x="174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88" name="Google Shape;5988;p80"/>
          <p:cNvGrpSpPr/>
          <p:nvPr/>
        </p:nvGrpSpPr>
        <p:grpSpPr>
          <a:xfrm>
            <a:off x="7639949" y="1171356"/>
            <a:ext cx="804565" cy="677795"/>
            <a:chOff x="7636443" y="1204988"/>
            <a:chExt cx="804565" cy="677795"/>
          </a:xfrm>
        </p:grpSpPr>
        <p:grpSp>
          <p:nvGrpSpPr>
            <p:cNvPr id="5989" name="Google Shape;5989;p80"/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5990" name="Google Shape;5990;p80"/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1" name="Google Shape;5991;p80"/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92" name="Google Shape;5992;p80"/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5993" name="Google Shape;5993;p80"/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4" name="Google Shape;5994;p80"/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95" name="Google Shape;5995;p80"/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5996" name="Google Shape;5996;p80"/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7" name="Google Shape;5997;p80"/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98" name="Google Shape;5998;p80"/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5999" name="Google Shape;5999;p80"/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0" name="Google Shape;6000;p80"/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001" name="Google Shape;6001;p80"/>
          <p:cNvGrpSpPr/>
          <p:nvPr/>
        </p:nvGrpSpPr>
        <p:grpSpPr>
          <a:xfrm>
            <a:off x="4978796" y="2078771"/>
            <a:ext cx="661339" cy="661188"/>
            <a:chOff x="3990000" y="975400"/>
            <a:chExt cx="3934200" cy="3933300"/>
          </a:xfrm>
        </p:grpSpPr>
        <p:sp>
          <p:nvSpPr>
            <p:cNvPr id="6002" name="Google Shape;6002;p80"/>
            <p:cNvSpPr/>
            <p:nvPr/>
          </p:nvSpPr>
          <p:spPr>
            <a:xfrm>
              <a:off x="3990000" y="975400"/>
              <a:ext cx="3934200" cy="3933300"/>
            </a:xfrm>
            <a:prstGeom prst="ellipse">
              <a:avLst/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80"/>
            <p:cNvSpPr/>
            <p:nvPr/>
          </p:nvSpPr>
          <p:spPr>
            <a:xfrm>
              <a:off x="4346550" y="1331800"/>
              <a:ext cx="3221100" cy="3220500"/>
            </a:xfrm>
            <a:prstGeom prst="ellipse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80"/>
            <p:cNvSpPr/>
            <p:nvPr/>
          </p:nvSpPr>
          <p:spPr>
            <a:xfrm>
              <a:off x="4786800" y="1771750"/>
              <a:ext cx="2340600" cy="2340600"/>
            </a:xfrm>
            <a:prstGeom prst="ellipse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80"/>
            <p:cNvSpPr/>
            <p:nvPr/>
          </p:nvSpPr>
          <p:spPr>
            <a:xfrm>
              <a:off x="5218650" y="2203450"/>
              <a:ext cx="1476900" cy="14772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6" name="Google Shape;6006;p80"/>
          <p:cNvGrpSpPr/>
          <p:nvPr/>
        </p:nvGrpSpPr>
        <p:grpSpPr>
          <a:xfrm>
            <a:off x="6622444" y="2057409"/>
            <a:ext cx="868881" cy="684241"/>
            <a:chOff x="6598259" y="2078634"/>
            <a:chExt cx="868881" cy="684241"/>
          </a:xfrm>
        </p:grpSpPr>
        <p:sp>
          <p:nvSpPr>
            <p:cNvPr id="6007" name="Google Shape;6007;p80"/>
            <p:cNvSpPr/>
            <p:nvPr/>
          </p:nvSpPr>
          <p:spPr>
            <a:xfrm>
              <a:off x="7165957" y="2159753"/>
              <a:ext cx="286185" cy="107120"/>
            </a:xfrm>
            <a:custGeom>
              <a:avLst/>
              <a:gdLst/>
              <a:ahLst/>
              <a:cxnLst/>
              <a:rect l="l" t="t" r="r" b="b"/>
              <a:pathLst>
                <a:path w="48506" h="18156" extrusionOk="0">
                  <a:moveTo>
                    <a:pt x="1" y="1"/>
                  </a:moveTo>
                  <a:lnTo>
                    <a:pt x="1" y="18156"/>
                  </a:lnTo>
                  <a:lnTo>
                    <a:pt x="48506" y="18156"/>
                  </a:lnTo>
                  <a:lnTo>
                    <a:pt x="48506" y="1"/>
                  </a:lnTo>
                  <a:close/>
                </a:path>
              </a:pathLst>
            </a:custGeom>
            <a:solidFill>
              <a:srgbClr val="B3C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80"/>
            <p:cNvSpPr/>
            <p:nvPr/>
          </p:nvSpPr>
          <p:spPr>
            <a:xfrm>
              <a:off x="7085764" y="2536793"/>
              <a:ext cx="349475" cy="107120"/>
            </a:xfrm>
            <a:custGeom>
              <a:avLst/>
              <a:gdLst/>
              <a:ahLst/>
              <a:cxnLst/>
              <a:rect l="l" t="t" r="r" b="b"/>
              <a:pathLst>
                <a:path w="59233" h="18156" extrusionOk="0">
                  <a:moveTo>
                    <a:pt x="1" y="1"/>
                  </a:moveTo>
                  <a:lnTo>
                    <a:pt x="1" y="18156"/>
                  </a:lnTo>
                  <a:lnTo>
                    <a:pt x="59233" y="18156"/>
                  </a:lnTo>
                  <a:lnTo>
                    <a:pt x="59233" y="1"/>
                  </a:lnTo>
                  <a:close/>
                </a:path>
              </a:pathLst>
            </a:custGeom>
            <a:solidFill>
              <a:srgbClr val="37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80"/>
            <p:cNvSpPr/>
            <p:nvPr/>
          </p:nvSpPr>
          <p:spPr>
            <a:xfrm>
              <a:off x="6598259" y="2195183"/>
              <a:ext cx="271241" cy="107120"/>
            </a:xfrm>
            <a:custGeom>
              <a:avLst/>
              <a:gdLst/>
              <a:ahLst/>
              <a:cxnLst/>
              <a:rect l="l" t="t" r="r" b="b"/>
              <a:pathLst>
                <a:path w="45973" h="18156" extrusionOk="0">
                  <a:moveTo>
                    <a:pt x="1" y="0"/>
                  </a:moveTo>
                  <a:lnTo>
                    <a:pt x="1" y="18156"/>
                  </a:lnTo>
                  <a:lnTo>
                    <a:pt x="45972" y="18156"/>
                  </a:lnTo>
                  <a:lnTo>
                    <a:pt x="45972" y="0"/>
                  </a:lnTo>
                  <a:close/>
                </a:path>
              </a:pathLst>
            </a:custGeom>
            <a:solidFill>
              <a:srgbClr val="8FA1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80"/>
            <p:cNvSpPr/>
            <p:nvPr/>
          </p:nvSpPr>
          <p:spPr>
            <a:xfrm>
              <a:off x="6604064" y="2370778"/>
              <a:ext cx="358696" cy="107126"/>
            </a:xfrm>
            <a:custGeom>
              <a:avLst/>
              <a:gdLst/>
              <a:ahLst/>
              <a:cxnLst/>
              <a:rect l="l" t="t" r="r" b="b"/>
              <a:pathLst>
                <a:path w="60796" h="18157" extrusionOk="0">
                  <a:moveTo>
                    <a:pt x="0" y="1"/>
                  </a:moveTo>
                  <a:lnTo>
                    <a:pt x="0" y="18156"/>
                  </a:lnTo>
                  <a:lnTo>
                    <a:pt x="60796" y="18156"/>
                  </a:lnTo>
                  <a:lnTo>
                    <a:pt x="60796" y="1"/>
                  </a:lnTo>
                  <a:close/>
                </a:path>
              </a:pathLst>
            </a:custGeom>
            <a:solidFill>
              <a:srgbClr val="C9D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80"/>
            <p:cNvSpPr/>
            <p:nvPr/>
          </p:nvSpPr>
          <p:spPr>
            <a:xfrm>
              <a:off x="6645158" y="2545743"/>
              <a:ext cx="358696" cy="109044"/>
            </a:xfrm>
            <a:custGeom>
              <a:avLst/>
              <a:gdLst/>
              <a:ahLst/>
              <a:cxnLst/>
              <a:rect l="l" t="t" r="r" b="b"/>
              <a:pathLst>
                <a:path w="60796" h="18482" extrusionOk="0">
                  <a:moveTo>
                    <a:pt x="1" y="0"/>
                  </a:moveTo>
                  <a:lnTo>
                    <a:pt x="1" y="18482"/>
                  </a:lnTo>
                  <a:lnTo>
                    <a:pt x="60796" y="18482"/>
                  </a:lnTo>
                  <a:lnTo>
                    <a:pt x="60796" y="0"/>
                  </a:ln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80"/>
            <p:cNvSpPr/>
            <p:nvPr/>
          </p:nvSpPr>
          <p:spPr>
            <a:xfrm>
              <a:off x="7155838" y="2352960"/>
              <a:ext cx="311302" cy="107120"/>
            </a:xfrm>
            <a:custGeom>
              <a:avLst/>
              <a:gdLst/>
              <a:ahLst/>
              <a:cxnLst/>
              <a:rect l="l" t="t" r="r" b="b"/>
              <a:pathLst>
                <a:path w="52763" h="18156" extrusionOk="0">
                  <a:moveTo>
                    <a:pt x="0" y="0"/>
                  </a:moveTo>
                  <a:lnTo>
                    <a:pt x="0" y="18155"/>
                  </a:lnTo>
                  <a:lnTo>
                    <a:pt x="52763" y="18155"/>
                  </a:lnTo>
                  <a:lnTo>
                    <a:pt x="52763" y="0"/>
                  </a:lnTo>
                  <a:close/>
                </a:path>
              </a:pathLst>
            </a:custGeom>
            <a:solidFill>
              <a:srgbClr val="4F6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13" name="Google Shape;6013;p80"/>
            <p:cNvGrpSpPr/>
            <p:nvPr/>
          </p:nvGrpSpPr>
          <p:grpSpPr>
            <a:xfrm>
              <a:off x="6808175" y="2078634"/>
              <a:ext cx="452229" cy="684241"/>
              <a:chOff x="6808175" y="2078634"/>
              <a:chExt cx="452229" cy="684241"/>
            </a:xfrm>
          </p:grpSpPr>
          <p:sp>
            <p:nvSpPr>
              <p:cNvPr id="6014" name="Google Shape;6014;p80"/>
              <p:cNvSpPr/>
              <p:nvPr/>
            </p:nvSpPr>
            <p:spPr>
              <a:xfrm>
                <a:off x="7165957" y="2159753"/>
                <a:ext cx="94447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6008" h="18156" extrusionOk="0">
                    <a:moveTo>
                      <a:pt x="1" y="1"/>
                    </a:moveTo>
                    <a:lnTo>
                      <a:pt x="1" y="18156"/>
                    </a:lnTo>
                    <a:lnTo>
                      <a:pt x="16007" y="18156"/>
                    </a:lnTo>
                    <a:cubicBezTo>
                      <a:pt x="15291" y="11568"/>
                      <a:pt x="12904" y="5350"/>
                      <a:pt x="905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5" name="Google Shape;6015;p80"/>
              <p:cNvSpPr/>
              <p:nvPr/>
            </p:nvSpPr>
            <p:spPr>
              <a:xfrm>
                <a:off x="7085764" y="2536793"/>
                <a:ext cx="61100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0356" h="18156" extrusionOk="0">
                    <a:moveTo>
                      <a:pt x="1" y="1"/>
                    </a:moveTo>
                    <a:lnTo>
                      <a:pt x="1" y="18156"/>
                    </a:lnTo>
                    <a:lnTo>
                      <a:pt x="5804" y="18156"/>
                    </a:lnTo>
                    <a:cubicBezTo>
                      <a:pt x="5810" y="18084"/>
                      <a:pt x="5813" y="18013"/>
                      <a:pt x="5813" y="17941"/>
                    </a:cubicBezTo>
                    <a:cubicBezTo>
                      <a:pt x="5815" y="17225"/>
                      <a:pt x="5579" y="16528"/>
                      <a:pt x="5146" y="15958"/>
                    </a:cubicBezTo>
                    <a:cubicBezTo>
                      <a:pt x="5764" y="15144"/>
                      <a:pt x="5967" y="14089"/>
                      <a:pt x="5696" y="13103"/>
                    </a:cubicBezTo>
                    <a:cubicBezTo>
                      <a:pt x="6334" y="11805"/>
                      <a:pt x="6339" y="10352"/>
                      <a:pt x="6343" y="9017"/>
                    </a:cubicBezTo>
                    <a:lnTo>
                      <a:pt x="6343" y="8907"/>
                    </a:lnTo>
                    <a:cubicBezTo>
                      <a:pt x="6346" y="8040"/>
                      <a:pt x="6573" y="6922"/>
                      <a:pt x="6952" y="5914"/>
                    </a:cubicBezTo>
                    <a:cubicBezTo>
                      <a:pt x="7745" y="3797"/>
                      <a:pt x="8890" y="1817"/>
                      <a:pt x="1035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6" name="Google Shape;6016;p80"/>
              <p:cNvSpPr/>
              <p:nvPr/>
            </p:nvSpPr>
            <p:spPr>
              <a:xfrm>
                <a:off x="6808175" y="2195183"/>
                <a:ext cx="61325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8156" extrusionOk="0">
                    <a:moveTo>
                      <a:pt x="3660" y="0"/>
                    </a:moveTo>
                    <a:cubicBezTo>
                      <a:pt x="1279" y="5051"/>
                      <a:pt x="19" y="10605"/>
                      <a:pt x="14" y="16353"/>
                    </a:cubicBezTo>
                    <a:cubicBezTo>
                      <a:pt x="11" y="16529"/>
                      <a:pt x="0" y="17161"/>
                      <a:pt x="51" y="18156"/>
                    </a:cubicBezTo>
                    <a:lnTo>
                      <a:pt x="10393" y="18156"/>
                    </a:lnTo>
                    <a:lnTo>
                      <a:pt x="10393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7" name="Google Shape;6017;p80"/>
              <p:cNvSpPr/>
              <p:nvPr/>
            </p:nvSpPr>
            <p:spPr>
              <a:xfrm>
                <a:off x="6820441" y="2370778"/>
                <a:ext cx="142320" cy="107126"/>
              </a:xfrm>
              <a:custGeom>
                <a:avLst/>
                <a:gdLst/>
                <a:ahLst/>
                <a:cxnLst/>
                <a:rect l="l" t="t" r="r" b="b"/>
                <a:pathLst>
                  <a:path w="24122" h="18157" extrusionOk="0">
                    <a:moveTo>
                      <a:pt x="0" y="1"/>
                    </a:moveTo>
                    <a:cubicBezTo>
                      <a:pt x="1532" y="5312"/>
                      <a:pt x="4200" y="11690"/>
                      <a:pt x="8823" y="18156"/>
                    </a:cubicBezTo>
                    <a:lnTo>
                      <a:pt x="24122" y="18156"/>
                    </a:lnTo>
                    <a:lnTo>
                      <a:pt x="24122" y="1"/>
                    </a:ln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8" name="Google Shape;6018;p80"/>
              <p:cNvSpPr/>
              <p:nvPr/>
            </p:nvSpPr>
            <p:spPr>
              <a:xfrm>
                <a:off x="6929774" y="2545743"/>
                <a:ext cx="74092" cy="109044"/>
              </a:xfrm>
              <a:custGeom>
                <a:avLst/>
                <a:gdLst/>
                <a:ahLst/>
                <a:cxnLst/>
                <a:rect l="l" t="t" r="r" b="b"/>
                <a:pathLst>
                  <a:path w="12558" h="18482" extrusionOk="0">
                    <a:moveTo>
                      <a:pt x="0" y="0"/>
                    </a:moveTo>
                    <a:cubicBezTo>
                      <a:pt x="938" y="1387"/>
                      <a:pt x="1707" y="2855"/>
                      <a:pt x="2285" y="4397"/>
                    </a:cubicBezTo>
                    <a:cubicBezTo>
                      <a:pt x="2664" y="5405"/>
                      <a:pt x="2891" y="6523"/>
                      <a:pt x="2895" y="7390"/>
                    </a:cubicBezTo>
                    <a:lnTo>
                      <a:pt x="2895" y="7500"/>
                    </a:lnTo>
                    <a:cubicBezTo>
                      <a:pt x="2898" y="8835"/>
                      <a:pt x="2904" y="10288"/>
                      <a:pt x="3541" y="11586"/>
                    </a:cubicBezTo>
                    <a:cubicBezTo>
                      <a:pt x="3270" y="12572"/>
                      <a:pt x="3473" y="13627"/>
                      <a:pt x="4092" y="14441"/>
                    </a:cubicBezTo>
                    <a:cubicBezTo>
                      <a:pt x="3202" y="15613"/>
                      <a:pt x="3202" y="17235"/>
                      <a:pt x="4092" y="18407"/>
                    </a:cubicBezTo>
                    <a:cubicBezTo>
                      <a:pt x="4072" y="18431"/>
                      <a:pt x="4057" y="18457"/>
                      <a:pt x="4039" y="18482"/>
                    </a:cubicBezTo>
                    <a:lnTo>
                      <a:pt x="12558" y="18482"/>
                    </a:lnTo>
                    <a:lnTo>
                      <a:pt x="12558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9" name="Google Shape;6019;p80"/>
              <p:cNvSpPr/>
              <p:nvPr/>
            </p:nvSpPr>
            <p:spPr>
              <a:xfrm>
                <a:off x="7155838" y="2352960"/>
                <a:ext cx="98377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6674" h="18156" extrusionOk="0">
                    <a:moveTo>
                      <a:pt x="0" y="0"/>
                    </a:moveTo>
                    <a:lnTo>
                      <a:pt x="0" y="18155"/>
                    </a:lnTo>
                    <a:lnTo>
                      <a:pt x="9101" y="18155"/>
                    </a:lnTo>
                    <a:cubicBezTo>
                      <a:pt x="13299" y="11475"/>
                      <a:pt x="15509" y="5056"/>
                      <a:pt x="16674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20" name="Google Shape;6020;p80"/>
              <p:cNvGrpSpPr/>
              <p:nvPr/>
            </p:nvGrpSpPr>
            <p:grpSpPr>
              <a:xfrm>
                <a:off x="6821586" y="2078634"/>
                <a:ext cx="426871" cy="684241"/>
                <a:chOff x="6821586" y="2078634"/>
                <a:chExt cx="426871" cy="684241"/>
              </a:xfrm>
            </p:grpSpPr>
            <p:grpSp>
              <p:nvGrpSpPr>
                <p:cNvPr id="6021" name="Google Shape;6021;p80"/>
                <p:cNvGrpSpPr/>
                <p:nvPr/>
              </p:nvGrpSpPr>
              <p:grpSpPr>
                <a:xfrm>
                  <a:off x="6821586" y="2078634"/>
                  <a:ext cx="426871" cy="684241"/>
                  <a:chOff x="6821586" y="2078634"/>
                  <a:chExt cx="426871" cy="684241"/>
                </a:xfrm>
              </p:grpSpPr>
              <p:sp>
                <p:nvSpPr>
                  <p:cNvPr id="6022" name="Google Shape;6022;p80"/>
                  <p:cNvSpPr/>
                  <p:nvPr/>
                </p:nvSpPr>
                <p:spPr>
                  <a:xfrm>
                    <a:off x="6990036" y="2693797"/>
                    <a:ext cx="89963" cy="69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48" h="11708" extrusionOk="0">
                        <a:moveTo>
                          <a:pt x="1" y="0"/>
                        </a:moveTo>
                        <a:lnTo>
                          <a:pt x="1" y="4083"/>
                        </a:lnTo>
                        <a:cubicBezTo>
                          <a:pt x="1" y="8276"/>
                          <a:pt x="3430" y="11707"/>
                          <a:pt x="7623" y="11707"/>
                        </a:cubicBezTo>
                        <a:cubicBezTo>
                          <a:pt x="11816" y="11707"/>
                          <a:pt x="15247" y="8276"/>
                          <a:pt x="15247" y="4083"/>
                        </a:cubicBezTo>
                        <a:lnTo>
                          <a:pt x="15247" y="0"/>
                        </a:ln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23" name="Google Shape;6023;p80"/>
                  <p:cNvSpPr/>
                  <p:nvPr/>
                </p:nvSpPr>
                <p:spPr>
                  <a:xfrm>
                    <a:off x="6968649" y="2671926"/>
                    <a:ext cx="132738" cy="727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2324" extrusionOk="0">
                        <a:moveTo>
                          <a:pt x="1" y="0"/>
                        </a:moveTo>
                        <a:lnTo>
                          <a:pt x="1" y="2864"/>
                        </a:lnTo>
                        <a:cubicBezTo>
                          <a:pt x="1" y="8528"/>
                          <a:pt x="10476" y="12324"/>
                          <a:pt x="11248" y="12324"/>
                        </a:cubicBezTo>
                        <a:cubicBezTo>
                          <a:pt x="12022" y="12324"/>
                          <a:pt x="22498" y="7684"/>
                          <a:pt x="22498" y="2864"/>
                        </a:cubicBezTo>
                        <a:lnTo>
                          <a:pt x="22498" y="0"/>
                        </a:ln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24" name="Google Shape;6024;p80"/>
                  <p:cNvSpPr/>
                  <p:nvPr/>
                </p:nvSpPr>
                <p:spPr>
                  <a:xfrm>
                    <a:off x="6968649" y="2679891"/>
                    <a:ext cx="132738" cy="647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0974" extrusionOk="0">
                        <a:moveTo>
                          <a:pt x="1" y="1"/>
                        </a:moveTo>
                        <a:lnTo>
                          <a:pt x="1" y="1514"/>
                        </a:lnTo>
                        <a:cubicBezTo>
                          <a:pt x="1" y="7178"/>
                          <a:pt x="10476" y="10974"/>
                          <a:pt x="11248" y="10974"/>
                        </a:cubicBezTo>
                        <a:cubicBezTo>
                          <a:pt x="12022" y="10974"/>
                          <a:pt x="22498" y="6335"/>
                          <a:pt x="22498" y="1514"/>
                        </a:cubicBezTo>
                        <a:lnTo>
                          <a:pt x="22498" y="1"/>
                        </a:lnTo>
                        <a:cubicBezTo>
                          <a:pt x="22498" y="4821"/>
                          <a:pt x="12022" y="9459"/>
                          <a:pt x="11248" y="9459"/>
                        </a:cubicBezTo>
                        <a:cubicBezTo>
                          <a:pt x="10476" y="9459"/>
                          <a:pt x="1" y="5665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25" name="Google Shape;6025;p80"/>
                  <p:cNvSpPr/>
                  <p:nvPr/>
                </p:nvSpPr>
                <p:spPr>
                  <a:xfrm>
                    <a:off x="6969091" y="2693467"/>
                    <a:ext cx="131729" cy="11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27" h="1994" extrusionOk="0">
                        <a:moveTo>
                          <a:pt x="52" y="1"/>
                        </a:moveTo>
                        <a:cubicBezTo>
                          <a:pt x="34" y="1"/>
                          <a:pt x="18" y="4"/>
                          <a:pt x="1" y="4"/>
                        </a:cubicBezTo>
                        <a:cubicBezTo>
                          <a:pt x="122" y="701"/>
                          <a:pt x="392" y="1367"/>
                          <a:pt x="778" y="1994"/>
                        </a:cubicBezTo>
                        <a:lnTo>
                          <a:pt x="21362" y="1994"/>
                        </a:lnTo>
                        <a:cubicBezTo>
                          <a:pt x="21834" y="1347"/>
                          <a:pt x="22173" y="680"/>
                          <a:pt x="22326" y="2"/>
                        </a:cubicBezTo>
                        <a:cubicBezTo>
                          <a:pt x="22316" y="2"/>
                          <a:pt x="22307" y="1"/>
                          <a:pt x="22297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26" name="Google Shape;6026;p80"/>
                  <p:cNvSpPr/>
                  <p:nvPr/>
                </p:nvSpPr>
                <p:spPr>
                  <a:xfrm>
                    <a:off x="6821586" y="2078634"/>
                    <a:ext cx="426871" cy="5446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351" h="92321" extrusionOk="0">
                        <a:moveTo>
                          <a:pt x="36174" y="1"/>
                        </a:moveTo>
                        <a:cubicBezTo>
                          <a:pt x="16216" y="1"/>
                          <a:pt x="37" y="16180"/>
                          <a:pt x="37" y="36140"/>
                        </a:cubicBezTo>
                        <a:cubicBezTo>
                          <a:pt x="37" y="36140"/>
                          <a:pt x="0" y="37141"/>
                          <a:pt x="140" y="38891"/>
                        </a:cubicBezTo>
                        <a:cubicBezTo>
                          <a:pt x="143" y="38928"/>
                          <a:pt x="147" y="38965"/>
                          <a:pt x="149" y="39003"/>
                        </a:cubicBezTo>
                        <a:cubicBezTo>
                          <a:pt x="164" y="39192"/>
                          <a:pt x="182" y="39386"/>
                          <a:pt x="201" y="39590"/>
                        </a:cubicBezTo>
                        <a:cubicBezTo>
                          <a:pt x="222" y="39817"/>
                          <a:pt x="246" y="40044"/>
                          <a:pt x="273" y="40271"/>
                        </a:cubicBezTo>
                        <a:cubicBezTo>
                          <a:pt x="281" y="40354"/>
                          <a:pt x="292" y="40436"/>
                          <a:pt x="301" y="40521"/>
                        </a:cubicBezTo>
                        <a:cubicBezTo>
                          <a:pt x="313" y="40621"/>
                          <a:pt x="325" y="40722"/>
                          <a:pt x="337" y="40822"/>
                        </a:cubicBezTo>
                        <a:cubicBezTo>
                          <a:pt x="1211" y="47845"/>
                          <a:pt x="4544" y="61615"/>
                          <a:pt x="17111" y="74112"/>
                        </a:cubicBezTo>
                        <a:cubicBezTo>
                          <a:pt x="19581" y="76568"/>
                          <a:pt x="21548" y="79501"/>
                          <a:pt x="22771" y="82763"/>
                        </a:cubicBezTo>
                        <a:cubicBezTo>
                          <a:pt x="23307" y="84192"/>
                          <a:pt x="23522" y="85567"/>
                          <a:pt x="23526" y="86552"/>
                        </a:cubicBezTo>
                        <a:cubicBezTo>
                          <a:pt x="23540" y="90527"/>
                          <a:pt x="23421" y="92321"/>
                          <a:pt x="36174" y="92321"/>
                        </a:cubicBezTo>
                        <a:cubicBezTo>
                          <a:pt x="48929" y="92321"/>
                          <a:pt x="48811" y="90527"/>
                          <a:pt x="48825" y="86552"/>
                        </a:cubicBezTo>
                        <a:cubicBezTo>
                          <a:pt x="48828" y="85567"/>
                          <a:pt x="49043" y="84192"/>
                          <a:pt x="49579" y="82763"/>
                        </a:cubicBezTo>
                        <a:cubicBezTo>
                          <a:pt x="50802" y="79501"/>
                          <a:pt x="52769" y="76568"/>
                          <a:pt x="55240" y="74112"/>
                        </a:cubicBezTo>
                        <a:cubicBezTo>
                          <a:pt x="67806" y="61615"/>
                          <a:pt x="71138" y="47845"/>
                          <a:pt x="72011" y="40822"/>
                        </a:cubicBezTo>
                        <a:cubicBezTo>
                          <a:pt x="72025" y="40722"/>
                          <a:pt x="72038" y="40621"/>
                          <a:pt x="72050" y="40521"/>
                        </a:cubicBezTo>
                        <a:cubicBezTo>
                          <a:pt x="72059" y="40436"/>
                          <a:pt x="72069" y="40354"/>
                          <a:pt x="72078" y="40271"/>
                        </a:cubicBezTo>
                        <a:cubicBezTo>
                          <a:pt x="72104" y="40044"/>
                          <a:pt x="72127" y="39817"/>
                          <a:pt x="72149" y="39590"/>
                        </a:cubicBezTo>
                        <a:cubicBezTo>
                          <a:pt x="72169" y="39386"/>
                          <a:pt x="72186" y="39192"/>
                          <a:pt x="72202" y="39003"/>
                        </a:cubicBezTo>
                        <a:cubicBezTo>
                          <a:pt x="72205" y="38966"/>
                          <a:pt x="72207" y="38928"/>
                          <a:pt x="72211" y="38891"/>
                        </a:cubicBezTo>
                        <a:cubicBezTo>
                          <a:pt x="72350" y="37141"/>
                          <a:pt x="72314" y="36140"/>
                          <a:pt x="72314" y="36140"/>
                        </a:cubicBezTo>
                        <a:cubicBezTo>
                          <a:pt x="72314" y="16180"/>
                          <a:pt x="56134" y="1"/>
                          <a:pt x="36174" y="1"/>
                        </a:cubicBezTo>
                        <a:close/>
                      </a:path>
                    </a:pathLst>
                  </a:custGeom>
                  <a:solidFill>
                    <a:srgbClr val="FEFEF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27" name="Google Shape;6027;p80"/>
                  <p:cNvSpPr/>
                  <p:nvPr/>
                </p:nvSpPr>
                <p:spPr>
                  <a:xfrm>
                    <a:off x="6984514" y="2448953"/>
                    <a:ext cx="101008" cy="1644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20" h="27866" extrusionOk="0">
                        <a:moveTo>
                          <a:pt x="1" y="0"/>
                        </a:moveTo>
                        <a:lnTo>
                          <a:pt x="4920" y="27866"/>
                        </a:lnTo>
                        <a:lnTo>
                          <a:pt x="12200" y="27866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DF1F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28" name="Google Shape;6028;p80"/>
                  <p:cNvSpPr/>
                  <p:nvPr/>
                </p:nvSpPr>
                <p:spPr>
                  <a:xfrm>
                    <a:off x="6984514" y="2448953"/>
                    <a:ext cx="101008" cy="1409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20" h="23892" extrusionOk="0">
                        <a:moveTo>
                          <a:pt x="1" y="0"/>
                        </a:moveTo>
                        <a:lnTo>
                          <a:pt x="4218" y="23891"/>
                        </a:lnTo>
                        <a:lnTo>
                          <a:pt x="12902" y="23891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29" name="Google Shape;6029;p80"/>
                  <p:cNvSpPr/>
                  <p:nvPr/>
                </p:nvSpPr>
                <p:spPr>
                  <a:xfrm>
                    <a:off x="7012451" y="2607162"/>
                    <a:ext cx="45141" cy="6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1" h="1051" extrusionOk="0">
                        <a:moveTo>
                          <a:pt x="0" y="1"/>
                        </a:moveTo>
                        <a:lnTo>
                          <a:pt x="185" y="1051"/>
                        </a:lnTo>
                        <a:lnTo>
                          <a:pt x="7465" y="1051"/>
                        </a:lnTo>
                        <a:lnTo>
                          <a:pt x="7650" y="1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0" name="Google Shape;6030;p80"/>
                  <p:cNvSpPr/>
                  <p:nvPr/>
                </p:nvSpPr>
                <p:spPr>
                  <a:xfrm>
                    <a:off x="6968649" y="2664244"/>
                    <a:ext cx="132738" cy="25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1" extrusionOk="0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1" name="Google Shape;6031;p80"/>
                  <p:cNvSpPr/>
                  <p:nvPr/>
                </p:nvSpPr>
                <p:spPr>
                  <a:xfrm>
                    <a:off x="6968649" y="2667389"/>
                    <a:ext cx="132738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6" extrusionOk="0">
                        <a:moveTo>
                          <a:pt x="22185" y="1"/>
                        </a:moveTo>
                        <a:lnTo>
                          <a:pt x="314" y="2"/>
                        </a:lnTo>
                        <a:cubicBezTo>
                          <a:pt x="113" y="247"/>
                          <a:pt x="3" y="556"/>
                          <a:pt x="1" y="874"/>
                        </a:cubicBezTo>
                        <a:lnTo>
                          <a:pt x="1" y="1880"/>
                        </a:lnTo>
                        <a:cubicBezTo>
                          <a:pt x="1" y="1915"/>
                          <a:pt x="8" y="1948"/>
                          <a:pt x="11" y="1983"/>
                        </a:cubicBezTo>
                        <a:cubicBezTo>
                          <a:pt x="48" y="1990"/>
                          <a:pt x="88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0" y="1994"/>
                          <a:pt x="22449" y="1990"/>
                          <a:pt x="22487" y="1983"/>
                        </a:cubicBezTo>
                        <a:cubicBezTo>
                          <a:pt x="22491" y="1948"/>
                          <a:pt x="22498" y="1915"/>
                          <a:pt x="22498" y="1880"/>
                        </a:cubicBezTo>
                        <a:lnTo>
                          <a:pt x="22498" y="872"/>
                        </a:lnTo>
                        <a:cubicBezTo>
                          <a:pt x="22496" y="554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2" name="Google Shape;6032;p80"/>
                  <p:cNvSpPr/>
                  <p:nvPr/>
                </p:nvSpPr>
                <p:spPr>
                  <a:xfrm>
                    <a:off x="6963510" y="2683549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46" y="1"/>
                        </a:moveTo>
                        <a:cubicBezTo>
                          <a:pt x="19" y="1"/>
                          <a:pt x="0" y="22"/>
                          <a:pt x="0" y="46"/>
                        </a:cubicBezTo>
                        <a:lnTo>
                          <a:pt x="0" y="1951"/>
                        </a:lnTo>
                        <a:cubicBezTo>
                          <a:pt x="0" y="1975"/>
                          <a:pt x="19" y="1996"/>
                          <a:pt x="46" y="1996"/>
                        </a:cubicBezTo>
                        <a:lnTo>
                          <a:pt x="24195" y="1996"/>
                        </a:lnTo>
                        <a:cubicBezTo>
                          <a:pt x="24219" y="1996"/>
                          <a:pt x="24240" y="1975"/>
                          <a:pt x="24240" y="1951"/>
                        </a:cubicBezTo>
                        <a:lnTo>
                          <a:pt x="24240" y="46"/>
                        </a:lnTo>
                        <a:cubicBezTo>
                          <a:pt x="24240" y="22"/>
                          <a:pt x="24219" y="1"/>
                          <a:pt x="24195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3" name="Google Shape;6033;p80"/>
                  <p:cNvSpPr/>
                  <p:nvPr/>
                </p:nvSpPr>
                <p:spPr>
                  <a:xfrm>
                    <a:off x="6968649" y="2642639"/>
                    <a:ext cx="132738" cy="25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1" extrusionOk="0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1"/>
                          <a:pt x="93" y="4271"/>
                        </a:cubicBezTo>
                        <a:lnTo>
                          <a:pt x="22405" y="4271"/>
                        </a:lnTo>
                        <a:cubicBezTo>
                          <a:pt x="22456" y="4271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4" name="Google Shape;6034;p80"/>
                  <p:cNvSpPr/>
                  <p:nvPr/>
                </p:nvSpPr>
                <p:spPr>
                  <a:xfrm>
                    <a:off x="6968649" y="2643990"/>
                    <a:ext cx="132738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6" extrusionOk="0">
                        <a:moveTo>
                          <a:pt x="642" y="1"/>
                        </a:moveTo>
                        <a:cubicBezTo>
                          <a:pt x="242" y="259"/>
                          <a:pt x="1" y="701"/>
                          <a:pt x="1" y="1177"/>
                        </a:cubicBezTo>
                        <a:lnTo>
                          <a:pt x="1" y="1984"/>
                        </a:lnTo>
                        <a:cubicBezTo>
                          <a:pt x="41" y="1991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91"/>
                          <a:pt x="22498" y="1984"/>
                        </a:cubicBezTo>
                        <a:lnTo>
                          <a:pt x="22498" y="1177"/>
                        </a:lnTo>
                        <a:cubicBezTo>
                          <a:pt x="22496" y="701"/>
                          <a:pt x="22255" y="259"/>
                          <a:pt x="21856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5" name="Google Shape;6035;p80"/>
                  <p:cNvSpPr/>
                  <p:nvPr/>
                </p:nvSpPr>
                <p:spPr>
                  <a:xfrm>
                    <a:off x="6963510" y="2660156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998" y="0"/>
                        </a:moveTo>
                        <a:cubicBezTo>
                          <a:pt x="447" y="2"/>
                          <a:pt x="2" y="447"/>
                          <a:pt x="0" y="998"/>
                        </a:cubicBezTo>
                        <a:cubicBezTo>
                          <a:pt x="2" y="1548"/>
                          <a:pt x="447" y="1993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3"/>
                          <a:pt x="24239" y="1548"/>
                          <a:pt x="24240" y="998"/>
                        </a:cubicBezTo>
                        <a:cubicBezTo>
                          <a:pt x="24239" y="447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6" name="Google Shape;6036;p80"/>
                  <p:cNvSpPr/>
                  <p:nvPr/>
                </p:nvSpPr>
                <p:spPr>
                  <a:xfrm>
                    <a:off x="6968649" y="2617451"/>
                    <a:ext cx="132738" cy="251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0" extrusionOk="0">
                        <a:moveTo>
                          <a:pt x="93" y="0"/>
                        </a:moveTo>
                        <a:cubicBezTo>
                          <a:pt x="43" y="0"/>
                          <a:pt x="1" y="42"/>
                          <a:pt x="1" y="94"/>
                        </a:cubicBezTo>
                        <a:lnTo>
                          <a:pt x="1" y="4176"/>
                        </a:lnTo>
                        <a:cubicBezTo>
                          <a:pt x="1" y="4228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8"/>
                          <a:pt x="22498" y="4176"/>
                        </a:cubicBezTo>
                        <a:lnTo>
                          <a:pt x="22498" y="94"/>
                        </a:lnTo>
                        <a:cubicBezTo>
                          <a:pt x="22498" y="42"/>
                          <a:pt x="22456" y="0"/>
                          <a:pt x="22405" y="0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7" name="Google Shape;6037;p80"/>
                  <p:cNvSpPr/>
                  <p:nvPr/>
                </p:nvSpPr>
                <p:spPr>
                  <a:xfrm>
                    <a:off x="6968649" y="2620590"/>
                    <a:ext cx="132738" cy="11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7" extrusionOk="0">
                        <a:moveTo>
                          <a:pt x="314" y="1"/>
                        </a:moveTo>
                        <a:cubicBezTo>
                          <a:pt x="113" y="247"/>
                          <a:pt x="3" y="555"/>
                          <a:pt x="1" y="873"/>
                        </a:cubicBezTo>
                        <a:lnTo>
                          <a:pt x="1" y="1982"/>
                        </a:lnTo>
                        <a:cubicBezTo>
                          <a:pt x="41" y="1989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89"/>
                          <a:pt x="22498" y="1982"/>
                        </a:cubicBezTo>
                        <a:lnTo>
                          <a:pt x="22498" y="873"/>
                        </a:lnTo>
                        <a:cubicBezTo>
                          <a:pt x="22496" y="555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8" name="Google Shape;6038;p80"/>
                  <p:cNvSpPr/>
                  <p:nvPr/>
                </p:nvSpPr>
                <p:spPr>
                  <a:xfrm>
                    <a:off x="6963510" y="2613357"/>
                    <a:ext cx="143022" cy="11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4" extrusionOk="0">
                        <a:moveTo>
                          <a:pt x="998" y="1"/>
                        </a:moveTo>
                        <a:cubicBezTo>
                          <a:pt x="447" y="2"/>
                          <a:pt x="2" y="448"/>
                          <a:pt x="0" y="996"/>
                        </a:cubicBezTo>
                        <a:cubicBezTo>
                          <a:pt x="2" y="1547"/>
                          <a:pt x="447" y="1992"/>
                          <a:pt x="998" y="1994"/>
                        </a:cubicBezTo>
                        <a:lnTo>
                          <a:pt x="23243" y="1994"/>
                        </a:lnTo>
                        <a:cubicBezTo>
                          <a:pt x="23793" y="1992"/>
                          <a:pt x="24239" y="1547"/>
                          <a:pt x="24240" y="996"/>
                        </a:cubicBezTo>
                        <a:cubicBezTo>
                          <a:pt x="24239" y="448"/>
                          <a:pt x="23793" y="2"/>
                          <a:pt x="23243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9" name="Google Shape;6039;p80"/>
                  <p:cNvSpPr/>
                  <p:nvPr/>
                </p:nvSpPr>
                <p:spPr>
                  <a:xfrm>
                    <a:off x="6850372" y="2107302"/>
                    <a:ext cx="369293" cy="4773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92" h="80915" extrusionOk="0">
                        <a:moveTo>
                          <a:pt x="31297" y="0"/>
                        </a:moveTo>
                        <a:cubicBezTo>
                          <a:pt x="14049" y="0"/>
                          <a:pt x="16" y="14032"/>
                          <a:pt x="16" y="31281"/>
                        </a:cubicBezTo>
                        <a:lnTo>
                          <a:pt x="16" y="31387"/>
                        </a:lnTo>
                        <a:lnTo>
                          <a:pt x="13" y="31445"/>
                        </a:lnTo>
                        <a:cubicBezTo>
                          <a:pt x="11" y="31548"/>
                          <a:pt x="1" y="32341"/>
                          <a:pt x="104" y="33646"/>
                        </a:cubicBezTo>
                        <a:lnTo>
                          <a:pt x="104" y="33657"/>
                        </a:lnTo>
                        <a:lnTo>
                          <a:pt x="104" y="33667"/>
                        </a:lnTo>
                        <a:lnTo>
                          <a:pt x="105" y="33683"/>
                        </a:lnTo>
                        <a:lnTo>
                          <a:pt x="111" y="33746"/>
                        </a:lnTo>
                        <a:cubicBezTo>
                          <a:pt x="125" y="33912"/>
                          <a:pt x="139" y="34083"/>
                          <a:pt x="156" y="34265"/>
                        </a:cubicBezTo>
                        <a:cubicBezTo>
                          <a:pt x="175" y="34469"/>
                          <a:pt x="198" y="34667"/>
                          <a:pt x="219" y="34862"/>
                        </a:cubicBezTo>
                        <a:lnTo>
                          <a:pt x="245" y="35093"/>
                        </a:lnTo>
                        <a:lnTo>
                          <a:pt x="257" y="35191"/>
                        </a:lnTo>
                        <a:cubicBezTo>
                          <a:pt x="264" y="35241"/>
                          <a:pt x="270" y="35290"/>
                          <a:pt x="277" y="35341"/>
                        </a:cubicBezTo>
                        <a:lnTo>
                          <a:pt x="278" y="35353"/>
                        </a:lnTo>
                        <a:lnTo>
                          <a:pt x="278" y="35364"/>
                        </a:lnTo>
                        <a:cubicBezTo>
                          <a:pt x="1082" y="41822"/>
                          <a:pt x="4150" y="54364"/>
                          <a:pt x="15656" y="65807"/>
                        </a:cubicBezTo>
                        <a:cubicBezTo>
                          <a:pt x="18711" y="68844"/>
                          <a:pt x="20993" y="72340"/>
                          <a:pt x="22440" y="76197"/>
                        </a:cubicBezTo>
                        <a:cubicBezTo>
                          <a:pt x="22707" y="76910"/>
                          <a:pt x="22927" y="77638"/>
                          <a:pt x="23098" y="78379"/>
                        </a:cubicBezTo>
                        <a:cubicBezTo>
                          <a:pt x="23441" y="79855"/>
                          <a:pt x="24733" y="80914"/>
                          <a:pt x="26250" y="80914"/>
                        </a:cubicBezTo>
                        <a:lnTo>
                          <a:pt x="36339" y="80914"/>
                        </a:lnTo>
                        <a:cubicBezTo>
                          <a:pt x="37855" y="80914"/>
                          <a:pt x="39148" y="79855"/>
                          <a:pt x="39491" y="78379"/>
                        </a:cubicBezTo>
                        <a:cubicBezTo>
                          <a:pt x="39662" y="77638"/>
                          <a:pt x="39882" y="76910"/>
                          <a:pt x="40149" y="76197"/>
                        </a:cubicBezTo>
                        <a:cubicBezTo>
                          <a:pt x="41596" y="72340"/>
                          <a:pt x="43879" y="68844"/>
                          <a:pt x="46933" y="65807"/>
                        </a:cubicBezTo>
                        <a:cubicBezTo>
                          <a:pt x="58441" y="54364"/>
                          <a:pt x="61509" y="41822"/>
                          <a:pt x="62312" y="35364"/>
                        </a:cubicBezTo>
                        <a:lnTo>
                          <a:pt x="62314" y="35351"/>
                        </a:lnTo>
                        <a:lnTo>
                          <a:pt x="62314" y="35341"/>
                        </a:lnTo>
                        <a:cubicBezTo>
                          <a:pt x="62321" y="35290"/>
                          <a:pt x="62326" y="35240"/>
                          <a:pt x="62333" y="35191"/>
                        </a:cubicBezTo>
                        <a:lnTo>
                          <a:pt x="62346" y="35091"/>
                        </a:lnTo>
                        <a:lnTo>
                          <a:pt x="62370" y="34871"/>
                        </a:lnTo>
                        <a:cubicBezTo>
                          <a:pt x="62393" y="34667"/>
                          <a:pt x="62414" y="34469"/>
                          <a:pt x="62433" y="34272"/>
                        </a:cubicBezTo>
                        <a:cubicBezTo>
                          <a:pt x="62452" y="34083"/>
                          <a:pt x="62466" y="33912"/>
                          <a:pt x="62480" y="33746"/>
                        </a:cubicBezTo>
                        <a:lnTo>
                          <a:pt x="62485" y="33681"/>
                        </a:lnTo>
                        <a:lnTo>
                          <a:pt x="62487" y="33662"/>
                        </a:lnTo>
                        <a:cubicBezTo>
                          <a:pt x="62592" y="32338"/>
                          <a:pt x="62581" y="31543"/>
                          <a:pt x="62580" y="31443"/>
                        </a:cubicBezTo>
                        <a:lnTo>
                          <a:pt x="62574" y="31345"/>
                        </a:lnTo>
                        <a:lnTo>
                          <a:pt x="62576" y="31281"/>
                        </a:lnTo>
                        <a:cubicBezTo>
                          <a:pt x="62576" y="14032"/>
                          <a:pt x="48544" y="0"/>
                          <a:pt x="31297" y="0"/>
                        </a:cubicBezTo>
                        <a:close/>
                      </a:path>
                    </a:pathLst>
                  </a:custGeom>
                  <a:solidFill>
                    <a:srgbClr val="F3F5F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40" name="Google Shape;6040;p80"/>
                  <p:cNvSpPr/>
                  <p:nvPr/>
                </p:nvSpPr>
                <p:spPr>
                  <a:xfrm>
                    <a:off x="6963510" y="2636756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998" y="0"/>
                        </a:moveTo>
                        <a:cubicBezTo>
                          <a:pt x="447" y="2"/>
                          <a:pt x="2" y="448"/>
                          <a:pt x="0" y="998"/>
                        </a:cubicBezTo>
                        <a:cubicBezTo>
                          <a:pt x="2" y="1548"/>
                          <a:pt x="447" y="1994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4"/>
                          <a:pt x="24239" y="1548"/>
                          <a:pt x="24240" y="998"/>
                        </a:cubicBezTo>
                        <a:cubicBezTo>
                          <a:pt x="24239" y="448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041" name="Google Shape;6041;p80"/>
                <p:cNvSpPr/>
                <p:nvPr/>
              </p:nvSpPr>
              <p:spPr>
                <a:xfrm>
                  <a:off x="7046588" y="2275942"/>
                  <a:ext cx="173076" cy="11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5" h="19304" extrusionOk="0">
                      <a:moveTo>
                        <a:pt x="0" y="0"/>
                      </a:moveTo>
                      <a:lnTo>
                        <a:pt x="0" y="19303"/>
                      </a:lnTo>
                      <a:lnTo>
                        <a:pt x="25725" y="19303"/>
                      </a:lnTo>
                      <a:cubicBezTo>
                        <a:pt x="27782" y="14272"/>
                        <a:pt x="28673" y="9841"/>
                        <a:pt x="29054" y="6781"/>
                      </a:cubicBezTo>
                      <a:lnTo>
                        <a:pt x="29055" y="6770"/>
                      </a:lnTo>
                      <a:lnTo>
                        <a:pt x="29057" y="6758"/>
                      </a:lnTo>
                      <a:cubicBezTo>
                        <a:pt x="29064" y="6707"/>
                        <a:pt x="29069" y="6657"/>
                        <a:pt x="29075" y="6608"/>
                      </a:cubicBezTo>
                      <a:lnTo>
                        <a:pt x="29087" y="6508"/>
                      </a:lnTo>
                      <a:lnTo>
                        <a:pt x="29113" y="6288"/>
                      </a:lnTo>
                      <a:cubicBezTo>
                        <a:pt x="29136" y="6084"/>
                        <a:pt x="29157" y="5886"/>
                        <a:pt x="29176" y="5689"/>
                      </a:cubicBezTo>
                      <a:cubicBezTo>
                        <a:pt x="29193" y="5500"/>
                        <a:pt x="29209" y="5329"/>
                        <a:pt x="29221" y="5163"/>
                      </a:cubicBezTo>
                      <a:lnTo>
                        <a:pt x="29227" y="5098"/>
                      </a:lnTo>
                      <a:lnTo>
                        <a:pt x="29228" y="5079"/>
                      </a:lnTo>
                      <a:cubicBezTo>
                        <a:pt x="29335" y="3755"/>
                        <a:pt x="29323" y="2960"/>
                        <a:pt x="29321" y="2860"/>
                      </a:cubicBezTo>
                      <a:lnTo>
                        <a:pt x="29316" y="2762"/>
                      </a:lnTo>
                      <a:lnTo>
                        <a:pt x="29317" y="2698"/>
                      </a:lnTo>
                      <a:cubicBezTo>
                        <a:pt x="29317" y="1789"/>
                        <a:pt x="29277" y="890"/>
                        <a:pt x="29200" y="0"/>
                      </a:cubicBezTo>
                      <a:close/>
                    </a:path>
                  </a:pathLst>
                </a:custGeom>
                <a:solidFill>
                  <a:srgbClr val="4F677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2" name="Google Shape;6042;p80"/>
                <p:cNvSpPr/>
                <p:nvPr/>
              </p:nvSpPr>
              <p:spPr>
                <a:xfrm>
                  <a:off x="7046588" y="2107680"/>
                  <a:ext cx="168811" cy="14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12" h="24598" extrusionOk="0">
                      <a:moveTo>
                        <a:pt x="0" y="1"/>
                      </a:moveTo>
                      <a:lnTo>
                        <a:pt x="0" y="24597"/>
                      </a:lnTo>
                      <a:lnTo>
                        <a:pt x="28612" y="24597"/>
                      </a:lnTo>
                      <a:cubicBezTo>
                        <a:pt x="25701" y="11138"/>
                        <a:pt x="14102" y="876"/>
                        <a:pt x="0" y="1"/>
                      </a:cubicBezTo>
                      <a:close/>
                    </a:path>
                  </a:pathLst>
                </a:custGeom>
                <a:solidFill>
                  <a:srgbClr val="B3C3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3" name="Google Shape;6043;p80"/>
                <p:cNvSpPr/>
                <p:nvPr/>
              </p:nvSpPr>
              <p:spPr>
                <a:xfrm>
                  <a:off x="6850372" y="2275942"/>
                  <a:ext cx="173082" cy="11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6" h="19304" extrusionOk="0">
                      <a:moveTo>
                        <a:pt x="133" y="0"/>
                      </a:moveTo>
                      <a:cubicBezTo>
                        <a:pt x="58" y="890"/>
                        <a:pt x="16" y="1789"/>
                        <a:pt x="16" y="2698"/>
                      </a:cubicBezTo>
                      <a:lnTo>
                        <a:pt x="16" y="2804"/>
                      </a:lnTo>
                      <a:lnTo>
                        <a:pt x="13" y="2862"/>
                      </a:lnTo>
                      <a:cubicBezTo>
                        <a:pt x="11" y="2965"/>
                        <a:pt x="1" y="3758"/>
                        <a:pt x="104" y="5065"/>
                      </a:cubicBezTo>
                      <a:lnTo>
                        <a:pt x="104" y="5075"/>
                      </a:lnTo>
                      <a:lnTo>
                        <a:pt x="104" y="5086"/>
                      </a:lnTo>
                      <a:lnTo>
                        <a:pt x="105" y="5100"/>
                      </a:lnTo>
                      <a:lnTo>
                        <a:pt x="111" y="5163"/>
                      </a:lnTo>
                      <a:cubicBezTo>
                        <a:pt x="125" y="5329"/>
                        <a:pt x="139" y="5500"/>
                        <a:pt x="156" y="5682"/>
                      </a:cubicBezTo>
                      <a:cubicBezTo>
                        <a:pt x="175" y="5886"/>
                        <a:pt x="198" y="6084"/>
                        <a:pt x="219" y="6279"/>
                      </a:cubicBezTo>
                      <a:lnTo>
                        <a:pt x="245" y="6510"/>
                      </a:lnTo>
                      <a:lnTo>
                        <a:pt x="257" y="6608"/>
                      </a:lnTo>
                      <a:cubicBezTo>
                        <a:pt x="264" y="6658"/>
                        <a:pt x="270" y="6709"/>
                        <a:pt x="277" y="6758"/>
                      </a:cubicBezTo>
                      <a:lnTo>
                        <a:pt x="278" y="6770"/>
                      </a:lnTo>
                      <a:lnTo>
                        <a:pt x="278" y="6781"/>
                      </a:lnTo>
                      <a:cubicBezTo>
                        <a:pt x="661" y="9843"/>
                        <a:pt x="1552" y="14272"/>
                        <a:pt x="3608" y="19303"/>
                      </a:cubicBezTo>
                      <a:lnTo>
                        <a:pt x="29333" y="19303"/>
                      </a:lnTo>
                      <a:lnTo>
                        <a:pt x="29335" y="0"/>
                      </a:lnTo>
                      <a:close/>
                    </a:path>
                  </a:pathLst>
                </a:custGeom>
                <a:solidFill>
                  <a:srgbClr val="C9D4D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4" name="Google Shape;6044;p80"/>
                <p:cNvSpPr/>
                <p:nvPr/>
              </p:nvSpPr>
              <p:spPr>
                <a:xfrm>
                  <a:off x="6882243" y="2412957"/>
                  <a:ext cx="141211" cy="171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34" h="29109" extrusionOk="0">
                      <a:moveTo>
                        <a:pt x="0" y="1"/>
                      </a:moveTo>
                      <a:cubicBezTo>
                        <a:pt x="2303" y="4529"/>
                        <a:pt x="5584" y="9356"/>
                        <a:pt x="10256" y="14001"/>
                      </a:cubicBezTo>
                      <a:cubicBezTo>
                        <a:pt x="13309" y="17038"/>
                        <a:pt x="15593" y="20534"/>
                        <a:pt x="17039" y="24391"/>
                      </a:cubicBezTo>
                      <a:cubicBezTo>
                        <a:pt x="17307" y="25104"/>
                        <a:pt x="17527" y="25832"/>
                        <a:pt x="17698" y="26573"/>
                      </a:cubicBezTo>
                      <a:cubicBezTo>
                        <a:pt x="18040" y="28049"/>
                        <a:pt x="19333" y="29108"/>
                        <a:pt x="20850" y="29108"/>
                      </a:cubicBezTo>
                      <a:lnTo>
                        <a:pt x="23933" y="29108"/>
                      </a:lnTo>
                      <a:lnTo>
                        <a:pt x="23933" y="1"/>
                      </a:lnTo>
                      <a:close/>
                    </a:path>
                  </a:pathLst>
                </a:custGeom>
                <a:solidFill>
                  <a:srgbClr val="DBE3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5" name="Google Shape;6045;p80"/>
                <p:cNvSpPr/>
                <p:nvPr/>
              </p:nvSpPr>
              <p:spPr>
                <a:xfrm>
                  <a:off x="6854637" y="2107680"/>
                  <a:ext cx="168817" cy="14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13" h="24598" extrusionOk="0">
                      <a:moveTo>
                        <a:pt x="28612" y="1"/>
                      </a:moveTo>
                      <a:cubicBezTo>
                        <a:pt x="14512" y="876"/>
                        <a:pt x="2911" y="11138"/>
                        <a:pt x="1" y="24597"/>
                      </a:cubicBezTo>
                      <a:lnTo>
                        <a:pt x="28612" y="24597"/>
                      </a:lnTo>
                      <a:lnTo>
                        <a:pt x="28612" y="1"/>
                      </a:lnTo>
                      <a:close/>
                    </a:path>
                  </a:pathLst>
                </a:custGeom>
                <a:solidFill>
                  <a:srgbClr val="8FA1A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6" name="Google Shape;6046;p80"/>
                <p:cNvSpPr/>
                <p:nvPr/>
              </p:nvSpPr>
              <p:spPr>
                <a:xfrm>
                  <a:off x="7046588" y="2412957"/>
                  <a:ext cx="141205" cy="171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33" h="29109" extrusionOk="0">
                      <a:moveTo>
                        <a:pt x="0" y="1"/>
                      </a:moveTo>
                      <a:lnTo>
                        <a:pt x="0" y="29108"/>
                      </a:lnTo>
                      <a:lnTo>
                        <a:pt x="3084" y="29108"/>
                      </a:lnTo>
                      <a:cubicBezTo>
                        <a:pt x="4600" y="29108"/>
                        <a:pt x="5893" y="28049"/>
                        <a:pt x="6235" y="26573"/>
                      </a:cubicBezTo>
                      <a:cubicBezTo>
                        <a:pt x="6407" y="25832"/>
                        <a:pt x="6627" y="25104"/>
                        <a:pt x="6894" y="24391"/>
                      </a:cubicBezTo>
                      <a:cubicBezTo>
                        <a:pt x="8341" y="20534"/>
                        <a:pt x="10622" y="17038"/>
                        <a:pt x="13678" y="14001"/>
                      </a:cubicBezTo>
                      <a:cubicBezTo>
                        <a:pt x="18349" y="9356"/>
                        <a:pt x="21630" y="4529"/>
                        <a:pt x="23933" y="1"/>
                      </a:cubicBezTo>
                      <a:close/>
                    </a:path>
                  </a:pathLst>
                </a:custGeom>
                <a:solidFill>
                  <a:srgbClr val="374F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6047" name="Google Shape;6047;p80"/>
          <p:cNvGrpSpPr/>
          <p:nvPr/>
        </p:nvGrpSpPr>
        <p:grpSpPr>
          <a:xfrm>
            <a:off x="5795610" y="2063018"/>
            <a:ext cx="671358" cy="671358"/>
            <a:chOff x="6535625" y="760425"/>
            <a:chExt cx="1665900" cy="1665900"/>
          </a:xfrm>
        </p:grpSpPr>
        <p:sp>
          <p:nvSpPr>
            <p:cNvPr id="6048" name="Google Shape;6048;p80"/>
            <p:cNvSpPr/>
            <p:nvPr/>
          </p:nvSpPr>
          <p:spPr>
            <a:xfrm>
              <a:off x="6535625" y="760425"/>
              <a:ext cx="1665900" cy="16659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80"/>
            <p:cNvSpPr/>
            <p:nvPr/>
          </p:nvSpPr>
          <p:spPr>
            <a:xfrm>
              <a:off x="6713675" y="1116525"/>
              <a:ext cx="1309800" cy="1309800"/>
            </a:xfrm>
            <a:prstGeom prst="ellipse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" name="Google Shape;6050;p80"/>
            <p:cNvSpPr/>
            <p:nvPr/>
          </p:nvSpPr>
          <p:spPr>
            <a:xfrm>
              <a:off x="6831275" y="1351725"/>
              <a:ext cx="1074600" cy="1074600"/>
            </a:xfrm>
            <a:prstGeom prst="ellipse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" name="Google Shape;6051;p80"/>
            <p:cNvSpPr/>
            <p:nvPr/>
          </p:nvSpPr>
          <p:spPr>
            <a:xfrm>
              <a:off x="6942425" y="1574025"/>
              <a:ext cx="852300" cy="852300"/>
            </a:xfrm>
            <a:prstGeom prst="ellipse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2" name="Google Shape;6052;p80"/>
          <p:cNvGrpSpPr/>
          <p:nvPr/>
        </p:nvGrpSpPr>
        <p:grpSpPr>
          <a:xfrm>
            <a:off x="732427" y="3731418"/>
            <a:ext cx="1340789" cy="640830"/>
            <a:chOff x="238125" y="1151100"/>
            <a:chExt cx="7139450" cy="3412300"/>
          </a:xfrm>
        </p:grpSpPr>
        <p:sp>
          <p:nvSpPr>
            <p:cNvPr id="6053" name="Google Shape;6053;p80"/>
            <p:cNvSpPr/>
            <p:nvPr/>
          </p:nvSpPr>
          <p:spPr>
            <a:xfrm>
              <a:off x="3468350" y="4223875"/>
              <a:ext cx="679000" cy="339525"/>
            </a:xfrm>
            <a:custGeom>
              <a:avLst/>
              <a:gdLst/>
              <a:ahLst/>
              <a:cxnLst/>
              <a:rect l="l" t="t" r="r" b="b"/>
              <a:pathLst>
                <a:path w="27160" h="13581" extrusionOk="0">
                  <a:moveTo>
                    <a:pt x="13580" y="1"/>
                  </a:moveTo>
                  <a:cubicBezTo>
                    <a:pt x="6083" y="1"/>
                    <a:pt x="0" y="6077"/>
                    <a:pt x="0" y="13580"/>
                  </a:cubicBezTo>
                  <a:lnTo>
                    <a:pt x="27159" y="13580"/>
                  </a:lnTo>
                  <a:cubicBezTo>
                    <a:pt x="27159" y="6077"/>
                    <a:pt x="21083" y="1"/>
                    <a:pt x="1358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80"/>
            <p:cNvSpPr/>
            <p:nvPr/>
          </p:nvSpPr>
          <p:spPr>
            <a:xfrm>
              <a:off x="3730250" y="3276125"/>
              <a:ext cx="147275" cy="956575"/>
            </a:xfrm>
            <a:custGeom>
              <a:avLst/>
              <a:gdLst/>
              <a:ahLst/>
              <a:cxnLst/>
              <a:rect l="l" t="t" r="r" b="b"/>
              <a:pathLst>
                <a:path w="5891" h="38263" extrusionOk="0">
                  <a:moveTo>
                    <a:pt x="3276" y="0"/>
                  </a:moveTo>
                  <a:lnTo>
                    <a:pt x="0" y="38263"/>
                  </a:lnTo>
                  <a:lnTo>
                    <a:pt x="5890" y="38194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80"/>
            <p:cNvSpPr/>
            <p:nvPr/>
          </p:nvSpPr>
          <p:spPr>
            <a:xfrm>
              <a:off x="3796275" y="3875600"/>
              <a:ext cx="839350" cy="630550"/>
            </a:xfrm>
            <a:custGeom>
              <a:avLst/>
              <a:gdLst/>
              <a:ahLst/>
              <a:cxnLst/>
              <a:rect l="l" t="t" r="r" b="b"/>
              <a:pathLst>
                <a:path w="33574" h="25222" extrusionOk="0">
                  <a:moveTo>
                    <a:pt x="32291" y="1"/>
                  </a:moveTo>
                  <a:lnTo>
                    <a:pt x="1" y="23463"/>
                  </a:lnTo>
                  <a:lnTo>
                    <a:pt x="1277" y="25222"/>
                  </a:lnTo>
                  <a:lnTo>
                    <a:pt x="33574" y="1759"/>
                  </a:lnTo>
                  <a:lnTo>
                    <a:pt x="3229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" name="Google Shape;6056;p80"/>
            <p:cNvSpPr/>
            <p:nvPr/>
          </p:nvSpPr>
          <p:spPr>
            <a:xfrm>
              <a:off x="6240475" y="3130600"/>
              <a:ext cx="1137100" cy="1432800"/>
            </a:xfrm>
            <a:custGeom>
              <a:avLst/>
              <a:gdLst/>
              <a:ahLst/>
              <a:cxnLst/>
              <a:rect l="l" t="t" r="r" b="b"/>
              <a:pathLst>
                <a:path w="45484" h="57312" extrusionOk="0">
                  <a:moveTo>
                    <a:pt x="30704" y="0"/>
                  </a:moveTo>
                  <a:lnTo>
                    <a:pt x="0" y="13745"/>
                  </a:lnTo>
                  <a:cubicBezTo>
                    <a:pt x="6979" y="27270"/>
                    <a:pt x="11042" y="42111"/>
                    <a:pt x="11917" y="57311"/>
                  </a:cubicBezTo>
                  <a:lnTo>
                    <a:pt x="45484" y="57311"/>
                  </a:lnTo>
                  <a:cubicBezTo>
                    <a:pt x="44594" y="37118"/>
                    <a:pt x="39525" y="17683"/>
                    <a:pt x="3070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" name="Google Shape;6057;p80"/>
            <p:cNvSpPr/>
            <p:nvPr/>
          </p:nvSpPr>
          <p:spPr>
            <a:xfrm>
              <a:off x="5243900" y="1696775"/>
              <a:ext cx="1764175" cy="1777475"/>
            </a:xfrm>
            <a:custGeom>
              <a:avLst/>
              <a:gdLst/>
              <a:ahLst/>
              <a:cxnLst/>
              <a:rect l="l" t="t" r="r" b="b"/>
              <a:pathLst>
                <a:path w="70567" h="71099" extrusionOk="0">
                  <a:moveTo>
                    <a:pt x="18573" y="1"/>
                  </a:moveTo>
                  <a:lnTo>
                    <a:pt x="0" y="28008"/>
                  </a:lnTo>
                  <a:cubicBezTo>
                    <a:pt x="16938" y="38505"/>
                    <a:pt x="30711" y="53395"/>
                    <a:pt x="39863" y="71098"/>
                  </a:cubicBezTo>
                  <a:lnTo>
                    <a:pt x="70567" y="57353"/>
                  </a:lnTo>
                  <a:cubicBezTo>
                    <a:pt x="63753" y="43719"/>
                    <a:pt x="54712" y="31125"/>
                    <a:pt x="43629" y="20042"/>
                  </a:cubicBezTo>
                  <a:cubicBezTo>
                    <a:pt x="36049" y="12449"/>
                    <a:pt x="27642" y="5725"/>
                    <a:pt x="1857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80"/>
            <p:cNvSpPr/>
            <p:nvPr/>
          </p:nvSpPr>
          <p:spPr>
            <a:xfrm>
              <a:off x="3812150" y="1151100"/>
              <a:ext cx="1896075" cy="1245900"/>
            </a:xfrm>
            <a:custGeom>
              <a:avLst/>
              <a:gdLst/>
              <a:ahLst/>
              <a:cxnLst/>
              <a:rect l="l" t="t" r="r" b="b"/>
              <a:pathLst>
                <a:path w="75843" h="49836" extrusionOk="0">
                  <a:moveTo>
                    <a:pt x="0" y="0"/>
                  </a:moveTo>
                  <a:lnTo>
                    <a:pt x="0" y="33518"/>
                  </a:lnTo>
                  <a:cubicBezTo>
                    <a:pt x="20987" y="33552"/>
                    <a:pt x="40615" y="39518"/>
                    <a:pt x="57270" y="49835"/>
                  </a:cubicBezTo>
                  <a:lnTo>
                    <a:pt x="75843" y="21828"/>
                  </a:lnTo>
                  <a:cubicBezTo>
                    <a:pt x="53339" y="7641"/>
                    <a:pt x="27256" y="28"/>
                    <a:pt x="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80"/>
            <p:cNvSpPr/>
            <p:nvPr/>
          </p:nvSpPr>
          <p:spPr>
            <a:xfrm>
              <a:off x="1910550" y="1151100"/>
              <a:ext cx="1901625" cy="1244175"/>
            </a:xfrm>
            <a:custGeom>
              <a:avLst/>
              <a:gdLst/>
              <a:ahLst/>
              <a:cxnLst/>
              <a:rect l="l" t="t" r="r" b="b"/>
              <a:pathLst>
                <a:path w="76065" h="49767" extrusionOk="0">
                  <a:moveTo>
                    <a:pt x="75892" y="0"/>
                  </a:moveTo>
                  <a:cubicBezTo>
                    <a:pt x="48629" y="0"/>
                    <a:pt x="22525" y="7579"/>
                    <a:pt x="1" y="21745"/>
                  </a:cubicBezTo>
                  <a:lnTo>
                    <a:pt x="18574" y="49766"/>
                  </a:lnTo>
                  <a:cubicBezTo>
                    <a:pt x="35250" y="39463"/>
                    <a:pt x="54898" y="33518"/>
                    <a:pt x="75892" y="33518"/>
                  </a:cubicBezTo>
                  <a:lnTo>
                    <a:pt x="76064" y="33518"/>
                  </a:lnTo>
                  <a:lnTo>
                    <a:pt x="76064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" name="Google Shape;6060;p80"/>
            <p:cNvSpPr/>
            <p:nvPr/>
          </p:nvSpPr>
          <p:spPr>
            <a:xfrm>
              <a:off x="608475" y="1694725"/>
              <a:ext cx="1766425" cy="1778150"/>
            </a:xfrm>
            <a:custGeom>
              <a:avLst/>
              <a:gdLst/>
              <a:ahLst/>
              <a:cxnLst/>
              <a:rect l="l" t="t" r="r" b="b"/>
              <a:pathLst>
                <a:path w="70657" h="71126" extrusionOk="0">
                  <a:moveTo>
                    <a:pt x="52084" y="0"/>
                  </a:moveTo>
                  <a:cubicBezTo>
                    <a:pt x="42959" y="5745"/>
                    <a:pt x="34518" y="12490"/>
                    <a:pt x="26904" y="20124"/>
                  </a:cubicBezTo>
                  <a:cubicBezTo>
                    <a:pt x="15828" y="31194"/>
                    <a:pt x="6800" y="43759"/>
                    <a:pt x="0" y="57373"/>
                  </a:cubicBezTo>
                  <a:lnTo>
                    <a:pt x="30704" y="71125"/>
                  </a:lnTo>
                  <a:cubicBezTo>
                    <a:pt x="39870" y="53401"/>
                    <a:pt x="53677" y="38504"/>
                    <a:pt x="70657" y="28021"/>
                  </a:cubicBezTo>
                  <a:lnTo>
                    <a:pt x="5208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" name="Google Shape;6061;p80"/>
            <p:cNvSpPr/>
            <p:nvPr/>
          </p:nvSpPr>
          <p:spPr>
            <a:xfrm>
              <a:off x="238125" y="3129050"/>
              <a:ext cx="1137975" cy="1434175"/>
            </a:xfrm>
            <a:custGeom>
              <a:avLst/>
              <a:gdLst/>
              <a:ahLst/>
              <a:cxnLst/>
              <a:rect l="l" t="t" r="r" b="b"/>
              <a:pathLst>
                <a:path w="45519" h="57367" extrusionOk="0">
                  <a:moveTo>
                    <a:pt x="14814" y="0"/>
                  </a:moveTo>
                  <a:cubicBezTo>
                    <a:pt x="5966" y="17697"/>
                    <a:pt x="890" y="37152"/>
                    <a:pt x="0" y="57366"/>
                  </a:cubicBezTo>
                  <a:lnTo>
                    <a:pt x="33566" y="57366"/>
                  </a:lnTo>
                  <a:cubicBezTo>
                    <a:pt x="34442" y="42152"/>
                    <a:pt x="38511" y="27283"/>
                    <a:pt x="45518" y="13745"/>
                  </a:cubicBezTo>
                  <a:lnTo>
                    <a:pt x="1481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6062;p80"/>
            <p:cNvSpPr/>
            <p:nvPr/>
          </p:nvSpPr>
          <p:spPr>
            <a:xfrm>
              <a:off x="1924656" y="1941325"/>
              <a:ext cx="3773110" cy="1646329"/>
            </a:xfrm>
            <a:custGeom>
              <a:avLst/>
              <a:gdLst/>
              <a:ahLst/>
              <a:cxnLst/>
              <a:rect l="l" t="t" r="r" b="b"/>
              <a:pathLst>
                <a:path w="148183" h="64657" extrusionOk="0">
                  <a:moveTo>
                    <a:pt x="74043" y="1"/>
                  </a:moveTo>
                  <a:cubicBezTo>
                    <a:pt x="45518" y="1"/>
                    <a:pt x="19504" y="10966"/>
                    <a:pt x="0" y="28932"/>
                  </a:cubicBezTo>
                  <a:lnTo>
                    <a:pt x="35732" y="64657"/>
                  </a:lnTo>
                  <a:cubicBezTo>
                    <a:pt x="45553" y="54774"/>
                    <a:pt x="59167" y="48663"/>
                    <a:pt x="74208" y="48663"/>
                  </a:cubicBezTo>
                  <a:cubicBezTo>
                    <a:pt x="89215" y="48663"/>
                    <a:pt x="102788" y="54739"/>
                    <a:pt x="112623" y="64567"/>
                  </a:cubicBezTo>
                  <a:lnTo>
                    <a:pt x="148182" y="29008"/>
                  </a:lnTo>
                  <a:cubicBezTo>
                    <a:pt x="128671" y="11008"/>
                    <a:pt x="102623" y="1"/>
                    <a:pt x="7404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" name="Google Shape;6063;p80"/>
            <p:cNvSpPr/>
            <p:nvPr/>
          </p:nvSpPr>
          <p:spPr>
            <a:xfrm>
              <a:off x="1028863" y="2678027"/>
              <a:ext cx="1805597" cy="1885320"/>
            </a:xfrm>
            <a:custGeom>
              <a:avLst/>
              <a:gdLst/>
              <a:ahLst/>
              <a:cxnLst/>
              <a:rect l="l" t="t" r="r" b="b"/>
              <a:pathLst>
                <a:path w="70912" h="74043" extrusionOk="0">
                  <a:moveTo>
                    <a:pt x="35180" y="0"/>
                  </a:moveTo>
                  <a:cubicBezTo>
                    <a:pt x="14925" y="18642"/>
                    <a:pt x="1697" y="44814"/>
                    <a:pt x="0" y="74042"/>
                  </a:cubicBezTo>
                  <a:lnTo>
                    <a:pt x="55077" y="74042"/>
                  </a:lnTo>
                  <a:cubicBezTo>
                    <a:pt x="55077" y="59084"/>
                    <a:pt x="61118" y="45545"/>
                    <a:pt x="70912" y="35725"/>
                  </a:cubicBezTo>
                  <a:lnTo>
                    <a:pt x="35180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" name="Google Shape;6064;p80"/>
            <p:cNvSpPr/>
            <p:nvPr/>
          </p:nvSpPr>
          <p:spPr>
            <a:xfrm>
              <a:off x="4792190" y="2679937"/>
              <a:ext cx="1798951" cy="1883410"/>
            </a:xfrm>
            <a:custGeom>
              <a:avLst/>
              <a:gdLst/>
              <a:ahLst/>
              <a:cxnLst/>
              <a:rect l="l" t="t" r="r" b="b"/>
              <a:pathLst>
                <a:path w="70651" h="73968" extrusionOk="0">
                  <a:moveTo>
                    <a:pt x="35567" y="1"/>
                  </a:moveTo>
                  <a:lnTo>
                    <a:pt x="1" y="35560"/>
                  </a:lnTo>
                  <a:cubicBezTo>
                    <a:pt x="9836" y="45388"/>
                    <a:pt x="15912" y="58967"/>
                    <a:pt x="15912" y="73967"/>
                  </a:cubicBezTo>
                  <a:lnTo>
                    <a:pt x="70650" y="73967"/>
                  </a:lnTo>
                  <a:cubicBezTo>
                    <a:pt x="68954" y="44795"/>
                    <a:pt x="55767" y="18643"/>
                    <a:pt x="3556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5" name="Google Shape;6065;p80"/>
          <p:cNvGrpSpPr/>
          <p:nvPr/>
        </p:nvGrpSpPr>
        <p:grpSpPr>
          <a:xfrm>
            <a:off x="5599650" y="2934699"/>
            <a:ext cx="985357" cy="585764"/>
            <a:chOff x="5145061" y="2881789"/>
            <a:chExt cx="1107641" cy="658458"/>
          </a:xfrm>
        </p:grpSpPr>
        <p:grpSp>
          <p:nvGrpSpPr>
            <p:cNvPr id="6066" name="Google Shape;6066;p80"/>
            <p:cNvGrpSpPr/>
            <p:nvPr/>
          </p:nvGrpSpPr>
          <p:grpSpPr>
            <a:xfrm>
              <a:off x="5722989" y="3244587"/>
              <a:ext cx="529713" cy="295659"/>
              <a:chOff x="5722989" y="3244587"/>
              <a:chExt cx="529713" cy="295659"/>
            </a:xfrm>
          </p:grpSpPr>
          <p:sp>
            <p:nvSpPr>
              <p:cNvPr id="6067" name="Google Shape;6067;p80"/>
              <p:cNvSpPr/>
              <p:nvPr/>
            </p:nvSpPr>
            <p:spPr>
              <a:xfrm>
                <a:off x="5722989" y="3244587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21" y="0"/>
                    </a:moveTo>
                    <a:lnTo>
                      <a:pt x="0" y="2230932"/>
                    </a:lnTo>
                    <a:lnTo>
                      <a:pt x="2576042" y="2230932"/>
                    </a:lnTo>
                    <a:lnTo>
                      <a:pt x="1288021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6068" name="Google Shape;6068;p80"/>
              <p:cNvSpPr/>
              <p:nvPr/>
            </p:nvSpPr>
            <p:spPr>
              <a:xfrm>
                <a:off x="6035543" y="3298113"/>
                <a:ext cx="217159" cy="224928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6069" name="Google Shape;6069;p80"/>
            <p:cNvGrpSpPr/>
            <p:nvPr/>
          </p:nvGrpSpPr>
          <p:grpSpPr>
            <a:xfrm>
              <a:off x="5145061" y="3244587"/>
              <a:ext cx="536807" cy="295659"/>
              <a:chOff x="5145061" y="3244587"/>
              <a:chExt cx="536807" cy="295659"/>
            </a:xfrm>
          </p:grpSpPr>
          <p:sp>
            <p:nvSpPr>
              <p:cNvPr id="6070" name="Google Shape;6070;p80"/>
              <p:cNvSpPr/>
              <p:nvPr/>
            </p:nvSpPr>
            <p:spPr>
              <a:xfrm>
                <a:off x="5340522" y="3244587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34" y="0"/>
                    </a:moveTo>
                    <a:lnTo>
                      <a:pt x="0" y="2230920"/>
                    </a:lnTo>
                    <a:lnTo>
                      <a:pt x="2576055" y="2230920"/>
                    </a:lnTo>
                    <a:lnTo>
                      <a:pt x="128803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6071" name="Google Shape;6071;p80"/>
              <p:cNvSpPr/>
              <p:nvPr/>
            </p:nvSpPr>
            <p:spPr>
              <a:xfrm flipH="1">
                <a:off x="5145061" y="3298599"/>
                <a:ext cx="217159" cy="224928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6072" name="Google Shape;6072;p80"/>
            <p:cNvGrpSpPr/>
            <p:nvPr/>
          </p:nvGrpSpPr>
          <p:grpSpPr>
            <a:xfrm>
              <a:off x="5341327" y="2898245"/>
              <a:ext cx="532309" cy="614891"/>
              <a:chOff x="5341327" y="2898245"/>
              <a:chExt cx="532309" cy="614891"/>
            </a:xfrm>
          </p:grpSpPr>
          <p:sp>
            <p:nvSpPr>
              <p:cNvPr id="6073" name="Google Shape;6073;p80"/>
              <p:cNvSpPr/>
              <p:nvPr/>
            </p:nvSpPr>
            <p:spPr>
              <a:xfrm>
                <a:off x="5532290" y="3217476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2576042" y="0"/>
                    </a:moveTo>
                    <a:lnTo>
                      <a:pt x="0" y="0"/>
                    </a:lnTo>
                    <a:lnTo>
                      <a:pt x="1288021" y="2230920"/>
                    </a:lnTo>
                    <a:lnTo>
                      <a:pt x="2576042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6074" name="Google Shape;6074;p80"/>
              <p:cNvSpPr/>
              <p:nvPr/>
            </p:nvSpPr>
            <p:spPr>
              <a:xfrm flipH="1">
                <a:off x="5341327" y="2898245"/>
                <a:ext cx="217159" cy="334508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6075" name="Google Shape;6075;p80"/>
            <p:cNvGrpSpPr/>
            <p:nvPr/>
          </p:nvGrpSpPr>
          <p:grpSpPr>
            <a:xfrm>
              <a:off x="5532290" y="2881789"/>
              <a:ext cx="620516" cy="305456"/>
              <a:chOff x="5532290" y="2881789"/>
              <a:chExt cx="620516" cy="305456"/>
            </a:xfrm>
          </p:grpSpPr>
          <p:sp>
            <p:nvSpPr>
              <p:cNvPr id="6076" name="Google Shape;6076;p80"/>
              <p:cNvSpPr/>
              <p:nvPr/>
            </p:nvSpPr>
            <p:spPr>
              <a:xfrm>
                <a:off x="5532290" y="2891586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21" y="0"/>
                    </a:moveTo>
                    <a:lnTo>
                      <a:pt x="0" y="2230920"/>
                    </a:lnTo>
                    <a:lnTo>
                      <a:pt x="2576042" y="2230920"/>
                    </a:lnTo>
                    <a:lnTo>
                      <a:pt x="1288021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6077" name="Google Shape;6077;p80"/>
              <p:cNvSpPr/>
              <p:nvPr/>
            </p:nvSpPr>
            <p:spPr>
              <a:xfrm>
                <a:off x="5837311" y="2881789"/>
                <a:ext cx="315495" cy="288369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</p:grpSp>
      <p:grpSp>
        <p:nvGrpSpPr>
          <p:cNvPr id="6078" name="Google Shape;6078;p80"/>
          <p:cNvGrpSpPr/>
          <p:nvPr/>
        </p:nvGrpSpPr>
        <p:grpSpPr>
          <a:xfrm>
            <a:off x="8178573" y="3726757"/>
            <a:ext cx="269068" cy="645491"/>
            <a:chOff x="7026852" y="3311869"/>
            <a:chExt cx="434331" cy="1041954"/>
          </a:xfrm>
        </p:grpSpPr>
        <p:sp>
          <p:nvSpPr>
            <p:cNvPr id="6079" name="Google Shape;6079;p80"/>
            <p:cNvSpPr/>
            <p:nvPr/>
          </p:nvSpPr>
          <p:spPr>
            <a:xfrm>
              <a:off x="7026852" y="3311869"/>
              <a:ext cx="434331" cy="847405"/>
            </a:xfrm>
            <a:custGeom>
              <a:avLst/>
              <a:gdLst/>
              <a:ahLst/>
              <a:cxnLst/>
              <a:rect l="l" t="t" r="r" b="b"/>
              <a:pathLst>
                <a:path w="16734" h="32649" extrusionOk="0">
                  <a:moveTo>
                    <a:pt x="8369" y="0"/>
                  </a:moveTo>
                  <a:cubicBezTo>
                    <a:pt x="3747" y="0"/>
                    <a:pt x="1" y="3747"/>
                    <a:pt x="1" y="8366"/>
                  </a:cubicBezTo>
                  <a:lnTo>
                    <a:pt x="1" y="32649"/>
                  </a:lnTo>
                  <a:lnTo>
                    <a:pt x="16734" y="32649"/>
                  </a:lnTo>
                  <a:lnTo>
                    <a:pt x="16734" y="8366"/>
                  </a:lnTo>
                  <a:cubicBezTo>
                    <a:pt x="16734" y="3744"/>
                    <a:pt x="12987" y="0"/>
                    <a:pt x="836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6080;p80"/>
            <p:cNvSpPr/>
            <p:nvPr/>
          </p:nvSpPr>
          <p:spPr>
            <a:xfrm>
              <a:off x="7082395" y="3359392"/>
              <a:ext cx="323321" cy="323321"/>
            </a:xfrm>
            <a:custGeom>
              <a:avLst/>
              <a:gdLst/>
              <a:ahLst/>
              <a:cxnLst/>
              <a:rect l="l" t="t" r="r" b="b"/>
              <a:pathLst>
                <a:path w="12457" h="12457" extrusionOk="0">
                  <a:moveTo>
                    <a:pt x="6229" y="1"/>
                  </a:moveTo>
                  <a:cubicBezTo>
                    <a:pt x="2788" y="1"/>
                    <a:pt x="1" y="2788"/>
                    <a:pt x="1" y="6229"/>
                  </a:cubicBezTo>
                  <a:cubicBezTo>
                    <a:pt x="1" y="9670"/>
                    <a:pt x="2788" y="12457"/>
                    <a:pt x="6229" y="12457"/>
                  </a:cubicBezTo>
                  <a:cubicBezTo>
                    <a:pt x="9666" y="12457"/>
                    <a:pt x="12457" y="9670"/>
                    <a:pt x="12457" y="6229"/>
                  </a:cubicBezTo>
                  <a:cubicBezTo>
                    <a:pt x="12457" y="2788"/>
                    <a:pt x="9666" y="1"/>
                    <a:pt x="6229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" name="Google Shape;6081;p80"/>
            <p:cNvSpPr/>
            <p:nvPr/>
          </p:nvSpPr>
          <p:spPr>
            <a:xfrm>
              <a:off x="7026852" y="4159239"/>
              <a:ext cx="434331" cy="194585"/>
            </a:xfrm>
            <a:custGeom>
              <a:avLst/>
              <a:gdLst/>
              <a:ahLst/>
              <a:cxnLst/>
              <a:rect l="l" t="t" r="r" b="b"/>
              <a:pathLst>
                <a:path w="16734" h="7497" extrusionOk="0">
                  <a:moveTo>
                    <a:pt x="1" y="1"/>
                  </a:moveTo>
                  <a:lnTo>
                    <a:pt x="8369" y="7496"/>
                  </a:lnTo>
                  <a:lnTo>
                    <a:pt x="16734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2" name="Google Shape;6082;p80"/>
          <p:cNvGrpSpPr/>
          <p:nvPr/>
        </p:nvGrpSpPr>
        <p:grpSpPr>
          <a:xfrm>
            <a:off x="6195154" y="3765995"/>
            <a:ext cx="293882" cy="293836"/>
            <a:chOff x="4873519" y="3311869"/>
            <a:chExt cx="499374" cy="499296"/>
          </a:xfrm>
        </p:grpSpPr>
        <p:sp>
          <p:nvSpPr>
            <p:cNvPr id="6083" name="Google Shape;6083;p80"/>
            <p:cNvSpPr/>
            <p:nvPr/>
          </p:nvSpPr>
          <p:spPr>
            <a:xfrm>
              <a:off x="4873519" y="3311869"/>
              <a:ext cx="499374" cy="499296"/>
            </a:xfrm>
            <a:custGeom>
              <a:avLst/>
              <a:gdLst/>
              <a:ahLst/>
              <a:cxnLst/>
              <a:rect l="l" t="t" r="r" b="b"/>
              <a:pathLst>
                <a:path w="19240" h="19237" extrusionOk="0">
                  <a:moveTo>
                    <a:pt x="1" y="0"/>
                  </a:moveTo>
                  <a:lnTo>
                    <a:pt x="1" y="9618"/>
                  </a:lnTo>
                  <a:cubicBezTo>
                    <a:pt x="1" y="14929"/>
                    <a:pt x="4308" y="19236"/>
                    <a:pt x="9619" y="19236"/>
                  </a:cubicBezTo>
                  <a:cubicBezTo>
                    <a:pt x="14933" y="19236"/>
                    <a:pt x="19240" y="14929"/>
                    <a:pt x="19240" y="9618"/>
                  </a:cubicBezTo>
                  <a:cubicBezTo>
                    <a:pt x="19240" y="4307"/>
                    <a:pt x="14933" y="0"/>
                    <a:pt x="961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80"/>
            <p:cNvSpPr/>
            <p:nvPr/>
          </p:nvSpPr>
          <p:spPr>
            <a:xfrm>
              <a:off x="4894620" y="3329830"/>
              <a:ext cx="202112" cy="182386"/>
            </a:xfrm>
            <a:custGeom>
              <a:avLst/>
              <a:gdLst/>
              <a:ahLst/>
              <a:cxnLst/>
              <a:rect l="l" t="t" r="r" b="b"/>
              <a:pathLst>
                <a:path w="7787" h="7027" extrusionOk="0">
                  <a:moveTo>
                    <a:pt x="0" y="1"/>
                  </a:moveTo>
                  <a:lnTo>
                    <a:pt x="0" y="7026"/>
                  </a:lnTo>
                  <a:lnTo>
                    <a:pt x="7787" y="1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5" name="Google Shape;6085;p80"/>
          <p:cNvGrpSpPr/>
          <p:nvPr/>
        </p:nvGrpSpPr>
        <p:grpSpPr>
          <a:xfrm>
            <a:off x="6195154" y="4078366"/>
            <a:ext cx="293882" cy="293882"/>
            <a:chOff x="4873519" y="3875839"/>
            <a:chExt cx="499374" cy="499374"/>
          </a:xfrm>
        </p:grpSpPr>
        <p:sp>
          <p:nvSpPr>
            <p:cNvPr id="6086" name="Google Shape;6086;p80"/>
            <p:cNvSpPr/>
            <p:nvPr/>
          </p:nvSpPr>
          <p:spPr>
            <a:xfrm>
              <a:off x="4873519" y="3875839"/>
              <a:ext cx="499374" cy="499374"/>
            </a:xfrm>
            <a:custGeom>
              <a:avLst/>
              <a:gdLst/>
              <a:ahLst/>
              <a:cxnLst/>
              <a:rect l="l" t="t" r="r" b="b"/>
              <a:pathLst>
                <a:path w="19240" h="19240" extrusionOk="0">
                  <a:moveTo>
                    <a:pt x="1" y="1"/>
                  </a:moveTo>
                  <a:lnTo>
                    <a:pt x="1" y="9619"/>
                  </a:lnTo>
                  <a:cubicBezTo>
                    <a:pt x="1" y="14930"/>
                    <a:pt x="4308" y="19240"/>
                    <a:pt x="9619" y="19240"/>
                  </a:cubicBezTo>
                  <a:cubicBezTo>
                    <a:pt x="14933" y="19240"/>
                    <a:pt x="19240" y="14933"/>
                    <a:pt x="19240" y="9619"/>
                  </a:cubicBezTo>
                  <a:lnTo>
                    <a:pt x="19240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80"/>
            <p:cNvSpPr/>
            <p:nvPr/>
          </p:nvSpPr>
          <p:spPr>
            <a:xfrm>
              <a:off x="4894620" y="3893826"/>
              <a:ext cx="202112" cy="182360"/>
            </a:xfrm>
            <a:custGeom>
              <a:avLst/>
              <a:gdLst/>
              <a:ahLst/>
              <a:cxnLst/>
              <a:rect l="l" t="t" r="r" b="b"/>
              <a:pathLst>
                <a:path w="7787" h="7026" extrusionOk="0">
                  <a:moveTo>
                    <a:pt x="0" y="0"/>
                  </a:moveTo>
                  <a:lnTo>
                    <a:pt x="0" y="7026"/>
                  </a:lnTo>
                  <a:lnTo>
                    <a:pt x="7787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8" name="Google Shape;6088;p80"/>
          <p:cNvGrpSpPr/>
          <p:nvPr/>
        </p:nvGrpSpPr>
        <p:grpSpPr>
          <a:xfrm>
            <a:off x="2425681" y="2050319"/>
            <a:ext cx="698104" cy="698208"/>
            <a:chOff x="2565073" y="2075876"/>
            <a:chExt cx="672482" cy="672518"/>
          </a:xfrm>
        </p:grpSpPr>
        <p:sp>
          <p:nvSpPr>
            <p:cNvPr id="6089" name="Google Shape;6089;p80"/>
            <p:cNvSpPr/>
            <p:nvPr/>
          </p:nvSpPr>
          <p:spPr>
            <a:xfrm>
              <a:off x="2642193" y="2530650"/>
              <a:ext cx="419588" cy="217743"/>
            </a:xfrm>
            <a:custGeom>
              <a:avLst/>
              <a:gdLst/>
              <a:ahLst/>
              <a:cxnLst/>
              <a:rect l="l" t="t" r="r" b="b"/>
              <a:pathLst>
                <a:path w="130611" h="67780" extrusionOk="0">
                  <a:moveTo>
                    <a:pt x="28498" y="0"/>
                  </a:moveTo>
                  <a:cubicBezTo>
                    <a:pt x="24484" y="0"/>
                    <a:pt x="20456" y="1023"/>
                    <a:pt x="16802" y="3132"/>
                  </a:cubicBezTo>
                  <a:lnTo>
                    <a:pt x="16191" y="3487"/>
                  </a:lnTo>
                  <a:cubicBezTo>
                    <a:pt x="1795" y="11796"/>
                    <a:pt x="1" y="31826"/>
                    <a:pt x="12628" y="42639"/>
                  </a:cubicBezTo>
                  <a:cubicBezTo>
                    <a:pt x="28340" y="56094"/>
                    <a:pt x="48088" y="64970"/>
                    <a:pt x="69808" y="67207"/>
                  </a:cubicBezTo>
                  <a:cubicBezTo>
                    <a:pt x="70015" y="67227"/>
                    <a:pt x="70217" y="67252"/>
                    <a:pt x="70419" y="67271"/>
                  </a:cubicBezTo>
                  <a:cubicBezTo>
                    <a:pt x="70804" y="67306"/>
                    <a:pt x="71188" y="67345"/>
                    <a:pt x="71572" y="67375"/>
                  </a:cubicBezTo>
                  <a:cubicBezTo>
                    <a:pt x="72080" y="67419"/>
                    <a:pt x="72588" y="67464"/>
                    <a:pt x="73100" y="67498"/>
                  </a:cubicBezTo>
                  <a:lnTo>
                    <a:pt x="73440" y="67523"/>
                  </a:lnTo>
                  <a:cubicBezTo>
                    <a:pt x="75877" y="67694"/>
                    <a:pt x="78323" y="67780"/>
                    <a:pt x="80773" y="67780"/>
                  </a:cubicBezTo>
                  <a:cubicBezTo>
                    <a:pt x="97672" y="67780"/>
                    <a:pt x="114788" y="63683"/>
                    <a:pt x="130611" y="55083"/>
                  </a:cubicBezTo>
                  <a:lnTo>
                    <a:pt x="106348" y="13068"/>
                  </a:lnTo>
                  <a:cubicBezTo>
                    <a:pt x="98422" y="17162"/>
                    <a:pt x="89641" y="19287"/>
                    <a:pt x="80747" y="19287"/>
                  </a:cubicBezTo>
                  <a:cubicBezTo>
                    <a:pt x="79675" y="19287"/>
                    <a:pt x="78601" y="19256"/>
                    <a:pt x="77526" y="19194"/>
                  </a:cubicBezTo>
                  <a:cubicBezTo>
                    <a:pt x="77220" y="19174"/>
                    <a:pt x="76910" y="19149"/>
                    <a:pt x="76599" y="19130"/>
                  </a:cubicBezTo>
                  <a:cubicBezTo>
                    <a:pt x="76072" y="19090"/>
                    <a:pt x="75545" y="19051"/>
                    <a:pt x="75017" y="18997"/>
                  </a:cubicBezTo>
                  <a:cubicBezTo>
                    <a:pt x="74943" y="18992"/>
                    <a:pt x="74865" y="18982"/>
                    <a:pt x="74791" y="18972"/>
                  </a:cubicBezTo>
                  <a:cubicBezTo>
                    <a:pt x="73347" y="18819"/>
                    <a:pt x="71908" y="18612"/>
                    <a:pt x="70478" y="18351"/>
                  </a:cubicBezTo>
                  <a:cubicBezTo>
                    <a:pt x="70409" y="18336"/>
                    <a:pt x="70340" y="18331"/>
                    <a:pt x="70266" y="18317"/>
                  </a:cubicBezTo>
                  <a:cubicBezTo>
                    <a:pt x="60646" y="16518"/>
                    <a:pt x="51666" y="12220"/>
                    <a:pt x="44224" y="5857"/>
                  </a:cubicBezTo>
                  <a:cubicBezTo>
                    <a:pt x="39725" y="2011"/>
                    <a:pt x="34125" y="0"/>
                    <a:pt x="28498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" name="Google Shape;6090;p80"/>
            <p:cNvSpPr/>
            <p:nvPr/>
          </p:nvSpPr>
          <p:spPr>
            <a:xfrm>
              <a:off x="2910083" y="2420918"/>
              <a:ext cx="327379" cy="312727"/>
            </a:xfrm>
            <a:custGeom>
              <a:avLst/>
              <a:gdLst/>
              <a:ahLst/>
              <a:cxnLst/>
              <a:rect l="l" t="t" r="r" b="b"/>
              <a:pathLst>
                <a:path w="101908" h="97347" extrusionOk="0">
                  <a:moveTo>
                    <a:pt x="53377" y="1"/>
                  </a:moveTo>
                  <a:cubicBezTo>
                    <a:pt x="52884" y="9843"/>
                    <a:pt x="49823" y="19390"/>
                    <a:pt x="44495" y="27689"/>
                  </a:cubicBezTo>
                  <a:lnTo>
                    <a:pt x="44490" y="27684"/>
                  </a:lnTo>
                  <a:cubicBezTo>
                    <a:pt x="37847" y="37980"/>
                    <a:pt x="27936" y="45964"/>
                    <a:pt x="16216" y="50163"/>
                  </a:cubicBezTo>
                  <a:cubicBezTo>
                    <a:pt x="6521" y="53638"/>
                    <a:pt x="1" y="62746"/>
                    <a:pt x="1" y="73041"/>
                  </a:cubicBezTo>
                  <a:cubicBezTo>
                    <a:pt x="1" y="86873"/>
                    <a:pt x="11336" y="97347"/>
                    <a:pt x="24173" y="97347"/>
                  </a:cubicBezTo>
                  <a:cubicBezTo>
                    <a:pt x="26820" y="97347"/>
                    <a:pt x="29530" y="96902"/>
                    <a:pt x="32219" y="95949"/>
                  </a:cubicBezTo>
                  <a:cubicBezTo>
                    <a:pt x="49306" y="89897"/>
                    <a:pt x="64347" y="79537"/>
                    <a:pt x="76048" y="66171"/>
                  </a:cubicBezTo>
                  <a:cubicBezTo>
                    <a:pt x="76329" y="65870"/>
                    <a:pt x="76609" y="65570"/>
                    <a:pt x="76881" y="65254"/>
                  </a:cubicBezTo>
                  <a:cubicBezTo>
                    <a:pt x="92548" y="46905"/>
                    <a:pt x="101267" y="23751"/>
                    <a:pt x="10190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6091;p80"/>
            <p:cNvSpPr/>
            <p:nvPr/>
          </p:nvSpPr>
          <p:spPr>
            <a:xfrm>
              <a:off x="2999034" y="2125384"/>
              <a:ext cx="238522" cy="411351"/>
            </a:xfrm>
            <a:custGeom>
              <a:avLst/>
              <a:gdLst/>
              <a:ahLst/>
              <a:cxnLst/>
              <a:rect l="l" t="t" r="r" b="b"/>
              <a:pathLst>
                <a:path w="74248" h="128047" extrusionOk="0">
                  <a:moveTo>
                    <a:pt x="24273" y="0"/>
                  </a:moveTo>
                  <a:lnTo>
                    <a:pt x="0" y="42036"/>
                  </a:lnTo>
                  <a:cubicBezTo>
                    <a:pt x="7521" y="46866"/>
                    <a:pt x="13775" y="53430"/>
                    <a:pt x="18236" y="61173"/>
                  </a:cubicBezTo>
                  <a:cubicBezTo>
                    <a:pt x="18694" y="61966"/>
                    <a:pt x="19128" y="62765"/>
                    <a:pt x="19542" y="63573"/>
                  </a:cubicBezTo>
                  <a:cubicBezTo>
                    <a:pt x="19601" y="63696"/>
                    <a:pt x="19665" y="63829"/>
                    <a:pt x="19729" y="63953"/>
                  </a:cubicBezTo>
                  <a:cubicBezTo>
                    <a:pt x="19970" y="64426"/>
                    <a:pt x="20202" y="64904"/>
                    <a:pt x="20429" y="65382"/>
                  </a:cubicBezTo>
                  <a:cubicBezTo>
                    <a:pt x="20557" y="65658"/>
                    <a:pt x="20685" y="65929"/>
                    <a:pt x="20808" y="66210"/>
                  </a:cubicBezTo>
                  <a:cubicBezTo>
                    <a:pt x="21079" y="66806"/>
                    <a:pt x="21346" y="67408"/>
                    <a:pt x="21592" y="68014"/>
                  </a:cubicBezTo>
                  <a:cubicBezTo>
                    <a:pt x="21676" y="68226"/>
                    <a:pt x="21755" y="68433"/>
                    <a:pt x="21838" y="68645"/>
                  </a:cubicBezTo>
                  <a:cubicBezTo>
                    <a:pt x="22036" y="69142"/>
                    <a:pt x="22223" y="69645"/>
                    <a:pt x="22405" y="70148"/>
                  </a:cubicBezTo>
                  <a:cubicBezTo>
                    <a:pt x="25816" y="79561"/>
                    <a:pt x="26649" y="89714"/>
                    <a:pt x="24815" y="99561"/>
                  </a:cubicBezTo>
                  <a:cubicBezTo>
                    <a:pt x="22952" y="109586"/>
                    <a:pt x="27738" y="119679"/>
                    <a:pt x="36570" y="124780"/>
                  </a:cubicBezTo>
                  <a:cubicBezTo>
                    <a:pt x="40441" y="127014"/>
                    <a:pt x="44590" y="128047"/>
                    <a:pt x="48651" y="128047"/>
                  </a:cubicBezTo>
                  <a:cubicBezTo>
                    <a:pt x="59837" y="128047"/>
                    <a:pt x="70356" y="120215"/>
                    <a:pt x="72558" y="108102"/>
                  </a:cubicBezTo>
                  <a:cubicBezTo>
                    <a:pt x="73686" y="101887"/>
                    <a:pt x="74248" y="95579"/>
                    <a:pt x="74248" y="89261"/>
                  </a:cubicBezTo>
                  <a:cubicBezTo>
                    <a:pt x="74243" y="71168"/>
                    <a:pt x="69655" y="54150"/>
                    <a:pt x="61577" y="39305"/>
                  </a:cubicBezTo>
                  <a:lnTo>
                    <a:pt x="61557" y="39315"/>
                  </a:lnTo>
                  <a:cubicBezTo>
                    <a:pt x="61123" y="38517"/>
                    <a:pt x="60680" y="37723"/>
                    <a:pt x="60222" y="36930"/>
                  </a:cubicBezTo>
                  <a:cubicBezTo>
                    <a:pt x="51178" y="21262"/>
                    <a:pt x="38694" y="8818"/>
                    <a:pt x="24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6092;p80"/>
            <p:cNvSpPr/>
            <p:nvPr/>
          </p:nvSpPr>
          <p:spPr>
            <a:xfrm>
              <a:off x="2740849" y="2075876"/>
              <a:ext cx="419604" cy="217734"/>
            </a:xfrm>
            <a:custGeom>
              <a:avLst/>
              <a:gdLst/>
              <a:ahLst/>
              <a:cxnLst/>
              <a:rect l="l" t="t" r="r" b="b"/>
              <a:pathLst>
                <a:path w="130616" h="67777" extrusionOk="0">
                  <a:moveTo>
                    <a:pt x="49853" y="1"/>
                  </a:moveTo>
                  <a:cubicBezTo>
                    <a:pt x="32949" y="1"/>
                    <a:pt x="15828" y="4093"/>
                    <a:pt x="0" y="12696"/>
                  </a:cubicBezTo>
                  <a:lnTo>
                    <a:pt x="24263" y="54711"/>
                  </a:lnTo>
                  <a:cubicBezTo>
                    <a:pt x="32189" y="50621"/>
                    <a:pt x="40970" y="48497"/>
                    <a:pt x="49860" y="48497"/>
                  </a:cubicBezTo>
                  <a:cubicBezTo>
                    <a:pt x="50932" y="48497"/>
                    <a:pt x="52006" y="48528"/>
                    <a:pt x="53080" y="48590"/>
                  </a:cubicBezTo>
                  <a:cubicBezTo>
                    <a:pt x="53391" y="48605"/>
                    <a:pt x="53701" y="48630"/>
                    <a:pt x="54012" y="48649"/>
                  </a:cubicBezTo>
                  <a:cubicBezTo>
                    <a:pt x="54539" y="48689"/>
                    <a:pt x="55066" y="48728"/>
                    <a:pt x="55594" y="48782"/>
                  </a:cubicBezTo>
                  <a:cubicBezTo>
                    <a:pt x="55668" y="48792"/>
                    <a:pt x="55746" y="48802"/>
                    <a:pt x="55820" y="48807"/>
                  </a:cubicBezTo>
                  <a:cubicBezTo>
                    <a:pt x="57264" y="48960"/>
                    <a:pt x="58704" y="49172"/>
                    <a:pt x="60133" y="49433"/>
                  </a:cubicBezTo>
                  <a:cubicBezTo>
                    <a:pt x="60202" y="49448"/>
                    <a:pt x="60271" y="49453"/>
                    <a:pt x="60345" y="49462"/>
                  </a:cubicBezTo>
                  <a:cubicBezTo>
                    <a:pt x="69965" y="51266"/>
                    <a:pt x="78945" y="55564"/>
                    <a:pt x="86387" y="61927"/>
                  </a:cubicBezTo>
                  <a:cubicBezTo>
                    <a:pt x="90886" y="65767"/>
                    <a:pt x="96484" y="67777"/>
                    <a:pt x="102111" y="67777"/>
                  </a:cubicBezTo>
                  <a:cubicBezTo>
                    <a:pt x="106125" y="67777"/>
                    <a:pt x="110154" y="66754"/>
                    <a:pt x="113809" y="64642"/>
                  </a:cubicBezTo>
                  <a:lnTo>
                    <a:pt x="114420" y="64292"/>
                  </a:lnTo>
                  <a:cubicBezTo>
                    <a:pt x="128816" y="55983"/>
                    <a:pt x="130615" y="35958"/>
                    <a:pt x="117988" y="25140"/>
                  </a:cubicBezTo>
                  <a:cubicBezTo>
                    <a:pt x="102271" y="11685"/>
                    <a:pt x="82523" y="2809"/>
                    <a:pt x="60803" y="572"/>
                  </a:cubicBezTo>
                  <a:cubicBezTo>
                    <a:pt x="60596" y="552"/>
                    <a:pt x="60394" y="532"/>
                    <a:pt x="60192" y="513"/>
                  </a:cubicBezTo>
                  <a:cubicBezTo>
                    <a:pt x="59808" y="473"/>
                    <a:pt x="59423" y="439"/>
                    <a:pt x="59039" y="404"/>
                  </a:cubicBezTo>
                  <a:cubicBezTo>
                    <a:pt x="58531" y="360"/>
                    <a:pt x="58023" y="320"/>
                    <a:pt x="57511" y="281"/>
                  </a:cubicBezTo>
                  <a:lnTo>
                    <a:pt x="57171" y="256"/>
                  </a:lnTo>
                  <a:cubicBezTo>
                    <a:pt x="54739" y="86"/>
                    <a:pt x="52298" y="1"/>
                    <a:pt x="4985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80"/>
            <p:cNvSpPr/>
            <p:nvPr/>
          </p:nvSpPr>
          <p:spPr>
            <a:xfrm>
              <a:off x="2565167" y="2090625"/>
              <a:ext cx="327379" cy="312740"/>
            </a:xfrm>
            <a:custGeom>
              <a:avLst/>
              <a:gdLst/>
              <a:ahLst/>
              <a:cxnLst/>
              <a:rect l="l" t="t" r="r" b="b"/>
              <a:pathLst>
                <a:path w="101908" h="97351" extrusionOk="0">
                  <a:moveTo>
                    <a:pt x="77732" y="1"/>
                  </a:moveTo>
                  <a:cubicBezTo>
                    <a:pt x="75086" y="1"/>
                    <a:pt x="72377" y="446"/>
                    <a:pt x="69690" y="1397"/>
                  </a:cubicBezTo>
                  <a:cubicBezTo>
                    <a:pt x="52607" y="7449"/>
                    <a:pt x="37561" y="17814"/>
                    <a:pt x="25865" y="31175"/>
                  </a:cubicBezTo>
                  <a:cubicBezTo>
                    <a:pt x="25580" y="31476"/>
                    <a:pt x="25299" y="31776"/>
                    <a:pt x="25028" y="32097"/>
                  </a:cubicBezTo>
                  <a:cubicBezTo>
                    <a:pt x="9365" y="50441"/>
                    <a:pt x="646" y="73600"/>
                    <a:pt x="1" y="97350"/>
                  </a:cubicBezTo>
                  <a:lnTo>
                    <a:pt x="48536" y="97350"/>
                  </a:lnTo>
                  <a:cubicBezTo>
                    <a:pt x="49024" y="87503"/>
                    <a:pt x="52085" y="77956"/>
                    <a:pt x="57413" y="69662"/>
                  </a:cubicBezTo>
                  <a:lnTo>
                    <a:pt x="57418" y="69662"/>
                  </a:lnTo>
                  <a:cubicBezTo>
                    <a:pt x="64061" y="59371"/>
                    <a:pt x="73977" y="51382"/>
                    <a:pt x="85697" y="47183"/>
                  </a:cubicBezTo>
                  <a:cubicBezTo>
                    <a:pt x="95382" y="43708"/>
                    <a:pt x="101907" y="34605"/>
                    <a:pt x="101907" y="24310"/>
                  </a:cubicBezTo>
                  <a:cubicBezTo>
                    <a:pt x="101907" y="10473"/>
                    <a:pt x="90570" y="1"/>
                    <a:pt x="7773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" name="Google Shape;6094;p80"/>
            <p:cNvSpPr/>
            <p:nvPr/>
          </p:nvSpPr>
          <p:spPr>
            <a:xfrm>
              <a:off x="2565073" y="2287538"/>
              <a:ext cx="218572" cy="409555"/>
            </a:xfrm>
            <a:custGeom>
              <a:avLst/>
              <a:gdLst/>
              <a:ahLst/>
              <a:cxnLst/>
              <a:rect l="l" t="t" r="r" b="b"/>
              <a:pathLst>
                <a:path w="68038" h="127488" extrusionOk="0">
                  <a:moveTo>
                    <a:pt x="25598" y="0"/>
                  </a:moveTo>
                  <a:cubicBezTo>
                    <a:pt x="14413" y="0"/>
                    <a:pt x="3897" y="7831"/>
                    <a:pt x="1695" y="19943"/>
                  </a:cubicBezTo>
                  <a:cubicBezTo>
                    <a:pt x="567" y="26163"/>
                    <a:pt x="0" y="32466"/>
                    <a:pt x="5" y="38785"/>
                  </a:cubicBezTo>
                  <a:cubicBezTo>
                    <a:pt x="5" y="56877"/>
                    <a:pt x="4598" y="73900"/>
                    <a:pt x="12676" y="88745"/>
                  </a:cubicBezTo>
                  <a:lnTo>
                    <a:pt x="12696" y="88735"/>
                  </a:lnTo>
                  <a:cubicBezTo>
                    <a:pt x="13125" y="89533"/>
                    <a:pt x="13568" y="90327"/>
                    <a:pt x="14027" y="91120"/>
                  </a:cubicBezTo>
                  <a:cubicBezTo>
                    <a:pt x="22888" y="106463"/>
                    <a:pt x="35052" y="118705"/>
                    <a:pt x="49093" y="127488"/>
                  </a:cubicBezTo>
                  <a:cubicBezTo>
                    <a:pt x="44721" y="124742"/>
                    <a:pt x="40552" y="121677"/>
                    <a:pt x="36634" y="118316"/>
                  </a:cubicBezTo>
                  <a:cubicBezTo>
                    <a:pt x="24002" y="107503"/>
                    <a:pt x="25801" y="87473"/>
                    <a:pt x="40197" y="79164"/>
                  </a:cubicBezTo>
                  <a:lnTo>
                    <a:pt x="40808" y="78809"/>
                  </a:lnTo>
                  <a:cubicBezTo>
                    <a:pt x="44459" y="76702"/>
                    <a:pt x="48483" y="75681"/>
                    <a:pt x="52492" y="75681"/>
                  </a:cubicBezTo>
                  <a:cubicBezTo>
                    <a:pt x="58042" y="75681"/>
                    <a:pt x="63566" y="77637"/>
                    <a:pt x="68038" y="81377"/>
                  </a:cubicBezTo>
                  <a:cubicBezTo>
                    <a:pt x="63238" y="77256"/>
                    <a:pt x="59172" y="72353"/>
                    <a:pt x="56017" y="66877"/>
                  </a:cubicBezTo>
                  <a:cubicBezTo>
                    <a:pt x="55559" y="66083"/>
                    <a:pt x="55120" y="65280"/>
                    <a:pt x="54706" y="64472"/>
                  </a:cubicBezTo>
                  <a:cubicBezTo>
                    <a:pt x="54647" y="64349"/>
                    <a:pt x="54583" y="64221"/>
                    <a:pt x="54519" y="64092"/>
                  </a:cubicBezTo>
                  <a:cubicBezTo>
                    <a:pt x="54278" y="63619"/>
                    <a:pt x="54046" y="63141"/>
                    <a:pt x="53824" y="62663"/>
                  </a:cubicBezTo>
                  <a:cubicBezTo>
                    <a:pt x="53691" y="62392"/>
                    <a:pt x="53568" y="62116"/>
                    <a:pt x="53440" y="61840"/>
                  </a:cubicBezTo>
                  <a:cubicBezTo>
                    <a:pt x="53169" y="61239"/>
                    <a:pt x="52907" y="60637"/>
                    <a:pt x="52656" y="60031"/>
                  </a:cubicBezTo>
                  <a:cubicBezTo>
                    <a:pt x="52572" y="59824"/>
                    <a:pt x="52493" y="59612"/>
                    <a:pt x="52410" y="59400"/>
                  </a:cubicBezTo>
                  <a:cubicBezTo>
                    <a:pt x="52217" y="58903"/>
                    <a:pt x="52025" y="58400"/>
                    <a:pt x="51843" y="57902"/>
                  </a:cubicBezTo>
                  <a:cubicBezTo>
                    <a:pt x="48437" y="48484"/>
                    <a:pt x="47604" y="38331"/>
                    <a:pt x="49433" y="28484"/>
                  </a:cubicBezTo>
                  <a:cubicBezTo>
                    <a:pt x="51301" y="18459"/>
                    <a:pt x="46515" y="8366"/>
                    <a:pt x="37683" y="3270"/>
                  </a:cubicBezTo>
                  <a:cubicBezTo>
                    <a:pt x="33811" y="1033"/>
                    <a:pt x="29660" y="0"/>
                    <a:pt x="2559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5" name="Google Shape;6095;p80"/>
          <p:cNvGrpSpPr/>
          <p:nvPr/>
        </p:nvGrpSpPr>
        <p:grpSpPr>
          <a:xfrm>
            <a:off x="5649092" y="3734919"/>
            <a:ext cx="438354" cy="637329"/>
            <a:chOff x="1697726" y="3244179"/>
            <a:chExt cx="788124" cy="1146069"/>
          </a:xfrm>
        </p:grpSpPr>
        <p:sp>
          <p:nvSpPr>
            <p:cNvPr id="6096" name="Google Shape;6096;p80"/>
            <p:cNvSpPr/>
            <p:nvPr/>
          </p:nvSpPr>
          <p:spPr>
            <a:xfrm>
              <a:off x="1697726" y="3244179"/>
              <a:ext cx="788124" cy="1146069"/>
            </a:xfrm>
            <a:custGeom>
              <a:avLst/>
              <a:gdLst/>
              <a:ahLst/>
              <a:cxnLst/>
              <a:rect l="l" t="t" r="r" b="b"/>
              <a:pathLst>
                <a:path w="30365" h="44156" extrusionOk="0">
                  <a:moveTo>
                    <a:pt x="18841" y="1"/>
                  </a:moveTo>
                  <a:lnTo>
                    <a:pt x="18841" y="3319"/>
                  </a:lnTo>
                  <a:lnTo>
                    <a:pt x="7583" y="3319"/>
                  </a:lnTo>
                  <a:cubicBezTo>
                    <a:pt x="5740" y="3319"/>
                    <a:pt x="4248" y="4814"/>
                    <a:pt x="4248" y="6658"/>
                  </a:cubicBezTo>
                  <a:lnTo>
                    <a:pt x="4248" y="29436"/>
                  </a:lnTo>
                  <a:lnTo>
                    <a:pt x="1" y="29436"/>
                  </a:lnTo>
                  <a:lnTo>
                    <a:pt x="1" y="44155"/>
                  </a:lnTo>
                  <a:lnTo>
                    <a:pt x="14720" y="44155"/>
                  </a:lnTo>
                  <a:lnTo>
                    <a:pt x="14720" y="29436"/>
                  </a:lnTo>
                  <a:lnTo>
                    <a:pt x="10922" y="29436"/>
                  </a:lnTo>
                  <a:lnTo>
                    <a:pt x="10922" y="9993"/>
                  </a:lnTo>
                  <a:lnTo>
                    <a:pt x="18841" y="9993"/>
                  </a:lnTo>
                  <a:lnTo>
                    <a:pt x="18841" y="13311"/>
                  </a:lnTo>
                  <a:lnTo>
                    <a:pt x="30365" y="6658"/>
                  </a:lnTo>
                  <a:lnTo>
                    <a:pt x="18841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80"/>
            <p:cNvSpPr/>
            <p:nvPr/>
          </p:nvSpPr>
          <p:spPr>
            <a:xfrm>
              <a:off x="1743302" y="4053603"/>
              <a:ext cx="291293" cy="291267"/>
            </a:xfrm>
            <a:custGeom>
              <a:avLst/>
              <a:gdLst/>
              <a:ahLst/>
              <a:cxnLst/>
              <a:rect l="l" t="t" r="r" b="b"/>
              <a:pathLst>
                <a:path w="11223" h="11222" extrusionOk="0">
                  <a:moveTo>
                    <a:pt x="1" y="0"/>
                  </a:moveTo>
                  <a:lnTo>
                    <a:pt x="1" y="11222"/>
                  </a:lnTo>
                  <a:lnTo>
                    <a:pt x="11222" y="11222"/>
                  </a:lnTo>
                  <a:lnTo>
                    <a:pt x="1122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98" name="Google Shape;6098;p80"/>
          <p:cNvSpPr/>
          <p:nvPr/>
        </p:nvSpPr>
        <p:spPr>
          <a:xfrm>
            <a:off x="8146351" y="3622703"/>
            <a:ext cx="204" cy="4"/>
          </a:xfrm>
          <a:custGeom>
            <a:avLst/>
            <a:gdLst/>
            <a:ahLst/>
            <a:cxnLst/>
            <a:rect l="l" t="t" r="r" b="b"/>
            <a:pathLst>
              <a:path w="48" h="1" extrusionOk="0">
                <a:moveTo>
                  <a:pt x="48" y="0"/>
                </a:move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99" name="Google Shape;6099;p80"/>
          <p:cNvGrpSpPr/>
          <p:nvPr/>
        </p:nvGrpSpPr>
        <p:grpSpPr>
          <a:xfrm>
            <a:off x="7650306" y="2063282"/>
            <a:ext cx="799565" cy="670282"/>
            <a:chOff x="7617850" y="2063282"/>
            <a:chExt cx="799565" cy="670282"/>
          </a:xfrm>
        </p:grpSpPr>
        <p:cxnSp>
          <p:nvCxnSpPr>
            <p:cNvPr id="6100" name="Google Shape;6100;p80"/>
            <p:cNvCxnSpPr/>
            <p:nvPr/>
          </p:nvCxnSpPr>
          <p:spPr>
            <a:xfrm rot="5400000" flipH="1">
              <a:off x="7629118" y="210471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1" name="Google Shape;6101;p80"/>
            <p:cNvCxnSpPr/>
            <p:nvPr/>
          </p:nvCxnSpPr>
          <p:spPr>
            <a:xfrm rot="-5400000">
              <a:off x="8276270" y="210471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2" name="Google Shape;6102;p80"/>
            <p:cNvCxnSpPr/>
            <p:nvPr/>
          </p:nvCxnSpPr>
          <p:spPr>
            <a:xfrm rot="5400000">
              <a:off x="7629118" y="261296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3" name="Google Shape;6103;p80"/>
            <p:cNvCxnSpPr/>
            <p:nvPr/>
          </p:nvCxnSpPr>
          <p:spPr>
            <a:xfrm rot="-5400000" flipH="1">
              <a:off x="8276270" y="261296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4" name="Google Shape;6104;p80"/>
            <p:cNvCxnSpPr/>
            <p:nvPr/>
          </p:nvCxnSpPr>
          <p:spPr>
            <a:xfrm rot="10800000">
              <a:off x="7617850" y="2393356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5" name="Google Shape;6105;p80"/>
            <p:cNvCxnSpPr/>
            <p:nvPr/>
          </p:nvCxnSpPr>
          <p:spPr>
            <a:xfrm rot="10800000">
              <a:off x="8334015" y="2393356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106" name="Google Shape;6106;p80"/>
            <p:cNvGrpSpPr/>
            <p:nvPr/>
          </p:nvGrpSpPr>
          <p:grpSpPr>
            <a:xfrm>
              <a:off x="7734309" y="2063282"/>
              <a:ext cx="570957" cy="620095"/>
              <a:chOff x="7734309" y="2063282"/>
              <a:chExt cx="570957" cy="620095"/>
            </a:xfrm>
          </p:grpSpPr>
          <p:grpSp>
            <p:nvGrpSpPr>
              <p:cNvPr id="6107" name="Google Shape;6107;p80"/>
              <p:cNvGrpSpPr/>
              <p:nvPr/>
            </p:nvGrpSpPr>
            <p:grpSpPr>
              <a:xfrm>
                <a:off x="8031573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6108" name="Google Shape;6108;p80"/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9" name="Google Shape;6109;p80"/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0" name="Google Shape;6110;p80"/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1" name="Google Shape;6111;p80"/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12" name="Google Shape;6112;p80"/>
              <p:cNvGrpSpPr/>
              <p:nvPr/>
            </p:nvGrpSpPr>
            <p:grpSpPr>
              <a:xfrm flipH="1">
                <a:off x="7734309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6113" name="Google Shape;6113;p80"/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4" name="Google Shape;6114;p80"/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5" name="Google Shape;6115;p80"/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6" name="Google Shape;6116;p80"/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6117" name="Google Shape;6117;p80"/>
          <p:cNvSpPr/>
          <p:nvPr/>
        </p:nvSpPr>
        <p:spPr>
          <a:xfrm>
            <a:off x="7110561" y="3755372"/>
            <a:ext cx="558742" cy="616877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8" name="Google Shape;6118;p80"/>
          <p:cNvSpPr/>
          <p:nvPr/>
        </p:nvSpPr>
        <p:spPr>
          <a:xfrm rot="10800000">
            <a:off x="6596743" y="3752786"/>
            <a:ext cx="406111" cy="619462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19" name="Google Shape;6119;p80"/>
          <p:cNvGrpSpPr/>
          <p:nvPr/>
        </p:nvGrpSpPr>
        <p:grpSpPr>
          <a:xfrm>
            <a:off x="7836913" y="2916765"/>
            <a:ext cx="602567" cy="601884"/>
            <a:chOff x="1186975" y="238125"/>
            <a:chExt cx="5244275" cy="5238325"/>
          </a:xfrm>
        </p:grpSpPr>
        <p:sp>
          <p:nvSpPr>
            <p:cNvPr id="6120" name="Google Shape;6120;p80"/>
            <p:cNvSpPr/>
            <p:nvPr/>
          </p:nvSpPr>
          <p:spPr>
            <a:xfrm>
              <a:off x="1188450" y="238125"/>
              <a:ext cx="3198750" cy="2628625"/>
            </a:xfrm>
            <a:custGeom>
              <a:avLst/>
              <a:gdLst/>
              <a:ahLst/>
              <a:cxnLst/>
              <a:rect l="l" t="t" r="r" b="b"/>
              <a:pathLst>
                <a:path w="127950" h="105145" extrusionOk="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" name="Google Shape;6121;p80"/>
            <p:cNvSpPr/>
            <p:nvPr/>
          </p:nvSpPr>
          <p:spPr>
            <a:xfrm>
              <a:off x="1186975" y="2279750"/>
              <a:ext cx="2628625" cy="3196700"/>
            </a:xfrm>
            <a:custGeom>
              <a:avLst/>
              <a:gdLst/>
              <a:ahLst/>
              <a:cxnLst/>
              <a:rect l="l" t="t" r="r" b="b"/>
              <a:pathLst>
                <a:path w="105145" h="127868" extrusionOk="0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80"/>
            <p:cNvSpPr/>
            <p:nvPr/>
          </p:nvSpPr>
          <p:spPr>
            <a:xfrm>
              <a:off x="3802600" y="239450"/>
              <a:ext cx="2628650" cy="3196825"/>
            </a:xfrm>
            <a:custGeom>
              <a:avLst/>
              <a:gdLst/>
              <a:ahLst/>
              <a:cxnLst/>
              <a:rect l="l" t="t" r="r" b="b"/>
              <a:pathLst>
                <a:path w="105146" h="127873" extrusionOk="0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80"/>
            <p:cNvSpPr/>
            <p:nvPr/>
          </p:nvSpPr>
          <p:spPr>
            <a:xfrm>
              <a:off x="3232500" y="2847950"/>
              <a:ext cx="3198600" cy="2628500"/>
            </a:xfrm>
            <a:custGeom>
              <a:avLst/>
              <a:gdLst/>
              <a:ahLst/>
              <a:cxnLst/>
              <a:rect l="l" t="t" r="r" b="b"/>
              <a:pathLst>
                <a:path w="127944" h="105140" extrusionOk="0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4" name="Google Shape;6124;p80"/>
          <p:cNvGrpSpPr/>
          <p:nvPr/>
        </p:nvGrpSpPr>
        <p:grpSpPr>
          <a:xfrm>
            <a:off x="3279650" y="2056249"/>
            <a:ext cx="651848" cy="687338"/>
            <a:chOff x="3400515" y="2056248"/>
            <a:chExt cx="698134" cy="735987"/>
          </a:xfrm>
        </p:grpSpPr>
        <p:grpSp>
          <p:nvGrpSpPr>
            <p:cNvPr id="6125" name="Google Shape;6125;p80"/>
            <p:cNvGrpSpPr/>
            <p:nvPr/>
          </p:nvGrpSpPr>
          <p:grpSpPr>
            <a:xfrm>
              <a:off x="3400515" y="2283913"/>
              <a:ext cx="312919" cy="219900"/>
              <a:chOff x="3400515" y="2283913"/>
              <a:chExt cx="312919" cy="219900"/>
            </a:xfrm>
          </p:grpSpPr>
          <p:sp>
            <p:nvSpPr>
              <p:cNvPr id="6126" name="Google Shape;6126;p80"/>
              <p:cNvSpPr/>
              <p:nvPr/>
            </p:nvSpPr>
            <p:spPr>
              <a:xfrm>
                <a:off x="3493534" y="2283913"/>
                <a:ext cx="219900" cy="2199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127" name="Google Shape;6127;p80"/>
              <p:cNvCxnSpPr/>
              <p:nvPr/>
            </p:nvCxnSpPr>
            <p:spPr>
              <a:xfrm rot="10800000">
                <a:off x="3400515" y="2393804"/>
                <a:ext cx="954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128" name="Google Shape;6128;p80"/>
            <p:cNvGrpSpPr/>
            <p:nvPr/>
          </p:nvGrpSpPr>
          <p:grpSpPr>
            <a:xfrm>
              <a:off x="3547823" y="2461089"/>
              <a:ext cx="219900" cy="331146"/>
              <a:chOff x="3547823" y="2461089"/>
              <a:chExt cx="219900" cy="331146"/>
            </a:xfrm>
          </p:grpSpPr>
          <p:sp>
            <p:nvSpPr>
              <p:cNvPr id="6129" name="Google Shape;6129;p80"/>
              <p:cNvSpPr/>
              <p:nvPr/>
            </p:nvSpPr>
            <p:spPr>
              <a:xfrm>
                <a:off x="3547823" y="2461089"/>
                <a:ext cx="219900" cy="2199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130" name="Google Shape;6130;p80"/>
              <p:cNvCxnSpPr/>
              <p:nvPr/>
            </p:nvCxnSpPr>
            <p:spPr>
              <a:xfrm rot="10800000">
                <a:off x="3657701" y="2678535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131" name="Google Shape;6131;p80"/>
            <p:cNvGrpSpPr/>
            <p:nvPr/>
          </p:nvGrpSpPr>
          <p:grpSpPr>
            <a:xfrm>
              <a:off x="3734138" y="2461089"/>
              <a:ext cx="219900" cy="331146"/>
              <a:chOff x="3734138" y="2461089"/>
              <a:chExt cx="219900" cy="331146"/>
            </a:xfrm>
          </p:grpSpPr>
          <p:sp>
            <p:nvSpPr>
              <p:cNvPr id="6132" name="Google Shape;6132;p80"/>
              <p:cNvSpPr/>
              <p:nvPr/>
            </p:nvSpPr>
            <p:spPr>
              <a:xfrm>
                <a:off x="3734138" y="2461089"/>
                <a:ext cx="219900" cy="2199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133" name="Google Shape;6133;p80"/>
              <p:cNvCxnSpPr/>
              <p:nvPr/>
            </p:nvCxnSpPr>
            <p:spPr>
              <a:xfrm rot="10800000">
                <a:off x="3844020" y="2678535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134" name="Google Shape;6134;p80"/>
            <p:cNvGrpSpPr/>
            <p:nvPr/>
          </p:nvGrpSpPr>
          <p:grpSpPr>
            <a:xfrm>
              <a:off x="3787560" y="2281742"/>
              <a:ext cx="311089" cy="219900"/>
              <a:chOff x="3787560" y="2281742"/>
              <a:chExt cx="311089" cy="219900"/>
            </a:xfrm>
          </p:grpSpPr>
          <p:sp>
            <p:nvSpPr>
              <p:cNvPr id="6135" name="Google Shape;6135;p80"/>
              <p:cNvSpPr/>
              <p:nvPr/>
            </p:nvSpPr>
            <p:spPr>
              <a:xfrm>
                <a:off x="3787560" y="2281742"/>
                <a:ext cx="219900" cy="219900"/>
              </a:xfrm>
              <a:prstGeom prst="ellipse">
                <a:avLst/>
              </a:pr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136" name="Google Shape;6136;p80"/>
              <p:cNvCxnSpPr/>
              <p:nvPr/>
            </p:nvCxnSpPr>
            <p:spPr>
              <a:xfrm rot="10800000">
                <a:off x="4003849" y="2393795"/>
                <a:ext cx="948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137" name="Google Shape;6137;p80"/>
            <p:cNvGrpSpPr/>
            <p:nvPr/>
          </p:nvGrpSpPr>
          <p:grpSpPr>
            <a:xfrm>
              <a:off x="3637290" y="2056248"/>
              <a:ext cx="219900" cy="330736"/>
              <a:chOff x="3637290" y="2056248"/>
              <a:chExt cx="219900" cy="330736"/>
            </a:xfrm>
          </p:grpSpPr>
          <p:sp>
            <p:nvSpPr>
              <p:cNvPr id="6138" name="Google Shape;6138;p80"/>
              <p:cNvSpPr/>
              <p:nvPr/>
            </p:nvSpPr>
            <p:spPr>
              <a:xfrm>
                <a:off x="3637290" y="2167085"/>
                <a:ext cx="219900" cy="219900"/>
              </a:xfrm>
              <a:prstGeom prst="ellipse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139" name="Google Shape;6139;p80"/>
              <p:cNvCxnSpPr/>
              <p:nvPr/>
            </p:nvCxnSpPr>
            <p:spPr>
              <a:xfrm rot="10800000">
                <a:off x="3747169" y="2056248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BAC8D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6140" name="Google Shape;6140;p80"/>
          <p:cNvGrpSpPr/>
          <p:nvPr/>
        </p:nvGrpSpPr>
        <p:grpSpPr>
          <a:xfrm>
            <a:off x="2571356" y="2926255"/>
            <a:ext cx="1268144" cy="592394"/>
            <a:chOff x="238125" y="1188750"/>
            <a:chExt cx="7140450" cy="3335550"/>
          </a:xfrm>
        </p:grpSpPr>
        <p:sp>
          <p:nvSpPr>
            <p:cNvPr id="6141" name="Google Shape;6141;p80"/>
            <p:cNvSpPr/>
            <p:nvPr/>
          </p:nvSpPr>
          <p:spPr>
            <a:xfrm>
              <a:off x="238125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" name="Google Shape;6142;p80"/>
            <p:cNvSpPr/>
            <p:nvPr/>
          </p:nvSpPr>
          <p:spPr>
            <a:xfrm>
              <a:off x="238125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80"/>
            <p:cNvSpPr/>
            <p:nvPr/>
          </p:nvSpPr>
          <p:spPr>
            <a:xfrm>
              <a:off x="3871550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80"/>
            <p:cNvSpPr/>
            <p:nvPr/>
          </p:nvSpPr>
          <p:spPr>
            <a:xfrm>
              <a:off x="3871550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80"/>
            <p:cNvSpPr/>
            <p:nvPr/>
          </p:nvSpPr>
          <p:spPr>
            <a:xfrm>
              <a:off x="2842425" y="1934600"/>
              <a:ext cx="1843850" cy="1843850"/>
            </a:xfrm>
            <a:custGeom>
              <a:avLst/>
              <a:gdLst/>
              <a:ahLst/>
              <a:cxnLst/>
              <a:rect l="l" t="t" r="r" b="b"/>
              <a:pathLst>
                <a:path w="73754" h="73754" extrusionOk="0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6" name="Google Shape;6146;p80"/>
          <p:cNvGrpSpPr/>
          <p:nvPr/>
        </p:nvGrpSpPr>
        <p:grpSpPr>
          <a:xfrm>
            <a:off x="6679257" y="2928410"/>
            <a:ext cx="1053944" cy="590147"/>
            <a:chOff x="238125" y="1335475"/>
            <a:chExt cx="5418735" cy="3034175"/>
          </a:xfrm>
        </p:grpSpPr>
        <p:sp>
          <p:nvSpPr>
            <p:cNvPr id="6147" name="Google Shape;6147;p80"/>
            <p:cNvSpPr/>
            <p:nvPr/>
          </p:nvSpPr>
          <p:spPr>
            <a:xfrm>
              <a:off x="3669985" y="1335475"/>
              <a:ext cx="1986875" cy="3034175"/>
            </a:xfrm>
            <a:custGeom>
              <a:avLst/>
              <a:gdLst/>
              <a:ahLst/>
              <a:cxnLst/>
              <a:rect l="l" t="t" r="r" b="b"/>
              <a:pathLst>
                <a:path w="79475" h="121367" extrusionOk="0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80"/>
            <p:cNvSpPr/>
            <p:nvPr/>
          </p:nvSpPr>
          <p:spPr>
            <a:xfrm>
              <a:off x="1956350" y="1335475"/>
              <a:ext cx="1984950" cy="3034175"/>
            </a:xfrm>
            <a:custGeom>
              <a:avLst/>
              <a:gdLst/>
              <a:ahLst/>
              <a:cxnLst/>
              <a:rect l="l" t="t" r="r" b="b"/>
              <a:pathLst>
                <a:path w="79398" h="121367" extrusionOk="0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80"/>
            <p:cNvSpPr/>
            <p:nvPr/>
          </p:nvSpPr>
          <p:spPr>
            <a:xfrm>
              <a:off x="238125" y="1335475"/>
              <a:ext cx="1986850" cy="3034175"/>
            </a:xfrm>
            <a:custGeom>
              <a:avLst/>
              <a:gdLst/>
              <a:ahLst/>
              <a:cxnLst/>
              <a:rect l="l" t="t" r="r" b="b"/>
              <a:pathLst>
                <a:path w="79474" h="121367" extrusionOk="0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0" name="Google Shape;6150;p80"/>
          <p:cNvGrpSpPr/>
          <p:nvPr/>
        </p:nvGrpSpPr>
        <p:grpSpPr>
          <a:xfrm>
            <a:off x="4110066" y="3733309"/>
            <a:ext cx="1268207" cy="638939"/>
            <a:chOff x="3967651" y="3645904"/>
            <a:chExt cx="1479304" cy="745292"/>
          </a:xfrm>
        </p:grpSpPr>
        <p:grpSp>
          <p:nvGrpSpPr>
            <p:cNvPr id="6151" name="Google Shape;6151;p80"/>
            <p:cNvGrpSpPr/>
            <p:nvPr/>
          </p:nvGrpSpPr>
          <p:grpSpPr>
            <a:xfrm>
              <a:off x="3967651" y="4009026"/>
              <a:ext cx="1479304" cy="382170"/>
              <a:chOff x="3967651" y="4009026"/>
              <a:chExt cx="1479304" cy="382170"/>
            </a:xfrm>
          </p:grpSpPr>
          <p:grpSp>
            <p:nvGrpSpPr>
              <p:cNvPr id="6152" name="Google Shape;6152;p80"/>
              <p:cNvGrpSpPr/>
              <p:nvPr/>
            </p:nvGrpSpPr>
            <p:grpSpPr>
              <a:xfrm>
                <a:off x="4892216" y="4195630"/>
                <a:ext cx="554739" cy="195566"/>
                <a:chOff x="3604375" y="4892160"/>
                <a:chExt cx="1651500" cy="582215"/>
              </a:xfrm>
            </p:grpSpPr>
            <p:sp>
              <p:nvSpPr>
                <p:cNvPr id="6153" name="Google Shape;6153;p80"/>
                <p:cNvSpPr/>
                <p:nvPr/>
              </p:nvSpPr>
              <p:spPr>
                <a:xfrm>
                  <a:off x="3604375" y="4892160"/>
                  <a:ext cx="1651500" cy="1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60" h="5873" extrusionOk="0">
                      <a:moveTo>
                        <a:pt x="1" y="0"/>
                      </a:moveTo>
                      <a:lnTo>
                        <a:pt x="7340" y="5872"/>
                      </a:lnTo>
                      <a:lnTo>
                        <a:pt x="66060" y="5872"/>
                      </a:lnTo>
                      <a:lnTo>
                        <a:pt x="5138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4" name="Google Shape;6154;p80"/>
                <p:cNvSpPr/>
                <p:nvPr/>
              </p:nvSpPr>
              <p:spPr>
                <a:xfrm>
                  <a:off x="3787875" y="5033975"/>
                  <a:ext cx="1468000" cy="44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0" h="17616" extrusionOk="0">
                      <a:moveTo>
                        <a:pt x="0" y="0"/>
                      </a:moveTo>
                      <a:lnTo>
                        <a:pt x="0" y="17615"/>
                      </a:lnTo>
                      <a:lnTo>
                        <a:pt x="58720" y="17615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55" name="Google Shape;6155;p80"/>
              <p:cNvGrpSpPr/>
              <p:nvPr/>
            </p:nvGrpSpPr>
            <p:grpSpPr>
              <a:xfrm>
                <a:off x="3967651" y="4146303"/>
                <a:ext cx="579402" cy="244893"/>
                <a:chOff x="851875" y="4745310"/>
                <a:chExt cx="1724925" cy="729065"/>
              </a:xfrm>
            </p:grpSpPr>
            <p:sp>
              <p:nvSpPr>
                <p:cNvPr id="6156" name="Google Shape;6156;p80"/>
                <p:cNvSpPr/>
                <p:nvPr/>
              </p:nvSpPr>
              <p:spPr>
                <a:xfrm>
                  <a:off x="851925" y="4745310"/>
                  <a:ext cx="1724875" cy="1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95" h="5875" extrusionOk="0">
                      <a:moveTo>
                        <a:pt x="14679" y="0"/>
                      </a:moveTo>
                      <a:lnTo>
                        <a:pt x="1" y="5874"/>
                      </a:lnTo>
                      <a:lnTo>
                        <a:pt x="58718" y="5874"/>
                      </a:lnTo>
                      <a:lnTo>
                        <a:pt x="68994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7" name="Google Shape;6157;p80"/>
                <p:cNvSpPr/>
                <p:nvPr/>
              </p:nvSpPr>
              <p:spPr>
                <a:xfrm>
                  <a:off x="851875" y="4887175"/>
                  <a:ext cx="1468025" cy="58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23488" extrusionOk="0">
                      <a:moveTo>
                        <a:pt x="0" y="0"/>
                      </a:moveTo>
                      <a:lnTo>
                        <a:pt x="0" y="23487"/>
                      </a:lnTo>
                      <a:lnTo>
                        <a:pt x="58720" y="2348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58" name="Google Shape;6158;p80"/>
              <p:cNvGrpSpPr/>
              <p:nvPr/>
            </p:nvGrpSpPr>
            <p:grpSpPr>
              <a:xfrm>
                <a:off x="4460753" y="4009026"/>
                <a:ext cx="493110" cy="382170"/>
                <a:chOff x="2319875" y="4336625"/>
                <a:chExt cx="1468025" cy="1137750"/>
              </a:xfrm>
            </p:grpSpPr>
            <p:sp>
              <p:nvSpPr>
                <p:cNvPr id="6159" name="Google Shape;6159;p80"/>
                <p:cNvSpPr/>
                <p:nvPr/>
              </p:nvSpPr>
              <p:spPr>
                <a:xfrm>
                  <a:off x="2319875" y="4336625"/>
                  <a:ext cx="1468025" cy="1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5875" extrusionOk="0">
                      <a:moveTo>
                        <a:pt x="14681" y="0"/>
                      </a:moveTo>
                      <a:lnTo>
                        <a:pt x="0" y="5874"/>
                      </a:lnTo>
                      <a:lnTo>
                        <a:pt x="58720" y="5874"/>
                      </a:lnTo>
                      <a:lnTo>
                        <a:pt x="4404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0" name="Google Shape;6160;p80"/>
                <p:cNvSpPr/>
                <p:nvPr/>
              </p:nvSpPr>
              <p:spPr>
                <a:xfrm>
                  <a:off x="2319875" y="4483425"/>
                  <a:ext cx="1468025" cy="99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39638" extrusionOk="0">
                      <a:moveTo>
                        <a:pt x="0" y="0"/>
                      </a:moveTo>
                      <a:lnTo>
                        <a:pt x="0" y="39637"/>
                      </a:lnTo>
                      <a:lnTo>
                        <a:pt x="58720" y="3963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DBE2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161" name="Google Shape;6161;p80"/>
            <p:cNvGrpSpPr/>
            <p:nvPr/>
          </p:nvGrpSpPr>
          <p:grpSpPr>
            <a:xfrm>
              <a:off x="4479443" y="3645904"/>
              <a:ext cx="455965" cy="388789"/>
              <a:chOff x="2957425" y="238100"/>
              <a:chExt cx="1910200" cy="1628775"/>
            </a:xfrm>
          </p:grpSpPr>
          <p:sp>
            <p:nvSpPr>
              <p:cNvPr id="6162" name="Google Shape;6162;p80"/>
              <p:cNvSpPr/>
              <p:nvPr/>
            </p:nvSpPr>
            <p:spPr>
              <a:xfrm>
                <a:off x="4035900" y="239600"/>
                <a:ext cx="831725" cy="906350"/>
              </a:xfrm>
              <a:custGeom>
                <a:avLst/>
                <a:gdLst/>
                <a:ahLst/>
                <a:cxnLst/>
                <a:rect l="l" t="t" r="r" b="b"/>
                <a:pathLst>
                  <a:path w="33269" h="36254" extrusionOk="0">
                    <a:moveTo>
                      <a:pt x="22705" y="0"/>
                    </a:moveTo>
                    <a:cubicBezTo>
                      <a:pt x="21111" y="0"/>
                      <a:pt x="19679" y="297"/>
                      <a:pt x="18461" y="685"/>
                    </a:cubicBezTo>
                    <a:cubicBezTo>
                      <a:pt x="17166" y="1102"/>
                      <a:pt x="15926" y="1669"/>
                      <a:pt x="14763" y="2373"/>
                    </a:cubicBezTo>
                    <a:cubicBezTo>
                      <a:pt x="13810" y="2945"/>
                      <a:pt x="13109" y="3505"/>
                      <a:pt x="12609" y="3900"/>
                    </a:cubicBezTo>
                    <a:lnTo>
                      <a:pt x="11977" y="4448"/>
                    </a:lnTo>
                    <a:lnTo>
                      <a:pt x="14023" y="6907"/>
                    </a:lnTo>
                    <a:lnTo>
                      <a:pt x="14679" y="6385"/>
                    </a:lnTo>
                    <a:cubicBezTo>
                      <a:pt x="15052" y="6124"/>
                      <a:pt x="15622" y="5698"/>
                      <a:pt x="16443" y="5255"/>
                    </a:cubicBezTo>
                    <a:cubicBezTo>
                      <a:pt x="17250" y="4815"/>
                      <a:pt x="18260" y="4326"/>
                      <a:pt x="19466" y="3977"/>
                    </a:cubicBezTo>
                    <a:cubicBezTo>
                      <a:pt x="20363" y="3713"/>
                      <a:pt x="21373" y="3535"/>
                      <a:pt x="22421" y="3535"/>
                    </a:cubicBezTo>
                    <a:cubicBezTo>
                      <a:pt x="22772" y="3535"/>
                      <a:pt x="23127" y="3555"/>
                      <a:pt x="23483" y="3599"/>
                    </a:cubicBezTo>
                    <a:cubicBezTo>
                      <a:pt x="24177" y="3661"/>
                      <a:pt x="24938" y="3905"/>
                      <a:pt x="25537" y="4168"/>
                    </a:cubicBezTo>
                    <a:cubicBezTo>
                      <a:pt x="25740" y="4271"/>
                      <a:pt x="25982" y="4377"/>
                      <a:pt x="26159" y="4475"/>
                    </a:cubicBezTo>
                    <a:cubicBezTo>
                      <a:pt x="26289" y="4568"/>
                      <a:pt x="26415" y="4659"/>
                      <a:pt x="26552" y="4740"/>
                    </a:cubicBezTo>
                    <a:cubicBezTo>
                      <a:pt x="26818" y="4941"/>
                      <a:pt x="27160" y="5171"/>
                      <a:pt x="27411" y="5458"/>
                    </a:cubicBezTo>
                    <a:cubicBezTo>
                      <a:pt x="28529" y="6528"/>
                      <a:pt x="29264" y="8171"/>
                      <a:pt x="29427" y="9930"/>
                    </a:cubicBezTo>
                    <a:cubicBezTo>
                      <a:pt x="29508" y="10808"/>
                      <a:pt x="29448" y="11723"/>
                      <a:pt x="29211" y="12589"/>
                    </a:cubicBezTo>
                    <a:cubicBezTo>
                      <a:pt x="29087" y="13020"/>
                      <a:pt x="28946" y="13451"/>
                      <a:pt x="28747" y="13853"/>
                    </a:cubicBezTo>
                    <a:lnTo>
                      <a:pt x="28677" y="14006"/>
                    </a:lnTo>
                    <a:cubicBezTo>
                      <a:pt x="28677" y="14006"/>
                      <a:pt x="28651" y="14062"/>
                      <a:pt x="28653" y="14062"/>
                    </a:cubicBezTo>
                    <a:cubicBezTo>
                      <a:pt x="28654" y="14062"/>
                      <a:pt x="28658" y="14055"/>
                      <a:pt x="28668" y="14038"/>
                    </a:cubicBezTo>
                    <a:lnTo>
                      <a:pt x="28668" y="14038"/>
                    </a:lnTo>
                    <a:lnTo>
                      <a:pt x="28618" y="14131"/>
                    </a:lnTo>
                    <a:lnTo>
                      <a:pt x="28409" y="14504"/>
                    </a:lnTo>
                    <a:cubicBezTo>
                      <a:pt x="28270" y="14744"/>
                      <a:pt x="28177" y="14878"/>
                      <a:pt x="28045" y="15084"/>
                    </a:cubicBezTo>
                    <a:cubicBezTo>
                      <a:pt x="26952" y="16678"/>
                      <a:pt x="25336" y="18021"/>
                      <a:pt x="23512" y="19098"/>
                    </a:cubicBezTo>
                    <a:cubicBezTo>
                      <a:pt x="21688" y="20170"/>
                      <a:pt x="19591" y="20984"/>
                      <a:pt x="17487" y="21695"/>
                    </a:cubicBezTo>
                    <a:cubicBezTo>
                      <a:pt x="15371" y="22408"/>
                      <a:pt x="13207" y="23019"/>
                      <a:pt x="11089" y="23679"/>
                    </a:cubicBezTo>
                    <a:cubicBezTo>
                      <a:pt x="9119" y="24319"/>
                      <a:pt x="6955" y="24728"/>
                      <a:pt x="4860" y="25736"/>
                    </a:cubicBezTo>
                    <a:cubicBezTo>
                      <a:pt x="3800" y="26233"/>
                      <a:pt x="2785" y="26940"/>
                      <a:pt x="1988" y="27763"/>
                    </a:cubicBezTo>
                    <a:cubicBezTo>
                      <a:pt x="1179" y="28589"/>
                      <a:pt x="468" y="29604"/>
                      <a:pt x="180" y="30868"/>
                    </a:cubicBezTo>
                    <a:cubicBezTo>
                      <a:pt x="32" y="31488"/>
                      <a:pt x="1" y="32165"/>
                      <a:pt x="135" y="32795"/>
                    </a:cubicBezTo>
                    <a:cubicBezTo>
                      <a:pt x="259" y="33436"/>
                      <a:pt x="470" y="33968"/>
                      <a:pt x="882" y="34540"/>
                    </a:cubicBezTo>
                    <a:cubicBezTo>
                      <a:pt x="1657" y="35540"/>
                      <a:pt x="2675" y="36002"/>
                      <a:pt x="3620" y="36184"/>
                    </a:cubicBezTo>
                    <a:cubicBezTo>
                      <a:pt x="3889" y="36231"/>
                      <a:pt x="4153" y="36254"/>
                      <a:pt x="4411" y="36254"/>
                    </a:cubicBezTo>
                    <a:cubicBezTo>
                      <a:pt x="5087" y="36254"/>
                      <a:pt x="5719" y="36098"/>
                      <a:pt x="6270" y="35808"/>
                    </a:cubicBezTo>
                    <a:cubicBezTo>
                      <a:pt x="6643" y="35617"/>
                      <a:pt x="6971" y="35351"/>
                      <a:pt x="7235" y="35026"/>
                    </a:cubicBezTo>
                    <a:cubicBezTo>
                      <a:pt x="7500" y="34722"/>
                      <a:pt x="7682" y="34200"/>
                      <a:pt x="7701" y="33901"/>
                    </a:cubicBezTo>
                    <a:cubicBezTo>
                      <a:pt x="7768" y="33237"/>
                      <a:pt x="7644" y="32706"/>
                      <a:pt x="7441" y="32268"/>
                    </a:cubicBezTo>
                    <a:cubicBezTo>
                      <a:pt x="7247" y="31835"/>
                      <a:pt x="6962" y="31483"/>
                      <a:pt x="6636" y="31342"/>
                    </a:cubicBezTo>
                    <a:cubicBezTo>
                      <a:pt x="6470" y="31265"/>
                      <a:pt x="6319" y="31239"/>
                      <a:pt x="6193" y="31239"/>
                    </a:cubicBezTo>
                    <a:cubicBezTo>
                      <a:pt x="6075" y="31239"/>
                      <a:pt x="5979" y="31261"/>
                      <a:pt x="5911" y="31284"/>
                    </a:cubicBezTo>
                    <a:lnTo>
                      <a:pt x="5700" y="31378"/>
                    </a:lnTo>
                    <a:cubicBezTo>
                      <a:pt x="5674" y="31404"/>
                      <a:pt x="6095" y="31342"/>
                      <a:pt x="6354" y="31717"/>
                    </a:cubicBezTo>
                    <a:cubicBezTo>
                      <a:pt x="6598" y="32045"/>
                      <a:pt x="6634" y="32854"/>
                      <a:pt x="6301" y="33558"/>
                    </a:cubicBezTo>
                    <a:cubicBezTo>
                      <a:pt x="6212" y="33840"/>
                      <a:pt x="5743" y="34057"/>
                      <a:pt x="5206" y="34057"/>
                    </a:cubicBezTo>
                    <a:cubicBezTo>
                      <a:pt x="4902" y="34057"/>
                      <a:pt x="4577" y="33987"/>
                      <a:pt x="4286" y="33822"/>
                    </a:cubicBezTo>
                    <a:cubicBezTo>
                      <a:pt x="3874" y="33620"/>
                      <a:pt x="3520" y="33237"/>
                      <a:pt x="3414" y="32898"/>
                    </a:cubicBezTo>
                    <a:cubicBezTo>
                      <a:pt x="3366" y="32720"/>
                      <a:pt x="3345" y="32536"/>
                      <a:pt x="3350" y="32352"/>
                    </a:cubicBezTo>
                    <a:cubicBezTo>
                      <a:pt x="3347" y="32156"/>
                      <a:pt x="3400" y="31959"/>
                      <a:pt x="3474" y="31739"/>
                    </a:cubicBezTo>
                    <a:cubicBezTo>
                      <a:pt x="3778" y="30851"/>
                      <a:pt x="4927" y="29589"/>
                      <a:pt x="6390" y="28955"/>
                    </a:cubicBezTo>
                    <a:cubicBezTo>
                      <a:pt x="7922" y="28220"/>
                      <a:pt x="9954" y="27823"/>
                      <a:pt x="12149" y="27157"/>
                    </a:cubicBezTo>
                    <a:cubicBezTo>
                      <a:pt x="14212" y="26537"/>
                      <a:pt x="16407" y="25946"/>
                      <a:pt x="18650" y="25219"/>
                    </a:cubicBezTo>
                    <a:cubicBezTo>
                      <a:pt x="20896" y="24481"/>
                      <a:pt x="23193" y="23644"/>
                      <a:pt x="25412" y="22377"/>
                    </a:cubicBezTo>
                    <a:cubicBezTo>
                      <a:pt x="27617" y="21130"/>
                      <a:pt x="29683" y="19416"/>
                      <a:pt x="31179" y="17202"/>
                    </a:cubicBezTo>
                    <a:cubicBezTo>
                      <a:pt x="31361" y="16927"/>
                      <a:pt x="31576" y="16577"/>
                      <a:pt x="31720" y="16321"/>
                    </a:cubicBezTo>
                    <a:lnTo>
                      <a:pt x="31926" y="15945"/>
                    </a:lnTo>
                    <a:lnTo>
                      <a:pt x="31976" y="15852"/>
                    </a:lnTo>
                    <a:lnTo>
                      <a:pt x="32055" y="15687"/>
                    </a:lnTo>
                    <a:lnTo>
                      <a:pt x="32160" y="15450"/>
                    </a:lnTo>
                    <a:cubicBezTo>
                      <a:pt x="32459" y="14827"/>
                      <a:pt x="32673" y="14179"/>
                      <a:pt x="32850" y="13528"/>
                    </a:cubicBezTo>
                    <a:cubicBezTo>
                      <a:pt x="33192" y="12218"/>
                      <a:pt x="33269" y="10875"/>
                      <a:pt x="33142" y="9583"/>
                    </a:cubicBezTo>
                    <a:cubicBezTo>
                      <a:pt x="32883" y="7000"/>
                      <a:pt x="31780" y="4549"/>
                      <a:pt x="29994" y="2837"/>
                    </a:cubicBezTo>
                    <a:cubicBezTo>
                      <a:pt x="29783" y="2615"/>
                      <a:pt x="29556" y="2411"/>
                      <a:pt x="29309" y="2227"/>
                    </a:cubicBezTo>
                    <a:cubicBezTo>
                      <a:pt x="29060" y="2040"/>
                      <a:pt x="28862" y="1846"/>
                      <a:pt x="28570" y="1676"/>
                    </a:cubicBezTo>
                    <a:cubicBezTo>
                      <a:pt x="28292" y="1502"/>
                      <a:pt x="28010" y="1337"/>
                      <a:pt x="27732" y="1176"/>
                    </a:cubicBezTo>
                    <a:cubicBezTo>
                      <a:pt x="27488" y="1054"/>
                      <a:pt x="27289" y="975"/>
                      <a:pt x="27066" y="872"/>
                    </a:cubicBezTo>
                    <a:cubicBezTo>
                      <a:pt x="25934" y="398"/>
                      <a:pt x="24917" y="147"/>
                      <a:pt x="23871" y="54"/>
                    </a:cubicBezTo>
                    <a:cubicBezTo>
                      <a:pt x="23474" y="17"/>
                      <a:pt x="23085" y="0"/>
                      <a:pt x="2270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3" name="Google Shape;6163;p80"/>
              <p:cNvSpPr/>
              <p:nvPr/>
            </p:nvSpPr>
            <p:spPr>
              <a:xfrm>
                <a:off x="4062725" y="270525"/>
                <a:ext cx="775400" cy="855625"/>
              </a:xfrm>
              <a:custGeom>
                <a:avLst/>
                <a:gdLst/>
                <a:ahLst/>
                <a:cxnLst/>
                <a:rect l="l" t="t" r="r" b="b"/>
                <a:pathLst>
                  <a:path w="31016" h="34225" extrusionOk="0">
                    <a:moveTo>
                      <a:pt x="4627" y="30141"/>
                    </a:moveTo>
                    <a:cubicBezTo>
                      <a:pt x="4626" y="30143"/>
                      <a:pt x="4626" y="30145"/>
                      <a:pt x="4628" y="30145"/>
                    </a:cubicBezTo>
                    <a:lnTo>
                      <a:pt x="4628" y="30145"/>
                    </a:lnTo>
                    <a:cubicBezTo>
                      <a:pt x="4627" y="30144"/>
                      <a:pt x="4627" y="30143"/>
                      <a:pt x="4627" y="30141"/>
                    </a:cubicBezTo>
                    <a:close/>
                    <a:moveTo>
                      <a:pt x="4628" y="30145"/>
                    </a:moveTo>
                    <a:cubicBezTo>
                      <a:pt x="4629" y="30146"/>
                      <a:pt x="4631" y="30147"/>
                      <a:pt x="4633" y="30147"/>
                    </a:cubicBezTo>
                    <a:cubicBezTo>
                      <a:pt x="4634" y="30147"/>
                      <a:pt x="4634" y="30147"/>
                      <a:pt x="4636" y="30147"/>
                    </a:cubicBezTo>
                    <a:lnTo>
                      <a:pt x="4636" y="30147"/>
                    </a:lnTo>
                    <a:cubicBezTo>
                      <a:pt x="4635" y="30147"/>
                      <a:pt x="4635" y="30147"/>
                      <a:pt x="4635" y="30147"/>
                    </a:cubicBezTo>
                    <a:cubicBezTo>
                      <a:pt x="4632" y="30147"/>
                      <a:pt x="4630" y="30146"/>
                      <a:pt x="4628" y="30145"/>
                    </a:cubicBezTo>
                    <a:close/>
                    <a:moveTo>
                      <a:pt x="21530" y="0"/>
                    </a:moveTo>
                    <a:cubicBezTo>
                      <a:pt x="20130" y="0"/>
                      <a:pt x="18844" y="256"/>
                      <a:pt x="17738" y="602"/>
                    </a:cubicBezTo>
                    <a:cubicBezTo>
                      <a:pt x="16529" y="983"/>
                      <a:pt x="15368" y="1502"/>
                      <a:pt x="14279" y="2146"/>
                    </a:cubicBezTo>
                    <a:cubicBezTo>
                      <a:pt x="13369" y="2670"/>
                      <a:pt x="12713" y="3183"/>
                      <a:pt x="12258" y="3530"/>
                    </a:cubicBezTo>
                    <a:lnTo>
                      <a:pt x="11617" y="4068"/>
                    </a:lnTo>
                    <a:lnTo>
                      <a:pt x="12234" y="4813"/>
                    </a:lnTo>
                    <a:lnTo>
                      <a:pt x="12881" y="4279"/>
                    </a:lnTo>
                    <a:cubicBezTo>
                      <a:pt x="13297" y="3973"/>
                      <a:pt x="13912" y="3496"/>
                      <a:pt x="14779" y="3008"/>
                    </a:cubicBezTo>
                    <a:cubicBezTo>
                      <a:pt x="15808" y="2412"/>
                      <a:pt x="16902" y="1936"/>
                      <a:pt x="18039" y="1588"/>
                    </a:cubicBezTo>
                    <a:cubicBezTo>
                      <a:pt x="19049" y="1281"/>
                      <a:pt x="20205" y="1064"/>
                      <a:pt x="21437" y="1064"/>
                    </a:cubicBezTo>
                    <a:cubicBezTo>
                      <a:pt x="21800" y="1064"/>
                      <a:pt x="22170" y="1083"/>
                      <a:pt x="22544" y="1124"/>
                    </a:cubicBezTo>
                    <a:cubicBezTo>
                      <a:pt x="23363" y="1198"/>
                      <a:pt x="24213" y="1442"/>
                      <a:pt x="24998" y="1782"/>
                    </a:cubicBezTo>
                    <a:cubicBezTo>
                      <a:pt x="25206" y="1883"/>
                      <a:pt x="25433" y="1981"/>
                      <a:pt x="25634" y="2089"/>
                    </a:cubicBezTo>
                    <a:lnTo>
                      <a:pt x="26183" y="2433"/>
                    </a:lnTo>
                    <a:cubicBezTo>
                      <a:pt x="26537" y="2694"/>
                      <a:pt x="26927" y="2962"/>
                      <a:pt x="27241" y="3305"/>
                    </a:cubicBezTo>
                    <a:cubicBezTo>
                      <a:pt x="28593" y="4597"/>
                      <a:pt x="29462" y="6522"/>
                      <a:pt x="29663" y="8571"/>
                    </a:cubicBezTo>
                    <a:cubicBezTo>
                      <a:pt x="29888" y="10637"/>
                      <a:pt x="29323" y="12791"/>
                      <a:pt x="28083" y="14598"/>
                    </a:cubicBezTo>
                    <a:cubicBezTo>
                      <a:pt x="26853" y="16415"/>
                      <a:pt x="25081" y="17897"/>
                      <a:pt x="23116" y="19029"/>
                    </a:cubicBezTo>
                    <a:cubicBezTo>
                      <a:pt x="21151" y="20168"/>
                      <a:pt x="18980" y="20987"/>
                      <a:pt x="16826" y="21708"/>
                    </a:cubicBezTo>
                    <a:cubicBezTo>
                      <a:pt x="14664" y="22423"/>
                      <a:pt x="12488" y="23024"/>
                      <a:pt x="10389" y="23666"/>
                    </a:cubicBezTo>
                    <a:cubicBezTo>
                      <a:pt x="8338" y="24314"/>
                      <a:pt x="6224" y="24716"/>
                      <a:pt x="4321" y="25624"/>
                    </a:cubicBezTo>
                    <a:cubicBezTo>
                      <a:pt x="3368" y="26069"/>
                      <a:pt x="2495" y="26677"/>
                      <a:pt x="1791" y="27395"/>
                    </a:cubicBezTo>
                    <a:cubicBezTo>
                      <a:pt x="1082" y="28106"/>
                      <a:pt x="508" y="28965"/>
                      <a:pt x="259" y="29935"/>
                    </a:cubicBezTo>
                    <a:cubicBezTo>
                      <a:pt x="0" y="30909"/>
                      <a:pt x="170" y="31941"/>
                      <a:pt x="694" y="32731"/>
                    </a:cubicBezTo>
                    <a:cubicBezTo>
                      <a:pt x="1235" y="33501"/>
                      <a:pt x="2023" y="33935"/>
                      <a:pt x="2782" y="34121"/>
                    </a:cubicBezTo>
                    <a:cubicBezTo>
                      <a:pt x="3070" y="34191"/>
                      <a:pt x="3358" y="34225"/>
                      <a:pt x="3638" y="34225"/>
                    </a:cubicBezTo>
                    <a:cubicBezTo>
                      <a:pt x="4106" y="34225"/>
                      <a:pt x="4553" y="34131"/>
                      <a:pt x="4946" y="33954"/>
                    </a:cubicBezTo>
                    <a:cubicBezTo>
                      <a:pt x="5250" y="33820"/>
                      <a:pt x="5523" y="33623"/>
                      <a:pt x="5748" y="33379"/>
                    </a:cubicBezTo>
                    <a:cubicBezTo>
                      <a:pt x="5965" y="33145"/>
                      <a:pt x="6087" y="32805"/>
                      <a:pt x="6138" y="32544"/>
                    </a:cubicBezTo>
                    <a:cubicBezTo>
                      <a:pt x="6332" y="31462"/>
                      <a:pt x="5963" y="30567"/>
                      <a:pt x="5465" y="30236"/>
                    </a:cubicBezTo>
                    <a:cubicBezTo>
                      <a:pt x="5261" y="30119"/>
                      <a:pt x="5087" y="30085"/>
                      <a:pt x="4953" y="30085"/>
                    </a:cubicBezTo>
                    <a:cubicBezTo>
                      <a:pt x="4777" y="30085"/>
                      <a:pt x="4666" y="30143"/>
                      <a:pt x="4636" y="30147"/>
                    </a:cubicBezTo>
                    <a:lnTo>
                      <a:pt x="4636" y="30147"/>
                    </a:lnTo>
                    <a:cubicBezTo>
                      <a:pt x="4659" y="30146"/>
                      <a:pt x="4725" y="30130"/>
                      <a:pt x="4819" y="30130"/>
                    </a:cubicBezTo>
                    <a:cubicBezTo>
                      <a:pt x="4961" y="30130"/>
                      <a:pt x="5166" y="30167"/>
                      <a:pt x="5381" y="30349"/>
                    </a:cubicBezTo>
                    <a:cubicBezTo>
                      <a:pt x="5760" y="30682"/>
                      <a:pt x="5968" y="31534"/>
                      <a:pt x="5719" y="32443"/>
                    </a:cubicBezTo>
                    <a:cubicBezTo>
                      <a:pt x="5587" y="33111"/>
                      <a:pt x="4764" y="33560"/>
                      <a:pt x="3860" y="33560"/>
                    </a:cubicBezTo>
                    <a:cubicBezTo>
                      <a:pt x="3569" y="33560"/>
                      <a:pt x="3269" y="33514"/>
                      <a:pt x="2980" y="33413"/>
                    </a:cubicBezTo>
                    <a:cubicBezTo>
                      <a:pt x="2382" y="33216"/>
                      <a:pt x="1798" y="32805"/>
                      <a:pt x="1458" y="32235"/>
                    </a:cubicBezTo>
                    <a:cubicBezTo>
                      <a:pt x="1125" y="31682"/>
                      <a:pt x="1044" y="30904"/>
                      <a:pt x="1252" y="30198"/>
                    </a:cubicBezTo>
                    <a:cubicBezTo>
                      <a:pt x="1688" y="28745"/>
                      <a:pt x="3091" y="27381"/>
                      <a:pt x="4783" y="26591"/>
                    </a:cubicBezTo>
                    <a:cubicBezTo>
                      <a:pt x="6511" y="25758"/>
                      <a:pt x="8589" y="25356"/>
                      <a:pt x="10703" y="24695"/>
                    </a:cubicBezTo>
                    <a:cubicBezTo>
                      <a:pt x="12785" y="24061"/>
                      <a:pt x="14968" y="23460"/>
                      <a:pt x="17166" y="22734"/>
                    </a:cubicBezTo>
                    <a:cubicBezTo>
                      <a:pt x="19361" y="22002"/>
                      <a:pt x="21587" y="21171"/>
                      <a:pt x="23662" y="19972"/>
                    </a:cubicBezTo>
                    <a:cubicBezTo>
                      <a:pt x="25730" y="18782"/>
                      <a:pt x="27636" y="17205"/>
                      <a:pt x="28990" y="15211"/>
                    </a:cubicBezTo>
                    <a:cubicBezTo>
                      <a:pt x="30357" y="13236"/>
                      <a:pt x="31015" y="10761"/>
                      <a:pt x="30757" y="8468"/>
                    </a:cubicBezTo>
                    <a:cubicBezTo>
                      <a:pt x="30537" y="6175"/>
                      <a:pt x="29567" y="4006"/>
                      <a:pt x="28016" y="2517"/>
                    </a:cubicBezTo>
                    <a:cubicBezTo>
                      <a:pt x="27652" y="2122"/>
                      <a:pt x="27221" y="1818"/>
                      <a:pt x="26791" y="1507"/>
                    </a:cubicBezTo>
                    <a:lnTo>
                      <a:pt x="26108" y="1091"/>
                    </a:lnTo>
                    <a:cubicBezTo>
                      <a:pt x="25888" y="976"/>
                      <a:pt x="25673" y="887"/>
                      <a:pt x="25457" y="787"/>
                    </a:cubicBezTo>
                    <a:cubicBezTo>
                      <a:pt x="24512" y="384"/>
                      <a:pt x="23585" y="138"/>
                      <a:pt x="22659" y="56"/>
                    </a:cubicBezTo>
                    <a:cubicBezTo>
                      <a:pt x="22276" y="18"/>
                      <a:pt x="21899" y="0"/>
                      <a:pt x="21530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4" name="Google Shape;6164;p80"/>
              <p:cNvSpPr/>
              <p:nvPr/>
            </p:nvSpPr>
            <p:spPr>
              <a:xfrm>
                <a:off x="2957425" y="254350"/>
                <a:ext cx="842900" cy="896500"/>
              </a:xfrm>
              <a:custGeom>
                <a:avLst/>
                <a:gdLst/>
                <a:ahLst/>
                <a:cxnLst/>
                <a:rect l="l" t="t" r="r" b="b"/>
                <a:pathLst>
                  <a:path w="33716" h="35860" extrusionOk="0">
                    <a:moveTo>
                      <a:pt x="10613" y="1"/>
                    </a:moveTo>
                    <a:cubicBezTo>
                      <a:pt x="10145" y="1"/>
                      <a:pt x="9663" y="27"/>
                      <a:pt x="9169" y="83"/>
                    </a:cubicBezTo>
                    <a:cubicBezTo>
                      <a:pt x="8120" y="196"/>
                      <a:pt x="7110" y="471"/>
                      <a:pt x="5987" y="969"/>
                    </a:cubicBezTo>
                    <a:cubicBezTo>
                      <a:pt x="5769" y="1077"/>
                      <a:pt x="5573" y="1158"/>
                      <a:pt x="5329" y="1288"/>
                    </a:cubicBezTo>
                    <a:cubicBezTo>
                      <a:pt x="5054" y="1453"/>
                      <a:pt x="4776" y="1623"/>
                      <a:pt x="4501" y="1805"/>
                    </a:cubicBezTo>
                    <a:cubicBezTo>
                      <a:pt x="4211" y="1982"/>
                      <a:pt x="4020" y="2180"/>
                      <a:pt x="3773" y="2374"/>
                    </a:cubicBezTo>
                    <a:cubicBezTo>
                      <a:pt x="3531" y="2561"/>
                      <a:pt x="3306" y="2769"/>
                      <a:pt x="3103" y="2997"/>
                    </a:cubicBezTo>
                    <a:cubicBezTo>
                      <a:pt x="1353" y="4746"/>
                      <a:pt x="305" y="7222"/>
                      <a:pt x="101" y="9807"/>
                    </a:cubicBezTo>
                    <a:cubicBezTo>
                      <a:pt x="1" y="11104"/>
                      <a:pt x="108" y="12445"/>
                      <a:pt x="477" y="13744"/>
                    </a:cubicBezTo>
                    <a:cubicBezTo>
                      <a:pt x="669" y="14393"/>
                      <a:pt x="896" y="15037"/>
                      <a:pt x="1207" y="15655"/>
                    </a:cubicBezTo>
                    <a:lnTo>
                      <a:pt x="1317" y="15887"/>
                    </a:lnTo>
                    <a:lnTo>
                      <a:pt x="1399" y="16050"/>
                    </a:lnTo>
                    <a:lnTo>
                      <a:pt x="1454" y="16143"/>
                    </a:lnTo>
                    <a:lnTo>
                      <a:pt x="1664" y="16514"/>
                    </a:lnTo>
                    <a:cubicBezTo>
                      <a:pt x="1815" y="16768"/>
                      <a:pt x="2038" y="17112"/>
                      <a:pt x="2227" y="17383"/>
                    </a:cubicBezTo>
                    <a:cubicBezTo>
                      <a:pt x="3768" y="19563"/>
                      <a:pt x="5870" y="21234"/>
                      <a:pt x="8101" y="22431"/>
                    </a:cubicBezTo>
                    <a:cubicBezTo>
                      <a:pt x="10346" y="23652"/>
                      <a:pt x="12661" y="24439"/>
                      <a:pt x="14923" y="25131"/>
                    </a:cubicBezTo>
                    <a:cubicBezTo>
                      <a:pt x="17183" y="25811"/>
                      <a:pt x="19387" y="26354"/>
                      <a:pt x="21465" y="26929"/>
                    </a:cubicBezTo>
                    <a:cubicBezTo>
                      <a:pt x="23674" y="27549"/>
                      <a:pt x="25714" y="27901"/>
                      <a:pt x="27263" y="28605"/>
                    </a:cubicBezTo>
                    <a:cubicBezTo>
                      <a:pt x="28737" y="29208"/>
                      <a:pt x="29912" y="30443"/>
                      <a:pt x="30235" y="31324"/>
                    </a:cubicBezTo>
                    <a:cubicBezTo>
                      <a:pt x="30314" y="31544"/>
                      <a:pt x="30372" y="31738"/>
                      <a:pt x="30372" y="31934"/>
                    </a:cubicBezTo>
                    <a:cubicBezTo>
                      <a:pt x="30382" y="32118"/>
                      <a:pt x="30362" y="32303"/>
                      <a:pt x="30319" y="32482"/>
                    </a:cubicBezTo>
                    <a:cubicBezTo>
                      <a:pt x="30221" y="32825"/>
                      <a:pt x="29876" y="33215"/>
                      <a:pt x="29470" y="33423"/>
                    </a:cubicBezTo>
                    <a:cubicBezTo>
                      <a:pt x="29168" y="33604"/>
                      <a:pt x="28826" y="33680"/>
                      <a:pt x="28510" y="33680"/>
                    </a:cubicBezTo>
                    <a:cubicBezTo>
                      <a:pt x="27991" y="33680"/>
                      <a:pt x="27541" y="33476"/>
                      <a:pt x="27447" y="33203"/>
                    </a:cubicBezTo>
                    <a:cubicBezTo>
                      <a:pt x="27102" y="32509"/>
                      <a:pt x="27119" y="31700"/>
                      <a:pt x="27356" y="31364"/>
                    </a:cubicBezTo>
                    <a:cubicBezTo>
                      <a:pt x="27607" y="30981"/>
                      <a:pt x="28028" y="31037"/>
                      <a:pt x="28000" y="31010"/>
                    </a:cubicBezTo>
                    <a:lnTo>
                      <a:pt x="27789" y="30922"/>
                    </a:lnTo>
                    <a:cubicBezTo>
                      <a:pt x="27724" y="30901"/>
                      <a:pt x="27634" y="30882"/>
                      <a:pt x="27526" y="30882"/>
                    </a:cubicBezTo>
                    <a:cubicBezTo>
                      <a:pt x="27395" y="30882"/>
                      <a:pt x="27238" y="30910"/>
                      <a:pt x="27064" y="30996"/>
                    </a:cubicBezTo>
                    <a:cubicBezTo>
                      <a:pt x="26741" y="31144"/>
                      <a:pt x="26465" y="31501"/>
                      <a:pt x="26279" y="31937"/>
                    </a:cubicBezTo>
                    <a:cubicBezTo>
                      <a:pt x="26087" y="32379"/>
                      <a:pt x="25975" y="32913"/>
                      <a:pt x="26056" y="33576"/>
                    </a:cubicBezTo>
                    <a:cubicBezTo>
                      <a:pt x="26082" y="33875"/>
                      <a:pt x="26274" y="34392"/>
                      <a:pt x="26544" y="34692"/>
                    </a:cubicBezTo>
                    <a:cubicBezTo>
                      <a:pt x="26815" y="35010"/>
                      <a:pt x="27150" y="35269"/>
                      <a:pt x="27526" y="35453"/>
                    </a:cubicBezTo>
                    <a:cubicBezTo>
                      <a:pt x="28058" y="35717"/>
                      <a:pt x="28661" y="35859"/>
                      <a:pt x="29301" y="35859"/>
                    </a:cubicBezTo>
                    <a:cubicBezTo>
                      <a:pt x="29589" y="35859"/>
                      <a:pt x="29884" y="35831"/>
                      <a:pt x="30183" y="35771"/>
                    </a:cubicBezTo>
                    <a:cubicBezTo>
                      <a:pt x="31126" y="35568"/>
                      <a:pt x="32134" y="35087"/>
                      <a:pt x="32885" y="34067"/>
                    </a:cubicBezTo>
                    <a:cubicBezTo>
                      <a:pt x="33287" y="33485"/>
                      <a:pt x="33484" y="32951"/>
                      <a:pt x="33596" y="32308"/>
                    </a:cubicBezTo>
                    <a:cubicBezTo>
                      <a:pt x="33716" y="31673"/>
                      <a:pt x="33670" y="30998"/>
                      <a:pt x="33510" y="30381"/>
                    </a:cubicBezTo>
                    <a:cubicBezTo>
                      <a:pt x="33194" y="29124"/>
                      <a:pt x="32462" y="28123"/>
                      <a:pt x="31638" y="27317"/>
                    </a:cubicBezTo>
                    <a:cubicBezTo>
                      <a:pt x="30822" y="26508"/>
                      <a:pt x="29793" y="25825"/>
                      <a:pt x="28723" y="25349"/>
                    </a:cubicBezTo>
                    <a:cubicBezTo>
                      <a:pt x="26604" y="24389"/>
                      <a:pt x="24436" y="24025"/>
                      <a:pt x="22451" y="23427"/>
                    </a:cubicBezTo>
                    <a:cubicBezTo>
                      <a:pt x="20318" y="22812"/>
                      <a:pt x="18143" y="22249"/>
                      <a:pt x="16012" y="21581"/>
                    </a:cubicBezTo>
                    <a:cubicBezTo>
                      <a:pt x="13894" y="20914"/>
                      <a:pt x="11778" y="20148"/>
                      <a:pt x="9935" y="19113"/>
                    </a:cubicBezTo>
                    <a:cubicBezTo>
                      <a:pt x="8084" y="18075"/>
                      <a:pt x="6442" y="16765"/>
                      <a:pt x="5315" y="15193"/>
                    </a:cubicBezTo>
                    <a:cubicBezTo>
                      <a:pt x="5178" y="14991"/>
                      <a:pt x="5082" y="14862"/>
                      <a:pt x="4939" y="14625"/>
                    </a:cubicBezTo>
                    <a:lnTo>
                      <a:pt x="4723" y="14254"/>
                    </a:lnTo>
                    <a:lnTo>
                      <a:pt x="4679" y="14181"/>
                    </a:lnTo>
                    <a:lnTo>
                      <a:pt x="4679" y="14181"/>
                    </a:lnTo>
                    <a:cubicBezTo>
                      <a:pt x="4682" y="14186"/>
                      <a:pt x="4684" y="14188"/>
                      <a:pt x="4684" y="14188"/>
                    </a:cubicBezTo>
                    <a:cubicBezTo>
                      <a:pt x="4687" y="14188"/>
                      <a:pt x="4659" y="14132"/>
                      <a:pt x="4659" y="14132"/>
                    </a:cubicBezTo>
                    <a:lnTo>
                      <a:pt x="4587" y="13979"/>
                    </a:lnTo>
                    <a:cubicBezTo>
                      <a:pt x="4379" y="13582"/>
                      <a:pt x="4228" y="13156"/>
                      <a:pt x="4096" y="12727"/>
                    </a:cubicBezTo>
                    <a:cubicBezTo>
                      <a:pt x="3838" y="11865"/>
                      <a:pt x="3761" y="10953"/>
                      <a:pt x="3823" y="10072"/>
                    </a:cubicBezTo>
                    <a:cubicBezTo>
                      <a:pt x="3948" y="8311"/>
                      <a:pt x="4649" y="6654"/>
                      <a:pt x="5743" y="5558"/>
                    </a:cubicBezTo>
                    <a:cubicBezTo>
                      <a:pt x="5987" y="5268"/>
                      <a:pt x="6325" y="5029"/>
                      <a:pt x="6586" y="4823"/>
                    </a:cubicBezTo>
                    <a:cubicBezTo>
                      <a:pt x="6720" y="4737"/>
                      <a:pt x="6847" y="4646"/>
                      <a:pt x="6971" y="4550"/>
                    </a:cubicBezTo>
                    <a:cubicBezTo>
                      <a:pt x="7148" y="4447"/>
                      <a:pt x="7388" y="4335"/>
                      <a:pt x="7589" y="4229"/>
                    </a:cubicBezTo>
                    <a:cubicBezTo>
                      <a:pt x="8180" y="3952"/>
                      <a:pt x="8936" y="3693"/>
                      <a:pt x="9631" y="3614"/>
                    </a:cubicBezTo>
                    <a:cubicBezTo>
                      <a:pt x="10052" y="3554"/>
                      <a:pt x="10473" y="3527"/>
                      <a:pt x="10888" y="3527"/>
                    </a:cubicBezTo>
                    <a:cubicBezTo>
                      <a:pt x="11865" y="3527"/>
                      <a:pt x="12809" y="3678"/>
                      <a:pt x="13654" y="3909"/>
                    </a:cubicBezTo>
                    <a:cubicBezTo>
                      <a:pt x="14866" y="4232"/>
                      <a:pt x="15888" y="4699"/>
                      <a:pt x="16704" y="5120"/>
                    </a:cubicBezTo>
                    <a:cubicBezTo>
                      <a:pt x="17532" y="5546"/>
                      <a:pt x="18111" y="5960"/>
                      <a:pt x="18492" y="6214"/>
                    </a:cubicBezTo>
                    <a:lnTo>
                      <a:pt x="19157" y="6721"/>
                    </a:lnTo>
                    <a:lnTo>
                      <a:pt x="21151" y="4222"/>
                    </a:lnTo>
                    <a:lnTo>
                      <a:pt x="20507" y="3686"/>
                    </a:lnTo>
                    <a:cubicBezTo>
                      <a:pt x="19998" y="3303"/>
                      <a:pt x="19287" y="2757"/>
                      <a:pt x="18322" y="2207"/>
                    </a:cubicBezTo>
                    <a:cubicBezTo>
                      <a:pt x="17144" y="1527"/>
                      <a:pt x="15892" y="986"/>
                      <a:pt x="14590" y="598"/>
                    </a:cubicBezTo>
                    <a:cubicBezTo>
                      <a:pt x="13435" y="258"/>
                      <a:pt x="12094" y="1"/>
                      <a:pt x="1061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5" name="Google Shape;6165;p80"/>
              <p:cNvSpPr/>
              <p:nvPr/>
            </p:nvSpPr>
            <p:spPr>
              <a:xfrm>
                <a:off x="2987525" y="285250"/>
                <a:ext cx="786050" cy="845950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33838" extrusionOk="0">
                    <a:moveTo>
                      <a:pt x="26798" y="29774"/>
                    </a:moveTo>
                    <a:cubicBezTo>
                      <a:pt x="26799" y="29776"/>
                      <a:pt x="26799" y="29778"/>
                      <a:pt x="26798" y="29779"/>
                    </a:cubicBezTo>
                    <a:lnTo>
                      <a:pt x="26798" y="29779"/>
                    </a:lnTo>
                    <a:cubicBezTo>
                      <a:pt x="26799" y="29778"/>
                      <a:pt x="26799" y="29776"/>
                      <a:pt x="26798" y="29774"/>
                    </a:cubicBezTo>
                    <a:close/>
                    <a:moveTo>
                      <a:pt x="26798" y="29779"/>
                    </a:moveTo>
                    <a:cubicBezTo>
                      <a:pt x="26797" y="29780"/>
                      <a:pt x="26795" y="29780"/>
                      <a:pt x="26791" y="29780"/>
                    </a:cubicBezTo>
                    <a:lnTo>
                      <a:pt x="26791" y="29780"/>
                    </a:lnTo>
                    <a:cubicBezTo>
                      <a:pt x="26792" y="29780"/>
                      <a:pt x="26793" y="29781"/>
                      <a:pt x="26793" y="29781"/>
                    </a:cubicBezTo>
                    <a:cubicBezTo>
                      <a:pt x="26796" y="29781"/>
                      <a:pt x="26797" y="29780"/>
                      <a:pt x="26798" y="29779"/>
                    </a:cubicBezTo>
                    <a:close/>
                    <a:moveTo>
                      <a:pt x="9497" y="0"/>
                    </a:moveTo>
                    <a:cubicBezTo>
                      <a:pt x="9051" y="0"/>
                      <a:pt x="8593" y="26"/>
                      <a:pt x="8125" y="83"/>
                    </a:cubicBezTo>
                    <a:cubicBezTo>
                      <a:pt x="7203" y="183"/>
                      <a:pt x="6279" y="451"/>
                      <a:pt x="5343" y="873"/>
                    </a:cubicBezTo>
                    <a:cubicBezTo>
                      <a:pt x="5130" y="978"/>
                      <a:pt x="4920" y="1071"/>
                      <a:pt x="4700" y="1191"/>
                    </a:cubicBezTo>
                    <a:lnTo>
                      <a:pt x="4025" y="1622"/>
                    </a:lnTo>
                    <a:cubicBezTo>
                      <a:pt x="3603" y="1940"/>
                      <a:pt x="3180" y="2256"/>
                      <a:pt x="2823" y="2658"/>
                    </a:cubicBezTo>
                    <a:cubicBezTo>
                      <a:pt x="1305" y="4178"/>
                      <a:pt x="381" y="6369"/>
                      <a:pt x="209" y="8664"/>
                    </a:cubicBezTo>
                    <a:cubicBezTo>
                      <a:pt x="1" y="10964"/>
                      <a:pt x="712" y="13423"/>
                      <a:pt x="2122" y="15371"/>
                    </a:cubicBezTo>
                    <a:cubicBezTo>
                      <a:pt x="3517" y="17334"/>
                      <a:pt x="5458" y="18868"/>
                      <a:pt x="7550" y="20015"/>
                    </a:cubicBezTo>
                    <a:cubicBezTo>
                      <a:pt x="9652" y="21171"/>
                      <a:pt x="11895" y="21954"/>
                      <a:pt x="14104" y="22639"/>
                    </a:cubicBezTo>
                    <a:cubicBezTo>
                      <a:pt x="16319" y="23316"/>
                      <a:pt x="18511" y="23869"/>
                      <a:pt x="20608" y="24460"/>
                    </a:cubicBezTo>
                    <a:cubicBezTo>
                      <a:pt x="22736" y="25075"/>
                      <a:pt x="24821" y="25434"/>
                      <a:pt x="26568" y="26229"/>
                    </a:cubicBezTo>
                    <a:cubicBezTo>
                      <a:pt x="28277" y="26981"/>
                      <a:pt x="29709" y="28316"/>
                      <a:pt x="30176" y="29760"/>
                    </a:cubicBezTo>
                    <a:cubicBezTo>
                      <a:pt x="30396" y="30464"/>
                      <a:pt x="30331" y="31242"/>
                      <a:pt x="30011" y="31802"/>
                    </a:cubicBezTo>
                    <a:cubicBezTo>
                      <a:pt x="29683" y="32379"/>
                      <a:pt x="29110" y="32802"/>
                      <a:pt x="28514" y="33010"/>
                    </a:cubicBezTo>
                    <a:cubicBezTo>
                      <a:pt x="28209" y="33125"/>
                      <a:pt x="27890" y="33178"/>
                      <a:pt x="27580" y="33178"/>
                    </a:cubicBezTo>
                    <a:cubicBezTo>
                      <a:pt x="26699" y="33178"/>
                      <a:pt x="25900" y="32750"/>
                      <a:pt x="25757" y="32098"/>
                    </a:cubicBezTo>
                    <a:cubicBezTo>
                      <a:pt x="25486" y="31196"/>
                      <a:pt x="25678" y="30341"/>
                      <a:pt x="26051" y="29999"/>
                    </a:cubicBezTo>
                    <a:cubicBezTo>
                      <a:pt x="26270" y="29804"/>
                      <a:pt x="26483" y="29768"/>
                      <a:pt x="26625" y="29768"/>
                    </a:cubicBezTo>
                    <a:cubicBezTo>
                      <a:pt x="26708" y="29768"/>
                      <a:pt x="26768" y="29780"/>
                      <a:pt x="26790" y="29780"/>
                    </a:cubicBezTo>
                    <a:cubicBezTo>
                      <a:pt x="26790" y="29780"/>
                      <a:pt x="26791" y="29780"/>
                      <a:pt x="26791" y="29780"/>
                    </a:cubicBezTo>
                    <a:lnTo>
                      <a:pt x="26791" y="29780"/>
                    </a:lnTo>
                    <a:cubicBezTo>
                      <a:pt x="26764" y="29777"/>
                      <a:pt x="26659" y="29726"/>
                      <a:pt x="26493" y="29726"/>
                    </a:cubicBezTo>
                    <a:cubicBezTo>
                      <a:pt x="26356" y="29726"/>
                      <a:pt x="26177" y="29761"/>
                      <a:pt x="25965" y="29889"/>
                    </a:cubicBezTo>
                    <a:cubicBezTo>
                      <a:pt x="25477" y="30229"/>
                      <a:pt x="25127" y="31131"/>
                      <a:pt x="25343" y="32211"/>
                    </a:cubicBezTo>
                    <a:cubicBezTo>
                      <a:pt x="25398" y="32470"/>
                      <a:pt x="25527" y="32807"/>
                      <a:pt x="25750" y="33037"/>
                    </a:cubicBezTo>
                    <a:cubicBezTo>
                      <a:pt x="25980" y="33276"/>
                      <a:pt x="26257" y="33465"/>
                      <a:pt x="26564" y="33592"/>
                    </a:cubicBezTo>
                    <a:cubicBezTo>
                      <a:pt x="26941" y="33753"/>
                      <a:pt x="27364" y="33838"/>
                      <a:pt x="27807" y="33838"/>
                    </a:cubicBezTo>
                    <a:cubicBezTo>
                      <a:pt x="28109" y="33838"/>
                      <a:pt x="28419" y="33798"/>
                      <a:pt x="28730" y="33717"/>
                    </a:cubicBezTo>
                    <a:cubicBezTo>
                      <a:pt x="29486" y="33511"/>
                      <a:pt x="30264" y="33063"/>
                      <a:pt x="30788" y="32280"/>
                    </a:cubicBezTo>
                    <a:cubicBezTo>
                      <a:pt x="31296" y="31481"/>
                      <a:pt x="31442" y="30442"/>
                      <a:pt x="31162" y="29475"/>
                    </a:cubicBezTo>
                    <a:cubicBezTo>
                      <a:pt x="30894" y="28510"/>
                      <a:pt x="30303" y="27665"/>
                      <a:pt x="29577" y="26969"/>
                    </a:cubicBezTo>
                    <a:cubicBezTo>
                      <a:pt x="28859" y="26267"/>
                      <a:pt x="27971" y="25679"/>
                      <a:pt x="27009" y="25255"/>
                    </a:cubicBezTo>
                    <a:cubicBezTo>
                      <a:pt x="25089" y="24386"/>
                      <a:pt x="22966" y="24029"/>
                      <a:pt x="20900" y="23426"/>
                    </a:cubicBezTo>
                    <a:cubicBezTo>
                      <a:pt x="18789" y="22828"/>
                      <a:pt x="16601" y="22272"/>
                      <a:pt x="14423" y="21604"/>
                    </a:cubicBezTo>
                    <a:cubicBezTo>
                      <a:pt x="12254" y="20932"/>
                      <a:pt x="10066" y="20159"/>
                      <a:pt x="8077" y="19060"/>
                    </a:cubicBezTo>
                    <a:cubicBezTo>
                      <a:pt x="6090" y="17971"/>
                      <a:pt x="4285" y="16527"/>
                      <a:pt x="3014" y="14737"/>
                    </a:cubicBezTo>
                    <a:cubicBezTo>
                      <a:pt x="1739" y="12956"/>
                      <a:pt x="1128" y="10816"/>
                      <a:pt x="1310" y="8743"/>
                    </a:cubicBezTo>
                    <a:cubicBezTo>
                      <a:pt x="1466" y="6692"/>
                      <a:pt x="2291" y="4750"/>
                      <a:pt x="3618" y="3429"/>
                    </a:cubicBezTo>
                    <a:cubicBezTo>
                      <a:pt x="3924" y="3080"/>
                      <a:pt x="4309" y="2802"/>
                      <a:pt x="4656" y="2536"/>
                    </a:cubicBezTo>
                    <a:lnTo>
                      <a:pt x="5197" y="2177"/>
                    </a:lnTo>
                    <a:cubicBezTo>
                      <a:pt x="5396" y="2065"/>
                      <a:pt x="5621" y="1962"/>
                      <a:pt x="5829" y="1856"/>
                    </a:cubicBezTo>
                    <a:cubicBezTo>
                      <a:pt x="6605" y="1502"/>
                      <a:pt x="7450" y="1236"/>
                      <a:pt x="8266" y="1145"/>
                    </a:cubicBezTo>
                    <a:cubicBezTo>
                      <a:pt x="8716" y="1086"/>
                      <a:pt x="9160" y="1060"/>
                      <a:pt x="9594" y="1060"/>
                    </a:cubicBezTo>
                    <a:cubicBezTo>
                      <a:pt x="10744" y="1060"/>
                      <a:pt x="11825" y="1247"/>
                      <a:pt x="12781" y="1514"/>
                    </a:cubicBezTo>
                    <a:cubicBezTo>
                      <a:pt x="13922" y="1837"/>
                      <a:pt x="15026" y="2290"/>
                      <a:pt x="16067" y="2864"/>
                    </a:cubicBezTo>
                    <a:cubicBezTo>
                      <a:pt x="16943" y="3333"/>
                      <a:pt x="17570" y="3795"/>
                      <a:pt x="17992" y="4094"/>
                    </a:cubicBezTo>
                    <a:lnTo>
                      <a:pt x="18650" y="4614"/>
                    </a:lnTo>
                    <a:lnTo>
                      <a:pt x="19253" y="3858"/>
                    </a:lnTo>
                    <a:lnTo>
                      <a:pt x="18600" y="3333"/>
                    </a:lnTo>
                    <a:cubicBezTo>
                      <a:pt x="18135" y="2996"/>
                      <a:pt x="17470" y="2498"/>
                      <a:pt x="16551" y="1993"/>
                    </a:cubicBezTo>
                    <a:cubicBezTo>
                      <a:pt x="15445" y="1373"/>
                      <a:pt x="14274" y="880"/>
                      <a:pt x="13058" y="523"/>
                    </a:cubicBezTo>
                    <a:cubicBezTo>
                      <a:pt x="12009" y="220"/>
                      <a:pt x="10803" y="0"/>
                      <a:pt x="9497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6" name="Google Shape;6166;p80"/>
              <p:cNvSpPr/>
              <p:nvPr/>
            </p:nvSpPr>
            <p:spPr>
              <a:xfrm>
                <a:off x="3368550" y="238100"/>
                <a:ext cx="1089150" cy="1354050"/>
              </a:xfrm>
              <a:custGeom>
                <a:avLst/>
                <a:gdLst/>
                <a:ahLst/>
                <a:cxnLst/>
                <a:rect l="l" t="t" r="r" b="b"/>
                <a:pathLst>
                  <a:path w="43566" h="54162" extrusionOk="0">
                    <a:moveTo>
                      <a:pt x="40538" y="1"/>
                    </a:moveTo>
                    <a:cubicBezTo>
                      <a:pt x="40536" y="1"/>
                      <a:pt x="40535" y="1"/>
                      <a:pt x="40533" y="1"/>
                    </a:cubicBezTo>
                    <a:lnTo>
                      <a:pt x="23581" y="183"/>
                    </a:lnTo>
                    <a:lnTo>
                      <a:pt x="19703" y="224"/>
                    </a:lnTo>
                    <a:lnTo>
                      <a:pt x="2751" y="406"/>
                    </a:lnTo>
                    <a:cubicBezTo>
                      <a:pt x="2416" y="408"/>
                      <a:pt x="2128" y="645"/>
                      <a:pt x="2061" y="973"/>
                    </a:cubicBezTo>
                    <a:cubicBezTo>
                      <a:pt x="1530" y="3469"/>
                      <a:pt x="0" y="13846"/>
                      <a:pt x="8783" y="22600"/>
                    </a:cubicBezTo>
                    <a:cubicBezTo>
                      <a:pt x="18846" y="32630"/>
                      <a:pt x="19789" y="34399"/>
                      <a:pt x="18887" y="42942"/>
                    </a:cubicBezTo>
                    <a:cubicBezTo>
                      <a:pt x="17982" y="51485"/>
                      <a:pt x="13855" y="54161"/>
                      <a:pt x="13855" y="54161"/>
                    </a:cubicBezTo>
                    <a:lnTo>
                      <a:pt x="22106" y="54072"/>
                    </a:lnTo>
                    <a:lnTo>
                      <a:pt x="22326" y="54070"/>
                    </a:lnTo>
                    <a:lnTo>
                      <a:pt x="30577" y="53982"/>
                    </a:lnTo>
                    <a:cubicBezTo>
                      <a:pt x="30577" y="53982"/>
                      <a:pt x="26396" y="51394"/>
                      <a:pt x="25309" y="42870"/>
                    </a:cubicBezTo>
                    <a:cubicBezTo>
                      <a:pt x="24222" y="34348"/>
                      <a:pt x="25127" y="32560"/>
                      <a:pt x="34972" y="22320"/>
                    </a:cubicBezTo>
                    <a:cubicBezTo>
                      <a:pt x="43566" y="13379"/>
                      <a:pt x="41816" y="3039"/>
                      <a:pt x="41232" y="554"/>
                    </a:cubicBezTo>
                    <a:cubicBezTo>
                      <a:pt x="41158" y="228"/>
                      <a:pt x="40869" y="1"/>
                      <a:pt x="4053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7" name="Google Shape;6167;p80"/>
              <p:cNvSpPr/>
              <p:nvPr/>
            </p:nvSpPr>
            <p:spPr>
              <a:xfrm>
                <a:off x="3588225" y="1559325"/>
                <a:ext cx="673800" cy="265125"/>
              </a:xfrm>
              <a:custGeom>
                <a:avLst/>
                <a:gdLst/>
                <a:ahLst/>
                <a:cxnLst/>
                <a:rect l="l" t="t" r="r" b="b"/>
                <a:pathLst>
                  <a:path w="26952" h="10605" extrusionOk="0">
                    <a:moveTo>
                      <a:pt x="26784" y="0"/>
                    </a:moveTo>
                    <a:lnTo>
                      <a:pt x="58" y="285"/>
                    </a:lnTo>
                    <a:cubicBezTo>
                      <a:pt x="27" y="285"/>
                      <a:pt x="1" y="311"/>
                      <a:pt x="1" y="343"/>
                    </a:cubicBezTo>
                    <a:lnTo>
                      <a:pt x="111" y="10604"/>
                    </a:lnTo>
                    <a:lnTo>
                      <a:pt x="26951" y="10320"/>
                    </a:lnTo>
                    <a:lnTo>
                      <a:pt x="26841" y="58"/>
                    </a:lnTo>
                    <a:cubicBezTo>
                      <a:pt x="26841" y="27"/>
                      <a:pt x="26815" y="0"/>
                      <a:pt x="2678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8" name="Google Shape;6168;p80"/>
              <p:cNvSpPr/>
              <p:nvPr/>
            </p:nvSpPr>
            <p:spPr>
              <a:xfrm>
                <a:off x="3513850" y="1774875"/>
                <a:ext cx="825300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33012" h="3680" extrusionOk="0">
                    <a:moveTo>
                      <a:pt x="32921" y="0"/>
                    </a:moveTo>
                    <a:lnTo>
                      <a:pt x="58" y="350"/>
                    </a:lnTo>
                    <a:cubicBezTo>
                      <a:pt x="27" y="350"/>
                      <a:pt x="0" y="376"/>
                      <a:pt x="0" y="410"/>
                    </a:cubicBezTo>
                    <a:lnTo>
                      <a:pt x="36" y="3680"/>
                    </a:lnTo>
                    <a:lnTo>
                      <a:pt x="33012" y="3328"/>
                    </a:lnTo>
                    <a:lnTo>
                      <a:pt x="32978" y="58"/>
                    </a:lnTo>
                    <a:cubicBezTo>
                      <a:pt x="32978" y="27"/>
                      <a:pt x="32952" y="0"/>
                      <a:pt x="32921" y="0"/>
                    </a:cubicBezTo>
                    <a:close/>
                  </a:path>
                </a:pathLst>
              </a:custGeom>
              <a:solidFill>
                <a:srgbClr val="E7E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9" name="Google Shape;6169;p80"/>
              <p:cNvSpPr/>
              <p:nvPr/>
            </p:nvSpPr>
            <p:spPr>
              <a:xfrm>
                <a:off x="3466550" y="322000"/>
                <a:ext cx="893500" cy="458025"/>
              </a:xfrm>
              <a:custGeom>
                <a:avLst/>
                <a:gdLst/>
                <a:ahLst/>
                <a:cxnLst/>
                <a:rect l="l" t="t" r="r" b="b"/>
                <a:pathLst>
                  <a:path w="35740" h="18321" extrusionOk="0">
                    <a:moveTo>
                      <a:pt x="34103" y="1"/>
                    </a:moveTo>
                    <a:cubicBezTo>
                      <a:pt x="34097" y="1"/>
                      <a:pt x="34091" y="1"/>
                      <a:pt x="34085" y="1"/>
                    </a:cubicBezTo>
                    <a:lnTo>
                      <a:pt x="18162" y="171"/>
                    </a:lnTo>
                    <a:lnTo>
                      <a:pt x="17351" y="181"/>
                    </a:lnTo>
                    <a:lnTo>
                      <a:pt x="1428" y="350"/>
                    </a:lnTo>
                    <a:cubicBezTo>
                      <a:pt x="834" y="353"/>
                      <a:pt x="348" y="820"/>
                      <a:pt x="320" y="1413"/>
                    </a:cubicBezTo>
                    <a:cubicBezTo>
                      <a:pt x="315" y="1492"/>
                      <a:pt x="312" y="1578"/>
                      <a:pt x="310" y="1667"/>
                    </a:cubicBezTo>
                    <a:cubicBezTo>
                      <a:pt x="1" y="10807"/>
                      <a:pt x="7459" y="18321"/>
                      <a:pt x="16585" y="18321"/>
                    </a:cubicBezTo>
                    <a:cubicBezTo>
                      <a:pt x="16644" y="18321"/>
                      <a:pt x="16703" y="18321"/>
                      <a:pt x="16762" y="18320"/>
                    </a:cubicBezTo>
                    <a:lnTo>
                      <a:pt x="17545" y="18310"/>
                    </a:lnTo>
                    <a:lnTo>
                      <a:pt x="18354" y="18303"/>
                    </a:lnTo>
                    <a:lnTo>
                      <a:pt x="19136" y="18294"/>
                    </a:lnTo>
                    <a:cubicBezTo>
                      <a:pt x="28343" y="18196"/>
                      <a:pt x="35739" y="10485"/>
                      <a:pt x="35229" y="1294"/>
                    </a:cubicBezTo>
                    <a:cubicBezTo>
                      <a:pt x="35225" y="1203"/>
                      <a:pt x="35220" y="1119"/>
                      <a:pt x="35215" y="1040"/>
                    </a:cubicBezTo>
                    <a:cubicBezTo>
                      <a:pt x="35175" y="455"/>
                      <a:pt x="34689" y="1"/>
                      <a:pt x="34103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0" name="Google Shape;6170;p80"/>
              <p:cNvSpPr/>
              <p:nvPr/>
            </p:nvSpPr>
            <p:spPr>
              <a:xfrm>
                <a:off x="3472850" y="260850"/>
                <a:ext cx="874375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34975" h="2266" extrusionOk="0">
                    <a:moveTo>
                      <a:pt x="34014" y="1"/>
                    </a:moveTo>
                    <a:cubicBezTo>
                      <a:pt x="34011" y="1"/>
                      <a:pt x="34008" y="1"/>
                      <a:pt x="34005" y="1"/>
                    </a:cubicBezTo>
                    <a:lnTo>
                      <a:pt x="953" y="355"/>
                    </a:lnTo>
                    <a:cubicBezTo>
                      <a:pt x="424" y="360"/>
                      <a:pt x="1" y="791"/>
                      <a:pt x="8" y="1320"/>
                    </a:cubicBezTo>
                    <a:cubicBezTo>
                      <a:pt x="13" y="1843"/>
                      <a:pt x="441" y="2265"/>
                      <a:pt x="964" y="2265"/>
                    </a:cubicBezTo>
                    <a:cubicBezTo>
                      <a:pt x="967" y="2265"/>
                      <a:pt x="969" y="2265"/>
                      <a:pt x="972" y="2265"/>
                    </a:cubicBezTo>
                    <a:lnTo>
                      <a:pt x="34022" y="1913"/>
                    </a:lnTo>
                    <a:cubicBezTo>
                      <a:pt x="34551" y="1906"/>
                      <a:pt x="34975" y="1473"/>
                      <a:pt x="34968" y="946"/>
                    </a:cubicBezTo>
                    <a:cubicBezTo>
                      <a:pt x="34963" y="422"/>
                      <a:pt x="34537" y="1"/>
                      <a:pt x="34014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1" name="Google Shape;6171;p80"/>
              <p:cNvSpPr/>
              <p:nvPr/>
            </p:nvSpPr>
            <p:spPr>
              <a:xfrm>
                <a:off x="3746150" y="421050"/>
                <a:ext cx="332625" cy="316350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12654" extrusionOk="0">
                    <a:moveTo>
                      <a:pt x="6653" y="1"/>
                    </a:moveTo>
                    <a:lnTo>
                      <a:pt x="4597" y="4166"/>
                    </a:lnTo>
                    <a:lnTo>
                      <a:pt x="1" y="4833"/>
                    </a:lnTo>
                    <a:lnTo>
                      <a:pt x="3325" y="8075"/>
                    </a:lnTo>
                    <a:lnTo>
                      <a:pt x="2540" y="12654"/>
                    </a:lnTo>
                    <a:lnTo>
                      <a:pt x="6653" y="10492"/>
                    </a:lnTo>
                    <a:lnTo>
                      <a:pt x="10765" y="12654"/>
                    </a:lnTo>
                    <a:lnTo>
                      <a:pt x="9978" y="8075"/>
                    </a:lnTo>
                    <a:lnTo>
                      <a:pt x="13305" y="4833"/>
                    </a:lnTo>
                    <a:lnTo>
                      <a:pt x="8709" y="4166"/>
                    </a:lnTo>
                    <a:lnTo>
                      <a:pt x="6653" y="1"/>
                    </a:lnTo>
                    <a:close/>
                    <a:moveTo>
                      <a:pt x="2540" y="12654"/>
                    </a:moveTo>
                    <a:lnTo>
                      <a:pt x="2540" y="12654"/>
                    </a:lnTo>
                    <a:lnTo>
                      <a:pt x="2540" y="126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172" name="Google Shape;6172;p80"/>
          <p:cNvGrpSpPr/>
          <p:nvPr/>
        </p:nvGrpSpPr>
        <p:grpSpPr>
          <a:xfrm>
            <a:off x="2496179" y="3734510"/>
            <a:ext cx="1243128" cy="637739"/>
            <a:chOff x="2496310" y="3693351"/>
            <a:chExt cx="1342906" cy="688926"/>
          </a:xfrm>
        </p:grpSpPr>
        <p:grpSp>
          <p:nvGrpSpPr>
            <p:cNvPr id="6173" name="Google Shape;6173;p80"/>
            <p:cNvGrpSpPr/>
            <p:nvPr/>
          </p:nvGrpSpPr>
          <p:grpSpPr>
            <a:xfrm>
              <a:off x="2496310" y="3693351"/>
              <a:ext cx="1342906" cy="688875"/>
              <a:chOff x="2496310" y="3693351"/>
              <a:chExt cx="1342906" cy="688875"/>
            </a:xfrm>
          </p:grpSpPr>
          <p:sp>
            <p:nvSpPr>
              <p:cNvPr id="6174" name="Google Shape;6174;p80"/>
              <p:cNvSpPr/>
              <p:nvPr/>
            </p:nvSpPr>
            <p:spPr>
              <a:xfrm>
                <a:off x="2567815" y="3809577"/>
                <a:ext cx="1200140" cy="572649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5" name="Google Shape;6175;p80"/>
              <p:cNvSpPr/>
              <p:nvPr/>
            </p:nvSpPr>
            <p:spPr>
              <a:xfrm>
                <a:off x="342068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6" name="Google Shape;6176;p80"/>
              <p:cNvSpPr/>
              <p:nvPr/>
            </p:nvSpPr>
            <p:spPr>
              <a:xfrm>
                <a:off x="3135700" y="3791751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7" name="Google Shape;6177;p80"/>
              <p:cNvSpPr/>
              <p:nvPr/>
            </p:nvSpPr>
            <p:spPr>
              <a:xfrm>
                <a:off x="3620515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8" name="Google Shape;6178;p80"/>
              <p:cNvSpPr/>
              <p:nvPr/>
            </p:nvSpPr>
            <p:spPr>
              <a:xfrm>
                <a:off x="284380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9" name="Google Shape;6179;p80"/>
              <p:cNvSpPr/>
              <p:nvPr/>
            </p:nvSpPr>
            <p:spPr>
              <a:xfrm>
                <a:off x="2652010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180" name="Google Shape;6180;p80"/>
              <p:cNvCxnSpPr>
                <a:stCxn id="6178" idx="0"/>
              </p:cNvCxnSpPr>
              <p:nvPr/>
            </p:nvCxnSpPr>
            <p:spPr>
              <a:xfrm rot="5400000" flipH="1">
                <a:off x="2741958" y="3724116"/>
                <a:ext cx="68700" cy="200100"/>
              </a:xfrm>
              <a:prstGeom prst="bentConnector2">
                <a:avLst/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81" name="Google Shape;6181;p80"/>
              <p:cNvCxnSpPr>
                <a:stCxn id="6175" idx="0"/>
              </p:cNvCxnSpPr>
              <p:nvPr/>
            </p:nvCxnSpPr>
            <p:spPr>
              <a:xfrm rot="-5400000">
                <a:off x="3512338" y="3723516"/>
                <a:ext cx="75900" cy="194100"/>
              </a:xfrm>
              <a:prstGeom prst="bentConnector2">
                <a:avLst/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82" name="Google Shape;6182;p80"/>
              <p:cNvCxnSpPr>
                <a:stCxn id="6176" idx="0"/>
              </p:cNvCxnSpPr>
              <p:nvPr/>
            </p:nvCxnSpPr>
            <p:spPr>
              <a:xfrm rot="-5400000">
                <a:off x="3119350" y="3742251"/>
                <a:ext cx="984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83" name="Google Shape;6183;p80"/>
              <p:cNvCxnSpPr>
                <a:stCxn id="6179" idx="2"/>
              </p:cNvCxnSpPr>
              <p:nvPr/>
            </p:nvCxnSpPr>
            <p:spPr>
              <a:xfrm flipH="1">
                <a:off x="2496310" y="4065467"/>
                <a:ext cx="155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84" name="Google Shape;6184;p80"/>
              <p:cNvCxnSpPr>
                <a:stCxn id="6177" idx="6"/>
              </p:cNvCxnSpPr>
              <p:nvPr/>
            </p:nvCxnSpPr>
            <p:spPr>
              <a:xfrm>
                <a:off x="3685615" y="4065467"/>
                <a:ext cx="1536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185" name="Google Shape;6185;p80"/>
            <p:cNvGrpSpPr/>
            <p:nvPr/>
          </p:nvGrpSpPr>
          <p:grpSpPr>
            <a:xfrm>
              <a:off x="2675275" y="3930557"/>
              <a:ext cx="1003306" cy="451719"/>
              <a:chOff x="2675275" y="4174282"/>
              <a:chExt cx="1003306" cy="451719"/>
            </a:xfrm>
          </p:grpSpPr>
          <p:sp>
            <p:nvSpPr>
              <p:cNvPr id="6186" name="Google Shape;6186;p80"/>
              <p:cNvSpPr/>
              <p:nvPr/>
            </p:nvSpPr>
            <p:spPr>
              <a:xfrm>
                <a:off x="2675275" y="4174282"/>
                <a:ext cx="1003306" cy="451719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BB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7" name="Google Shape;6187;p80"/>
              <p:cNvSpPr/>
              <p:nvPr/>
            </p:nvSpPr>
            <p:spPr>
              <a:xfrm>
                <a:off x="2716046" y="4210984"/>
                <a:ext cx="921789" cy="415018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8" name="Google Shape;6188;p80"/>
              <p:cNvSpPr/>
              <p:nvPr/>
            </p:nvSpPr>
            <p:spPr>
              <a:xfrm>
                <a:off x="2762606" y="4252906"/>
                <a:ext cx="828676" cy="373095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189" name="Google Shape;6189;p80"/>
          <p:cNvGrpSpPr/>
          <p:nvPr/>
        </p:nvGrpSpPr>
        <p:grpSpPr>
          <a:xfrm>
            <a:off x="1669850" y="1171356"/>
            <a:ext cx="574511" cy="874709"/>
            <a:chOff x="1715404" y="1112080"/>
            <a:chExt cx="642270" cy="977984"/>
          </a:xfrm>
        </p:grpSpPr>
        <p:grpSp>
          <p:nvGrpSpPr>
            <p:cNvPr id="6190" name="Google Shape;6190;p80"/>
            <p:cNvGrpSpPr/>
            <p:nvPr/>
          </p:nvGrpSpPr>
          <p:grpSpPr>
            <a:xfrm>
              <a:off x="1715404" y="1112080"/>
              <a:ext cx="642270" cy="977984"/>
              <a:chOff x="1715404" y="1112080"/>
              <a:chExt cx="642270" cy="977984"/>
            </a:xfrm>
          </p:grpSpPr>
          <p:sp>
            <p:nvSpPr>
              <p:cNvPr id="6191" name="Google Shape;6191;p80"/>
              <p:cNvSpPr/>
              <p:nvPr/>
            </p:nvSpPr>
            <p:spPr>
              <a:xfrm>
                <a:off x="1715404" y="1112080"/>
                <a:ext cx="642270" cy="642270"/>
              </a:xfrm>
              <a:custGeom>
                <a:avLst/>
                <a:gdLst/>
                <a:ahLst/>
                <a:cxnLst/>
                <a:rect l="l" t="t" r="r" b="b"/>
                <a:pathLst>
                  <a:path w="41544" h="41544" extrusionOk="0">
                    <a:moveTo>
                      <a:pt x="20773" y="3462"/>
                    </a:moveTo>
                    <a:cubicBezTo>
                      <a:pt x="30333" y="3462"/>
                      <a:pt x="38081" y="11211"/>
                      <a:pt x="38081" y="20771"/>
                    </a:cubicBezTo>
                    <a:cubicBezTo>
                      <a:pt x="38081" y="30331"/>
                      <a:pt x="30333" y="38081"/>
                      <a:pt x="20773" y="38081"/>
                    </a:cubicBezTo>
                    <a:cubicBezTo>
                      <a:pt x="11213" y="38081"/>
                      <a:pt x="3462" y="30331"/>
                      <a:pt x="3462" y="20771"/>
                    </a:cubicBezTo>
                    <a:cubicBezTo>
                      <a:pt x="3462" y="11211"/>
                      <a:pt x="11213" y="3462"/>
                      <a:pt x="20773" y="3462"/>
                    </a:cubicBezTo>
                    <a:close/>
                    <a:moveTo>
                      <a:pt x="20773" y="0"/>
                    </a:moveTo>
                    <a:cubicBezTo>
                      <a:pt x="9301" y="0"/>
                      <a:pt x="0" y="9299"/>
                      <a:pt x="0" y="20771"/>
                    </a:cubicBezTo>
                    <a:cubicBezTo>
                      <a:pt x="0" y="32243"/>
                      <a:pt x="9301" y="41543"/>
                      <a:pt x="20773" y="41543"/>
                    </a:cubicBezTo>
                    <a:cubicBezTo>
                      <a:pt x="32245" y="41543"/>
                      <a:pt x="41543" y="32243"/>
                      <a:pt x="41543" y="20771"/>
                    </a:cubicBezTo>
                    <a:cubicBezTo>
                      <a:pt x="41543" y="9299"/>
                      <a:pt x="32245" y="0"/>
                      <a:pt x="2077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2" name="Google Shape;6192;p80"/>
              <p:cNvSpPr/>
              <p:nvPr/>
            </p:nvSpPr>
            <p:spPr>
              <a:xfrm>
                <a:off x="1956781" y="1714402"/>
                <a:ext cx="9121" cy="375663"/>
              </a:xfrm>
              <a:custGeom>
                <a:avLst/>
                <a:gdLst/>
                <a:ahLst/>
                <a:cxnLst/>
                <a:rect l="l" t="t" r="r" b="b"/>
                <a:pathLst>
                  <a:path w="590" h="24299" extrusionOk="0">
                    <a:moveTo>
                      <a:pt x="0" y="0"/>
                    </a:moveTo>
                    <a:lnTo>
                      <a:pt x="0" y="24299"/>
                    </a:lnTo>
                    <a:lnTo>
                      <a:pt x="589" y="24299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93" name="Google Shape;6193;p80"/>
            <p:cNvGrpSpPr/>
            <p:nvPr/>
          </p:nvGrpSpPr>
          <p:grpSpPr>
            <a:xfrm>
              <a:off x="1768927" y="1165603"/>
              <a:ext cx="535225" cy="851367"/>
              <a:chOff x="1768927" y="1165603"/>
              <a:chExt cx="535225" cy="851367"/>
            </a:xfrm>
          </p:grpSpPr>
          <p:sp>
            <p:nvSpPr>
              <p:cNvPr id="6194" name="Google Shape;6194;p80"/>
              <p:cNvSpPr/>
              <p:nvPr/>
            </p:nvSpPr>
            <p:spPr>
              <a:xfrm>
                <a:off x="1768927" y="1165603"/>
                <a:ext cx="535225" cy="535225"/>
              </a:xfrm>
              <a:custGeom>
                <a:avLst/>
                <a:gdLst/>
                <a:ahLst/>
                <a:cxnLst/>
                <a:rect l="l" t="t" r="r" b="b"/>
                <a:pathLst>
                  <a:path w="34620" h="34620" extrusionOk="0">
                    <a:moveTo>
                      <a:pt x="17311" y="3462"/>
                    </a:moveTo>
                    <a:cubicBezTo>
                      <a:pt x="24959" y="3462"/>
                      <a:pt x="31157" y="9661"/>
                      <a:pt x="31157" y="17309"/>
                    </a:cubicBezTo>
                    <a:cubicBezTo>
                      <a:pt x="31157" y="24957"/>
                      <a:pt x="24959" y="31157"/>
                      <a:pt x="17311" y="31157"/>
                    </a:cubicBezTo>
                    <a:cubicBezTo>
                      <a:pt x="9663" y="31157"/>
                      <a:pt x="3462" y="24957"/>
                      <a:pt x="3462" y="17309"/>
                    </a:cubicBezTo>
                    <a:cubicBezTo>
                      <a:pt x="3462" y="9661"/>
                      <a:pt x="9663" y="3462"/>
                      <a:pt x="17311" y="3462"/>
                    </a:cubicBezTo>
                    <a:close/>
                    <a:moveTo>
                      <a:pt x="17311" y="0"/>
                    </a:moveTo>
                    <a:cubicBezTo>
                      <a:pt x="7751" y="0"/>
                      <a:pt x="0" y="7749"/>
                      <a:pt x="0" y="17309"/>
                    </a:cubicBezTo>
                    <a:cubicBezTo>
                      <a:pt x="0" y="26869"/>
                      <a:pt x="7751" y="34619"/>
                      <a:pt x="17311" y="34619"/>
                    </a:cubicBezTo>
                    <a:cubicBezTo>
                      <a:pt x="26871" y="34619"/>
                      <a:pt x="34619" y="26869"/>
                      <a:pt x="34619" y="17309"/>
                    </a:cubicBezTo>
                    <a:cubicBezTo>
                      <a:pt x="34619" y="7749"/>
                      <a:pt x="26871" y="0"/>
                      <a:pt x="1731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5" name="Google Shape;6195;p80"/>
              <p:cNvSpPr/>
              <p:nvPr/>
            </p:nvSpPr>
            <p:spPr>
              <a:xfrm>
                <a:off x="2006902" y="1668949"/>
                <a:ext cx="9137" cy="348020"/>
              </a:xfrm>
              <a:custGeom>
                <a:avLst/>
                <a:gdLst/>
                <a:ahLst/>
                <a:cxnLst/>
                <a:rect l="l" t="t" r="r" b="b"/>
                <a:pathLst>
                  <a:path w="591" h="22511" extrusionOk="0">
                    <a:moveTo>
                      <a:pt x="1" y="0"/>
                    </a:moveTo>
                    <a:lnTo>
                      <a:pt x="1" y="22510"/>
                    </a:lnTo>
                    <a:lnTo>
                      <a:pt x="590" y="22510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96" name="Google Shape;6196;p80"/>
            <p:cNvGrpSpPr/>
            <p:nvPr/>
          </p:nvGrpSpPr>
          <p:grpSpPr>
            <a:xfrm>
              <a:off x="1822449" y="1219125"/>
              <a:ext cx="428180" cy="718859"/>
              <a:chOff x="1822449" y="1219125"/>
              <a:chExt cx="428180" cy="718859"/>
            </a:xfrm>
          </p:grpSpPr>
          <p:sp>
            <p:nvSpPr>
              <p:cNvPr id="6197" name="Google Shape;6197;p80"/>
              <p:cNvSpPr/>
              <p:nvPr/>
            </p:nvSpPr>
            <p:spPr>
              <a:xfrm>
                <a:off x="1822449" y="1219125"/>
                <a:ext cx="428180" cy="428180"/>
              </a:xfrm>
              <a:custGeom>
                <a:avLst/>
                <a:gdLst/>
                <a:ahLst/>
                <a:cxnLst/>
                <a:rect l="l" t="t" r="r" b="b"/>
                <a:pathLst>
                  <a:path w="27696" h="27696" extrusionOk="0">
                    <a:moveTo>
                      <a:pt x="13849" y="3462"/>
                    </a:moveTo>
                    <a:cubicBezTo>
                      <a:pt x="19585" y="3462"/>
                      <a:pt x="24233" y="8111"/>
                      <a:pt x="24233" y="13847"/>
                    </a:cubicBezTo>
                    <a:cubicBezTo>
                      <a:pt x="24233" y="19583"/>
                      <a:pt x="19585" y="24233"/>
                      <a:pt x="13849" y="24233"/>
                    </a:cubicBezTo>
                    <a:cubicBezTo>
                      <a:pt x="8113" y="24233"/>
                      <a:pt x="3462" y="19583"/>
                      <a:pt x="3462" y="13847"/>
                    </a:cubicBezTo>
                    <a:cubicBezTo>
                      <a:pt x="3462" y="8111"/>
                      <a:pt x="8113" y="3462"/>
                      <a:pt x="13849" y="3462"/>
                    </a:cubicBezTo>
                    <a:close/>
                    <a:moveTo>
                      <a:pt x="13849" y="0"/>
                    </a:moveTo>
                    <a:cubicBezTo>
                      <a:pt x="6201" y="0"/>
                      <a:pt x="0" y="6199"/>
                      <a:pt x="0" y="13847"/>
                    </a:cubicBezTo>
                    <a:cubicBezTo>
                      <a:pt x="0" y="21495"/>
                      <a:pt x="6201" y="27695"/>
                      <a:pt x="13849" y="27695"/>
                    </a:cubicBezTo>
                    <a:cubicBezTo>
                      <a:pt x="21497" y="27695"/>
                      <a:pt x="27695" y="21495"/>
                      <a:pt x="27695" y="13847"/>
                    </a:cubicBezTo>
                    <a:cubicBezTo>
                      <a:pt x="27695" y="6199"/>
                      <a:pt x="21497" y="0"/>
                      <a:pt x="13849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8" name="Google Shape;6198;p80"/>
              <p:cNvSpPr/>
              <p:nvPr/>
            </p:nvSpPr>
            <p:spPr>
              <a:xfrm>
                <a:off x="2057039" y="1605996"/>
                <a:ext cx="9121" cy="331988"/>
              </a:xfrm>
              <a:custGeom>
                <a:avLst/>
                <a:gdLst/>
                <a:ahLst/>
                <a:cxnLst/>
                <a:rect l="l" t="t" r="r" b="b"/>
                <a:pathLst>
                  <a:path w="590" h="21474" extrusionOk="0">
                    <a:moveTo>
                      <a:pt x="0" y="0"/>
                    </a:moveTo>
                    <a:lnTo>
                      <a:pt x="0" y="21474"/>
                    </a:lnTo>
                    <a:lnTo>
                      <a:pt x="590" y="21474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99" name="Google Shape;6199;p80"/>
            <p:cNvGrpSpPr/>
            <p:nvPr/>
          </p:nvGrpSpPr>
          <p:grpSpPr>
            <a:xfrm>
              <a:off x="1875972" y="1272648"/>
              <a:ext cx="321135" cy="586939"/>
              <a:chOff x="1875972" y="1272648"/>
              <a:chExt cx="321135" cy="586939"/>
            </a:xfrm>
          </p:grpSpPr>
          <p:sp>
            <p:nvSpPr>
              <p:cNvPr id="6200" name="Google Shape;6200;p80"/>
              <p:cNvSpPr/>
              <p:nvPr/>
            </p:nvSpPr>
            <p:spPr>
              <a:xfrm>
                <a:off x="1875972" y="1272648"/>
                <a:ext cx="321135" cy="321120"/>
              </a:xfrm>
              <a:custGeom>
                <a:avLst/>
                <a:gdLst/>
                <a:ahLst/>
                <a:cxnLst/>
                <a:rect l="l" t="t" r="r" b="b"/>
                <a:pathLst>
                  <a:path w="20772" h="20771" extrusionOk="0">
                    <a:moveTo>
                      <a:pt x="10387" y="3461"/>
                    </a:moveTo>
                    <a:cubicBezTo>
                      <a:pt x="14211" y="3461"/>
                      <a:pt x="17309" y="6561"/>
                      <a:pt x="17309" y="10385"/>
                    </a:cubicBezTo>
                    <a:cubicBezTo>
                      <a:pt x="17309" y="14209"/>
                      <a:pt x="14211" y="17309"/>
                      <a:pt x="10387" y="17309"/>
                    </a:cubicBezTo>
                    <a:cubicBezTo>
                      <a:pt x="6563" y="17309"/>
                      <a:pt x="3462" y="14209"/>
                      <a:pt x="3462" y="10385"/>
                    </a:cubicBezTo>
                    <a:cubicBezTo>
                      <a:pt x="3462" y="6561"/>
                      <a:pt x="6563" y="3461"/>
                      <a:pt x="10387" y="3461"/>
                    </a:cubicBezTo>
                    <a:close/>
                    <a:moveTo>
                      <a:pt x="10387" y="0"/>
                    </a:moveTo>
                    <a:cubicBezTo>
                      <a:pt x="4651" y="0"/>
                      <a:pt x="0" y="4649"/>
                      <a:pt x="0" y="10385"/>
                    </a:cubicBezTo>
                    <a:cubicBezTo>
                      <a:pt x="0" y="16121"/>
                      <a:pt x="4651" y="20771"/>
                      <a:pt x="10387" y="20771"/>
                    </a:cubicBezTo>
                    <a:cubicBezTo>
                      <a:pt x="16123" y="20771"/>
                      <a:pt x="20771" y="16121"/>
                      <a:pt x="20771" y="10385"/>
                    </a:cubicBezTo>
                    <a:cubicBezTo>
                      <a:pt x="20771" y="4649"/>
                      <a:pt x="16123" y="0"/>
                      <a:pt x="1038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1" name="Google Shape;6201;p80"/>
              <p:cNvSpPr/>
              <p:nvPr/>
            </p:nvSpPr>
            <p:spPr>
              <a:xfrm>
                <a:off x="2107176" y="1533705"/>
                <a:ext cx="9121" cy="325881"/>
              </a:xfrm>
              <a:custGeom>
                <a:avLst/>
                <a:gdLst/>
                <a:ahLst/>
                <a:cxnLst/>
                <a:rect l="l" t="t" r="r" b="b"/>
                <a:pathLst>
                  <a:path w="590" h="21079" extrusionOk="0">
                    <a:moveTo>
                      <a:pt x="0" y="0"/>
                    </a:moveTo>
                    <a:lnTo>
                      <a:pt x="0" y="21078"/>
                    </a:lnTo>
                    <a:lnTo>
                      <a:pt x="589" y="21078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202" name="Google Shape;6202;p80"/>
          <p:cNvGrpSpPr/>
          <p:nvPr/>
        </p:nvGrpSpPr>
        <p:grpSpPr>
          <a:xfrm>
            <a:off x="7777011" y="3728078"/>
            <a:ext cx="293855" cy="644170"/>
            <a:chOff x="241025" y="3151575"/>
            <a:chExt cx="293855" cy="644170"/>
          </a:xfrm>
        </p:grpSpPr>
        <p:sp>
          <p:nvSpPr>
            <p:cNvPr id="6203" name="Google Shape;6203;p80"/>
            <p:cNvSpPr/>
            <p:nvPr/>
          </p:nvSpPr>
          <p:spPr>
            <a:xfrm>
              <a:off x="241025" y="3151575"/>
              <a:ext cx="293303" cy="644170"/>
            </a:xfrm>
            <a:custGeom>
              <a:avLst/>
              <a:gdLst/>
              <a:ahLst/>
              <a:cxnLst/>
              <a:rect l="l" t="t" r="r" b="b"/>
              <a:pathLst>
                <a:path w="19117" h="41986" extrusionOk="0">
                  <a:moveTo>
                    <a:pt x="1155" y="1"/>
                  </a:moveTo>
                  <a:cubicBezTo>
                    <a:pt x="516" y="1"/>
                    <a:pt x="1" y="516"/>
                    <a:pt x="1" y="1152"/>
                  </a:cubicBezTo>
                  <a:lnTo>
                    <a:pt x="1" y="35706"/>
                  </a:lnTo>
                  <a:cubicBezTo>
                    <a:pt x="1" y="36344"/>
                    <a:pt x="9559" y="41985"/>
                    <a:pt x="9559" y="41985"/>
                  </a:cubicBezTo>
                  <a:cubicBezTo>
                    <a:pt x="9559" y="41985"/>
                    <a:pt x="19117" y="36344"/>
                    <a:pt x="19117" y="35706"/>
                  </a:cubicBezTo>
                  <a:lnTo>
                    <a:pt x="19117" y="1152"/>
                  </a:lnTo>
                  <a:cubicBezTo>
                    <a:pt x="19117" y="516"/>
                    <a:pt x="18601" y="1"/>
                    <a:pt x="1796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80"/>
            <p:cNvSpPr/>
            <p:nvPr/>
          </p:nvSpPr>
          <p:spPr>
            <a:xfrm>
              <a:off x="241347" y="3252796"/>
              <a:ext cx="293533" cy="164134"/>
            </a:xfrm>
            <a:custGeom>
              <a:avLst/>
              <a:gdLst/>
              <a:ahLst/>
              <a:cxnLst/>
              <a:rect l="l" t="t" r="r" b="b"/>
              <a:pathLst>
                <a:path w="19132" h="10698" extrusionOk="0">
                  <a:moveTo>
                    <a:pt x="1" y="1"/>
                  </a:moveTo>
                  <a:lnTo>
                    <a:pt x="1" y="10698"/>
                  </a:lnTo>
                  <a:lnTo>
                    <a:pt x="19132" y="10698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5" name="Google Shape;6205;p80"/>
          <p:cNvGrpSpPr/>
          <p:nvPr/>
        </p:nvGrpSpPr>
        <p:grpSpPr>
          <a:xfrm>
            <a:off x="724994" y="2928078"/>
            <a:ext cx="1779649" cy="591620"/>
            <a:chOff x="246070" y="1983375"/>
            <a:chExt cx="1855347" cy="616849"/>
          </a:xfrm>
        </p:grpSpPr>
        <p:sp>
          <p:nvSpPr>
            <p:cNvPr id="6206" name="Google Shape;6206;p80"/>
            <p:cNvSpPr/>
            <p:nvPr/>
          </p:nvSpPr>
          <p:spPr>
            <a:xfrm>
              <a:off x="1072131" y="1983872"/>
              <a:ext cx="408910" cy="407494"/>
            </a:xfrm>
            <a:custGeom>
              <a:avLst/>
              <a:gdLst/>
              <a:ahLst/>
              <a:cxnLst/>
              <a:rect l="l" t="t" r="r" b="b"/>
              <a:pathLst>
                <a:path w="34090" h="33972" extrusionOk="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" name="Google Shape;6207;p80"/>
            <p:cNvSpPr/>
            <p:nvPr/>
          </p:nvSpPr>
          <p:spPr>
            <a:xfrm>
              <a:off x="1430530" y="2193486"/>
              <a:ext cx="46960" cy="46948"/>
            </a:xfrm>
            <a:custGeom>
              <a:avLst/>
              <a:gdLst/>
              <a:ahLst/>
              <a:cxnLst/>
              <a:rect l="l" t="t" r="r" b="b"/>
              <a:pathLst>
                <a:path w="3915" h="3914" extrusionOk="0">
                  <a:moveTo>
                    <a:pt x="3914" y="1"/>
                  </a:moveTo>
                  <a:lnTo>
                    <a:pt x="3914" y="1"/>
                  </a:lnTo>
                  <a:cubicBezTo>
                    <a:pt x="3909" y="6"/>
                    <a:pt x="3902" y="8"/>
                    <a:pt x="3897" y="13"/>
                  </a:cubicBezTo>
                  <a:lnTo>
                    <a:pt x="1" y="3909"/>
                  </a:lnTo>
                  <a:lnTo>
                    <a:pt x="1" y="3914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" name="Google Shape;6208;p80"/>
            <p:cNvSpPr/>
            <p:nvPr/>
          </p:nvSpPr>
          <p:spPr>
            <a:xfrm>
              <a:off x="1277847" y="2191554"/>
              <a:ext cx="408898" cy="407518"/>
            </a:xfrm>
            <a:custGeom>
              <a:avLst/>
              <a:gdLst/>
              <a:ahLst/>
              <a:cxnLst/>
              <a:rect l="l" t="t" r="r" b="b"/>
              <a:pathLst>
                <a:path w="34089" h="33974" extrusionOk="0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80"/>
            <p:cNvSpPr/>
            <p:nvPr/>
          </p:nvSpPr>
          <p:spPr>
            <a:xfrm>
              <a:off x="1690156" y="2190379"/>
              <a:ext cx="411261" cy="409845"/>
            </a:xfrm>
            <a:custGeom>
              <a:avLst/>
              <a:gdLst/>
              <a:ahLst/>
              <a:cxnLst/>
              <a:rect l="l" t="t" r="r" b="b"/>
              <a:pathLst>
                <a:path w="34286" h="34168" extrusionOk="0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80"/>
            <p:cNvSpPr/>
            <p:nvPr/>
          </p:nvSpPr>
          <p:spPr>
            <a:xfrm>
              <a:off x="1484068" y="1984268"/>
              <a:ext cx="408862" cy="407494"/>
            </a:xfrm>
            <a:custGeom>
              <a:avLst/>
              <a:gdLst/>
              <a:ahLst/>
              <a:cxnLst/>
              <a:rect l="l" t="t" r="r" b="b"/>
              <a:pathLst>
                <a:path w="34086" h="33972" extrusionOk="0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" name="Google Shape;6211;p80"/>
            <p:cNvSpPr/>
            <p:nvPr/>
          </p:nvSpPr>
          <p:spPr>
            <a:xfrm flipH="1">
              <a:off x="865779" y="2190662"/>
              <a:ext cx="408898" cy="407518"/>
            </a:xfrm>
            <a:custGeom>
              <a:avLst/>
              <a:gdLst/>
              <a:ahLst/>
              <a:cxnLst/>
              <a:rect l="l" t="t" r="r" b="b"/>
              <a:pathLst>
                <a:path w="34089" h="33974" extrusionOk="0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" name="Google Shape;6212;p80"/>
            <p:cNvSpPr/>
            <p:nvPr/>
          </p:nvSpPr>
          <p:spPr>
            <a:xfrm>
              <a:off x="246070" y="1983826"/>
              <a:ext cx="408910" cy="407494"/>
            </a:xfrm>
            <a:custGeom>
              <a:avLst/>
              <a:gdLst/>
              <a:ahLst/>
              <a:cxnLst/>
              <a:rect l="l" t="t" r="r" b="b"/>
              <a:pathLst>
                <a:path w="34090" h="33972" extrusionOk="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80"/>
            <p:cNvSpPr/>
            <p:nvPr/>
          </p:nvSpPr>
          <p:spPr>
            <a:xfrm flipH="1">
              <a:off x="659595" y="1983375"/>
              <a:ext cx="408862" cy="407494"/>
            </a:xfrm>
            <a:custGeom>
              <a:avLst/>
              <a:gdLst/>
              <a:ahLst/>
              <a:cxnLst/>
              <a:rect l="l" t="t" r="r" b="b"/>
              <a:pathLst>
                <a:path w="34086" h="33972" extrusionOk="0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" name="Google Shape;6214;p80"/>
            <p:cNvSpPr/>
            <p:nvPr/>
          </p:nvSpPr>
          <p:spPr>
            <a:xfrm flipH="1">
              <a:off x="451107" y="2189486"/>
              <a:ext cx="411261" cy="409845"/>
            </a:xfrm>
            <a:custGeom>
              <a:avLst/>
              <a:gdLst/>
              <a:ahLst/>
              <a:cxnLst/>
              <a:rect l="l" t="t" r="r" b="b"/>
              <a:pathLst>
                <a:path w="34286" h="34168" extrusionOk="0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5" name="Google Shape;6215;p80"/>
          <p:cNvGrpSpPr/>
          <p:nvPr/>
        </p:nvGrpSpPr>
        <p:grpSpPr>
          <a:xfrm>
            <a:off x="2335861" y="1171356"/>
            <a:ext cx="711055" cy="745993"/>
            <a:chOff x="2496269" y="1171698"/>
            <a:chExt cx="761953" cy="799392"/>
          </a:xfrm>
        </p:grpSpPr>
        <p:grpSp>
          <p:nvGrpSpPr>
            <p:cNvPr id="6216" name="Google Shape;6216;p80"/>
            <p:cNvGrpSpPr/>
            <p:nvPr/>
          </p:nvGrpSpPr>
          <p:grpSpPr>
            <a:xfrm>
              <a:off x="2496269" y="1171698"/>
              <a:ext cx="761953" cy="723022"/>
              <a:chOff x="2496269" y="1171698"/>
              <a:chExt cx="761953" cy="723022"/>
            </a:xfrm>
          </p:grpSpPr>
          <p:sp>
            <p:nvSpPr>
              <p:cNvPr id="6217" name="Google Shape;6217;p80"/>
              <p:cNvSpPr/>
              <p:nvPr/>
            </p:nvSpPr>
            <p:spPr>
              <a:xfrm>
                <a:off x="2727495" y="1360642"/>
                <a:ext cx="175877" cy="207414"/>
              </a:xfrm>
              <a:custGeom>
                <a:avLst/>
                <a:gdLst/>
                <a:ahLst/>
                <a:cxnLst/>
                <a:rect l="l" t="t" r="r" b="b"/>
                <a:pathLst>
                  <a:path w="27928" h="32936" extrusionOk="0">
                    <a:moveTo>
                      <a:pt x="23" y="1"/>
                    </a:moveTo>
                    <a:cubicBezTo>
                      <a:pt x="8" y="305"/>
                      <a:pt x="0" y="607"/>
                      <a:pt x="0" y="910"/>
                    </a:cubicBezTo>
                    <a:cubicBezTo>
                      <a:pt x="0" y="18582"/>
                      <a:pt x="10658" y="32913"/>
                      <a:pt x="23811" y="32936"/>
                    </a:cubicBezTo>
                    <a:cubicBezTo>
                      <a:pt x="23827" y="32889"/>
                      <a:pt x="23841" y="32840"/>
                      <a:pt x="23857" y="32793"/>
                    </a:cubicBezTo>
                    <a:cubicBezTo>
                      <a:pt x="27927" y="20274"/>
                      <a:pt x="17588" y="5690"/>
                      <a:pt x="767" y="228"/>
                    </a:cubicBezTo>
                    <a:cubicBezTo>
                      <a:pt x="522" y="146"/>
                      <a:pt x="273" y="70"/>
                      <a:pt x="2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8" name="Google Shape;6218;p80"/>
              <p:cNvSpPr/>
              <p:nvPr/>
            </p:nvSpPr>
            <p:spPr>
              <a:xfrm>
                <a:off x="2730750" y="1408371"/>
                <a:ext cx="108720" cy="144761"/>
              </a:xfrm>
              <a:custGeom>
                <a:avLst/>
                <a:gdLst/>
                <a:ahLst/>
                <a:cxnLst/>
                <a:rect l="l" t="t" r="r" b="b"/>
                <a:pathLst>
                  <a:path w="17264" h="2298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51" y="10456"/>
                      <a:pt x="7099" y="19031"/>
                      <a:pt x="14312" y="22986"/>
                    </a:cubicBezTo>
                    <a:cubicBezTo>
                      <a:pt x="14397" y="22780"/>
                      <a:pt x="14469" y="22572"/>
                      <a:pt x="14539" y="22357"/>
                    </a:cubicBezTo>
                    <a:cubicBezTo>
                      <a:pt x="17263" y="13961"/>
                      <a:pt x="10821" y="4262"/>
                      <a:pt x="0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19" name="Google Shape;6219;p80"/>
              <p:cNvGrpSpPr/>
              <p:nvPr/>
            </p:nvGrpSpPr>
            <p:grpSpPr>
              <a:xfrm>
                <a:off x="2496269" y="1171698"/>
                <a:ext cx="761953" cy="723022"/>
                <a:chOff x="2496269" y="1120652"/>
                <a:chExt cx="761953" cy="723022"/>
              </a:xfrm>
            </p:grpSpPr>
            <p:grpSp>
              <p:nvGrpSpPr>
                <p:cNvPr id="6220" name="Google Shape;6220;p80"/>
                <p:cNvGrpSpPr/>
                <p:nvPr/>
              </p:nvGrpSpPr>
              <p:grpSpPr>
                <a:xfrm>
                  <a:off x="2496269" y="1120652"/>
                  <a:ext cx="761953" cy="723022"/>
                  <a:chOff x="2496269" y="1120652"/>
                  <a:chExt cx="761953" cy="723022"/>
                </a:xfrm>
              </p:grpSpPr>
              <p:grpSp>
                <p:nvGrpSpPr>
                  <p:cNvPr id="6221" name="Google Shape;6221;p80"/>
                  <p:cNvGrpSpPr/>
                  <p:nvPr/>
                </p:nvGrpSpPr>
                <p:grpSpPr>
                  <a:xfrm>
                    <a:off x="2496269" y="1304589"/>
                    <a:ext cx="407089" cy="305057"/>
                    <a:chOff x="2496269" y="1304589"/>
                    <a:chExt cx="407089" cy="305057"/>
                  </a:xfrm>
                </p:grpSpPr>
                <p:sp>
                  <p:nvSpPr>
                    <p:cNvPr id="6222" name="Google Shape;6222;p80"/>
                    <p:cNvSpPr/>
                    <p:nvPr/>
                  </p:nvSpPr>
                  <p:spPr>
                    <a:xfrm>
                      <a:off x="2496269" y="1304589"/>
                      <a:ext cx="407089" cy="3050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643" h="48441" extrusionOk="0">
                          <a:moveTo>
                            <a:pt x="30753" y="1"/>
                          </a:moveTo>
                          <a:cubicBezTo>
                            <a:pt x="19553" y="1"/>
                            <a:pt x="7984" y="7486"/>
                            <a:pt x="2667" y="11431"/>
                          </a:cubicBezTo>
                          <a:cubicBezTo>
                            <a:pt x="790" y="12823"/>
                            <a:pt x="1" y="15251"/>
                            <a:pt x="700" y="17481"/>
                          </a:cubicBezTo>
                          <a:cubicBezTo>
                            <a:pt x="3088" y="25083"/>
                            <a:pt x="9784" y="42156"/>
                            <a:pt x="22752" y="46368"/>
                          </a:cubicBezTo>
                          <a:cubicBezTo>
                            <a:pt x="27079" y="47774"/>
                            <a:pt x="31415" y="48440"/>
                            <a:pt x="35536" y="48440"/>
                          </a:cubicBezTo>
                          <a:cubicBezTo>
                            <a:pt x="47434" y="48440"/>
                            <a:pt x="57553" y="42892"/>
                            <a:pt x="60574" y="33591"/>
                          </a:cubicBezTo>
                          <a:cubicBezTo>
                            <a:pt x="64643" y="21069"/>
                            <a:pt x="54305" y="6487"/>
                            <a:pt x="37486" y="1023"/>
                          </a:cubicBezTo>
                          <a:cubicBezTo>
                            <a:pt x="35294" y="311"/>
                            <a:pt x="33031" y="1"/>
                            <a:pt x="30753" y="1"/>
                          </a:cubicBezTo>
                          <a:close/>
                        </a:path>
                      </a:pathLst>
                    </a:custGeom>
                    <a:solidFill>
                      <a:srgbClr val="213B5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23" name="Google Shape;6223;p80"/>
                    <p:cNvSpPr/>
                    <p:nvPr/>
                  </p:nvSpPr>
                  <p:spPr>
                    <a:xfrm>
                      <a:off x="2553035" y="1348798"/>
                      <a:ext cx="287349" cy="2153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629" h="34191" extrusionOk="0">
                          <a:moveTo>
                            <a:pt x="21708" y="1"/>
                          </a:moveTo>
                          <a:cubicBezTo>
                            <a:pt x="13802" y="1"/>
                            <a:pt x="5636" y="5284"/>
                            <a:pt x="1883" y="8068"/>
                          </a:cubicBezTo>
                          <a:cubicBezTo>
                            <a:pt x="558" y="9051"/>
                            <a:pt x="1" y="10765"/>
                            <a:pt x="495" y="12338"/>
                          </a:cubicBezTo>
                          <a:cubicBezTo>
                            <a:pt x="2180" y="17705"/>
                            <a:pt x="6907" y="29755"/>
                            <a:pt x="16060" y="32728"/>
                          </a:cubicBezTo>
                          <a:cubicBezTo>
                            <a:pt x="19114" y="33721"/>
                            <a:pt x="22174" y="34191"/>
                            <a:pt x="25083" y="34191"/>
                          </a:cubicBezTo>
                          <a:cubicBezTo>
                            <a:pt x="33482" y="34191"/>
                            <a:pt x="40624" y="30275"/>
                            <a:pt x="42758" y="23710"/>
                          </a:cubicBezTo>
                          <a:cubicBezTo>
                            <a:pt x="45629" y="14872"/>
                            <a:pt x="38332" y="4579"/>
                            <a:pt x="26460" y="722"/>
                          </a:cubicBezTo>
                          <a:cubicBezTo>
                            <a:pt x="24913" y="219"/>
                            <a:pt x="23316" y="1"/>
                            <a:pt x="21708" y="1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6224" name="Google Shape;6224;p80"/>
                  <p:cNvGrpSpPr/>
                  <p:nvPr/>
                </p:nvGrpSpPr>
                <p:grpSpPr>
                  <a:xfrm>
                    <a:off x="2586468" y="1493376"/>
                    <a:ext cx="358850" cy="349656"/>
                    <a:chOff x="2586468" y="1493376"/>
                    <a:chExt cx="358850" cy="349656"/>
                  </a:xfrm>
                </p:grpSpPr>
                <p:sp>
                  <p:nvSpPr>
                    <p:cNvPr id="6225" name="Google Shape;6225;p80"/>
                    <p:cNvSpPr/>
                    <p:nvPr/>
                  </p:nvSpPr>
                  <p:spPr>
                    <a:xfrm>
                      <a:off x="2586468" y="1493376"/>
                      <a:ext cx="358850" cy="3496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6983" h="55523" extrusionOk="0">
                          <a:moveTo>
                            <a:pt x="34707" y="1"/>
                          </a:moveTo>
                          <a:cubicBezTo>
                            <a:pt x="25495" y="1"/>
                            <a:pt x="15173" y="5595"/>
                            <a:pt x="8014" y="15449"/>
                          </a:cubicBezTo>
                          <a:cubicBezTo>
                            <a:pt x="0" y="26478"/>
                            <a:pt x="4618" y="44227"/>
                            <a:pt x="7155" y="51780"/>
                          </a:cubicBezTo>
                          <a:cubicBezTo>
                            <a:pt x="7899" y="53993"/>
                            <a:pt x="9963" y="55495"/>
                            <a:pt x="12300" y="55519"/>
                          </a:cubicBezTo>
                          <a:cubicBezTo>
                            <a:pt x="12540" y="55521"/>
                            <a:pt x="12789" y="55522"/>
                            <a:pt x="13047" y="55522"/>
                          </a:cubicBezTo>
                          <a:cubicBezTo>
                            <a:pt x="21360" y="55522"/>
                            <a:pt x="38815" y="54172"/>
                            <a:pt x="46588" y="43473"/>
                          </a:cubicBezTo>
                          <a:cubicBezTo>
                            <a:pt x="56983" y="29165"/>
                            <a:pt x="56776" y="11292"/>
                            <a:pt x="46123" y="3553"/>
                          </a:cubicBezTo>
                          <a:cubicBezTo>
                            <a:pt x="42808" y="1144"/>
                            <a:pt x="38871" y="1"/>
                            <a:pt x="34707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26" name="Google Shape;6226;p80"/>
                    <p:cNvSpPr/>
                    <p:nvPr/>
                  </p:nvSpPr>
                  <p:spPr>
                    <a:xfrm>
                      <a:off x="2637642" y="1547125"/>
                      <a:ext cx="253304" cy="24680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223" h="39191" extrusionOk="0">
                          <a:moveTo>
                            <a:pt x="24498" y="0"/>
                          </a:moveTo>
                          <a:cubicBezTo>
                            <a:pt x="17996" y="0"/>
                            <a:pt x="10711" y="3949"/>
                            <a:pt x="5658" y="10904"/>
                          </a:cubicBezTo>
                          <a:cubicBezTo>
                            <a:pt x="0" y="18689"/>
                            <a:pt x="3260" y="31216"/>
                            <a:pt x="5050" y="36549"/>
                          </a:cubicBezTo>
                          <a:cubicBezTo>
                            <a:pt x="5576" y="38112"/>
                            <a:pt x="7034" y="39172"/>
                            <a:pt x="8683" y="39188"/>
                          </a:cubicBezTo>
                          <a:cubicBezTo>
                            <a:pt x="8850" y="39189"/>
                            <a:pt x="9023" y="39190"/>
                            <a:pt x="9202" y="39190"/>
                          </a:cubicBezTo>
                          <a:cubicBezTo>
                            <a:pt x="15067" y="39190"/>
                            <a:pt x="27395" y="38240"/>
                            <a:pt x="32884" y="30686"/>
                          </a:cubicBezTo>
                          <a:cubicBezTo>
                            <a:pt x="40222" y="20587"/>
                            <a:pt x="40075" y="7970"/>
                            <a:pt x="32557" y="2508"/>
                          </a:cubicBezTo>
                          <a:cubicBezTo>
                            <a:pt x="30217" y="807"/>
                            <a:pt x="27437" y="0"/>
                            <a:pt x="24498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6227" name="Google Shape;6227;p80"/>
                  <p:cNvGrpSpPr/>
                  <p:nvPr/>
                </p:nvGrpSpPr>
                <p:grpSpPr>
                  <a:xfrm>
                    <a:off x="2807939" y="1494024"/>
                    <a:ext cx="358857" cy="349650"/>
                    <a:chOff x="2807939" y="1494024"/>
                    <a:chExt cx="358857" cy="349650"/>
                  </a:xfrm>
                </p:grpSpPr>
                <p:sp>
                  <p:nvSpPr>
                    <p:cNvPr id="6228" name="Google Shape;6228;p80"/>
                    <p:cNvSpPr/>
                    <p:nvPr/>
                  </p:nvSpPr>
                  <p:spPr>
                    <a:xfrm>
                      <a:off x="2807939" y="1494024"/>
                      <a:ext cx="358857" cy="349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6984" h="55522" extrusionOk="0">
                          <a:moveTo>
                            <a:pt x="22278" y="1"/>
                          </a:moveTo>
                          <a:cubicBezTo>
                            <a:pt x="18114" y="1"/>
                            <a:pt x="14176" y="1144"/>
                            <a:pt x="10859" y="3554"/>
                          </a:cubicBezTo>
                          <a:cubicBezTo>
                            <a:pt x="208" y="11292"/>
                            <a:pt x="0" y="29166"/>
                            <a:pt x="10397" y="43474"/>
                          </a:cubicBezTo>
                          <a:cubicBezTo>
                            <a:pt x="18169" y="54172"/>
                            <a:pt x="35625" y="55522"/>
                            <a:pt x="43938" y="55522"/>
                          </a:cubicBezTo>
                          <a:cubicBezTo>
                            <a:pt x="44195" y="55522"/>
                            <a:pt x="44444" y="55521"/>
                            <a:pt x="44684" y="55518"/>
                          </a:cubicBezTo>
                          <a:cubicBezTo>
                            <a:pt x="47019" y="55494"/>
                            <a:pt x="49085" y="53995"/>
                            <a:pt x="49830" y="51779"/>
                          </a:cubicBezTo>
                          <a:cubicBezTo>
                            <a:pt x="52366" y="44227"/>
                            <a:pt x="56984" y="26479"/>
                            <a:pt x="48970" y="15448"/>
                          </a:cubicBezTo>
                          <a:cubicBezTo>
                            <a:pt x="41810" y="5595"/>
                            <a:pt x="31490" y="1"/>
                            <a:pt x="22278" y="1"/>
                          </a:cubicBezTo>
                          <a:close/>
                        </a:path>
                      </a:pathLst>
                    </a:custGeom>
                    <a:solidFill>
                      <a:srgbClr val="667E9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29" name="Google Shape;6229;p80"/>
                    <p:cNvSpPr/>
                    <p:nvPr/>
                  </p:nvSpPr>
                  <p:spPr>
                    <a:xfrm>
                      <a:off x="2862324" y="1547767"/>
                      <a:ext cx="253292" cy="24680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221" h="39191" extrusionOk="0">
                          <a:moveTo>
                            <a:pt x="15724" y="1"/>
                          </a:moveTo>
                          <a:cubicBezTo>
                            <a:pt x="12785" y="1"/>
                            <a:pt x="10006" y="808"/>
                            <a:pt x="7665" y="2508"/>
                          </a:cubicBezTo>
                          <a:cubicBezTo>
                            <a:pt x="146" y="7971"/>
                            <a:pt x="0" y="20586"/>
                            <a:pt x="7339" y="30686"/>
                          </a:cubicBezTo>
                          <a:cubicBezTo>
                            <a:pt x="12827" y="38240"/>
                            <a:pt x="25156" y="39191"/>
                            <a:pt x="31020" y="39191"/>
                          </a:cubicBezTo>
                          <a:cubicBezTo>
                            <a:pt x="31200" y="39191"/>
                            <a:pt x="31373" y="39190"/>
                            <a:pt x="31540" y="39188"/>
                          </a:cubicBezTo>
                          <a:cubicBezTo>
                            <a:pt x="33188" y="39171"/>
                            <a:pt x="34646" y="38111"/>
                            <a:pt x="35173" y="36549"/>
                          </a:cubicBezTo>
                          <a:cubicBezTo>
                            <a:pt x="36962" y="31218"/>
                            <a:pt x="40221" y="18689"/>
                            <a:pt x="34564" y="10904"/>
                          </a:cubicBezTo>
                          <a:cubicBezTo>
                            <a:pt x="29511" y="3949"/>
                            <a:pt x="22226" y="1"/>
                            <a:pt x="15724" y="1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6230" name="Google Shape;6230;p80"/>
                  <p:cNvGrpSpPr/>
                  <p:nvPr/>
                </p:nvGrpSpPr>
                <p:grpSpPr>
                  <a:xfrm>
                    <a:off x="2851133" y="1305635"/>
                    <a:ext cx="407089" cy="305057"/>
                    <a:chOff x="2851133" y="1305635"/>
                    <a:chExt cx="407089" cy="305057"/>
                  </a:xfrm>
                </p:grpSpPr>
                <p:sp>
                  <p:nvSpPr>
                    <p:cNvPr id="6231" name="Google Shape;6231;p80"/>
                    <p:cNvSpPr/>
                    <p:nvPr/>
                  </p:nvSpPr>
                  <p:spPr>
                    <a:xfrm>
                      <a:off x="2851133" y="1305635"/>
                      <a:ext cx="407089" cy="3050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643" h="48441" extrusionOk="0">
                          <a:moveTo>
                            <a:pt x="33890" y="0"/>
                          </a:moveTo>
                          <a:cubicBezTo>
                            <a:pt x="31613" y="0"/>
                            <a:pt x="29351" y="310"/>
                            <a:pt x="27159" y="1022"/>
                          </a:cubicBezTo>
                          <a:cubicBezTo>
                            <a:pt x="10340" y="6488"/>
                            <a:pt x="1" y="21070"/>
                            <a:pt x="4069" y="33592"/>
                          </a:cubicBezTo>
                          <a:cubicBezTo>
                            <a:pt x="7091" y="42892"/>
                            <a:pt x="17210" y="48440"/>
                            <a:pt x="29109" y="48440"/>
                          </a:cubicBezTo>
                          <a:cubicBezTo>
                            <a:pt x="33230" y="48440"/>
                            <a:pt x="37566" y="47775"/>
                            <a:pt x="41894" y="46368"/>
                          </a:cubicBezTo>
                          <a:cubicBezTo>
                            <a:pt x="54859" y="42156"/>
                            <a:pt x="61556" y="25084"/>
                            <a:pt x="63944" y="17481"/>
                          </a:cubicBezTo>
                          <a:cubicBezTo>
                            <a:pt x="64643" y="15252"/>
                            <a:pt x="63854" y="12824"/>
                            <a:pt x="61978" y="11431"/>
                          </a:cubicBezTo>
                          <a:cubicBezTo>
                            <a:pt x="56659" y="7487"/>
                            <a:pt x="45090" y="0"/>
                            <a:pt x="33890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32" name="Google Shape;6232;p80"/>
                    <p:cNvSpPr/>
                    <p:nvPr/>
                  </p:nvSpPr>
                  <p:spPr>
                    <a:xfrm>
                      <a:off x="2914108" y="1349849"/>
                      <a:ext cx="287349" cy="2153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629" h="34192" extrusionOk="0">
                          <a:moveTo>
                            <a:pt x="23922" y="0"/>
                          </a:moveTo>
                          <a:cubicBezTo>
                            <a:pt x="22315" y="0"/>
                            <a:pt x="20718" y="219"/>
                            <a:pt x="19171" y="721"/>
                          </a:cubicBezTo>
                          <a:cubicBezTo>
                            <a:pt x="7297" y="4578"/>
                            <a:pt x="1" y="14871"/>
                            <a:pt x="2873" y="23711"/>
                          </a:cubicBezTo>
                          <a:cubicBezTo>
                            <a:pt x="5006" y="30275"/>
                            <a:pt x="12149" y="34191"/>
                            <a:pt x="20548" y="34191"/>
                          </a:cubicBezTo>
                          <a:cubicBezTo>
                            <a:pt x="23457" y="34191"/>
                            <a:pt x="26517" y="33722"/>
                            <a:pt x="29571" y="32729"/>
                          </a:cubicBezTo>
                          <a:cubicBezTo>
                            <a:pt x="38723" y="29754"/>
                            <a:pt x="43449" y="17704"/>
                            <a:pt x="45134" y="12339"/>
                          </a:cubicBezTo>
                          <a:cubicBezTo>
                            <a:pt x="45629" y="10764"/>
                            <a:pt x="45072" y="9052"/>
                            <a:pt x="43747" y="8069"/>
                          </a:cubicBezTo>
                          <a:cubicBezTo>
                            <a:pt x="39994" y="5284"/>
                            <a:pt x="31827" y="0"/>
                            <a:pt x="23922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6233" name="Google Shape;6233;p80"/>
                  <p:cNvGrpSpPr/>
                  <p:nvPr/>
                </p:nvGrpSpPr>
                <p:grpSpPr>
                  <a:xfrm>
                    <a:off x="2727495" y="1120652"/>
                    <a:ext cx="300271" cy="396358"/>
                    <a:chOff x="2727495" y="1120652"/>
                    <a:chExt cx="300271" cy="396358"/>
                  </a:xfrm>
                </p:grpSpPr>
                <p:sp>
                  <p:nvSpPr>
                    <p:cNvPr id="6234" name="Google Shape;6234;p80"/>
                    <p:cNvSpPr/>
                    <p:nvPr/>
                  </p:nvSpPr>
                  <p:spPr>
                    <a:xfrm>
                      <a:off x="2727495" y="1120652"/>
                      <a:ext cx="300271" cy="3963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681" h="62939" extrusionOk="0">
                          <a:moveTo>
                            <a:pt x="23841" y="1"/>
                          </a:moveTo>
                          <a:cubicBezTo>
                            <a:pt x="22726" y="1"/>
                            <a:pt x="21612" y="340"/>
                            <a:pt x="20660" y="1017"/>
                          </a:cubicBezTo>
                          <a:cubicBezTo>
                            <a:pt x="14168" y="5636"/>
                            <a:pt x="0" y="17280"/>
                            <a:pt x="0" y="30914"/>
                          </a:cubicBezTo>
                          <a:cubicBezTo>
                            <a:pt x="0" y="48601"/>
                            <a:pt x="10674" y="62939"/>
                            <a:pt x="23841" y="62939"/>
                          </a:cubicBezTo>
                          <a:cubicBezTo>
                            <a:pt x="37007" y="62939"/>
                            <a:pt x="47681" y="48600"/>
                            <a:pt x="47681" y="30914"/>
                          </a:cubicBezTo>
                          <a:cubicBezTo>
                            <a:pt x="47681" y="17280"/>
                            <a:pt x="33513" y="5636"/>
                            <a:pt x="27022" y="1017"/>
                          </a:cubicBezTo>
                          <a:cubicBezTo>
                            <a:pt x="26069" y="340"/>
                            <a:pt x="24955" y="1"/>
                            <a:pt x="23841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35" name="Google Shape;6235;p80"/>
                    <p:cNvSpPr/>
                    <p:nvPr/>
                  </p:nvSpPr>
                  <p:spPr>
                    <a:xfrm>
                      <a:off x="2771659" y="1178948"/>
                      <a:ext cx="211942" cy="2797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655" h="44425" extrusionOk="0">
                          <a:moveTo>
                            <a:pt x="16828" y="0"/>
                          </a:moveTo>
                          <a:cubicBezTo>
                            <a:pt x="16042" y="0"/>
                            <a:pt x="15255" y="240"/>
                            <a:pt x="14583" y="718"/>
                          </a:cubicBezTo>
                          <a:cubicBezTo>
                            <a:pt x="10001" y="3978"/>
                            <a:pt x="1" y="12199"/>
                            <a:pt x="1" y="21821"/>
                          </a:cubicBezTo>
                          <a:cubicBezTo>
                            <a:pt x="1" y="34304"/>
                            <a:pt x="7534" y="44424"/>
                            <a:pt x="16828" y="44424"/>
                          </a:cubicBezTo>
                          <a:cubicBezTo>
                            <a:pt x="26121" y="44424"/>
                            <a:pt x="33654" y="34304"/>
                            <a:pt x="33654" y="21821"/>
                          </a:cubicBezTo>
                          <a:cubicBezTo>
                            <a:pt x="33654" y="12197"/>
                            <a:pt x="23654" y="3978"/>
                            <a:pt x="19072" y="718"/>
                          </a:cubicBezTo>
                          <a:cubicBezTo>
                            <a:pt x="18401" y="240"/>
                            <a:pt x="17615" y="0"/>
                            <a:pt x="16828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6236" name="Google Shape;6236;p80"/>
                <p:cNvGrpSpPr/>
                <p:nvPr/>
              </p:nvGrpSpPr>
              <p:grpSpPr>
                <a:xfrm>
                  <a:off x="2722305" y="1350460"/>
                  <a:ext cx="308357" cy="308344"/>
                  <a:chOff x="2722305" y="1350460"/>
                  <a:chExt cx="308357" cy="308344"/>
                </a:xfrm>
              </p:grpSpPr>
              <p:sp>
                <p:nvSpPr>
                  <p:cNvPr id="6237" name="Google Shape;6237;p80"/>
                  <p:cNvSpPr/>
                  <p:nvPr/>
                </p:nvSpPr>
                <p:spPr>
                  <a:xfrm>
                    <a:off x="2722305" y="1350460"/>
                    <a:ext cx="308357" cy="308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965" h="48963" extrusionOk="0">
                        <a:moveTo>
                          <a:pt x="24483" y="0"/>
                        </a:moveTo>
                        <a:cubicBezTo>
                          <a:pt x="17990" y="0"/>
                          <a:pt x="11762" y="2578"/>
                          <a:pt x="7172" y="7170"/>
                        </a:cubicBezTo>
                        <a:cubicBezTo>
                          <a:pt x="2580" y="11762"/>
                          <a:pt x="0" y="17988"/>
                          <a:pt x="0" y="24481"/>
                        </a:cubicBezTo>
                        <a:cubicBezTo>
                          <a:pt x="0" y="30974"/>
                          <a:pt x="2580" y="37202"/>
                          <a:pt x="7172" y="41792"/>
                        </a:cubicBezTo>
                        <a:cubicBezTo>
                          <a:pt x="11762" y="46384"/>
                          <a:pt x="17990" y="48962"/>
                          <a:pt x="24483" y="48962"/>
                        </a:cubicBezTo>
                        <a:cubicBezTo>
                          <a:pt x="30976" y="48962"/>
                          <a:pt x="37202" y="46384"/>
                          <a:pt x="41794" y="41792"/>
                        </a:cubicBezTo>
                        <a:cubicBezTo>
                          <a:pt x="46386" y="37202"/>
                          <a:pt x="48964" y="30974"/>
                          <a:pt x="48964" y="24481"/>
                        </a:cubicBezTo>
                        <a:cubicBezTo>
                          <a:pt x="48964" y="17988"/>
                          <a:pt x="46386" y="11762"/>
                          <a:pt x="41794" y="7170"/>
                        </a:cubicBezTo>
                        <a:cubicBezTo>
                          <a:pt x="37202" y="2578"/>
                          <a:pt x="30976" y="0"/>
                          <a:pt x="2448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6238" name="Google Shape;6238;p80"/>
                  <p:cNvGrpSpPr/>
                  <p:nvPr/>
                </p:nvGrpSpPr>
                <p:grpSpPr>
                  <a:xfrm>
                    <a:off x="2725064" y="1364529"/>
                    <a:ext cx="297954" cy="280182"/>
                    <a:chOff x="2725064" y="1364529"/>
                    <a:chExt cx="297954" cy="280182"/>
                  </a:xfrm>
                </p:grpSpPr>
                <p:sp>
                  <p:nvSpPr>
                    <p:cNvPr id="6239" name="Google Shape;6239;p80"/>
                    <p:cNvSpPr/>
                    <p:nvPr/>
                  </p:nvSpPr>
                  <p:spPr>
                    <a:xfrm>
                      <a:off x="2743100" y="1541306"/>
                      <a:ext cx="133551" cy="10340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207" h="16420" extrusionOk="0">
                          <a:moveTo>
                            <a:pt x="3036" y="0"/>
                          </a:moveTo>
                          <a:lnTo>
                            <a:pt x="0" y="986"/>
                          </a:lnTo>
                          <a:cubicBezTo>
                            <a:pt x="722" y="3230"/>
                            <a:pt x="1796" y="5346"/>
                            <a:pt x="3182" y="7254"/>
                          </a:cubicBezTo>
                          <a:cubicBezTo>
                            <a:pt x="7535" y="13245"/>
                            <a:pt x="14318" y="16420"/>
                            <a:pt x="21196" y="16420"/>
                          </a:cubicBezTo>
                          <a:cubicBezTo>
                            <a:pt x="21200" y="16420"/>
                            <a:pt x="21203" y="16420"/>
                            <a:pt x="21207" y="16420"/>
                          </a:cubicBezTo>
                          <a:lnTo>
                            <a:pt x="21207" y="13228"/>
                          </a:lnTo>
                          <a:cubicBezTo>
                            <a:pt x="21203" y="13228"/>
                            <a:pt x="21200" y="13228"/>
                            <a:pt x="21196" y="13228"/>
                          </a:cubicBezTo>
                          <a:cubicBezTo>
                            <a:pt x="15304" y="13228"/>
                            <a:pt x="9492" y="10509"/>
                            <a:pt x="5763" y="5378"/>
                          </a:cubicBezTo>
                          <a:cubicBezTo>
                            <a:pt x="4574" y="3741"/>
                            <a:pt x="3654" y="1926"/>
                            <a:pt x="3036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40" name="Google Shape;6240;p80"/>
                    <p:cNvSpPr/>
                    <p:nvPr/>
                  </p:nvSpPr>
                  <p:spPr>
                    <a:xfrm>
                      <a:off x="2946887" y="1391180"/>
                      <a:ext cx="76130" cy="1562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089" h="24810" extrusionOk="0">
                          <a:moveTo>
                            <a:pt x="1876" y="0"/>
                          </a:moveTo>
                          <a:lnTo>
                            <a:pt x="0" y="2583"/>
                          </a:lnTo>
                          <a:cubicBezTo>
                            <a:pt x="1626" y="3761"/>
                            <a:pt x="3057" y="5189"/>
                            <a:pt x="4237" y="6815"/>
                          </a:cubicBezTo>
                          <a:cubicBezTo>
                            <a:pt x="7945" y="11917"/>
                            <a:pt x="8749" y="18242"/>
                            <a:pt x="6967" y="23823"/>
                          </a:cubicBezTo>
                          <a:lnTo>
                            <a:pt x="10002" y="24809"/>
                          </a:lnTo>
                          <a:cubicBezTo>
                            <a:pt x="12089" y="18290"/>
                            <a:pt x="11151" y="10899"/>
                            <a:pt x="6820" y="4938"/>
                          </a:cubicBezTo>
                          <a:cubicBezTo>
                            <a:pt x="5442" y="3041"/>
                            <a:pt x="3774" y="1375"/>
                            <a:pt x="1876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41" name="Google Shape;6241;p80"/>
                    <p:cNvSpPr/>
                    <p:nvPr/>
                  </p:nvSpPr>
                  <p:spPr>
                    <a:xfrm>
                      <a:off x="2794481" y="1364529"/>
                      <a:ext cx="164226" cy="42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078" h="6816" extrusionOk="0">
                          <a:moveTo>
                            <a:pt x="12998" y="1"/>
                          </a:moveTo>
                          <a:cubicBezTo>
                            <a:pt x="8487" y="1"/>
                            <a:pt x="3935" y="1369"/>
                            <a:pt x="0" y="4210"/>
                          </a:cubicBezTo>
                          <a:lnTo>
                            <a:pt x="1876" y="6793"/>
                          </a:lnTo>
                          <a:cubicBezTo>
                            <a:pt x="5245" y="4363"/>
                            <a:pt x="9141" y="3193"/>
                            <a:pt x="13002" y="3193"/>
                          </a:cubicBezTo>
                          <a:cubicBezTo>
                            <a:pt x="16976" y="3193"/>
                            <a:pt x="20914" y="4433"/>
                            <a:pt x="24201" y="6815"/>
                          </a:cubicBezTo>
                          <a:lnTo>
                            <a:pt x="26077" y="4232"/>
                          </a:lnTo>
                          <a:cubicBezTo>
                            <a:pt x="22239" y="1449"/>
                            <a:pt x="17641" y="1"/>
                            <a:pt x="12998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42" name="Google Shape;6242;p80"/>
                    <p:cNvSpPr/>
                    <p:nvPr/>
                  </p:nvSpPr>
                  <p:spPr>
                    <a:xfrm>
                      <a:off x="2876645" y="1541193"/>
                      <a:ext cx="133243" cy="1035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158" h="16438" extrusionOk="0">
                          <a:moveTo>
                            <a:pt x="18123" y="1"/>
                          </a:moveTo>
                          <a:cubicBezTo>
                            <a:pt x="16894" y="3864"/>
                            <a:pt x="14459" y="7233"/>
                            <a:pt x="11175" y="9612"/>
                          </a:cubicBezTo>
                          <a:cubicBezTo>
                            <a:pt x="7931" y="11974"/>
                            <a:pt x="4021" y="13246"/>
                            <a:pt x="8" y="13246"/>
                          </a:cubicBezTo>
                          <a:cubicBezTo>
                            <a:pt x="6" y="13246"/>
                            <a:pt x="3" y="13246"/>
                            <a:pt x="1" y="13246"/>
                          </a:cubicBezTo>
                          <a:lnTo>
                            <a:pt x="1" y="16438"/>
                          </a:lnTo>
                          <a:cubicBezTo>
                            <a:pt x="4532" y="16436"/>
                            <a:pt x="9106" y="15060"/>
                            <a:pt x="13053" y="12192"/>
                          </a:cubicBezTo>
                          <a:cubicBezTo>
                            <a:pt x="17030" y="9301"/>
                            <a:pt x="19767" y="5338"/>
                            <a:pt x="21157" y="988"/>
                          </a:cubicBezTo>
                          <a:lnTo>
                            <a:pt x="18123" y="1"/>
                          </a:lnTo>
                          <a:close/>
                        </a:path>
                      </a:pathLst>
                    </a:custGeom>
                    <a:solidFill>
                      <a:srgbClr val="667E9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43" name="Google Shape;6243;p80"/>
                    <p:cNvSpPr/>
                    <p:nvPr/>
                  </p:nvSpPr>
                  <p:spPr>
                    <a:xfrm>
                      <a:off x="2725064" y="1391035"/>
                      <a:ext cx="81238" cy="1564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900" h="24849" extrusionOk="0">
                          <a:moveTo>
                            <a:pt x="11023" y="1"/>
                          </a:moveTo>
                          <a:cubicBezTo>
                            <a:pt x="11006" y="13"/>
                            <a:pt x="10987" y="26"/>
                            <a:pt x="10967" y="39"/>
                          </a:cubicBezTo>
                          <a:cubicBezTo>
                            <a:pt x="2989" y="5836"/>
                            <a:pt x="1" y="15945"/>
                            <a:pt x="2866" y="24848"/>
                          </a:cubicBezTo>
                          <a:lnTo>
                            <a:pt x="5900" y="23861"/>
                          </a:lnTo>
                          <a:cubicBezTo>
                            <a:pt x="3451" y="16238"/>
                            <a:pt x="6012" y="7585"/>
                            <a:pt x="12845" y="2622"/>
                          </a:cubicBezTo>
                          <a:cubicBezTo>
                            <a:pt x="12862" y="2608"/>
                            <a:pt x="12882" y="2597"/>
                            <a:pt x="12899" y="2584"/>
                          </a:cubicBezTo>
                          <a:lnTo>
                            <a:pt x="11023" y="1"/>
                          </a:lnTo>
                          <a:close/>
                        </a:path>
                      </a:pathLst>
                    </a:custGeom>
                    <a:solidFill>
                      <a:srgbClr val="213B5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  <p:sp>
          <p:nvSpPr>
            <p:cNvPr id="6244" name="Google Shape;6244;p80"/>
            <p:cNvSpPr/>
            <p:nvPr/>
          </p:nvSpPr>
          <p:spPr>
            <a:xfrm>
              <a:off x="2621966" y="1245876"/>
              <a:ext cx="114832" cy="86149"/>
            </a:xfrm>
            <a:custGeom>
              <a:avLst/>
              <a:gdLst/>
              <a:ahLst/>
              <a:cxnLst/>
              <a:rect l="l" t="t" r="r" b="b"/>
              <a:pathLst>
                <a:path w="10285" h="7716" extrusionOk="0">
                  <a:moveTo>
                    <a:pt x="10284" y="1"/>
                  </a:moveTo>
                  <a:lnTo>
                    <a:pt x="7413" y="282"/>
                  </a:lnTo>
                  <a:lnTo>
                    <a:pt x="7949" y="1144"/>
                  </a:lnTo>
                  <a:cubicBezTo>
                    <a:pt x="4966" y="2788"/>
                    <a:pt x="2280" y="4920"/>
                    <a:pt x="0" y="7451"/>
                  </a:cubicBezTo>
                  <a:lnTo>
                    <a:pt x="294" y="7716"/>
                  </a:lnTo>
                  <a:cubicBezTo>
                    <a:pt x="2547" y="5212"/>
                    <a:pt x="5206" y="3102"/>
                    <a:pt x="8156" y="1479"/>
                  </a:cubicBezTo>
                  <a:lnTo>
                    <a:pt x="8760" y="245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80"/>
            <p:cNvSpPr/>
            <p:nvPr/>
          </p:nvSpPr>
          <p:spPr>
            <a:xfrm>
              <a:off x="2517909" y="1600456"/>
              <a:ext cx="54396" cy="134951"/>
            </a:xfrm>
            <a:custGeom>
              <a:avLst/>
              <a:gdLst/>
              <a:ahLst/>
              <a:cxnLst/>
              <a:rect l="l" t="t" r="r" b="b"/>
              <a:pathLst>
                <a:path w="4872" h="12087" extrusionOk="0">
                  <a:moveTo>
                    <a:pt x="4871" y="11889"/>
                  </a:moveTo>
                  <a:cubicBezTo>
                    <a:pt x="3186" y="8971"/>
                    <a:pt x="2004" y="5793"/>
                    <a:pt x="1370" y="2482"/>
                  </a:cubicBezTo>
                  <a:lnTo>
                    <a:pt x="2481" y="2209"/>
                  </a:lnTo>
                  <a:lnTo>
                    <a:pt x="620" y="0"/>
                  </a:lnTo>
                  <a:lnTo>
                    <a:pt x="1" y="2820"/>
                  </a:lnTo>
                  <a:lnTo>
                    <a:pt x="987" y="2578"/>
                  </a:lnTo>
                  <a:cubicBezTo>
                    <a:pt x="1629" y="5923"/>
                    <a:pt x="2827" y="9136"/>
                    <a:pt x="4530" y="12087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80"/>
            <p:cNvSpPr/>
            <p:nvPr/>
          </p:nvSpPr>
          <p:spPr>
            <a:xfrm>
              <a:off x="3174265" y="1614044"/>
              <a:ext cx="46346" cy="135275"/>
            </a:xfrm>
            <a:custGeom>
              <a:avLst/>
              <a:gdLst/>
              <a:ahLst/>
              <a:cxnLst/>
              <a:rect l="l" t="t" r="r" b="b"/>
              <a:pathLst>
                <a:path w="4151" h="12116" extrusionOk="0">
                  <a:moveTo>
                    <a:pt x="4150" y="41"/>
                  </a:moveTo>
                  <a:lnTo>
                    <a:pt x="3759" y="0"/>
                  </a:lnTo>
                  <a:cubicBezTo>
                    <a:pt x="3405" y="3350"/>
                    <a:pt x="2494" y="6618"/>
                    <a:pt x="1059" y="9668"/>
                  </a:cubicBezTo>
                  <a:lnTo>
                    <a:pt x="0" y="9237"/>
                  </a:lnTo>
                  <a:lnTo>
                    <a:pt x="208" y="12116"/>
                  </a:lnTo>
                  <a:lnTo>
                    <a:pt x="2367" y="10200"/>
                  </a:lnTo>
                  <a:lnTo>
                    <a:pt x="1426" y="9817"/>
                  </a:lnTo>
                  <a:cubicBezTo>
                    <a:pt x="2873" y="6733"/>
                    <a:pt x="3793" y="3429"/>
                    <a:pt x="4150" y="4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80"/>
            <p:cNvSpPr/>
            <p:nvPr/>
          </p:nvSpPr>
          <p:spPr>
            <a:xfrm>
              <a:off x="3023194" y="1254350"/>
              <a:ext cx="116417" cy="83525"/>
            </a:xfrm>
            <a:custGeom>
              <a:avLst/>
              <a:gdLst/>
              <a:ahLst/>
              <a:cxnLst/>
              <a:rect l="l" t="t" r="r" b="b"/>
              <a:pathLst>
                <a:path w="10427" h="7481" extrusionOk="0">
                  <a:moveTo>
                    <a:pt x="10427" y="7480"/>
                  </a:moveTo>
                  <a:lnTo>
                    <a:pt x="9270" y="4835"/>
                  </a:lnTo>
                  <a:lnTo>
                    <a:pt x="8616" y="5611"/>
                  </a:lnTo>
                  <a:cubicBezTo>
                    <a:pt x="6131" y="3282"/>
                    <a:pt x="3273" y="1386"/>
                    <a:pt x="160" y="1"/>
                  </a:cubicBezTo>
                  <a:lnTo>
                    <a:pt x="0" y="361"/>
                  </a:lnTo>
                  <a:cubicBezTo>
                    <a:pt x="3078" y="1731"/>
                    <a:pt x="5904" y="3608"/>
                    <a:pt x="8362" y="5913"/>
                  </a:cubicBezTo>
                  <a:lnTo>
                    <a:pt x="7624" y="6787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80"/>
            <p:cNvSpPr/>
            <p:nvPr/>
          </p:nvSpPr>
          <p:spPr>
            <a:xfrm rot="8660313">
              <a:off x="2818264" y="1861446"/>
              <a:ext cx="116433" cy="83536"/>
            </a:xfrm>
            <a:custGeom>
              <a:avLst/>
              <a:gdLst/>
              <a:ahLst/>
              <a:cxnLst/>
              <a:rect l="l" t="t" r="r" b="b"/>
              <a:pathLst>
                <a:path w="10427" h="7481" extrusionOk="0">
                  <a:moveTo>
                    <a:pt x="10427" y="7480"/>
                  </a:moveTo>
                  <a:lnTo>
                    <a:pt x="9270" y="4835"/>
                  </a:lnTo>
                  <a:lnTo>
                    <a:pt x="8616" y="5611"/>
                  </a:lnTo>
                  <a:cubicBezTo>
                    <a:pt x="6131" y="3282"/>
                    <a:pt x="3273" y="1386"/>
                    <a:pt x="160" y="1"/>
                  </a:cubicBezTo>
                  <a:lnTo>
                    <a:pt x="0" y="361"/>
                  </a:lnTo>
                  <a:cubicBezTo>
                    <a:pt x="3078" y="1731"/>
                    <a:pt x="5904" y="3608"/>
                    <a:pt x="8362" y="5913"/>
                  </a:cubicBezTo>
                  <a:lnTo>
                    <a:pt x="7624" y="6787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9" name="Google Shape;6249;p80"/>
          <p:cNvGrpSpPr/>
          <p:nvPr/>
        </p:nvGrpSpPr>
        <p:grpSpPr>
          <a:xfrm>
            <a:off x="3924561" y="2927462"/>
            <a:ext cx="1569144" cy="591015"/>
            <a:chOff x="3820100" y="3023049"/>
            <a:chExt cx="1303926" cy="491162"/>
          </a:xfrm>
        </p:grpSpPr>
        <p:grpSp>
          <p:nvGrpSpPr>
            <p:cNvPr id="6250" name="Google Shape;6250;p80"/>
            <p:cNvGrpSpPr/>
            <p:nvPr/>
          </p:nvGrpSpPr>
          <p:grpSpPr>
            <a:xfrm>
              <a:off x="3820100" y="3023072"/>
              <a:ext cx="1303926" cy="491139"/>
              <a:chOff x="3820100" y="3023072"/>
              <a:chExt cx="1303926" cy="491139"/>
            </a:xfrm>
          </p:grpSpPr>
          <p:sp>
            <p:nvSpPr>
              <p:cNvPr id="6251" name="Google Shape;6251;p80"/>
              <p:cNvSpPr/>
              <p:nvPr/>
            </p:nvSpPr>
            <p:spPr>
              <a:xfrm>
                <a:off x="3820100" y="3023072"/>
                <a:ext cx="505424" cy="491139"/>
              </a:xfrm>
              <a:custGeom>
                <a:avLst/>
                <a:gdLst/>
                <a:ahLst/>
                <a:cxnLst/>
                <a:rect l="l" t="t" r="r" b="b"/>
                <a:pathLst>
                  <a:path w="45218" h="43940" extrusionOk="0">
                    <a:moveTo>
                      <a:pt x="0" y="0"/>
                    </a:moveTo>
                    <a:cubicBezTo>
                      <a:pt x="0" y="24200"/>
                      <a:pt x="19796" y="43939"/>
                      <a:pt x="44111" y="43939"/>
                    </a:cubicBezTo>
                    <a:lnTo>
                      <a:pt x="45218" y="43939"/>
                    </a:lnTo>
                    <a:lnTo>
                      <a:pt x="45218" y="34795"/>
                    </a:lnTo>
                    <a:lnTo>
                      <a:pt x="44111" y="34795"/>
                    </a:lnTo>
                    <a:cubicBezTo>
                      <a:pt x="24972" y="34795"/>
                      <a:pt x="9345" y="19439"/>
                      <a:pt x="9103" y="450"/>
                    </a:cubicBezTo>
                    <a:cubicBezTo>
                      <a:pt x="9103" y="301"/>
                      <a:pt x="9100" y="150"/>
                      <a:pt x="9100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2" name="Google Shape;6252;p80"/>
              <p:cNvSpPr/>
              <p:nvPr/>
            </p:nvSpPr>
            <p:spPr>
              <a:xfrm>
                <a:off x="4323828" y="3411976"/>
                <a:ext cx="800197" cy="102229"/>
              </a:xfrm>
              <a:custGeom>
                <a:avLst/>
                <a:gdLst/>
                <a:ahLst/>
                <a:cxnLst/>
                <a:rect l="l" t="t" r="r" b="b"/>
                <a:pathLst>
                  <a:path w="71590" h="9146" extrusionOk="0">
                    <a:moveTo>
                      <a:pt x="1" y="1"/>
                    </a:moveTo>
                    <a:lnTo>
                      <a:pt x="1" y="9145"/>
                    </a:lnTo>
                    <a:lnTo>
                      <a:pt x="71589" y="9145"/>
                    </a:lnTo>
                    <a:lnTo>
                      <a:pt x="71589" y="1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53" name="Google Shape;6253;p80"/>
            <p:cNvGrpSpPr/>
            <p:nvPr/>
          </p:nvGrpSpPr>
          <p:grpSpPr>
            <a:xfrm>
              <a:off x="4132439" y="3023645"/>
              <a:ext cx="393633" cy="177096"/>
              <a:chOff x="4132439" y="3023645"/>
              <a:chExt cx="393633" cy="177096"/>
            </a:xfrm>
          </p:grpSpPr>
          <p:sp>
            <p:nvSpPr>
              <p:cNvPr id="6254" name="Google Shape;6254;p80"/>
              <p:cNvSpPr/>
              <p:nvPr/>
            </p:nvSpPr>
            <p:spPr>
              <a:xfrm>
                <a:off x="4132439" y="3023645"/>
                <a:ext cx="190085" cy="177096"/>
              </a:xfrm>
              <a:custGeom>
                <a:avLst/>
                <a:gdLst/>
                <a:ahLst/>
                <a:cxnLst/>
                <a:rect l="l" t="t" r="r" b="b"/>
                <a:pathLst>
                  <a:path w="17006" h="15844" extrusionOk="0">
                    <a:moveTo>
                      <a:pt x="0" y="1"/>
                    </a:moveTo>
                    <a:cubicBezTo>
                      <a:pt x="0" y="5035"/>
                      <a:pt x="2405" y="9521"/>
                      <a:pt x="6124" y="12423"/>
                    </a:cubicBezTo>
                    <a:cubicBezTo>
                      <a:pt x="8932" y="14639"/>
                      <a:pt x="12404" y="15844"/>
                      <a:pt x="15981" y="15844"/>
                    </a:cubicBezTo>
                    <a:lnTo>
                      <a:pt x="17005" y="15844"/>
                    </a:lnTo>
                    <a:lnTo>
                      <a:pt x="17005" y="6962"/>
                    </a:lnTo>
                    <a:lnTo>
                      <a:pt x="15905" y="6962"/>
                    </a:lnTo>
                    <a:cubicBezTo>
                      <a:pt x="12043" y="6962"/>
                      <a:pt x="8822" y="3862"/>
                      <a:pt x="882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5" name="Google Shape;6255;p80"/>
              <p:cNvSpPr/>
              <p:nvPr/>
            </p:nvSpPr>
            <p:spPr>
              <a:xfrm>
                <a:off x="4318649" y="3101461"/>
                <a:ext cx="207423" cy="99267"/>
              </a:xfrm>
              <a:custGeom>
                <a:avLst/>
                <a:gdLst/>
                <a:ahLst/>
                <a:cxnLst/>
                <a:rect l="l" t="t" r="r" b="b"/>
                <a:pathLst>
                  <a:path w="18211" h="8881" extrusionOk="0">
                    <a:moveTo>
                      <a:pt x="0" y="0"/>
                    </a:moveTo>
                    <a:lnTo>
                      <a:pt x="0" y="8880"/>
                    </a:lnTo>
                    <a:lnTo>
                      <a:pt x="18210" y="8880"/>
                    </a:lnTo>
                    <a:lnTo>
                      <a:pt x="1821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56" name="Google Shape;6256;p80"/>
            <p:cNvGrpSpPr/>
            <p:nvPr/>
          </p:nvGrpSpPr>
          <p:grpSpPr>
            <a:xfrm>
              <a:off x="3921811" y="3023049"/>
              <a:ext cx="1002397" cy="388943"/>
              <a:chOff x="3921811" y="3023049"/>
              <a:chExt cx="1002397" cy="388943"/>
            </a:xfrm>
          </p:grpSpPr>
          <p:sp>
            <p:nvSpPr>
              <p:cNvPr id="6257" name="Google Shape;6257;p80"/>
              <p:cNvSpPr/>
              <p:nvPr/>
            </p:nvSpPr>
            <p:spPr>
              <a:xfrm>
                <a:off x="3921811" y="3023049"/>
                <a:ext cx="403709" cy="388943"/>
              </a:xfrm>
              <a:custGeom>
                <a:avLst/>
                <a:gdLst/>
                <a:ahLst/>
                <a:cxnLst/>
                <a:rect l="l" t="t" r="r" b="b"/>
                <a:pathLst>
                  <a:path w="36118" h="34797" extrusionOk="0">
                    <a:moveTo>
                      <a:pt x="0" y="1"/>
                    </a:moveTo>
                    <a:cubicBezTo>
                      <a:pt x="0" y="152"/>
                      <a:pt x="3" y="301"/>
                      <a:pt x="3" y="452"/>
                    </a:cubicBezTo>
                    <a:cubicBezTo>
                      <a:pt x="245" y="19441"/>
                      <a:pt x="15879" y="34797"/>
                      <a:pt x="35018" y="34797"/>
                    </a:cubicBezTo>
                    <a:lnTo>
                      <a:pt x="36118" y="34797"/>
                    </a:lnTo>
                    <a:lnTo>
                      <a:pt x="36118" y="25652"/>
                    </a:lnTo>
                    <a:lnTo>
                      <a:pt x="34843" y="25652"/>
                    </a:lnTo>
                    <a:lnTo>
                      <a:pt x="34798" y="25632"/>
                    </a:lnTo>
                    <a:cubicBezTo>
                      <a:pt x="20649" y="25575"/>
                      <a:pt x="9181" y="14193"/>
                      <a:pt x="9115" y="123"/>
                    </a:cubicBezTo>
                    <a:cubicBezTo>
                      <a:pt x="9115" y="81"/>
                      <a:pt x="9108" y="42"/>
                      <a:pt x="910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8" name="Google Shape;6258;p80"/>
              <p:cNvSpPr/>
              <p:nvPr/>
            </p:nvSpPr>
            <p:spPr>
              <a:xfrm>
                <a:off x="4322109" y="3309770"/>
                <a:ext cx="602098" cy="102218"/>
              </a:xfrm>
              <a:custGeom>
                <a:avLst/>
                <a:gdLst/>
                <a:ahLst/>
                <a:cxnLst/>
                <a:rect l="l" t="t" r="r" b="b"/>
                <a:pathLst>
                  <a:path w="53867" h="9145" extrusionOk="0">
                    <a:moveTo>
                      <a:pt x="1" y="0"/>
                    </a:moveTo>
                    <a:lnTo>
                      <a:pt x="1" y="9145"/>
                    </a:lnTo>
                    <a:lnTo>
                      <a:pt x="53867" y="9145"/>
                    </a:lnTo>
                    <a:lnTo>
                      <a:pt x="53867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59" name="Google Shape;6259;p80"/>
            <p:cNvGrpSpPr/>
            <p:nvPr/>
          </p:nvGrpSpPr>
          <p:grpSpPr>
            <a:xfrm>
              <a:off x="4023645" y="3023049"/>
              <a:ext cx="683032" cy="286722"/>
              <a:chOff x="4023645" y="3023049"/>
              <a:chExt cx="683032" cy="286722"/>
            </a:xfrm>
          </p:grpSpPr>
          <p:sp>
            <p:nvSpPr>
              <p:cNvPr id="6260" name="Google Shape;6260;p80"/>
              <p:cNvSpPr/>
              <p:nvPr/>
            </p:nvSpPr>
            <p:spPr>
              <a:xfrm>
                <a:off x="4023645" y="3023049"/>
                <a:ext cx="300664" cy="286524"/>
              </a:xfrm>
              <a:custGeom>
                <a:avLst/>
                <a:gdLst/>
                <a:ahLst/>
                <a:cxnLst/>
                <a:rect l="l" t="t" r="r" b="b"/>
                <a:pathLst>
                  <a:path w="26899" h="25634" extrusionOk="0">
                    <a:moveTo>
                      <a:pt x="1" y="1"/>
                    </a:moveTo>
                    <a:cubicBezTo>
                      <a:pt x="1" y="42"/>
                      <a:pt x="4" y="81"/>
                      <a:pt x="4" y="121"/>
                    </a:cubicBezTo>
                    <a:cubicBezTo>
                      <a:pt x="70" y="14193"/>
                      <a:pt x="11538" y="25575"/>
                      <a:pt x="25687" y="25630"/>
                    </a:cubicBezTo>
                    <a:cubicBezTo>
                      <a:pt x="25723" y="25630"/>
                      <a:pt x="25757" y="25634"/>
                      <a:pt x="25792" y="25634"/>
                    </a:cubicBezTo>
                    <a:lnTo>
                      <a:pt x="26899" y="25634"/>
                    </a:lnTo>
                    <a:lnTo>
                      <a:pt x="26899" y="15842"/>
                    </a:lnTo>
                    <a:lnTo>
                      <a:pt x="25768" y="15842"/>
                    </a:lnTo>
                    <a:cubicBezTo>
                      <a:pt x="22191" y="15842"/>
                      <a:pt x="18719" y="14637"/>
                      <a:pt x="15911" y="12423"/>
                    </a:cubicBezTo>
                    <a:cubicBezTo>
                      <a:pt x="12192" y="9521"/>
                      <a:pt x="9787" y="5035"/>
                      <a:pt x="978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1" name="Google Shape;6261;p80"/>
              <p:cNvSpPr/>
              <p:nvPr/>
            </p:nvSpPr>
            <p:spPr>
              <a:xfrm>
                <a:off x="4314850" y="3200125"/>
                <a:ext cx="391827" cy="109646"/>
              </a:xfrm>
              <a:custGeom>
                <a:avLst/>
                <a:gdLst/>
                <a:ahLst/>
                <a:cxnLst/>
                <a:rect l="l" t="t" r="r" b="b"/>
                <a:pathLst>
                  <a:path w="35055" h="9792" extrusionOk="0">
                    <a:moveTo>
                      <a:pt x="1" y="0"/>
                    </a:moveTo>
                    <a:lnTo>
                      <a:pt x="1" y="88"/>
                    </a:lnTo>
                    <a:lnTo>
                      <a:pt x="1" y="9792"/>
                    </a:lnTo>
                    <a:lnTo>
                      <a:pt x="35054" y="9792"/>
                    </a:lnTo>
                    <a:lnTo>
                      <a:pt x="3505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262" name="Google Shape;6262;p80"/>
          <p:cNvGrpSpPr/>
          <p:nvPr/>
        </p:nvGrpSpPr>
        <p:grpSpPr>
          <a:xfrm>
            <a:off x="1556683" y="2054307"/>
            <a:ext cx="713522" cy="688025"/>
            <a:chOff x="1706078" y="2092648"/>
            <a:chExt cx="660913" cy="637296"/>
          </a:xfrm>
        </p:grpSpPr>
        <p:sp>
          <p:nvSpPr>
            <p:cNvPr id="6263" name="Google Shape;6263;p80"/>
            <p:cNvSpPr/>
            <p:nvPr/>
          </p:nvSpPr>
          <p:spPr>
            <a:xfrm>
              <a:off x="1745332" y="2158066"/>
              <a:ext cx="571867" cy="571878"/>
            </a:xfrm>
            <a:custGeom>
              <a:avLst/>
              <a:gdLst/>
              <a:ahLst/>
              <a:cxnLst/>
              <a:rect l="l" t="t" r="r" b="b"/>
              <a:pathLst>
                <a:path w="107747" h="107749" extrusionOk="0">
                  <a:moveTo>
                    <a:pt x="53874" y="11565"/>
                  </a:moveTo>
                  <a:cubicBezTo>
                    <a:pt x="77238" y="11565"/>
                    <a:pt x="96182" y="30509"/>
                    <a:pt x="96182" y="53873"/>
                  </a:cubicBezTo>
                  <a:cubicBezTo>
                    <a:pt x="96182" y="77240"/>
                    <a:pt x="77240" y="96182"/>
                    <a:pt x="53874" y="96182"/>
                  </a:cubicBezTo>
                  <a:cubicBezTo>
                    <a:pt x="30507" y="96182"/>
                    <a:pt x="11565" y="77240"/>
                    <a:pt x="11565" y="53873"/>
                  </a:cubicBezTo>
                  <a:cubicBezTo>
                    <a:pt x="11565" y="30509"/>
                    <a:pt x="30507" y="11565"/>
                    <a:pt x="53874" y="11565"/>
                  </a:cubicBezTo>
                  <a:close/>
                  <a:moveTo>
                    <a:pt x="53874" y="1"/>
                  </a:moveTo>
                  <a:cubicBezTo>
                    <a:pt x="24120" y="1"/>
                    <a:pt x="1" y="24120"/>
                    <a:pt x="1" y="53873"/>
                  </a:cubicBezTo>
                  <a:cubicBezTo>
                    <a:pt x="1" y="83626"/>
                    <a:pt x="24120" y="107748"/>
                    <a:pt x="53874" y="107748"/>
                  </a:cubicBezTo>
                  <a:cubicBezTo>
                    <a:pt x="83625" y="107748"/>
                    <a:pt x="107746" y="83626"/>
                    <a:pt x="107746" y="53873"/>
                  </a:cubicBezTo>
                  <a:cubicBezTo>
                    <a:pt x="107746" y="24120"/>
                    <a:pt x="83627" y="1"/>
                    <a:pt x="5387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64" name="Google Shape;6264;p80"/>
            <p:cNvGrpSpPr/>
            <p:nvPr/>
          </p:nvGrpSpPr>
          <p:grpSpPr>
            <a:xfrm>
              <a:off x="1706078" y="2092648"/>
              <a:ext cx="660913" cy="575241"/>
              <a:chOff x="1706078" y="2092648"/>
              <a:chExt cx="660913" cy="575241"/>
            </a:xfrm>
          </p:grpSpPr>
          <p:sp>
            <p:nvSpPr>
              <p:cNvPr id="6265" name="Google Shape;6265;p80"/>
              <p:cNvSpPr/>
              <p:nvPr/>
            </p:nvSpPr>
            <p:spPr>
              <a:xfrm>
                <a:off x="1938891" y="2092648"/>
                <a:ext cx="192041" cy="353676"/>
              </a:xfrm>
              <a:custGeom>
                <a:avLst/>
                <a:gdLst/>
                <a:ahLst/>
                <a:cxnLst/>
                <a:rect l="l" t="t" r="r" b="b"/>
                <a:pathLst>
                  <a:path w="36183" h="66637" extrusionOk="0">
                    <a:moveTo>
                      <a:pt x="18094" y="1"/>
                    </a:moveTo>
                    <a:cubicBezTo>
                      <a:pt x="8801" y="1"/>
                      <a:pt x="1202" y="7552"/>
                      <a:pt x="1202" y="16877"/>
                    </a:cubicBezTo>
                    <a:cubicBezTo>
                      <a:pt x="1202" y="23723"/>
                      <a:pt x="5288" y="29491"/>
                      <a:pt x="11057" y="32260"/>
                    </a:cubicBezTo>
                    <a:cubicBezTo>
                      <a:pt x="13944" y="33580"/>
                      <a:pt x="15864" y="36464"/>
                      <a:pt x="15864" y="39714"/>
                    </a:cubicBezTo>
                    <a:cubicBezTo>
                      <a:pt x="15864" y="42954"/>
                      <a:pt x="13829" y="45963"/>
                      <a:pt x="10817" y="47040"/>
                    </a:cubicBezTo>
                    <a:cubicBezTo>
                      <a:pt x="6250" y="48723"/>
                      <a:pt x="2404" y="51972"/>
                      <a:pt x="1" y="56176"/>
                    </a:cubicBezTo>
                    <a:lnTo>
                      <a:pt x="18155" y="66637"/>
                    </a:lnTo>
                    <a:lnTo>
                      <a:pt x="36182" y="56176"/>
                    </a:lnTo>
                    <a:cubicBezTo>
                      <a:pt x="33779" y="51975"/>
                      <a:pt x="29930" y="48725"/>
                      <a:pt x="25479" y="47040"/>
                    </a:cubicBezTo>
                    <a:cubicBezTo>
                      <a:pt x="22352" y="45966"/>
                      <a:pt x="20316" y="42957"/>
                      <a:pt x="20316" y="39714"/>
                    </a:cubicBezTo>
                    <a:lnTo>
                      <a:pt x="20316" y="39474"/>
                    </a:lnTo>
                    <a:cubicBezTo>
                      <a:pt x="20316" y="36349"/>
                      <a:pt x="22239" y="33578"/>
                      <a:pt x="24998" y="32260"/>
                    </a:cubicBezTo>
                    <a:cubicBezTo>
                      <a:pt x="31250" y="29491"/>
                      <a:pt x="35461" y="22999"/>
                      <a:pt x="34980" y="15676"/>
                    </a:cubicBezTo>
                    <a:cubicBezTo>
                      <a:pt x="34375" y="7376"/>
                      <a:pt x="27644" y="646"/>
                      <a:pt x="19357" y="47"/>
                    </a:cubicBezTo>
                    <a:cubicBezTo>
                      <a:pt x="18933" y="18"/>
                      <a:pt x="18513" y="1"/>
                      <a:pt x="1809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6" name="Google Shape;6266;p80"/>
              <p:cNvSpPr/>
              <p:nvPr/>
            </p:nvSpPr>
            <p:spPr>
              <a:xfrm>
                <a:off x="1706078" y="2390779"/>
                <a:ext cx="329208" cy="277004"/>
              </a:xfrm>
              <a:custGeom>
                <a:avLst/>
                <a:gdLst/>
                <a:ahLst/>
                <a:cxnLst/>
                <a:rect l="l" t="t" r="r" b="b"/>
                <a:pathLst>
                  <a:path w="62027" h="52191" extrusionOk="0">
                    <a:moveTo>
                      <a:pt x="43872" y="1"/>
                    </a:moveTo>
                    <a:cubicBezTo>
                      <a:pt x="41468" y="4212"/>
                      <a:pt x="40629" y="9019"/>
                      <a:pt x="41353" y="13829"/>
                    </a:cubicBezTo>
                    <a:cubicBezTo>
                      <a:pt x="41946" y="17069"/>
                      <a:pt x="40389" y="20321"/>
                      <a:pt x="37504" y="21878"/>
                    </a:cubicBezTo>
                    <a:lnTo>
                      <a:pt x="37379" y="22004"/>
                    </a:lnTo>
                    <a:cubicBezTo>
                      <a:pt x="36131" y="22712"/>
                      <a:pt x="34723" y="23085"/>
                      <a:pt x="33288" y="23090"/>
                    </a:cubicBezTo>
                    <a:cubicBezTo>
                      <a:pt x="31652" y="23095"/>
                      <a:pt x="30056" y="22587"/>
                      <a:pt x="28724" y="21638"/>
                    </a:cubicBezTo>
                    <a:cubicBezTo>
                      <a:pt x="25815" y="19553"/>
                      <a:pt x="22344" y="18435"/>
                      <a:pt x="18815" y="18435"/>
                    </a:cubicBezTo>
                    <a:cubicBezTo>
                      <a:pt x="15632" y="18435"/>
                      <a:pt x="12399" y="19345"/>
                      <a:pt x="9490" y="21282"/>
                    </a:cubicBezTo>
                    <a:cubicBezTo>
                      <a:pt x="2520" y="25965"/>
                      <a:pt x="1" y="35101"/>
                      <a:pt x="3721" y="42677"/>
                    </a:cubicBezTo>
                    <a:cubicBezTo>
                      <a:pt x="6677" y="48755"/>
                      <a:pt x="12664" y="52191"/>
                      <a:pt x="18840" y="52191"/>
                    </a:cubicBezTo>
                    <a:cubicBezTo>
                      <a:pt x="21707" y="52191"/>
                      <a:pt x="24613" y="51450"/>
                      <a:pt x="27282" y="49890"/>
                    </a:cubicBezTo>
                    <a:cubicBezTo>
                      <a:pt x="33291" y="46525"/>
                      <a:pt x="36303" y="40151"/>
                      <a:pt x="35694" y="33659"/>
                    </a:cubicBezTo>
                    <a:cubicBezTo>
                      <a:pt x="35456" y="30534"/>
                      <a:pt x="37024" y="27407"/>
                      <a:pt x="39783" y="25852"/>
                    </a:cubicBezTo>
                    <a:cubicBezTo>
                      <a:pt x="41044" y="25114"/>
                      <a:pt x="42424" y="24748"/>
                      <a:pt x="43786" y="24748"/>
                    </a:cubicBezTo>
                    <a:cubicBezTo>
                      <a:pt x="45537" y="24748"/>
                      <a:pt x="47261" y="25356"/>
                      <a:pt x="48676" y="26573"/>
                    </a:cubicBezTo>
                    <a:cubicBezTo>
                      <a:pt x="52525" y="29572"/>
                      <a:pt x="57216" y="31255"/>
                      <a:pt x="62026" y="31255"/>
                    </a:cubicBezTo>
                    <a:lnTo>
                      <a:pt x="62026" y="1046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7" name="Google Shape;6267;p80"/>
              <p:cNvSpPr/>
              <p:nvPr/>
            </p:nvSpPr>
            <p:spPr>
              <a:xfrm>
                <a:off x="2035235" y="2390779"/>
                <a:ext cx="331756" cy="277110"/>
              </a:xfrm>
              <a:custGeom>
                <a:avLst/>
                <a:gdLst/>
                <a:ahLst/>
                <a:cxnLst/>
                <a:rect l="l" t="t" r="r" b="b"/>
                <a:pathLst>
                  <a:path w="62507" h="52211" extrusionOk="0">
                    <a:moveTo>
                      <a:pt x="18030" y="1"/>
                    </a:moveTo>
                    <a:lnTo>
                      <a:pt x="0" y="10461"/>
                    </a:lnTo>
                    <a:lnTo>
                      <a:pt x="0" y="31253"/>
                    </a:lnTo>
                    <a:cubicBezTo>
                      <a:pt x="4807" y="31253"/>
                      <a:pt x="9489" y="29570"/>
                      <a:pt x="13222" y="26570"/>
                    </a:cubicBezTo>
                    <a:cubicBezTo>
                      <a:pt x="15722" y="24434"/>
                      <a:pt x="19307" y="24145"/>
                      <a:pt x="22118" y="25849"/>
                    </a:cubicBezTo>
                    <a:lnTo>
                      <a:pt x="22359" y="25965"/>
                    </a:lnTo>
                    <a:cubicBezTo>
                      <a:pt x="25003" y="27532"/>
                      <a:pt x="26560" y="30534"/>
                      <a:pt x="26204" y="33659"/>
                    </a:cubicBezTo>
                    <a:cubicBezTo>
                      <a:pt x="25599" y="40389"/>
                      <a:pt x="28964" y="47244"/>
                      <a:pt x="35578" y="50486"/>
                    </a:cubicBezTo>
                    <a:cubicBezTo>
                      <a:pt x="37877" y="51619"/>
                      <a:pt x="40405" y="52210"/>
                      <a:pt x="42968" y="52208"/>
                    </a:cubicBezTo>
                    <a:cubicBezTo>
                      <a:pt x="48435" y="52208"/>
                      <a:pt x="53755" y="49544"/>
                      <a:pt x="56978" y="44840"/>
                    </a:cubicBezTo>
                    <a:cubicBezTo>
                      <a:pt x="62506" y="36540"/>
                      <a:pt x="59862" y="25484"/>
                      <a:pt x="51447" y="20674"/>
                    </a:cubicBezTo>
                    <a:cubicBezTo>
                      <a:pt x="48774" y="19149"/>
                      <a:pt x="45855" y="18413"/>
                      <a:pt x="42983" y="18413"/>
                    </a:cubicBezTo>
                    <a:cubicBezTo>
                      <a:pt x="39520" y="18413"/>
                      <a:pt x="36121" y="19482"/>
                      <a:pt x="33290" y="21523"/>
                    </a:cubicBezTo>
                    <a:cubicBezTo>
                      <a:pt x="30671" y="23429"/>
                      <a:pt x="27161" y="23571"/>
                      <a:pt x="24397" y="21878"/>
                    </a:cubicBezTo>
                    <a:cubicBezTo>
                      <a:pt x="21510" y="20321"/>
                      <a:pt x="19955" y="17069"/>
                      <a:pt x="20549" y="13829"/>
                    </a:cubicBezTo>
                    <a:cubicBezTo>
                      <a:pt x="21272" y="9019"/>
                      <a:pt x="20433" y="4212"/>
                      <a:pt x="1803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268" name="Google Shape;6268;p80"/>
          <p:cNvGrpSpPr/>
          <p:nvPr/>
        </p:nvGrpSpPr>
        <p:grpSpPr>
          <a:xfrm>
            <a:off x="6318542" y="1171856"/>
            <a:ext cx="1317459" cy="684168"/>
            <a:chOff x="238125" y="999450"/>
            <a:chExt cx="7140700" cy="3708225"/>
          </a:xfrm>
        </p:grpSpPr>
        <p:sp>
          <p:nvSpPr>
            <p:cNvPr id="6269" name="Google Shape;6269;p80"/>
            <p:cNvSpPr/>
            <p:nvPr/>
          </p:nvSpPr>
          <p:spPr>
            <a:xfrm>
              <a:off x="2171975" y="3872925"/>
              <a:ext cx="7900" cy="25"/>
            </a:xfrm>
            <a:custGeom>
              <a:avLst/>
              <a:gdLst/>
              <a:ahLst/>
              <a:cxnLst/>
              <a:rect l="l" t="t" r="r" b="b"/>
              <a:pathLst>
                <a:path w="316" h="1" extrusionOk="0">
                  <a:moveTo>
                    <a:pt x="31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" name="Google Shape;6270;p80"/>
            <p:cNvSpPr/>
            <p:nvPr/>
          </p:nvSpPr>
          <p:spPr>
            <a:xfrm>
              <a:off x="2180300" y="999450"/>
              <a:ext cx="3256350" cy="3708225"/>
            </a:xfrm>
            <a:custGeom>
              <a:avLst/>
              <a:gdLst/>
              <a:ahLst/>
              <a:cxnLst/>
              <a:rect l="l" t="t" r="r" b="b"/>
              <a:pathLst>
                <a:path w="130254" h="148329" extrusionOk="0">
                  <a:moveTo>
                    <a:pt x="130254" y="0"/>
                  </a:moveTo>
                  <a:cubicBezTo>
                    <a:pt x="90641" y="0"/>
                    <a:pt x="69506" y="34788"/>
                    <a:pt x="50871" y="65485"/>
                  </a:cubicBezTo>
                  <a:cubicBezTo>
                    <a:pt x="32725" y="95360"/>
                    <a:pt x="19404" y="114939"/>
                    <a:pt x="0" y="114939"/>
                  </a:cubicBezTo>
                  <a:cubicBezTo>
                    <a:pt x="9213" y="114939"/>
                    <a:pt x="16695" y="122421"/>
                    <a:pt x="16695" y="131634"/>
                  </a:cubicBezTo>
                  <a:cubicBezTo>
                    <a:pt x="16695" y="140846"/>
                    <a:pt x="9213" y="148328"/>
                    <a:pt x="0" y="148328"/>
                  </a:cubicBezTo>
                  <a:cubicBezTo>
                    <a:pt x="39630" y="148328"/>
                    <a:pt x="60765" y="113541"/>
                    <a:pt x="79400" y="82844"/>
                  </a:cubicBezTo>
                  <a:cubicBezTo>
                    <a:pt x="97528" y="52951"/>
                    <a:pt x="110867" y="33372"/>
                    <a:pt x="130254" y="33372"/>
                  </a:cubicBezTo>
                  <a:cubicBezTo>
                    <a:pt x="121041" y="33075"/>
                    <a:pt x="113804" y="25383"/>
                    <a:pt x="114083" y="16170"/>
                  </a:cubicBezTo>
                  <a:cubicBezTo>
                    <a:pt x="114346" y="7360"/>
                    <a:pt x="121425" y="280"/>
                    <a:pt x="130254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" name="Google Shape;6271;p80"/>
            <p:cNvSpPr/>
            <p:nvPr/>
          </p:nvSpPr>
          <p:spPr>
            <a:xfrm>
              <a:off x="238125" y="2853750"/>
              <a:ext cx="2358675" cy="1853475"/>
            </a:xfrm>
            <a:custGeom>
              <a:avLst/>
              <a:gdLst/>
              <a:ahLst/>
              <a:cxnLst/>
              <a:rect l="l" t="t" r="r" b="b"/>
              <a:pathLst>
                <a:path w="94347" h="74139" extrusionOk="0">
                  <a:moveTo>
                    <a:pt x="33354" y="1"/>
                  </a:moveTo>
                  <a:cubicBezTo>
                    <a:pt x="33354" y="9196"/>
                    <a:pt x="25872" y="16661"/>
                    <a:pt x="16642" y="16661"/>
                  </a:cubicBezTo>
                  <a:cubicBezTo>
                    <a:pt x="7482" y="16661"/>
                    <a:pt x="0" y="9196"/>
                    <a:pt x="0" y="1"/>
                  </a:cubicBezTo>
                  <a:lnTo>
                    <a:pt x="0" y="1"/>
                  </a:lnTo>
                  <a:cubicBezTo>
                    <a:pt x="0" y="40872"/>
                    <a:pt x="34858" y="74139"/>
                    <a:pt x="77670" y="74139"/>
                  </a:cubicBezTo>
                  <a:cubicBezTo>
                    <a:pt x="86882" y="74139"/>
                    <a:pt x="94347" y="66657"/>
                    <a:pt x="94347" y="57444"/>
                  </a:cubicBezTo>
                  <a:cubicBezTo>
                    <a:pt x="94347" y="48214"/>
                    <a:pt x="86882" y="40767"/>
                    <a:pt x="77670" y="40767"/>
                  </a:cubicBezTo>
                  <a:lnTo>
                    <a:pt x="77355" y="40767"/>
                  </a:lnTo>
                  <a:cubicBezTo>
                    <a:pt x="53073" y="40610"/>
                    <a:pt x="33354" y="22394"/>
                    <a:pt x="3335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80"/>
            <p:cNvSpPr/>
            <p:nvPr/>
          </p:nvSpPr>
          <p:spPr>
            <a:xfrm>
              <a:off x="238125" y="999450"/>
              <a:ext cx="1942200" cy="2270400"/>
            </a:xfrm>
            <a:custGeom>
              <a:avLst/>
              <a:gdLst/>
              <a:ahLst/>
              <a:cxnLst/>
              <a:rect l="l" t="t" r="r" b="b"/>
              <a:pathLst>
                <a:path w="77688" h="90816" extrusionOk="0">
                  <a:moveTo>
                    <a:pt x="77687" y="0"/>
                  </a:moveTo>
                  <a:cubicBezTo>
                    <a:pt x="34858" y="0"/>
                    <a:pt x="0" y="33249"/>
                    <a:pt x="0" y="74138"/>
                  </a:cubicBezTo>
                  <a:cubicBezTo>
                    <a:pt x="0" y="83368"/>
                    <a:pt x="7482" y="90815"/>
                    <a:pt x="16695" y="90815"/>
                  </a:cubicBezTo>
                  <a:cubicBezTo>
                    <a:pt x="25925" y="90815"/>
                    <a:pt x="33372" y="83351"/>
                    <a:pt x="33389" y="74138"/>
                  </a:cubicBezTo>
                  <a:lnTo>
                    <a:pt x="33389" y="74120"/>
                  </a:lnTo>
                  <a:cubicBezTo>
                    <a:pt x="33389" y="51654"/>
                    <a:pt x="53222" y="33378"/>
                    <a:pt x="77639" y="33354"/>
                  </a:cubicBezTo>
                  <a:lnTo>
                    <a:pt x="77639" y="33354"/>
                  </a:lnTo>
                  <a:cubicBezTo>
                    <a:pt x="77644" y="33354"/>
                    <a:pt x="77650" y="33354"/>
                    <a:pt x="77655" y="33354"/>
                  </a:cubicBezTo>
                  <a:cubicBezTo>
                    <a:pt x="77666" y="33354"/>
                    <a:pt x="77676" y="33354"/>
                    <a:pt x="77687" y="33354"/>
                  </a:cubicBezTo>
                  <a:cubicBezTo>
                    <a:pt x="77671" y="33354"/>
                    <a:pt x="77655" y="33354"/>
                    <a:pt x="77639" y="33354"/>
                  </a:cubicBezTo>
                  <a:lnTo>
                    <a:pt x="77639" y="33354"/>
                  </a:lnTo>
                  <a:cubicBezTo>
                    <a:pt x="68431" y="33346"/>
                    <a:pt x="60992" y="25874"/>
                    <a:pt x="60992" y="16695"/>
                  </a:cubicBezTo>
                  <a:cubicBezTo>
                    <a:pt x="60992" y="7482"/>
                    <a:pt x="68457" y="0"/>
                    <a:pt x="77687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80"/>
            <p:cNvSpPr/>
            <p:nvPr/>
          </p:nvSpPr>
          <p:spPr>
            <a:xfrm>
              <a:off x="3808250" y="2852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DB6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80"/>
            <p:cNvSpPr/>
            <p:nvPr/>
          </p:nvSpPr>
          <p:spPr>
            <a:xfrm>
              <a:off x="1762475" y="999450"/>
              <a:ext cx="2386250" cy="2044875"/>
            </a:xfrm>
            <a:custGeom>
              <a:avLst/>
              <a:gdLst/>
              <a:ahLst/>
              <a:cxnLst/>
              <a:rect l="l" t="t" r="r" b="b"/>
              <a:pathLst>
                <a:path w="95450" h="81795" extrusionOk="0">
                  <a:moveTo>
                    <a:pt x="16696" y="0"/>
                  </a:moveTo>
                  <a:cubicBezTo>
                    <a:pt x="7465" y="0"/>
                    <a:pt x="1" y="7482"/>
                    <a:pt x="1" y="16695"/>
                  </a:cubicBezTo>
                  <a:cubicBezTo>
                    <a:pt x="1" y="25925"/>
                    <a:pt x="7465" y="33389"/>
                    <a:pt x="16696" y="33389"/>
                  </a:cubicBezTo>
                  <a:cubicBezTo>
                    <a:pt x="36030" y="33389"/>
                    <a:pt x="49473" y="53038"/>
                    <a:pt x="66325" y="80781"/>
                  </a:cubicBezTo>
                  <a:cubicBezTo>
                    <a:pt x="66552" y="81130"/>
                    <a:pt x="66762" y="81463"/>
                    <a:pt x="67007" y="81795"/>
                  </a:cubicBezTo>
                  <a:cubicBezTo>
                    <a:pt x="63021" y="74086"/>
                    <a:pt x="65643" y="64471"/>
                    <a:pt x="73178" y="59891"/>
                  </a:cubicBezTo>
                  <a:cubicBezTo>
                    <a:pt x="75886" y="58251"/>
                    <a:pt x="78874" y="57469"/>
                    <a:pt x="81824" y="57469"/>
                  </a:cubicBezTo>
                  <a:cubicBezTo>
                    <a:pt x="87083" y="57469"/>
                    <a:pt x="92224" y="59953"/>
                    <a:pt x="95449" y="64488"/>
                  </a:cubicBezTo>
                  <a:cubicBezTo>
                    <a:pt x="95274" y="64139"/>
                    <a:pt x="95064" y="63789"/>
                    <a:pt x="94855" y="63439"/>
                  </a:cubicBezTo>
                  <a:cubicBezTo>
                    <a:pt x="77653" y="35190"/>
                    <a:pt x="56291" y="0"/>
                    <a:pt x="1669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80"/>
            <p:cNvSpPr/>
            <p:nvPr/>
          </p:nvSpPr>
          <p:spPr>
            <a:xfrm>
              <a:off x="3338000" y="2435975"/>
              <a:ext cx="2101275" cy="2271250"/>
            </a:xfrm>
            <a:custGeom>
              <a:avLst/>
              <a:gdLst/>
              <a:ahLst/>
              <a:cxnLst/>
              <a:rect l="l" t="t" r="r" b="b"/>
              <a:pathLst>
                <a:path w="84051" h="90850" extrusionOk="0">
                  <a:moveTo>
                    <a:pt x="84011" y="57465"/>
                  </a:moveTo>
                  <a:cubicBezTo>
                    <a:pt x="83994" y="57465"/>
                    <a:pt x="83972" y="57469"/>
                    <a:pt x="83946" y="57478"/>
                  </a:cubicBezTo>
                  <a:lnTo>
                    <a:pt x="84050" y="57478"/>
                  </a:lnTo>
                  <a:cubicBezTo>
                    <a:pt x="84042" y="57469"/>
                    <a:pt x="84029" y="57465"/>
                    <a:pt x="84011" y="57465"/>
                  </a:cubicBezTo>
                  <a:close/>
                  <a:moveTo>
                    <a:pt x="18801" y="0"/>
                  </a:moveTo>
                  <a:cubicBezTo>
                    <a:pt x="15851" y="0"/>
                    <a:pt x="12864" y="784"/>
                    <a:pt x="10157" y="2430"/>
                  </a:cubicBezTo>
                  <a:cubicBezTo>
                    <a:pt x="2622" y="7027"/>
                    <a:pt x="0" y="16625"/>
                    <a:pt x="3986" y="24334"/>
                  </a:cubicBezTo>
                  <a:cubicBezTo>
                    <a:pt x="4161" y="24683"/>
                    <a:pt x="4370" y="25033"/>
                    <a:pt x="4563" y="25348"/>
                  </a:cubicBezTo>
                  <a:cubicBezTo>
                    <a:pt x="23198" y="56062"/>
                    <a:pt x="44333" y="90850"/>
                    <a:pt x="83963" y="90850"/>
                  </a:cubicBezTo>
                  <a:cubicBezTo>
                    <a:pt x="74750" y="90850"/>
                    <a:pt x="67268" y="83368"/>
                    <a:pt x="67268" y="74155"/>
                  </a:cubicBezTo>
                  <a:cubicBezTo>
                    <a:pt x="67268" y="64925"/>
                    <a:pt x="74750" y="57478"/>
                    <a:pt x="83946" y="57478"/>
                  </a:cubicBezTo>
                  <a:cubicBezTo>
                    <a:pt x="64541" y="57478"/>
                    <a:pt x="51220" y="37899"/>
                    <a:pt x="33075" y="8024"/>
                  </a:cubicBezTo>
                  <a:cubicBezTo>
                    <a:pt x="32865" y="7674"/>
                    <a:pt x="32638" y="7342"/>
                    <a:pt x="32428" y="7027"/>
                  </a:cubicBezTo>
                  <a:cubicBezTo>
                    <a:pt x="29202" y="2491"/>
                    <a:pt x="24061" y="0"/>
                    <a:pt x="18801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80"/>
            <p:cNvSpPr/>
            <p:nvPr/>
          </p:nvSpPr>
          <p:spPr>
            <a:xfrm>
              <a:off x="5019250" y="2852875"/>
              <a:ext cx="2359150" cy="1854350"/>
            </a:xfrm>
            <a:custGeom>
              <a:avLst/>
              <a:gdLst/>
              <a:ahLst/>
              <a:cxnLst/>
              <a:rect l="l" t="t" r="r" b="b"/>
              <a:pathLst>
                <a:path w="94366" h="74174" extrusionOk="0">
                  <a:moveTo>
                    <a:pt x="94365" y="18"/>
                  </a:moveTo>
                  <a:cubicBezTo>
                    <a:pt x="94365" y="47"/>
                    <a:pt x="94365" y="76"/>
                    <a:pt x="94365" y="105"/>
                  </a:cubicBezTo>
                  <a:lnTo>
                    <a:pt x="94365" y="105"/>
                  </a:lnTo>
                  <a:cubicBezTo>
                    <a:pt x="94365" y="76"/>
                    <a:pt x="94365" y="47"/>
                    <a:pt x="94365" y="18"/>
                  </a:cubicBezTo>
                  <a:close/>
                  <a:moveTo>
                    <a:pt x="60993" y="1"/>
                  </a:moveTo>
                  <a:cubicBezTo>
                    <a:pt x="60993" y="22447"/>
                    <a:pt x="41187" y="40715"/>
                    <a:pt x="16800" y="40785"/>
                  </a:cubicBezTo>
                  <a:lnTo>
                    <a:pt x="16696" y="40785"/>
                  </a:lnTo>
                  <a:cubicBezTo>
                    <a:pt x="7465" y="40785"/>
                    <a:pt x="1" y="48249"/>
                    <a:pt x="1" y="57479"/>
                  </a:cubicBezTo>
                  <a:cubicBezTo>
                    <a:pt x="1" y="66692"/>
                    <a:pt x="7483" y="74174"/>
                    <a:pt x="16696" y="74174"/>
                  </a:cubicBezTo>
                  <a:cubicBezTo>
                    <a:pt x="59495" y="74174"/>
                    <a:pt x="94316" y="40954"/>
                    <a:pt x="94365" y="105"/>
                  </a:cubicBezTo>
                  <a:lnTo>
                    <a:pt x="94365" y="105"/>
                  </a:lnTo>
                  <a:cubicBezTo>
                    <a:pt x="94336" y="9278"/>
                    <a:pt x="86872" y="16696"/>
                    <a:pt x="77688" y="16696"/>
                  </a:cubicBezTo>
                  <a:cubicBezTo>
                    <a:pt x="68458" y="16696"/>
                    <a:pt x="60993" y="9231"/>
                    <a:pt x="6099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80"/>
            <p:cNvSpPr/>
            <p:nvPr/>
          </p:nvSpPr>
          <p:spPr>
            <a:xfrm>
              <a:off x="5025375" y="999450"/>
              <a:ext cx="2353450" cy="2270825"/>
            </a:xfrm>
            <a:custGeom>
              <a:avLst/>
              <a:gdLst/>
              <a:ahLst/>
              <a:cxnLst/>
              <a:rect l="l" t="t" r="r" b="b"/>
              <a:pathLst>
                <a:path w="94138" h="90833" extrusionOk="0">
                  <a:moveTo>
                    <a:pt x="16451" y="0"/>
                  </a:moveTo>
                  <a:cubicBezTo>
                    <a:pt x="7640" y="280"/>
                    <a:pt x="560" y="7360"/>
                    <a:pt x="280" y="16170"/>
                  </a:cubicBezTo>
                  <a:cubicBezTo>
                    <a:pt x="1" y="25400"/>
                    <a:pt x="7238" y="33092"/>
                    <a:pt x="16451" y="33372"/>
                  </a:cubicBezTo>
                  <a:lnTo>
                    <a:pt x="16520" y="33372"/>
                  </a:lnTo>
                  <a:cubicBezTo>
                    <a:pt x="40907" y="33389"/>
                    <a:pt x="60748" y="51675"/>
                    <a:pt x="60748" y="74138"/>
                  </a:cubicBezTo>
                  <a:cubicBezTo>
                    <a:pt x="60748" y="83368"/>
                    <a:pt x="68213" y="90833"/>
                    <a:pt x="77443" y="90833"/>
                  </a:cubicBezTo>
                  <a:cubicBezTo>
                    <a:pt x="86656" y="90833"/>
                    <a:pt x="94138" y="83368"/>
                    <a:pt x="94138" y="74138"/>
                  </a:cubicBezTo>
                  <a:cubicBezTo>
                    <a:pt x="94138" y="33249"/>
                    <a:pt x="59280" y="0"/>
                    <a:pt x="1645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82" name="Google Shape;6282;p81"/>
          <p:cNvGrpSpPr/>
          <p:nvPr/>
        </p:nvGrpSpPr>
        <p:grpSpPr>
          <a:xfrm>
            <a:off x="729238" y="1179665"/>
            <a:ext cx="1636117" cy="1526144"/>
            <a:chOff x="729238" y="1179665"/>
            <a:chExt cx="1636117" cy="1526144"/>
          </a:xfrm>
        </p:grpSpPr>
        <p:grpSp>
          <p:nvGrpSpPr>
            <p:cNvPr id="6283" name="Google Shape;6283;p81"/>
            <p:cNvGrpSpPr/>
            <p:nvPr/>
          </p:nvGrpSpPr>
          <p:grpSpPr>
            <a:xfrm>
              <a:off x="729238" y="1179665"/>
              <a:ext cx="80700" cy="1526144"/>
              <a:chOff x="729238" y="1179665"/>
              <a:chExt cx="80700" cy="1526144"/>
            </a:xfrm>
          </p:grpSpPr>
          <p:sp>
            <p:nvSpPr>
              <p:cNvPr id="6284" name="Google Shape;6284;p81"/>
              <p:cNvSpPr/>
              <p:nvPr/>
            </p:nvSpPr>
            <p:spPr>
              <a:xfrm>
                <a:off x="72923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5" name="Google Shape;6285;p81"/>
              <p:cNvSpPr/>
              <p:nvPr/>
            </p:nvSpPr>
            <p:spPr>
              <a:xfrm>
                <a:off x="72923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6" name="Google Shape;6286;p81"/>
              <p:cNvSpPr/>
              <p:nvPr/>
            </p:nvSpPr>
            <p:spPr>
              <a:xfrm>
                <a:off x="72923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7" name="Google Shape;6287;p81"/>
              <p:cNvSpPr/>
              <p:nvPr/>
            </p:nvSpPr>
            <p:spPr>
              <a:xfrm>
                <a:off x="72923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8" name="Google Shape;6288;p81"/>
              <p:cNvSpPr/>
              <p:nvPr/>
            </p:nvSpPr>
            <p:spPr>
              <a:xfrm>
                <a:off x="729238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9" name="Google Shape;6289;p81"/>
              <p:cNvSpPr/>
              <p:nvPr/>
            </p:nvSpPr>
            <p:spPr>
              <a:xfrm>
                <a:off x="729238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0" name="Google Shape;6290;p81"/>
              <p:cNvSpPr/>
              <p:nvPr/>
            </p:nvSpPr>
            <p:spPr>
              <a:xfrm>
                <a:off x="72923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1" name="Google Shape;6291;p81"/>
              <p:cNvSpPr/>
              <p:nvPr/>
            </p:nvSpPr>
            <p:spPr>
              <a:xfrm>
                <a:off x="72923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2" name="Google Shape;6292;p81"/>
              <p:cNvSpPr/>
              <p:nvPr/>
            </p:nvSpPr>
            <p:spPr>
              <a:xfrm>
                <a:off x="72923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3" name="Google Shape;6293;p81"/>
              <p:cNvSpPr/>
              <p:nvPr/>
            </p:nvSpPr>
            <p:spPr>
              <a:xfrm>
                <a:off x="72923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94" name="Google Shape;6294;p81"/>
            <p:cNvGrpSpPr/>
            <p:nvPr/>
          </p:nvGrpSpPr>
          <p:grpSpPr>
            <a:xfrm>
              <a:off x="903098" y="1179665"/>
              <a:ext cx="80700" cy="1526144"/>
              <a:chOff x="903098" y="1179665"/>
              <a:chExt cx="80700" cy="1526144"/>
            </a:xfrm>
          </p:grpSpPr>
          <p:sp>
            <p:nvSpPr>
              <p:cNvPr id="6295" name="Google Shape;6295;p81"/>
              <p:cNvSpPr/>
              <p:nvPr/>
            </p:nvSpPr>
            <p:spPr>
              <a:xfrm>
                <a:off x="90309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6" name="Google Shape;6296;p81"/>
              <p:cNvSpPr/>
              <p:nvPr/>
            </p:nvSpPr>
            <p:spPr>
              <a:xfrm>
                <a:off x="90309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7" name="Google Shape;6297;p81"/>
              <p:cNvSpPr/>
              <p:nvPr/>
            </p:nvSpPr>
            <p:spPr>
              <a:xfrm>
                <a:off x="90309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8" name="Google Shape;6298;p81"/>
              <p:cNvSpPr/>
              <p:nvPr/>
            </p:nvSpPr>
            <p:spPr>
              <a:xfrm>
                <a:off x="90309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9" name="Google Shape;6299;p81"/>
              <p:cNvSpPr/>
              <p:nvPr/>
            </p:nvSpPr>
            <p:spPr>
              <a:xfrm>
                <a:off x="903098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0" name="Google Shape;6300;p81"/>
              <p:cNvSpPr/>
              <p:nvPr/>
            </p:nvSpPr>
            <p:spPr>
              <a:xfrm>
                <a:off x="903098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1" name="Google Shape;6301;p81"/>
              <p:cNvSpPr/>
              <p:nvPr/>
            </p:nvSpPr>
            <p:spPr>
              <a:xfrm>
                <a:off x="90309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2" name="Google Shape;6302;p81"/>
              <p:cNvSpPr/>
              <p:nvPr/>
            </p:nvSpPr>
            <p:spPr>
              <a:xfrm>
                <a:off x="90309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3" name="Google Shape;6303;p81"/>
              <p:cNvSpPr/>
              <p:nvPr/>
            </p:nvSpPr>
            <p:spPr>
              <a:xfrm>
                <a:off x="90309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4" name="Google Shape;6304;p81"/>
              <p:cNvSpPr/>
              <p:nvPr/>
            </p:nvSpPr>
            <p:spPr>
              <a:xfrm>
                <a:off x="90309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05" name="Google Shape;6305;p81"/>
            <p:cNvGrpSpPr/>
            <p:nvPr/>
          </p:nvGrpSpPr>
          <p:grpSpPr>
            <a:xfrm>
              <a:off x="1076958" y="1179665"/>
              <a:ext cx="80700" cy="1526144"/>
              <a:chOff x="1076958" y="1179665"/>
              <a:chExt cx="80700" cy="1526144"/>
            </a:xfrm>
          </p:grpSpPr>
          <p:sp>
            <p:nvSpPr>
              <p:cNvPr id="6306" name="Google Shape;6306;p81"/>
              <p:cNvSpPr/>
              <p:nvPr/>
            </p:nvSpPr>
            <p:spPr>
              <a:xfrm>
                <a:off x="107695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7" name="Google Shape;6307;p81"/>
              <p:cNvSpPr/>
              <p:nvPr/>
            </p:nvSpPr>
            <p:spPr>
              <a:xfrm>
                <a:off x="107695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8" name="Google Shape;6308;p81"/>
              <p:cNvSpPr/>
              <p:nvPr/>
            </p:nvSpPr>
            <p:spPr>
              <a:xfrm>
                <a:off x="107695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9" name="Google Shape;6309;p81"/>
              <p:cNvSpPr/>
              <p:nvPr/>
            </p:nvSpPr>
            <p:spPr>
              <a:xfrm>
                <a:off x="107695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0" name="Google Shape;6310;p81"/>
              <p:cNvSpPr/>
              <p:nvPr/>
            </p:nvSpPr>
            <p:spPr>
              <a:xfrm>
                <a:off x="1076958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1" name="Google Shape;6311;p81"/>
              <p:cNvSpPr/>
              <p:nvPr/>
            </p:nvSpPr>
            <p:spPr>
              <a:xfrm>
                <a:off x="1076958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2" name="Google Shape;6312;p81"/>
              <p:cNvSpPr/>
              <p:nvPr/>
            </p:nvSpPr>
            <p:spPr>
              <a:xfrm>
                <a:off x="1076958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3" name="Google Shape;6313;p81"/>
              <p:cNvSpPr/>
              <p:nvPr/>
            </p:nvSpPr>
            <p:spPr>
              <a:xfrm>
                <a:off x="107695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4" name="Google Shape;6314;p81"/>
              <p:cNvSpPr/>
              <p:nvPr/>
            </p:nvSpPr>
            <p:spPr>
              <a:xfrm>
                <a:off x="107695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5" name="Google Shape;6315;p81"/>
              <p:cNvSpPr/>
              <p:nvPr/>
            </p:nvSpPr>
            <p:spPr>
              <a:xfrm>
                <a:off x="107695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16" name="Google Shape;6316;p81"/>
            <p:cNvGrpSpPr/>
            <p:nvPr/>
          </p:nvGrpSpPr>
          <p:grpSpPr>
            <a:xfrm>
              <a:off x="1247707" y="1179665"/>
              <a:ext cx="80700" cy="1526144"/>
              <a:chOff x="1247707" y="1179665"/>
              <a:chExt cx="80700" cy="1526144"/>
            </a:xfrm>
          </p:grpSpPr>
          <p:sp>
            <p:nvSpPr>
              <p:cNvPr id="6317" name="Google Shape;6317;p81"/>
              <p:cNvSpPr/>
              <p:nvPr/>
            </p:nvSpPr>
            <p:spPr>
              <a:xfrm>
                <a:off x="124770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8" name="Google Shape;6318;p81"/>
              <p:cNvSpPr/>
              <p:nvPr/>
            </p:nvSpPr>
            <p:spPr>
              <a:xfrm>
                <a:off x="124770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9" name="Google Shape;6319;p81"/>
              <p:cNvSpPr/>
              <p:nvPr/>
            </p:nvSpPr>
            <p:spPr>
              <a:xfrm>
                <a:off x="124770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0" name="Google Shape;6320;p81"/>
              <p:cNvSpPr/>
              <p:nvPr/>
            </p:nvSpPr>
            <p:spPr>
              <a:xfrm>
                <a:off x="1247707" y="166175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1" name="Google Shape;6321;p81"/>
              <p:cNvSpPr/>
              <p:nvPr/>
            </p:nvSpPr>
            <p:spPr>
              <a:xfrm>
                <a:off x="1247707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2" name="Google Shape;6322;p81"/>
              <p:cNvSpPr/>
              <p:nvPr/>
            </p:nvSpPr>
            <p:spPr>
              <a:xfrm>
                <a:off x="1247707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3" name="Google Shape;6323;p81"/>
              <p:cNvSpPr/>
              <p:nvPr/>
            </p:nvSpPr>
            <p:spPr>
              <a:xfrm>
                <a:off x="124770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4" name="Google Shape;6324;p81"/>
              <p:cNvSpPr/>
              <p:nvPr/>
            </p:nvSpPr>
            <p:spPr>
              <a:xfrm>
                <a:off x="124770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5" name="Google Shape;6325;p81"/>
              <p:cNvSpPr/>
              <p:nvPr/>
            </p:nvSpPr>
            <p:spPr>
              <a:xfrm>
                <a:off x="124770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6" name="Google Shape;6326;p81"/>
              <p:cNvSpPr/>
              <p:nvPr/>
            </p:nvSpPr>
            <p:spPr>
              <a:xfrm>
                <a:off x="124770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27" name="Google Shape;6327;p81"/>
            <p:cNvGrpSpPr/>
            <p:nvPr/>
          </p:nvGrpSpPr>
          <p:grpSpPr>
            <a:xfrm>
              <a:off x="1421567" y="1179665"/>
              <a:ext cx="80700" cy="1526144"/>
              <a:chOff x="1421567" y="1179665"/>
              <a:chExt cx="80700" cy="1526144"/>
            </a:xfrm>
          </p:grpSpPr>
          <p:sp>
            <p:nvSpPr>
              <p:cNvPr id="6328" name="Google Shape;6328;p81"/>
              <p:cNvSpPr/>
              <p:nvPr/>
            </p:nvSpPr>
            <p:spPr>
              <a:xfrm>
                <a:off x="142156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9" name="Google Shape;6329;p81"/>
              <p:cNvSpPr/>
              <p:nvPr/>
            </p:nvSpPr>
            <p:spPr>
              <a:xfrm>
                <a:off x="142156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0" name="Google Shape;6330;p81"/>
              <p:cNvSpPr/>
              <p:nvPr/>
            </p:nvSpPr>
            <p:spPr>
              <a:xfrm>
                <a:off x="142156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1" name="Google Shape;6331;p81"/>
              <p:cNvSpPr/>
              <p:nvPr/>
            </p:nvSpPr>
            <p:spPr>
              <a:xfrm>
                <a:off x="142156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2" name="Google Shape;6332;p81"/>
              <p:cNvSpPr/>
              <p:nvPr/>
            </p:nvSpPr>
            <p:spPr>
              <a:xfrm>
                <a:off x="142156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3" name="Google Shape;6333;p81"/>
              <p:cNvSpPr/>
              <p:nvPr/>
            </p:nvSpPr>
            <p:spPr>
              <a:xfrm>
                <a:off x="142156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4" name="Google Shape;6334;p81"/>
              <p:cNvSpPr/>
              <p:nvPr/>
            </p:nvSpPr>
            <p:spPr>
              <a:xfrm>
                <a:off x="1421567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5" name="Google Shape;6335;p81"/>
              <p:cNvSpPr/>
              <p:nvPr/>
            </p:nvSpPr>
            <p:spPr>
              <a:xfrm>
                <a:off x="1421567" y="2303717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6" name="Google Shape;6336;p81"/>
              <p:cNvSpPr/>
              <p:nvPr/>
            </p:nvSpPr>
            <p:spPr>
              <a:xfrm>
                <a:off x="142156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7" name="Google Shape;6337;p81"/>
              <p:cNvSpPr/>
              <p:nvPr/>
            </p:nvSpPr>
            <p:spPr>
              <a:xfrm>
                <a:off x="142156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38" name="Google Shape;6338;p81"/>
            <p:cNvGrpSpPr/>
            <p:nvPr/>
          </p:nvGrpSpPr>
          <p:grpSpPr>
            <a:xfrm>
              <a:off x="1592327" y="1179665"/>
              <a:ext cx="80700" cy="1526144"/>
              <a:chOff x="1592327" y="1179665"/>
              <a:chExt cx="80700" cy="1526144"/>
            </a:xfrm>
          </p:grpSpPr>
          <p:sp>
            <p:nvSpPr>
              <p:cNvPr id="6339" name="Google Shape;6339;p81"/>
              <p:cNvSpPr/>
              <p:nvPr/>
            </p:nvSpPr>
            <p:spPr>
              <a:xfrm>
                <a:off x="159232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0" name="Google Shape;6340;p81"/>
              <p:cNvSpPr/>
              <p:nvPr/>
            </p:nvSpPr>
            <p:spPr>
              <a:xfrm>
                <a:off x="159232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1" name="Google Shape;6341;p81"/>
              <p:cNvSpPr/>
              <p:nvPr/>
            </p:nvSpPr>
            <p:spPr>
              <a:xfrm>
                <a:off x="159232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2" name="Google Shape;6342;p81"/>
              <p:cNvSpPr/>
              <p:nvPr/>
            </p:nvSpPr>
            <p:spPr>
              <a:xfrm>
                <a:off x="159232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3" name="Google Shape;6343;p81"/>
              <p:cNvSpPr/>
              <p:nvPr/>
            </p:nvSpPr>
            <p:spPr>
              <a:xfrm>
                <a:off x="159232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4" name="Google Shape;6344;p81"/>
              <p:cNvSpPr/>
              <p:nvPr/>
            </p:nvSpPr>
            <p:spPr>
              <a:xfrm>
                <a:off x="159232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5" name="Google Shape;6345;p81"/>
              <p:cNvSpPr/>
              <p:nvPr/>
            </p:nvSpPr>
            <p:spPr>
              <a:xfrm>
                <a:off x="159232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6" name="Google Shape;6346;p81"/>
              <p:cNvSpPr/>
              <p:nvPr/>
            </p:nvSpPr>
            <p:spPr>
              <a:xfrm>
                <a:off x="159232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7" name="Google Shape;6347;p81"/>
              <p:cNvSpPr/>
              <p:nvPr/>
            </p:nvSpPr>
            <p:spPr>
              <a:xfrm>
                <a:off x="159232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8" name="Google Shape;6348;p81"/>
              <p:cNvSpPr/>
              <p:nvPr/>
            </p:nvSpPr>
            <p:spPr>
              <a:xfrm>
                <a:off x="159232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49" name="Google Shape;6349;p81"/>
            <p:cNvGrpSpPr/>
            <p:nvPr/>
          </p:nvGrpSpPr>
          <p:grpSpPr>
            <a:xfrm>
              <a:off x="1766187" y="1179665"/>
              <a:ext cx="80700" cy="1526144"/>
              <a:chOff x="1766187" y="1179665"/>
              <a:chExt cx="80700" cy="1526144"/>
            </a:xfrm>
          </p:grpSpPr>
          <p:sp>
            <p:nvSpPr>
              <p:cNvPr id="6350" name="Google Shape;6350;p81"/>
              <p:cNvSpPr/>
              <p:nvPr/>
            </p:nvSpPr>
            <p:spPr>
              <a:xfrm>
                <a:off x="176618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1" name="Google Shape;6351;p81"/>
              <p:cNvSpPr/>
              <p:nvPr/>
            </p:nvSpPr>
            <p:spPr>
              <a:xfrm>
                <a:off x="176618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2" name="Google Shape;6352;p81"/>
              <p:cNvSpPr/>
              <p:nvPr/>
            </p:nvSpPr>
            <p:spPr>
              <a:xfrm>
                <a:off x="176618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3" name="Google Shape;6353;p81"/>
              <p:cNvSpPr/>
              <p:nvPr/>
            </p:nvSpPr>
            <p:spPr>
              <a:xfrm>
                <a:off x="176618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4" name="Google Shape;6354;p81"/>
              <p:cNvSpPr/>
              <p:nvPr/>
            </p:nvSpPr>
            <p:spPr>
              <a:xfrm>
                <a:off x="176618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5" name="Google Shape;6355;p81"/>
              <p:cNvSpPr/>
              <p:nvPr/>
            </p:nvSpPr>
            <p:spPr>
              <a:xfrm>
                <a:off x="176618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6" name="Google Shape;6356;p81"/>
              <p:cNvSpPr/>
              <p:nvPr/>
            </p:nvSpPr>
            <p:spPr>
              <a:xfrm>
                <a:off x="1766187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7" name="Google Shape;6357;p81"/>
              <p:cNvSpPr/>
              <p:nvPr/>
            </p:nvSpPr>
            <p:spPr>
              <a:xfrm>
                <a:off x="1766187" y="2303717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8" name="Google Shape;6358;p81"/>
              <p:cNvSpPr/>
              <p:nvPr/>
            </p:nvSpPr>
            <p:spPr>
              <a:xfrm>
                <a:off x="1766187" y="2464413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9" name="Google Shape;6359;p81"/>
              <p:cNvSpPr/>
              <p:nvPr/>
            </p:nvSpPr>
            <p:spPr>
              <a:xfrm>
                <a:off x="176618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60" name="Google Shape;6360;p81"/>
            <p:cNvGrpSpPr/>
            <p:nvPr/>
          </p:nvGrpSpPr>
          <p:grpSpPr>
            <a:xfrm>
              <a:off x="1936935" y="1179665"/>
              <a:ext cx="80700" cy="1526144"/>
              <a:chOff x="1936935" y="1179665"/>
              <a:chExt cx="80700" cy="1526144"/>
            </a:xfrm>
          </p:grpSpPr>
          <p:sp>
            <p:nvSpPr>
              <p:cNvPr id="6361" name="Google Shape;6361;p81"/>
              <p:cNvSpPr/>
              <p:nvPr/>
            </p:nvSpPr>
            <p:spPr>
              <a:xfrm>
                <a:off x="193693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2" name="Google Shape;6362;p81"/>
              <p:cNvSpPr/>
              <p:nvPr/>
            </p:nvSpPr>
            <p:spPr>
              <a:xfrm>
                <a:off x="193693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3" name="Google Shape;6363;p81"/>
              <p:cNvSpPr/>
              <p:nvPr/>
            </p:nvSpPr>
            <p:spPr>
              <a:xfrm>
                <a:off x="193693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4" name="Google Shape;6364;p81"/>
              <p:cNvSpPr/>
              <p:nvPr/>
            </p:nvSpPr>
            <p:spPr>
              <a:xfrm>
                <a:off x="193693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5" name="Google Shape;6365;p81"/>
              <p:cNvSpPr/>
              <p:nvPr/>
            </p:nvSpPr>
            <p:spPr>
              <a:xfrm>
                <a:off x="1936935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6" name="Google Shape;6366;p81"/>
              <p:cNvSpPr/>
              <p:nvPr/>
            </p:nvSpPr>
            <p:spPr>
              <a:xfrm>
                <a:off x="193693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7" name="Google Shape;6367;p81"/>
              <p:cNvSpPr/>
              <p:nvPr/>
            </p:nvSpPr>
            <p:spPr>
              <a:xfrm>
                <a:off x="193693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8" name="Google Shape;6368;p81"/>
              <p:cNvSpPr/>
              <p:nvPr/>
            </p:nvSpPr>
            <p:spPr>
              <a:xfrm>
                <a:off x="193693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9" name="Google Shape;6369;p81"/>
              <p:cNvSpPr/>
              <p:nvPr/>
            </p:nvSpPr>
            <p:spPr>
              <a:xfrm>
                <a:off x="193693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0" name="Google Shape;6370;p81"/>
              <p:cNvSpPr/>
              <p:nvPr/>
            </p:nvSpPr>
            <p:spPr>
              <a:xfrm>
                <a:off x="193693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71" name="Google Shape;6371;p81"/>
            <p:cNvGrpSpPr/>
            <p:nvPr/>
          </p:nvGrpSpPr>
          <p:grpSpPr>
            <a:xfrm>
              <a:off x="2110795" y="1179665"/>
              <a:ext cx="80700" cy="1526144"/>
              <a:chOff x="2110795" y="1179665"/>
              <a:chExt cx="80700" cy="1526144"/>
            </a:xfrm>
          </p:grpSpPr>
          <p:sp>
            <p:nvSpPr>
              <p:cNvPr id="6372" name="Google Shape;6372;p81"/>
              <p:cNvSpPr/>
              <p:nvPr/>
            </p:nvSpPr>
            <p:spPr>
              <a:xfrm>
                <a:off x="211079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3" name="Google Shape;6373;p81"/>
              <p:cNvSpPr/>
              <p:nvPr/>
            </p:nvSpPr>
            <p:spPr>
              <a:xfrm>
                <a:off x="211079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4" name="Google Shape;6374;p81"/>
              <p:cNvSpPr/>
              <p:nvPr/>
            </p:nvSpPr>
            <p:spPr>
              <a:xfrm>
                <a:off x="211079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5" name="Google Shape;6375;p81"/>
              <p:cNvSpPr/>
              <p:nvPr/>
            </p:nvSpPr>
            <p:spPr>
              <a:xfrm>
                <a:off x="211079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6" name="Google Shape;6376;p81"/>
              <p:cNvSpPr/>
              <p:nvPr/>
            </p:nvSpPr>
            <p:spPr>
              <a:xfrm>
                <a:off x="2110795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7" name="Google Shape;6377;p81"/>
              <p:cNvSpPr/>
              <p:nvPr/>
            </p:nvSpPr>
            <p:spPr>
              <a:xfrm>
                <a:off x="211079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8" name="Google Shape;6378;p81"/>
              <p:cNvSpPr/>
              <p:nvPr/>
            </p:nvSpPr>
            <p:spPr>
              <a:xfrm>
                <a:off x="211079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9" name="Google Shape;6379;p81"/>
              <p:cNvSpPr/>
              <p:nvPr/>
            </p:nvSpPr>
            <p:spPr>
              <a:xfrm>
                <a:off x="211079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0" name="Google Shape;6380;p81"/>
              <p:cNvSpPr/>
              <p:nvPr/>
            </p:nvSpPr>
            <p:spPr>
              <a:xfrm>
                <a:off x="211079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1" name="Google Shape;6381;p81"/>
              <p:cNvSpPr/>
              <p:nvPr/>
            </p:nvSpPr>
            <p:spPr>
              <a:xfrm>
                <a:off x="211079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82" name="Google Shape;6382;p81"/>
            <p:cNvGrpSpPr/>
            <p:nvPr/>
          </p:nvGrpSpPr>
          <p:grpSpPr>
            <a:xfrm>
              <a:off x="2284655" y="1179665"/>
              <a:ext cx="80700" cy="1526144"/>
              <a:chOff x="2284655" y="1179665"/>
              <a:chExt cx="80700" cy="1526144"/>
            </a:xfrm>
          </p:grpSpPr>
          <p:sp>
            <p:nvSpPr>
              <p:cNvPr id="6383" name="Google Shape;6383;p81"/>
              <p:cNvSpPr/>
              <p:nvPr/>
            </p:nvSpPr>
            <p:spPr>
              <a:xfrm>
                <a:off x="228465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4" name="Google Shape;6384;p81"/>
              <p:cNvSpPr/>
              <p:nvPr/>
            </p:nvSpPr>
            <p:spPr>
              <a:xfrm>
                <a:off x="228465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5" name="Google Shape;6385;p81"/>
              <p:cNvSpPr/>
              <p:nvPr/>
            </p:nvSpPr>
            <p:spPr>
              <a:xfrm>
                <a:off x="228465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6" name="Google Shape;6386;p81"/>
              <p:cNvSpPr/>
              <p:nvPr/>
            </p:nvSpPr>
            <p:spPr>
              <a:xfrm>
                <a:off x="228465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7" name="Google Shape;6387;p81"/>
              <p:cNvSpPr/>
              <p:nvPr/>
            </p:nvSpPr>
            <p:spPr>
              <a:xfrm>
                <a:off x="2284655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8" name="Google Shape;6388;p81"/>
              <p:cNvSpPr/>
              <p:nvPr/>
            </p:nvSpPr>
            <p:spPr>
              <a:xfrm>
                <a:off x="2284655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9" name="Google Shape;6389;p81"/>
              <p:cNvSpPr/>
              <p:nvPr/>
            </p:nvSpPr>
            <p:spPr>
              <a:xfrm>
                <a:off x="228465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0" name="Google Shape;6390;p81"/>
              <p:cNvSpPr/>
              <p:nvPr/>
            </p:nvSpPr>
            <p:spPr>
              <a:xfrm>
                <a:off x="228465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1" name="Google Shape;6391;p81"/>
              <p:cNvSpPr/>
              <p:nvPr/>
            </p:nvSpPr>
            <p:spPr>
              <a:xfrm>
                <a:off x="228465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2" name="Google Shape;6392;p81"/>
              <p:cNvSpPr/>
              <p:nvPr/>
            </p:nvSpPr>
            <p:spPr>
              <a:xfrm>
                <a:off x="228465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93" name="Google Shape;6393;p81"/>
          <p:cNvGrpSpPr/>
          <p:nvPr/>
        </p:nvGrpSpPr>
        <p:grpSpPr>
          <a:xfrm>
            <a:off x="2623904" y="1198803"/>
            <a:ext cx="1364248" cy="1102133"/>
            <a:chOff x="2623904" y="1198803"/>
            <a:chExt cx="1364248" cy="1102133"/>
          </a:xfrm>
        </p:grpSpPr>
        <p:grpSp>
          <p:nvGrpSpPr>
            <p:cNvPr id="6394" name="Google Shape;6394;p81"/>
            <p:cNvGrpSpPr/>
            <p:nvPr/>
          </p:nvGrpSpPr>
          <p:grpSpPr>
            <a:xfrm>
              <a:off x="2623907" y="1198803"/>
              <a:ext cx="1364245" cy="273000"/>
              <a:chOff x="2623907" y="1198803"/>
              <a:chExt cx="1364245" cy="273000"/>
            </a:xfrm>
          </p:grpSpPr>
          <p:sp>
            <p:nvSpPr>
              <p:cNvPr id="6395" name="Google Shape;6395;p81"/>
              <p:cNvSpPr/>
              <p:nvPr/>
            </p:nvSpPr>
            <p:spPr>
              <a:xfrm>
                <a:off x="2623907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6" name="Google Shape;6396;p81"/>
              <p:cNvSpPr/>
              <p:nvPr/>
            </p:nvSpPr>
            <p:spPr>
              <a:xfrm>
                <a:off x="2896718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7" name="Google Shape;6397;p81"/>
              <p:cNvSpPr/>
              <p:nvPr/>
            </p:nvSpPr>
            <p:spPr>
              <a:xfrm>
                <a:off x="3169529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8" name="Google Shape;6398;p81"/>
              <p:cNvSpPr/>
              <p:nvPr/>
            </p:nvSpPr>
            <p:spPr>
              <a:xfrm>
                <a:off x="3442341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9" name="Google Shape;6399;p81"/>
              <p:cNvSpPr/>
              <p:nvPr/>
            </p:nvSpPr>
            <p:spPr>
              <a:xfrm>
                <a:off x="3715152" y="1198803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00" name="Google Shape;6400;p81"/>
            <p:cNvGrpSpPr/>
            <p:nvPr/>
          </p:nvGrpSpPr>
          <p:grpSpPr>
            <a:xfrm>
              <a:off x="2623904" y="1476964"/>
              <a:ext cx="1364245" cy="273000"/>
              <a:chOff x="2623904" y="1476964"/>
              <a:chExt cx="1364245" cy="273000"/>
            </a:xfrm>
          </p:grpSpPr>
          <p:sp>
            <p:nvSpPr>
              <p:cNvPr id="6401" name="Google Shape;6401;p81"/>
              <p:cNvSpPr/>
              <p:nvPr/>
            </p:nvSpPr>
            <p:spPr>
              <a:xfrm>
                <a:off x="2623904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2" name="Google Shape;6402;p81"/>
              <p:cNvSpPr/>
              <p:nvPr/>
            </p:nvSpPr>
            <p:spPr>
              <a:xfrm>
                <a:off x="2896716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3" name="Google Shape;6403;p81"/>
              <p:cNvSpPr/>
              <p:nvPr/>
            </p:nvSpPr>
            <p:spPr>
              <a:xfrm>
                <a:off x="3169527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4" name="Google Shape;6404;p81"/>
              <p:cNvSpPr/>
              <p:nvPr/>
            </p:nvSpPr>
            <p:spPr>
              <a:xfrm>
                <a:off x="3442338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5" name="Google Shape;6405;p81"/>
              <p:cNvSpPr/>
              <p:nvPr/>
            </p:nvSpPr>
            <p:spPr>
              <a:xfrm>
                <a:off x="3715149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06" name="Google Shape;6406;p81"/>
            <p:cNvGrpSpPr/>
            <p:nvPr/>
          </p:nvGrpSpPr>
          <p:grpSpPr>
            <a:xfrm>
              <a:off x="2623907" y="1749775"/>
              <a:ext cx="1364245" cy="273000"/>
              <a:chOff x="2623907" y="1749775"/>
              <a:chExt cx="1364245" cy="273000"/>
            </a:xfrm>
          </p:grpSpPr>
          <p:sp>
            <p:nvSpPr>
              <p:cNvPr id="6407" name="Google Shape;6407;p81"/>
              <p:cNvSpPr/>
              <p:nvPr/>
            </p:nvSpPr>
            <p:spPr>
              <a:xfrm>
                <a:off x="2623907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8" name="Google Shape;6408;p81"/>
              <p:cNvSpPr/>
              <p:nvPr/>
            </p:nvSpPr>
            <p:spPr>
              <a:xfrm>
                <a:off x="2896718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9" name="Google Shape;6409;p81"/>
              <p:cNvSpPr/>
              <p:nvPr/>
            </p:nvSpPr>
            <p:spPr>
              <a:xfrm>
                <a:off x="3169529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0" name="Google Shape;6410;p81"/>
              <p:cNvSpPr/>
              <p:nvPr/>
            </p:nvSpPr>
            <p:spPr>
              <a:xfrm>
                <a:off x="3442341" y="1749775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1" name="Google Shape;6411;p81"/>
              <p:cNvSpPr/>
              <p:nvPr/>
            </p:nvSpPr>
            <p:spPr>
              <a:xfrm>
                <a:off x="3715152" y="1749775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12" name="Google Shape;6412;p81"/>
            <p:cNvGrpSpPr/>
            <p:nvPr/>
          </p:nvGrpSpPr>
          <p:grpSpPr>
            <a:xfrm>
              <a:off x="2623904" y="2027936"/>
              <a:ext cx="1364245" cy="273000"/>
              <a:chOff x="2623904" y="2027936"/>
              <a:chExt cx="1364245" cy="273000"/>
            </a:xfrm>
          </p:grpSpPr>
          <p:sp>
            <p:nvSpPr>
              <p:cNvPr id="6413" name="Google Shape;6413;p81"/>
              <p:cNvSpPr/>
              <p:nvPr/>
            </p:nvSpPr>
            <p:spPr>
              <a:xfrm>
                <a:off x="2623904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4" name="Google Shape;6414;p81"/>
              <p:cNvSpPr/>
              <p:nvPr/>
            </p:nvSpPr>
            <p:spPr>
              <a:xfrm>
                <a:off x="2896716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5" name="Google Shape;6415;p81"/>
              <p:cNvSpPr/>
              <p:nvPr/>
            </p:nvSpPr>
            <p:spPr>
              <a:xfrm>
                <a:off x="3169527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6" name="Google Shape;6416;p81"/>
              <p:cNvSpPr/>
              <p:nvPr/>
            </p:nvSpPr>
            <p:spPr>
              <a:xfrm>
                <a:off x="3442338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7" name="Google Shape;6417;p81"/>
              <p:cNvSpPr/>
              <p:nvPr/>
            </p:nvSpPr>
            <p:spPr>
              <a:xfrm>
                <a:off x="3715149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18" name="Google Shape;6418;p81"/>
          <p:cNvGrpSpPr/>
          <p:nvPr/>
        </p:nvGrpSpPr>
        <p:grpSpPr>
          <a:xfrm>
            <a:off x="2613365" y="2657876"/>
            <a:ext cx="1387541" cy="159124"/>
            <a:chOff x="3200660" y="2180272"/>
            <a:chExt cx="2563824" cy="378237"/>
          </a:xfrm>
        </p:grpSpPr>
        <p:sp>
          <p:nvSpPr>
            <p:cNvPr id="6419" name="Google Shape;6419;p81"/>
            <p:cNvSpPr/>
            <p:nvPr/>
          </p:nvSpPr>
          <p:spPr>
            <a:xfrm>
              <a:off x="320066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22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2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81"/>
            <p:cNvSpPr/>
            <p:nvPr/>
          </p:nvSpPr>
          <p:spPr>
            <a:xfrm>
              <a:off x="3345104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81"/>
            <p:cNvSpPr/>
            <p:nvPr/>
          </p:nvSpPr>
          <p:spPr>
            <a:xfrm>
              <a:off x="3489548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1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81"/>
            <p:cNvSpPr/>
            <p:nvPr/>
          </p:nvSpPr>
          <p:spPr>
            <a:xfrm>
              <a:off x="3633992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21" y="1"/>
                  </a:moveTo>
                  <a:cubicBezTo>
                    <a:pt x="277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7" y="37890"/>
                    <a:pt x="621" y="37890"/>
                  </a:cubicBezTo>
                  <a:lnTo>
                    <a:pt x="7937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81"/>
            <p:cNvSpPr/>
            <p:nvPr/>
          </p:nvSpPr>
          <p:spPr>
            <a:xfrm>
              <a:off x="3778448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6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81"/>
            <p:cNvSpPr/>
            <p:nvPr/>
          </p:nvSpPr>
          <p:spPr>
            <a:xfrm>
              <a:off x="3922892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81"/>
            <p:cNvSpPr/>
            <p:nvPr/>
          </p:nvSpPr>
          <p:spPr>
            <a:xfrm>
              <a:off x="4067336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81"/>
            <p:cNvSpPr/>
            <p:nvPr/>
          </p:nvSpPr>
          <p:spPr>
            <a:xfrm>
              <a:off x="4211780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21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81"/>
            <p:cNvSpPr/>
            <p:nvPr/>
          </p:nvSpPr>
          <p:spPr>
            <a:xfrm>
              <a:off x="4356236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20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81"/>
            <p:cNvSpPr/>
            <p:nvPr/>
          </p:nvSpPr>
          <p:spPr>
            <a:xfrm>
              <a:off x="450068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6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81"/>
            <p:cNvSpPr/>
            <p:nvPr/>
          </p:nvSpPr>
          <p:spPr>
            <a:xfrm>
              <a:off x="4645124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7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7" y="37876"/>
                  </a:cubicBezTo>
                  <a:lnTo>
                    <a:pt x="7936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81"/>
            <p:cNvSpPr/>
            <p:nvPr/>
          </p:nvSpPr>
          <p:spPr>
            <a:xfrm>
              <a:off x="4789568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81"/>
            <p:cNvSpPr/>
            <p:nvPr/>
          </p:nvSpPr>
          <p:spPr>
            <a:xfrm>
              <a:off x="4934012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3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81"/>
            <p:cNvSpPr/>
            <p:nvPr/>
          </p:nvSpPr>
          <p:spPr>
            <a:xfrm>
              <a:off x="5078456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81"/>
            <p:cNvSpPr/>
            <p:nvPr/>
          </p:nvSpPr>
          <p:spPr>
            <a:xfrm>
              <a:off x="522290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81"/>
            <p:cNvSpPr/>
            <p:nvPr/>
          </p:nvSpPr>
          <p:spPr>
            <a:xfrm>
              <a:off x="5367343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07" y="37890"/>
                  </a:cubicBezTo>
                  <a:lnTo>
                    <a:pt x="7937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3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81"/>
            <p:cNvSpPr/>
            <p:nvPr/>
          </p:nvSpPr>
          <p:spPr>
            <a:xfrm>
              <a:off x="5511787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7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76"/>
                    <a:pt x="607" y="37876"/>
                  </a:cubicBezTo>
                  <a:lnTo>
                    <a:pt x="7923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81"/>
            <p:cNvSpPr/>
            <p:nvPr/>
          </p:nvSpPr>
          <p:spPr>
            <a:xfrm>
              <a:off x="5656231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07" y="1"/>
                  </a:moveTo>
                  <a:cubicBezTo>
                    <a:pt x="263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7" name="Google Shape;6437;p81"/>
          <p:cNvGrpSpPr/>
          <p:nvPr/>
        </p:nvGrpSpPr>
        <p:grpSpPr>
          <a:xfrm>
            <a:off x="2609890" y="2935640"/>
            <a:ext cx="1390502" cy="159625"/>
            <a:chOff x="3530150" y="2790075"/>
            <a:chExt cx="1962600" cy="225300"/>
          </a:xfrm>
        </p:grpSpPr>
        <p:sp>
          <p:nvSpPr>
            <p:cNvPr id="6438" name="Google Shape;6438;p81"/>
            <p:cNvSpPr/>
            <p:nvPr/>
          </p:nvSpPr>
          <p:spPr>
            <a:xfrm>
              <a:off x="3530150" y="2790075"/>
              <a:ext cx="1962600" cy="225300"/>
            </a:xfrm>
            <a:prstGeom prst="rect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81"/>
            <p:cNvSpPr/>
            <p:nvPr/>
          </p:nvSpPr>
          <p:spPr>
            <a:xfrm>
              <a:off x="3530150" y="2790075"/>
              <a:ext cx="1110000" cy="225300"/>
            </a:xfrm>
            <a:prstGeom prst="rect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40" name="Google Shape;6440;p81"/>
          <p:cNvGrpSpPr/>
          <p:nvPr/>
        </p:nvGrpSpPr>
        <p:grpSpPr>
          <a:xfrm>
            <a:off x="2609948" y="3213905"/>
            <a:ext cx="1411629" cy="154175"/>
            <a:chOff x="3558802" y="4011244"/>
            <a:chExt cx="1866000" cy="111600"/>
          </a:xfrm>
        </p:grpSpPr>
        <p:sp>
          <p:nvSpPr>
            <p:cNvPr id="6441" name="Google Shape;6441;p81"/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81"/>
            <p:cNvSpPr/>
            <p:nvPr/>
          </p:nvSpPr>
          <p:spPr>
            <a:xfrm rot="5400000" flipH="1">
              <a:off x="4157232" y="3412894"/>
              <a:ext cx="111600" cy="13083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43" name="Google Shape;6443;p81"/>
          <p:cNvGrpSpPr/>
          <p:nvPr/>
        </p:nvGrpSpPr>
        <p:grpSpPr>
          <a:xfrm>
            <a:off x="2610235" y="2419475"/>
            <a:ext cx="1383503" cy="119761"/>
            <a:chOff x="3465975" y="2270258"/>
            <a:chExt cx="1986364" cy="171947"/>
          </a:xfrm>
        </p:grpSpPr>
        <p:sp>
          <p:nvSpPr>
            <p:cNvPr id="6444" name="Google Shape;6444;p81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81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81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81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81"/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81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81"/>
            <p:cNvSpPr/>
            <p:nvPr/>
          </p:nvSpPr>
          <p:spPr>
            <a:xfrm rot="-5400000">
              <a:off x="5021230" y="2270258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81"/>
            <p:cNvSpPr/>
            <p:nvPr/>
          </p:nvSpPr>
          <p:spPr>
            <a:xfrm rot="-5400000">
              <a:off x="5280440" y="2270258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52" name="Google Shape;6452;p81"/>
          <p:cNvGrpSpPr/>
          <p:nvPr/>
        </p:nvGrpSpPr>
        <p:grpSpPr>
          <a:xfrm>
            <a:off x="2621243" y="3783248"/>
            <a:ext cx="1369531" cy="195460"/>
            <a:chOff x="723300" y="4253549"/>
            <a:chExt cx="2276482" cy="324900"/>
          </a:xfrm>
        </p:grpSpPr>
        <p:sp>
          <p:nvSpPr>
            <p:cNvPr id="6453" name="Google Shape;6453;p81"/>
            <p:cNvSpPr/>
            <p:nvPr/>
          </p:nvSpPr>
          <p:spPr>
            <a:xfrm>
              <a:off x="723300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81"/>
            <p:cNvSpPr/>
            <p:nvPr/>
          </p:nvSpPr>
          <p:spPr>
            <a:xfrm>
              <a:off x="1206995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81"/>
            <p:cNvSpPr/>
            <p:nvPr/>
          </p:nvSpPr>
          <p:spPr>
            <a:xfrm>
              <a:off x="1690691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81"/>
            <p:cNvSpPr/>
            <p:nvPr/>
          </p:nvSpPr>
          <p:spPr>
            <a:xfrm>
              <a:off x="2174386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81"/>
            <p:cNvSpPr/>
            <p:nvPr/>
          </p:nvSpPr>
          <p:spPr>
            <a:xfrm>
              <a:off x="2658082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58" name="Google Shape;6458;p81"/>
          <p:cNvGrpSpPr/>
          <p:nvPr/>
        </p:nvGrpSpPr>
        <p:grpSpPr>
          <a:xfrm>
            <a:off x="2610803" y="3484489"/>
            <a:ext cx="1389066" cy="180119"/>
            <a:chOff x="705948" y="3788465"/>
            <a:chExt cx="2308953" cy="299400"/>
          </a:xfrm>
        </p:grpSpPr>
        <p:sp>
          <p:nvSpPr>
            <p:cNvPr id="6459" name="Google Shape;6459;p81"/>
            <p:cNvSpPr/>
            <p:nvPr/>
          </p:nvSpPr>
          <p:spPr>
            <a:xfrm>
              <a:off x="705948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81"/>
            <p:cNvSpPr/>
            <p:nvPr/>
          </p:nvSpPr>
          <p:spPr>
            <a:xfrm>
              <a:off x="1209923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81"/>
            <p:cNvSpPr/>
            <p:nvPr/>
          </p:nvSpPr>
          <p:spPr>
            <a:xfrm>
              <a:off x="1713905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81"/>
            <p:cNvSpPr/>
            <p:nvPr/>
          </p:nvSpPr>
          <p:spPr>
            <a:xfrm>
              <a:off x="2189639" y="3788465"/>
              <a:ext cx="335400" cy="299400"/>
            </a:xfrm>
            <a:prstGeom prst="heart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81"/>
            <p:cNvSpPr/>
            <p:nvPr/>
          </p:nvSpPr>
          <p:spPr>
            <a:xfrm>
              <a:off x="2679500" y="3788465"/>
              <a:ext cx="335400" cy="299400"/>
            </a:xfrm>
            <a:prstGeom prst="heart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4" name="Google Shape;6464;p81"/>
          <p:cNvGrpSpPr/>
          <p:nvPr/>
        </p:nvGrpSpPr>
        <p:grpSpPr>
          <a:xfrm>
            <a:off x="4207794" y="2088443"/>
            <a:ext cx="1433821" cy="191501"/>
            <a:chOff x="4273350" y="2088443"/>
            <a:chExt cx="1433821" cy="191501"/>
          </a:xfrm>
        </p:grpSpPr>
        <p:grpSp>
          <p:nvGrpSpPr>
            <p:cNvPr id="6465" name="Google Shape;6465;p81"/>
            <p:cNvGrpSpPr/>
            <p:nvPr/>
          </p:nvGrpSpPr>
          <p:grpSpPr>
            <a:xfrm>
              <a:off x="4273350" y="2088443"/>
              <a:ext cx="1433821" cy="0"/>
              <a:chOff x="5224975" y="2962250"/>
              <a:chExt cx="1544400" cy="0"/>
            </a:xfrm>
          </p:grpSpPr>
          <p:cxnSp>
            <p:nvCxnSpPr>
              <p:cNvPr id="6466" name="Google Shape;6466;p81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67" name="Google Shape;6467;p81"/>
              <p:cNvCxnSpPr/>
              <p:nvPr/>
            </p:nvCxnSpPr>
            <p:spPr>
              <a:xfrm>
                <a:off x="5225150" y="2962250"/>
                <a:ext cx="453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994A9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6468" name="Google Shape;6468;p81"/>
            <p:cNvGrpSpPr/>
            <p:nvPr/>
          </p:nvGrpSpPr>
          <p:grpSpPr>
            <a:xfrm>
              <a:off x="4273350" y="2279944"/>
              <a:ext cx="1433821" cy="0"/>
              <a:chOff x="5224975" y="2962250"/>
              <a:chExt cx="1544400" cy="0"/>
            </a:xfrm>
          </p:grpSpPr>
          <p:cxnSp>
            <p:nvCxnSpPr>
              <p:cNvPr id="6469" name="Google Shape;6469;p81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70" name="Google Shape;6470;p81"/>
              <p:cNvCxnSpPr/>
              <p:nvPr/>
            </p:nvCxnSpPr>
            <p:spPr>
              <a:xfrm>
                <a:off x="5225150" y="2962250"/>
                <a:ext cx="9987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994A9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6471" name="Google Shape;6471;p81"/>
          <p:cNvGrpSpPr/>
          <p:nvPr/>
        </p:nvGrpSpPr>
        <p:grpSpPr>
          <a:xfrm>
            <a:off x="2658741" y="4097347"/>
            <a:ext cx="1304609" cy="294074"/>
            <a:chOff x="2658741" y="4097347"/>
            <a:chExt cx="1304609" cy="294074"/>
          </a:xfrm>
        </p:grpSpPr>
        <p:grpSp>
          <p:nvGrpSpPr>
            <p:cNvPr id="6472" name="Google Shape;6472;p81"/>
            <p:cNvGrpSpPr/>
            <p:nvPr/>
          </p:nvGrpSpPr>
          <p:grpSpPr>
            <a:xfrm>
              <a:off x="2658741" y="4097347"/>
              <a:ext cx="118572" cy="294074"/>
              <a:chOff x="3343310" y="4475555"/>
              <a:chExt cx="127717" cy="316753"/>
            </a:xfrm>
          </p:grpSpPr>
          <p:sp>
            <p:nvSpPr>
              <p:cNvPr id="6473" name="Google Shape;6473;p81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avLst/>
                <a:gdLst/>
                <a:ahLst/>
                <a:cxnLst/>
                <a:rect l="l" t="t" r="r" b="b"/>
                <a:pathLst>
                  <a:path w="77995" h="156544" extrusionOk="0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4" name="Google Shape;6474;p81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avLst/>
                <a:gdLst/>
                <a:ahLst/>
                <a:cxnLst/>
                <a:rect l="l" t="t" r="r" b="b"/>
                <a:pathLst>
                  <a:path w="31871" h="31838" extrusionOk="0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75" name="Google Shape;6475;p81"/>
            <p:cNvGrpSpPr/>
            <p:nvPr/>
          </p:nvGrpSpPr>
          <p:grpSpPr>
            <a:xfrm>
              <a:off x="3815519" y="4098388"/>
              <a:ext cx="147831" cy="291991"/>
              <a:chOff x="3527539" y="4476677"/>
              <a:chExt cx="159232" cy="314510"/>
            </a:xfrm>
          </p:grpSpPr>
          <p:sp>
            <p:nvSpPr>
              <p:cNvPr id="6476" name="Google Shape;6476;p81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7" name="Google Shape;6477;p81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78" name="Google Shape;6478;p81"/>
            <p:cNvGrpSpPr/>
            <p:nvPr/>
          </p:nvGrpSpPr>
          <p:grpSpPr>
            <a:xfrm>
              <a:off x="3511696" y="4098388"/>
              <a:ext cx="147831" cy="291991"/>
              <a:chOff x="3527539" y="4476677"/>
              <a:chExt cx="159232" cy="314510"/>
            </a:xfrm>
          </p:grpSpPr>
          <p:sp>
            <p:nvSpPr>
              <p:cNvPr id="6479" name="Google Shape;6479;p81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0" name="Google Shape;6480;p81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81" name="Google Shape;6481;p81"/>
            <p:cNvGrpSpPr/>
            <p:nvPr/>
          </p:nvGrpSpPr>
          <p:grpSpPr>
            <a:xfrm>
              <a:off x="3207874" y="4098388"/>
              <a:ext cx="147831" cy="291991"/>
              <a:chOff x="3527539" y="4476677"/>
              <a:chExt cx="159232" cy="314510"/>
            </a:xfrm>
          </p:grpSpPr>
          <p:sp>
            <p:nvSpPr>
              <p:cNvPr id="6482" name="Google Shape;6482;p81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3" name="Google Shape;6483;p81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84" name="Google Shape;6484;p81"/>
            <p:cNvGrpSpPr/>
            <p:nvPr/>
          </p:nvGrpSpPr>
          <p:grpSpPr>
            <a:xfrm>
              <a:off x="2933305" y="4097347"/>
              <a:ext cx="118572" cy="294074"/>
              <a:chOff x="3343310" y="4475555"/>
              <a:chExt cx="127717" cy="316753"/>
            </a:xfrm>
          </p:grpSpPr>
          <p:sp>
            <p:nvSpPr>
              <p:cNvPr id="6485" name="Google Shape;6485;p81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avLst/>
                <a:gdLst/>
                <a:ahLst/>
                <a:cxnLst/>
                <a:rect l="l" t="t" r="r" b="b"/>
                <a:pathLst>
                  <a:path w="77995" h="156544" extrusionOk="0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6" name="Google Shape;6486;p81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avLst/>
                <a:gdLst/>
                <a:ahLst/>
                <a:cxnLst/>
                <a:rect l="l" t="t" r="r" b="b"/>
                <a:pathLst>
                  <a:path w="31871" h="31838" extrusionOk="0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87" name="Google Shape;6487;p81"/>
          <p:cNvGrpSpPr/>
          <p:nvPr/>
        </p:nvGrpSpPr>
        <p:grpSpPr>
          <a:xfrm>
            <a:off x="4209349" y="1176041"/>
            <a:ext cx="1430711" cy="751237"/>
            <a:chOff x="5159450" y="1919950"/>
            <a:chExt cx="1541050" cy="862500"/>
          </a:xfrm>
        </p:grpSpPr>
        <p:sp>
          <p:nvSpPr>
            <p:cNvPr id="6488" name="Google Shape;6488;p81"/>
            <p:cNvSpPr/>
            <p:nvPr/>
          </p:nvSpPr>
          <p:spPr>
            <a:xfrm>
              <a:off x="5216414" y="2060033"/>
              <a:ext cx="1436820" cy="600250"/>
            </a:xfrm>
            <a:custGeom>
              <a:avLst/>
              <a:gdLst/>
              <a:ahLst/>
              <a:cxnLst/>
              <a:rect l="l" t="t" r="r" b="b"/>
              <a:pathLst>
                <a:path w="165771" h="69253" extrusionOk="0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noFill/>
            <a:ln w="19050" cap="flat" cmpd="sng">
              <a:solidFill>
                <a:srgbClr val="5F7D95"/>
              </a:solidFill>
              <a:prstDash val="solid"/>
              <a:round/>
              <a:headEnd type="oval" w="med" len="med"/>
              <a:tailEnd type="oval" w="med" len="med"/>
            </a:ln>
          </p:spPr>
        </p:sp>
        <p:grpSp>
          <p:nvGrpSpPr>
            <p:cNvPr id="6489" name="Google Shape;6489;p81"/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</p:grpSpPr>
          <p:cxnSp>
            <p:nvCxnSpPr>
              <p:cNvPr id="6490" name="Google Shape;6490;p81"/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91" name="Google Shape;6491;p81"/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6492" name="Google Shape;6492;p81"/>
          <p:cNvGrpSpPr/>
          <p:nvPr/>
        </p:nvGrpSpPr>
        <p:grpSpPr>
          <a:xfrm>
            <a:off x="4257486" y="2439811"/>
            <a:ext cx="1334436" cy="967914"/>
            <a:chOff x="4294923" y="2439811"/>
            <a:chExt cx="1334436" cy="967914"/>
          </a:xfrm>
        </p:grpSpPr>
        <p:grpSp>
          <p:nvGrpSpPr>
            <p:cNvPr id="6493" name="Google Shape;6493;p81"/>
            <p:cNvGrpSpPr/>
            <p:nvPr/>
          </p:nvGrpSpPr>
          <p:grpSpPr>
            <a:xfrm>
              <a:off x="4960455" y="2469658"/>
              <a:ext cx="668904" cy="885524"/>
              <a:chOff x="4960455" y="2469658"/>
              <a:chExt cx="668904" cy="885524"/>
            </a:xfrm>
          </p:grpSpPr>
          <p:sp>
            <p:nvSpPr>
              <p:cNvPr id="6494" name="Google Shape;6494;p81"/>
              <p:cNvSpPr/>
              <p:nvPr/>
            </p:nvSpPr>
            <p:spPr>
              <a:xfrm>
                <a:off x="4960455" y="3257057"/>
                <a:ext cx="66890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5" name="Google Shape;6495;p81"/>
              <p:cNvSpPr/>
              <p:nvPr/>
            </p:nvSpPr>
            <p:spPr>
              <a:xfrm>
                <a:off x="4960455" y="3099584"/>
                <a:ext cx="66890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1" y="6285"/>
                    </a:lnTo>
                    <a:lnTo>
                      <a:pt x="42851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6" name="Google Shape;6496;p81"/>
              <p:cNvSpPr/>
              <p:nvPr/>
            </p:nvSpPr>
            <p:spPr>
              <a:xfrm>
                <a:off x="4960455" y="2942094"/>
                <a:ext cx="66890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7" name="Google Shape;6497;p81"/>
              <p:cNvSpPr/>
              <p:nvPr/>
            </p:nvSpPr>
            <p:spPr>
              <a:xfrm>
                <a:off x="4960455" y="2784621"/>
                <a:ext cx="61809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39596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39596" y="6285"/>
                    </a:lnTo>
                    <a:lnTo>
                      <a:pt x="39596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8" name="Google Shape;6498;p81"/>
              <p:cNvSpPr/>
              <p:nvPr/>
            </p:nvSpPr>
            <p:spPr>
              <a:xfrm>
                <a:off x="4960455" y="2627131"/>
                <a:ext cx="516519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33089" h="6287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33089" y="6286"/>
                    </a:lnTo>
                    <a:lnTo>
                      <a:pt x="33089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9" name="Google Shape;6499;p81"/>
              <p:cNvSpPr/>
              <p:nvPr/>
            </p:nvSpPr>
            <p:spPr>
              <a:xfrm>
                <a:off x="4960455" y="2469658"/>
                <a:ext cx="313293" cy="98078"/>
              </a:xfrm>
              <a:custGeom>
                <a:avLst/>
                <a:gdLst/>
                <a:ahLst/>
                <a:cxnLst/>
                <a:rect l="l" t="t" r="r" b="b"/>
                <a:pathLst>
                  <a:path w="20070" h="6283" extrusionOk="0">
                    <a:moveTo>
                      <a:pt x="0" y="1"/>
                    </a:moveTo>
                    <a:lnTo>
                      <a:pt x="0" y="6283"/>
                    </a:lnTo>
                    <a:lnTo>
                      <a:pt x="20069" y="6283"/>
                    </a:lnTo>
                    <a:lnTo>
                      <a:pt x="20069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00" name="Google Shape;6500;p81"/>
            <p:cNvGrpSpPr/>
            <p:nvPr/>
          </p:nvGrpSpPr>
          <p:grpSpPr>
            <a:xfrm>
              <a:off x="4294923" y="2469658"/>
              <a:ext cx="668951" cy="885524"/>
              <a:chOff x="4294923" y="2469658"/>
              <a:chExt cx="668951" cy="885524"/>
            </a:xfrm>
          </p:grpSpPr>
          <p:sp>
            <p:nvSpPr>
              <p:cNvPr id="6501" name="Google Shape;6501;p81"/>
              <p:cNvSpPr/>
              <p:nvPr/>
            </p:nvSpPr>
            <p:spPr>
              <a:xfrm>
                <a:off x="4294923" y="3257057"/>
                <a:ext cx="668951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2" name="Google Shape;6502;p81"/>
              <p:cNvSpPr/>
              <p:nvPr/>
            </p:nvSpPr>
            <p:spPr>
              <a:xfrm>
                <a:off x="4294923" y="3099584"/>
                <a:ext cx="668951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4" y="6285"/>
                    </a:lnTo>
                    <a:lnTo>
                      <a:pt x="4285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3" name="Google Shape;6503;p81"/>
              <p:cNvSpPr/>
              <p:nvPr/>
            </p:nvSpPr>
            <p:spPr>
              <a:xfrm>
                <a:off x="4294923" y="2942094"/>
                <a:ext cx="668951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4" name="Google Shape;6504;p81"/>
              <p:cNvSpPr/>
              <p:nvPr/>
            </p:nvSpPr>
            <p:spPr>
              <a:xfrm>
                <a:off x="4447355" y="2784621"/>
                <a:ext cx="516519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33089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33089" y="6285"/>
                    </a:lnTo>
                    <a:lnTo>
                      <a:pt x="3308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5" name="Google Shape;6505;p81"/>
              <p:cNvSpPr/>
              <p:nvPr/>
            </p:nvSpPr>
            <p:spPr>
              <a:xfrm>
                <a:off x="4548960" y="2627131"/>
                <a:ext cx="414914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26580" h="6287" extrusionOk="0">
                    <a:moveTo>
                      <a:pt x="1" y="1"/>
                    </a:moveTo>
                    <a:lnTo>
                      <a:pt x="1" y="6286"/>
                    </a:lnTo>
                    <a:lnTo>
                      <a:pt x="26580" y="6286"/>
                    </a:lnTo>
                    <a:lnTo>
                      <a:pt x="26580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6" name="Google Shape;6506;p81"/>
              <p:cNvSpPr/>
              <p:nvPr/>
            </p:nvSpPr>
            <p:spPr>
              <a:xfrm>
                <a:off x="4650534" y="2469658"/>
                <a:ext cx="313340" cy="98078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6283" extrusionOk="0">
                    <a:moveTo>
                      <a:pt x="1" y="1"/>
                    </a:moveTo>
                    <a:lnTo>
                      <a:pt x="1" y="6283"/>
                    </a:lnTo>
                    <a:lnTo>
                      <a:pt x="20073" y="6283"/>
                    </a:lnTo>
                    <a:lnTo>
                      <a:pt x="20073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07" name="Google Shape;6507;p81"/>
            <p:cNvSpPr/>
            <p:nvPr/>
          </p:nvSpPr>
          <p:spPr>
            <a:xfrm>
              <a:off x="4963437" y="2439811"/>
              <a:ext cx="16" cy="967914"/>
            </a:xfrm>
            <a:custGeom>
              <a:avLst/>
              <a:gdLst/>
              <a:ahLst/>
              <a:cxnLst/>
              <a:rect l="l" t="t" r="r" b="b"/>
              <a:pathLst>
                <a:path w="1" h="62006" fill="none" extrusionOk="0">
                  <a:moveTo>
                    <a:pt x="1" y="0"/>
                  </a:moveTo>
                  <a:lnTo>
                    <a:pt x="1" y="62006"/>
                  </a:lnTo>
                </a:path>
              </a:pathLst>
            </a:custGeom>
            <a:noFill/>
            <a:ln w="9525" cap="flat" cmpd="sng">
              <a:solidFill>
                <a:srgbClr val="F2F2F2"/>
              </a:solidFill>
              <a:prstDash val="solid"/>
              <a:miter lim="2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08" name="Google Shape;6508;p81"/>
          <p:cNvGrpSpPr/>
          <p:nvPr/>
        </p:nvGrpSpPr>
        <p:grpSpPr>
          <a:xfrm>
            <a:off x="4243690" y="3494256"/>
            <a:ext cx="1430949" cy="897289"/>
            <a:chOff x="4351371" y="3547942"/>
            <a:chExt cx="1345130" cy="843475"/>
          </a:xfrm>
        </p:grpSpPr>
        <p:grpSp>
          <p:nvGrpSpPr>
            <p:cNvPr id="6509" name="Google Shape;6509;p81"/>
            <p:cNvGrpSpPr/>
            <p:nvPr/>
          </p:nvGrpSpPr>
          <p:grpSpPr>
            <a:xfrm>
              <a:off x="4351371" y="4209917"/>
              <a:ext cx="1345130" cy="181500"/>
              <a:chOff x="4351371" y="4209917"/>
              <a:chExt cx="1345130" cy="181500"/>
            </a:xfrm>
          </p:grpSpPr>
          <p:sp>
            <p:nvSpPr>
              <p:cNvPr id="6510" name="Google Shape;6510;p81"/>
              <p:cNvSpPr/>
              <p:nvPr/>
            </p:nvSpPr>
            <p:spPr>
              <a:xfrm rot="10800000">
                <a:off x="4351371" y="4209917"/>
                <a:ext cx="1281600" cy="181500"/>
              </a:xfrm>
              <a:prstGeom prst="rect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511" name="Google Shape;6511;p81"/>
              <p:cNvCxnSpPr/>
              <p:nvPr/>
            </p:nvCxnSpPr>
            <p:spPr>
              <a:xfrm>
                <a:off x="5551000" y="4298797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512" name="Google Shape;6512;p81"/>
            <p:cNvGrpSpPr/>
            <p:nvPr/>
          </p:nvGrpSpPr>
          <p:grpSpPr>
            <a:xfrm>
              <a:off x="4403010" y="3985221"/>
              <a:ext cx="1109518" cy="181500"/>
              <a:chOff x="4403010" y="3985221"/>
              <a:chExt cx="1109518" cy="181500"/>
            </a:xfrm>
          </p:grpSpPr>
          <p:sp>
            <p:nvSpPr>
              <p:cNvPr id="6513" name="Google Shape;6513;p81"/>
              <p:cNvSpPr/>
              <p:nvPr/>
            </p:nvSpPr>
            <p:spPr>
              <a:xfrm rot="10800000">
                <a:off x="4471829" y="3985221"/>
                <a:ext cx="1040700" cy="181500"/>
              </a:xfrm>
              <a:prstGeom prst="rect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514" name="Google Shape;6514;p81"/>
              <p:cNvCxnSpPr/>
              <p:nvPr/>
            </p:nvCxnSpPr>
            <p:spPr>
              <a:xfrm>
                <a:off x="4403010" y="4075993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515" name="Google Shape;6515;p81"/>
            <p:cNvGrpSpPr/>
            <p:nvPr/>
          </p:nvGrpSpPr>
          <p:grpSpPr>
            <a:xfrm>
              <a:off x="4618704" y="3766582"/>
              <a:ext cx="807858" cy="181500"/>
              <a:chOff x="4618704" y="3766582"/>
              <a:chExt cx="807858" cy="181500"/>
            </a:xfrm>
          </p:grpSpPr>
          <p:sp>
            <p:nvSpPr>
              <p:cNvPr id="6516" name="Google Shape;6516;p81"/>
              <p:cNvSpPr/>
              <p:nvPr/>
            </p:nvSpPr>
            <p:spPr>
              <a:xfrm rot="10800000">
                <a:off x="4618704" y="3766582"/>
                <a:ext cx="747000" cy="181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517" name="Google Shape;6517;p81"/>
              <p:cNvCxnSpPr/>
              <p:nvPr/>
            </p:nvCxnSpPr>
            <p:spPr>
              <a:xfrm>
                <a:off x="5281062" y="3855291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518" name="Google Shape;6518;p81"/>
            <p:cNvGrpSpPr/>
            <p:nvPr/>
          </p:nvGrpSpPr>
          <p:grpSpPr>
            <a:xfrm>
              <a:off x="4735238" y="3547942"/>
              <a:ext cx="462839" cy="181500"/>
              <a:chOff x="4735238" y="3547942"/>
              <a:chExt cx="462839" cy="181500"/>
            </a:xfrm>
          </p:grpSpPr>
          <p:sp>
            <p:nvSpPr>
              <p:cNvPr id="6519" name="Google Shape;6519;p81"/>
              <p:cNvSpPr/>
              <p:nvPr/>
            </p:nvSpPr>
            <p:spPr>
              <a:xfrm rot="10800000">
                <a:off x="4786477" y="3547942"/>
                <a:ext cx="411600" cy="181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520" name="Google Shape;6520;p81"/>
              <p:cNvCxnSpPr/>
              <p:nvPr/>
            </p:nvCxnSpPr>
            <p:spPr>
              <a:xfrm>
                <a:off x="4735238" y="3636872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BAC8D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6521" name="Google Shape;6521;p81"/>
          <p:cNvGrpSpPr/>
          <p:nvPr/>
        </p:nvGrpSpPr>
        <p:grpSpPr>
          <a:xfrm>
            <a:off x="7420047" y="2429580"/>
            <a:ext cx="1020955" cy="928853"/>
            <a:chOff x="926675" y="238125"/>
            <a:chExt cx="5755100" cy="5232975"/>
          </a:xfrm>
        </p:grpSpPr>
        <p:sp>
          <p:nvSpPr>
            <p:cNvPr id="6522" name="Google Shape;6522;p81"/>
            <p:cNvSpPr/>
            <p:nvPr/>
          </p:nvSpPr>
          <p:spPr>
            <a:xfrm>
              <a:off x="2235475" y="2161100"/>
              <a:ext cx="3138650" cy="1012350"/>
            </a:xfrm>
            <a:custGeom>
              <a:avLst/>
              <a:gdLst/>
              <a:ahLst/>
              <a:cxnLst/>
              <a:rect l="l" t="t" r="r" b="b"/>
              <a:pathLst>
                <a:path w="125546" h="40494" extrusionOk="0">
                  <a:moveTo>
                    <a:pt x="22196" y="1"/>
                  </a:moveTo>
                  <a:lnTo>
                    <a:pt x="8133" y="25661"/>
                  </a:lnTo>
                  <a:lnTo>
                    <a:pt x="1" y="40494"/>
                  </a:lnTo>
                  <a:lnTo>
                    <a:pt x="125545" y="40494"/>
                  </a:lnTo>
                  <a:lnTo>
                    <a:pt x="117413" y="25661"/>
                  </a:lnTo>
                  <a:lnTo>
                    <a:pt x="103351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81"/>
            <p:cNvSpPr/>
            <p:nvPr/>
          </p:nvSpPr>
          <p:spPr>
            <a:xfrm>
              <a:off x="2825775" y="238125"/>
              <a:ext cx="1961900" cy="1850225"/>
            </a:xfrm>
            <a:custGeom>
              <a:avLst/>
              <a:gdLst/>
              <a:ahLst/>
              <a:cxnLst/>
              <a:rect l="l" t="t" r="r" b="b"/>
              <a:pathLst>
                <a:path w="78476" h="74009" extrusionOk="0">
                  <a:moveTo>
                    <a:pt x="39246" y="0"/>
                  </a:moveTo>
                  <a:lnTo>
                    <a:pt x="1" y="74009"/>
                  </a:lnTo>
                  <a:lnTo>
                    <a:pt x="78476" y="74009"/>
                  </a:lnTo>
                  <a:lnTo>
                    <a:pt x="3924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81"/>
            <p:cNvSpPr/>
            <p:nvPr/>
          </p:nvSpPr>
          <p:spPr>
            <a:xfrm>
              <a:off x="926675" y="4357100"/>
              <a:ext cx="5755100" cy="1114000"/>
            </a:xfrm>
            <a:custGeom>
              <a:avLst/>
              <a:gdLst/>
              <a:ahLst/>
              <a:cxnLst/>
              <a:rect l="l" t="t" r="r" b="b"/>
              <a:pathLst>
                <a:path w="230204" h="44560" extrusionOk="0">
                  <a:moveTo>
                    <a:pt x="25737" y="1"/>
                  </a:moveTo>
                  <a:lnTo>
                    <a:pt x="0" y="44560"/>
                  </a:lnTo>
                  <a:lnTo>
                    <a:pt x="230204" y="44560"/>
                  </a:lnTo>
                  <a:lnTo>
                    <a:pt x="20446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81"/>
            <p:cNvSpPr/>
            <p:nvPr/>
          </p:nvSpPr>
          <p:spPr>
            <a:xfrm>
              <a:off x="1621700" y="3256600"/>
              <a:ext cx="4370050" cy="1006950"/>
            </a:xfrm>
            <a:custGeom>
              <a:avLst/>
              <a:gdLst/>
              <a:ahLst/>
              <a:cxnLst/>
              <a:rect l="l" t="t" r="r" b="b"/>
              <a:pathLst>
                <a:path w="174802" h="40278" extrusionOk="0">
                  <a:moveTo>
                    <a:pt x="22750" y="1"/>
                  </a:moveTo>
                  <a:lnTo>
                    <a:pt x="0" y="40278"/>
                  </a:lnTo>
                  <a:lnTo>
                    <a:pt x="174802" y="40278"/>
                  </a:lnTo>
                  <a:lnTo>
                    <a:pt x="152053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26" name="Google Shape;6526;p81"/>
          <p:cNvGrpSpPr/>
          <p:nvPr/>
        </p:nvGrpSpPr>
        <p:grpSpPr>
          <a:xfrm>
            <a:off x="727421" y="2828315"/>
            <a:ext cx="1695374" cy="1560837"/>
            <a:chOff x="727421" y="2828315"/>
            <a:chExt cx="1695374" cy="1560837"/>
          </a:xfrm>
        </p:grpSpPr>
        <p:grpSp>
          <p:nvGrpSpPr>
            <p:cNvPr id="6527" name="Google Shape;6527;p81"/>
            <p:cNvGrpSpPr/>
            <p:nvPr/>
          </p:nvGrpSpPr>
          <p:grpSpPr>
            <a:xfrm>
              <a:off x="727421" y="2828315"/>
              <a:ext cx="1695374" cy="1560837"/>
              <a:chOff x="734799" y="2782450"/>
              <a:chExt cx="1571100" cy="1577400"/>
            </a:xfrm>
          </p:grpSpPr>
          <p:cxnSp>
            <p:nvCxnSpPr>
              <p:cNvPr id="6528" name="Google Shape;6528;p81"/>
              <p:cNvCxnSpPr/>
              <p:nvPr/>
            </p:nvCxnSpPr>
            <p:spPr>
              <a:xfrm>
                <a:off x="743025" y="2782450"/>
                <a:ext cx="0" cy="1577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7E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29" name="Google Shape;6529;p81"/>
              <p:cNvCxnSpPr/>
              <p:nvPr/>
            </p:nvCxnSpPr>
            <p:spPr>
              <a:xfrm rot="10800000">
                <a:off x="734799" y="4359850"/>
                <a:ext cx="1571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7E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530" name="Google Shape;6530;p81"/>
            <p:cNvGrpSpPr/>
            <p:nvPr/>
          </p:nvGrpSpPr>
          <p:grpSpPr>
            <a:xfrm>
              <a:off x="819108" y="2882501"/>
              <a:ext cx="1556791" cy="1426186"/>
              <a:chOff x="819108" y="2882501"/>
              <a:chExt cx="1556791" cy="1426186"/>
            </a:xfrm>
          </p:grpSpPr>
          <p:grpSp>
            <p:nvGrpSpPr>
              <p:cNvPr id="6531" name="Google Shape;6531;p81"/>
              <p:cNvGrpSpPr/>
              <p:nvPr/>
            </p:nvGrpSpPr>
            <p:grpSpPr>
              <a:xfrm>
                <a:off x="819108" y="2882501"/>
                <a:ext cx="103104" cy="1426186"/>
                <a:chOff x="4674013" y="3100904"/>
                <a:chExt cx="122758" cy="1698043"/>
              </a:xfrm>
            </p:grpSpPr>
            <p:sp>
              <p:nvSpPr>
                <p:cNvPr id="6532" name="Google Shape;6532;p81"/>
                <p:cNvSpPr/>
                <p:nvPr/>
              </p:nvSpPr>
              <p:spPr>
                <a:xfrm>
                  <a:off x="4674013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3" name="Google Shape;6533;p81"/>
                <p:cNvSpPr/>
                <p:nvPr/>
              </p:nvSpPr>
              <p:spPr>
                <a:xfrm>
                  <a:off x="4674013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4" name="Google Shape;6534;p81"/>
                <p:cNvSpPr/>
                <p:nvPr/>
              </p:nvSpPr>
              <p:spPr>
                <a:xfrm>
                  <a:off x="4674013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5" name="Google Shape;6535;p81"/>
                <p:cNvSpPr/>
                <p:nvPr/>
              </p:nvSpPr>
              <p:spPr>
                <a:xfrm>
                  <a:off x="4674013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6" name="Google Shape;6536;p81"/>
                <p:cNvSpPr/>
                <p:nvPr/>
              </p:nvSpPr>
              <p:spPr>
                <a:xfrm>
                  <a:off x="4674013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7" name="Google Shape;6537;p81"/>
                <p:cNvSpPr/>
                <p:nvPr/>
              </p:nvSpPr>
              <p:spPr>
                <a:xfrm>
                  <a:off x="4674013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8" name="Google Shape;6538;p81"/>
                <p:cNvSpPr/>
                <p:nvPr/>
              </p:nvSpPr>
              <p:spPr>
                <a:xfrm>
                  <a:off x="4674013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39" name="Google Shape;6539;p81"/>
              <p:cNvGrpSpPr/>
              <p:nvPr/>
            </p:nvGrpSpPr>
            <p:grpSpPr>
              <a:xfrm>
                <a:off x="1062475" y="2882501"/>
                <a:ext cx="103104" cy="1426186"/>
                <a:chOff x="4940438" y="3100904"/>
                <a:chExt cx="122758" cy="1698043"/>
              </a:xfrm>
            </p:grpSpPr>
            <p:sp>
              <p:nvSpPr>
                <p:cNvPr id="6540" name="Google Shape;6540;p81"/>
                <p:cNvSpPr/>
                <p:nvPr/>
              </p:nvSpPr>
              <p:spPr>
                <a:xfrm>
                  <a:off x="4940438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1" name="Google Shape;6541;p81"/>
                <p:cNvSpPr/>
                <p:nvPr/>
              </p:nvSpPr>
              <p:spPr>
                <a:xfrm>
                  <a:off x="4940438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2" name="Google Shape;6542;p81"/>
                <p:cNvSpPr/>
                <p:nvPr/>
              </p:nvSpPr>
              <p:spPr>
                <a:xfrm>
                  <a:off x="4940438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3" name="Google Shape;6543;p81"/>
                <p:cNvSpPr/>
                <p:nvPr/>
              </p:nvSpPr>
              <p:spPr>
                <a:xfrm>
                  <a:off x="4940438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4" name="Google Shape;6544;p81"/>
                <p:cNvSpPr/>
                <p:nvPr/>
              </p:nvSpPr>
              <p:spPr>
                <a:xfrm>
                  <a:off x="4940438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5" name="Google Shape;6545;p81"/>
                <p:cNvSpPr/>
                <p:nvPr/>
              </p:nvSpPr>
              <p:spPr>
                <a:xfrm>
                  <a:off x="4940438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6" name="Google Shape;6546;p81"/>
                <p:cNvSpPr/>
                <p:nvPr/>
              </p:nvSpPr>
              <p:spPr>
                <a:xfrm>
                  <a:off x="4940438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47" name="Google Shape;6547;p81"/>
              <p:cNvGrpSpPr/>
              <p:nvPr/>
            </p:nvGrpSpPr>
            <p:grpSpPr>
              <a:xfrm>
                <a:off x="1299324" y="2882501"/>
                <a:ext cx="103104" cy="1426186"/>
                <a:chOff x="5206863" y="3100904"/>
                <a:chExt cx="122758" cy="1698043"/>
              </a:xfrm>
            </p:grpSpPr>
            <p:sp>
              <p:nvSpPr>
                <p:cNvPr id="6548" name="Google Shape;6548;p81"/>
                <p:cNvSpPr/>
                <p:nvPr/>
              </p:nvSpPr>
              <p:spPr>
                <a:xfrm>
                  <a:off x="5206863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9" name="Google Shape;6549;p81"/>
                <p:cNvSpPr/>
                <p:nvPr/>
              </p:nvSpPr>
              <p:spPr>
                <a:xfrm>
                  <a:off x="5206863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0" name="Google Shape;6550;p81"/>
                <p:cNvSpPr/>
                <p:nvPr/>
              </p:nvSpPr>
              <p:spPr>
                <a:xfrm>
                  <a:off x="5206863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1" name="Google Shape;6551;p81"/>
                <p:cNvSpPr/>
                <p:nvPr/>
              </p:nvSpPr>
              <p:spPr>
                <a:xfrm>
                  <a:off x="5206863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2" name="Google Shape;6552;p81"/>
                <p:cNvSpPr/>
                <p:nvPr/>
              </p:nvSpPr>
              <p:spPr>
                <a:xfrm>
                  <a:off x="5206863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3" name="Google Shape;6553;p81"/>
                <p:cNvSpPr/>
                <p:nvPr/>
              </p:nvSpPr>
              <p:spPr>
                <a:xfrm>
                  <a:off x="5206863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4" name="Google Shape;6554;p81"/>
                <p:cNvSpPr/>
                <p:nvPr/>
              </p:nvSpPr>
              <p:spPr>
                <a:xfrm>
                  <a:off x="5206863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55" name="Google Shape;6555;p81"/>
              <p:cNvGrpSpPr/>
              <p:nvPr/>
            </p:nvGrpSpPr>
            <p:grpSpPr>
              <a:xfrm>
                <a:off x="1786057" y="2882501"/>
                <a:ext cx="103104" cy="1426186"/>
                <a:chOff x="6006138" y="3143629"/>
                <a:chExt cx="122758" cy="1698043"/>
              </a:xfrm>
            </p:grpSpPr>
            <p:sp>
              <p:nvSpPr>
                <p:cNvPr id="6556" name="Google Shape;6556;p81"/>
                <p:cNvSpPr/>
                <p:nvPr/>
              </p:nvSpPr>
              <p:spPr>
                <a:xfrm>
                  <a:off x="6006138" y="3143629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7" name="Google Shape;6557;p81"/>
                <p:cNvSpPr/>
                <p:nvPr/>
              </p:nvSpPr>
              <p:spPr>
                <a:xfrm>
                  <a:off x="6006138" y="3406178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8" name="Google Shape;6558;p81"/>
                <p:cNvSpPr/>
                <p:nvPr/>
              </p:nvSpPr>
              <p:spPr>
                <a:xfrm>
                  <a:off x="6006138" y="3668717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9" name="Google Shape;6559;p81"/>
                <p:cNvSpPr/>
                <p:nvPr/>
              </p:nvSpPr>
              <p:spPr>
                <a:xfrm>
                  <a:off x="6006138" y="3931286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0" name="Google Shape;6560;p81"/>
                <p:cNvSpPr/>
                <p:nvPr/>
              </p:nvSpPr>
              <p:spPr>
                <a:xfrm>
                  <a:off x="6006138" y="4193825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1" name="Google Shape;6561;p81"/>
                <p:cNvSpPr/>
                <p:nvPr/>
              </p:nvSpPr>
              <p:spPr>
                <a:xfrm>
                  <a:off x="6006138" y="4456375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2" name="Google Shape;6562;p81"/>
                <p:cNvSpPr/>
                <p:nvPr/>
              </p:nvSpPr>
              <p:spPr>
                <a:xfrm>
                  <a:off x="6006138" y="4718934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63" name="Google Shape;6563;p81"/>
              <p:cNvGrpSpPr/>
              <p:nvPr/>
            </p:nvGrpSpPr>
            <p:grpSpPr>
              <a:xfrm>
                <a:off x="2029422" y="2882501"/>
                <a:ext cx="103104" cy="1426186"/>
                <a:chOff x="6805413" y="3100904"/>
                <a:chExt cx="122758" cy="1698043"/>
              </a:xfrm>
            </p:grpSpPr>
            <p:sp>
              <p:nvSpPr>
                <p:cNvPr id="6564" name="Google Shape;6564;p81"/>
                <p:cNvSpPr/>
                <p:nvPr/>
              </p:nvSpPr>
              <p:spPr>
                <a:xfrm>
                  <a:off x="6805413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5" name="Google Shape;6565;p81"/>
                <p:cNvSpPr/>
                <p:nvPr/>
              </p:nvSpPr>
              <p:spPr>
                <a:xfrm>
                  <a:off x="6805413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6" name="Google Shape;6566;p81"/>
                <p:cNvSpPr/>
                <p:nvPr/>
              </p:nvSpPr>
              <p:spPr>
                <a:xfrm>
                  <a:off x="6805413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7" name="Google Shape;6567;p81"/>
                <p:cNvSpPr/>
                <p:nvPr/>
              </p:nvSpPr>
              <p:spPr>
                <a:xfrm>
                  <a:off x="6805413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8" name="Google Shape;6568;p81"/>
                <p:cNvSpPr/>
                <p:nvPr/>
              </p:nvSpPr>
              <p:spPr>
                <a:xfrm>
                  <a:off x="6805413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9" name="Google Shape;6569;p81"/>
                <p:cNvSpPr/>
                <p:nvPr/>
              </p:nvSpPr>
              <p:spPr>
                <a:xfrm>
                  <a:off x="6805413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0" name="Google Shape;6570;p81"/>
                <p:cNvSpPr/>
                <p:nvPr/>
              </p:nvSpPr>
              <p:spPr>
                <a:xfrm>
                  <a:off x="6805413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71" name="Google Shape;6571;p81"/>
              <p:cNvGrpSpPr/>
              <p:nvPr/>
            </p:nvGrpSpPr>
            <p:grpSpPr>
              <a:xfrm>
                <a:off x="2272795" y="2882501"/>
                <a:ext cx="103104" cy="1426186"/>
                <a:chOff x="5206863" y="3100904"/>
                <a:chExt cx="122758" cy="1698043"/>
              </a:xfrm>
            </p:grpSpPr>
            <p:sp>
              <p:nvSpPr>
                <p:cNvPr id="6572" name="Google Shape;6572;p81"/>
                <p:cNvSpPr/>
                <p:nvPr/>
              </p:nvSpPr>
              <p:spPr>
                <a:xfrm>
                  <a:off x="5206863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3" name="Google Shape;6573;p81"/>
                <p:cNvSpPr/>
                <p:nvPr/>
              </p:nvSpPr>
              <p:spPr>
                <a:xfrm>
                  <a:off x="5206863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4" name="Google Shape;6574;p81"/>
                <p:cNvSpPr/>
                <p:nvPr/>
              </p:nvSpPr>
              <p:spPr>
                <a:xfrm>
                  <a:off x="5206863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5" name="Google Shape;6575;p81"/>
                <p:cNvSpPr/>
                <p:nvPr/>
              </p:nvSpPr>
              <p:spPr>
                <a:xfrm>
                  <a:off x="5206863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6" name="Google Shape;6576;p81"/>
                <p:cNvSpPr/>
                <p:nvPr/>
              </p:nvSpPr>
              <p:spPr>
                <a:xfrm>
                  <a:off x="5206863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7" name="Google Shape;6577;p81"/>
                <p:cNvSpPr/>
                <p:nvPr/>
              </p:nvSpPr>
              <p:spPr>
                <a:xfrm>
                  <a:off x="5206863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8" name="Google Shape;6578;p81"/>
                <p:cNvSpPr/>
                <p:nvPr/>
              </p:nvSpPr>
              <p:spPr>
                <a:xfrm>
                  <a:off x="5206863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79" name="Google Shape;6579;p81"/>
              <p:cNvGrpSpPr/>
              <p:nvPr/>
            </p:nvGrpSpPr>
            <p:grpSpPr>
              <a:xfrm>
                <a:off x="1542694" y="2882501"/>
                <a:ext cx="103104" cy="1426186"/>
                <a:chOff x="6006138" y="3143629"/>
                <a:chExt cx="122758" cy="1698043"/>
              </a:xfrm>
            </p:grpSpPr>
            <p:sp>
              <p:nvSpPr>
                <p:cNvPr id="6580" name="Google Shape;6580;p81"/>
                <p:cNvSpPr/>
                <p:nvPr/>
              </p:nvSpPr>
              <p:spPr>
                <a:xfrm>
                  <a:off x="6006138" y="3143629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1" name="Google Shape;6581;p81"/>
                <p:cNvSpPr/>
                <p:nvPr/>
              </p:nvSpPr>
              <p:spPr>
                <a:xfrm>
                  <a:off x="6006138" y="3406178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2" name="Google Shape;6582;p81"/>
                <p:cNvSpPr/>
                <p:nvPr/>
              </p:nvSpPr>
              <p:spPr>
                <a:xfrm>
                  <a:off x="6006138" y="3668717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3" name="Google Shape;6583;p81"/>
                <p:cNvSpPr/>
                <p:nvPr/>
              </p:nvSpPr>
              <p:spPr>
                <a:xfrm>
                  <a:off x="6006138" y="3931286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4" name="Google Shape;6584;p81"/>
                <p:cNvSpPr/>
                <p:nvPr/>
              </p:nvSpPr>
              <p:spPr>
                <a:xfrm>
                  <a:off x="6006138" y="4193825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5" name="Google Shape;6585;p81"/>
                <p:cNvSpPr/>
                <p:nvPr/>
              </p:nvSpPr>
              <p:spPr>
                <a:xfrm>
                  <a:off x="6006138" y="4456375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6" name="Google Shape;6586;p81"/>
                <p:cNvSpPr/>
                <p:nvPr/>
              </p:nvSpPr>
              <p:spPr>
                <a:xfrm>
                  <a:off x="6006138" y="4718934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6587" name="Google Shape;6587;p81"/>
          <p:cNvGrpSpPr/>
          <p:nvPr/>
        </p:nvGrpSpPr>
        <p:grpSpPr>
          <a:xfrm>
            <a:off x="5683472" y="3518037"/>
            <a:ext cx="2749952" cy="870677"/>
            <a:chOff x="238125" y="1725700"/>
            <a:chExt cx="7139025" cy="2260325"/>
          </a:xfrm>
        </p:grpSpPr>
        <p:sp>
          <p:nvSpPr>
            <p:cNvPr id="6588" name="Google Shape;6588;p81"/>
            <p:cNvSpPr/>
            <p:nvPr/>
          </p:nvSpPr>
          <p:spPr>
            <a:xfrm>
              <a:off x="238125" y="1741950"/>
              <a:ext cx="6506150" cy="2228050"/>
            </a:xfrm>
            <a:custGeom>
              <a:avLst/>
              <a:gdLst/>
              <a:ahLst/>
              <a:cxnLst/>
              <a:rect l="l" t="t" r="r" b="b"/>
              <a:pathLst>
                <a:path w="260246" h="89122" extrusionOk="0">
                  <a:moveTo>
                    <a:pt x="260246" y="1"/>
                  </a:moveTo>
                  <a:lnTo>
                    <a:pt x="0" y="44559"/>
                  </a:lnTo>
                  <a:lnTo>
                    <a:pt x="260241" y="89121"/>
                  </a:lnTo>
                  <a:cubicBezTo>
                    <a:pt x="250030" y="85482"/>
                    <a:pt x="242259" y="66921"/>
                    <a:pt x="242259" y="44559"/>
                  </a:cubicBezTo>
                  <a:cubicBezTo>
                    <a:pt x="242259" y="22201"/>
                    <a:pt x="250039" y="3626"/>
                    <a:pt x="260246" y="1"/>
                  </a:cubicBezTo>
                  <a:close/>
                </a:path>
              </a:pathLst>
            </a:custGeom>
            <a:solidFill>
              <a:srgbClr val="E3E9ED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81"/>
            <p:cNvSpPr/>
            <p:nvPr/>
          </p:nvSpPr>
          <p:spPr>
            <a:xfrm>
              <a:off x="2480475" y="2435950"/>
              <a:ext cx="438500" cy="841400"/>
            </a:xfrm>
            <a:custGeom>
              <a:avLst/>
              <a:gdLst/>
              <a:ahLst/>
              <a:cxnLst/>
              <a:rect l="l" t="t" r="r" b="b"/>
              <a:pathLst>
                <a:path w="17540" h="33656" extrusionOk="0">
                  <a:moveTo>
                    <a:pt x="8770" y="1"/>
                  </a:moveTo>
                  <a:cubicBezTo>
                    <a:pt x="3929" y="1"/>
                    <a:pt x="0" y="7536"/>
                    <a:pt x="0" y="16826"/>
                  </a:cubicBezTo>
                  <a:cubicBezTo>
                    <a:pt x="0" y="26120"/>
                    <a:pt x="3929" y="33655"/>
                    <a:pt x="8770" y="33655"/>
                  </a:cubicBezTo>
                  <a:cubicBezTo>
                    <a:pt x="13616" y="33655"/>
                    <a:pt x="17540" y="26120"/>
                    <a:pt x="17540" y="16826"/>
                  </a:cubicBezTo>
                  <a:cubicBezTo>
                    <a:pt x="17540" y="7536"/>
                    <a:pt x="13616" y="1"/>
                    <a:pt x="87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81"/>
            <p:cNvSpPr/>
            <p:nvPr/>
          </p:nvSpPr>
          <p:spPr>
            <a:xfrm>
              <a:off x="3663250" y="2219875"/>
              <a:ext cx="607450" cy="1272525"/>
            </a:xfrm>
            <a:custGeom>
              <a:avLst/>
              <a:gdLst/>
              <a:ahLst/>
              <a:cxnLst/>
              <a:rect l="l" t="t" r="r" b="b"/>
              <a:pathLst>
                <a:path w="24298" h="50901" extrusionOk="0">
                  <a:moveTo>
                    <a:pt x="12147" y="1"/>
                  </a:moveTo>
                  <a:cubicBezTo>
                    <a:pt x="8924" y="1"/>
                    <a:pt x="5836" y="2681"/>
                    <a:pt x="3558" y="7450"/>
                  </a:cubicBezTo>
                  <a:cubicBezTo>
                    <a:pt x="1280" y="12224"/>
                    <a:pt x="0" y="18697"/>
                    <a:pt x="0" y="25451"/>
                  </a:cubicBezTo>
                  <a:cubicBezTo>
                    <a:pt x="0" y="32200"/>
                    <a:pt x="1280" y="38673"/>
                    <a:pt x="3558" y="43447"/>
                  </a:cubicBezTo>
                  <a:cubicBezTo>
                    <a:pt x="5836" y="48216"/>
                    <a:pt x="8924" y="50901"/>
                    <a:pt x="12147" y="50901"/>
                  </a:cubicBezTo>
                  <a:cubicBezTo>
                    <a:pt x="15370" y="50901"/>
                    <a:pt x="18457" y="48216"/>
                    <a:pt x="20735" y="43447"/>
                  </a:cubicBezTo>
                  <a:cubicBezTo>
                    <a:pt x="23014" y="38673"/>
                    <a:pt x="24298" y="32200"/>
                    <a:pt x="24298" y="25451"/>
                  </a:cubicBezTo>
                  <a:cubicBezTo>
                    <a:pt x="24298" y="18697"/>
                    <a:pt x="23014" y="12224"/>
                    <a:pt x="20735" y="7450"/>
                  </a:cubicBezTo>
                  <a:cubicBezTo>
                    <a:pt x="18457" y="2681"/>
                    <a:pt x="15370" y="1"/>
                    <a:pt x="1214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81"/>
            <p:cNvSpPr/>
            <p:nvPr/>
          </p:nvSpPr>
          <p:spPr>
            <a:xfrm>
              <a:off x="4999700" y="1973525"/>
              <a:ext cx="820500" cy="1764350"/>
            </a:xfrm>
            <a:custGeom>
              <a:avLst/>
              <a:gdLst/>
              <a:ahLst/>
              <a:cxnLst/>
              <a:rect l="l" t="t" r="r" b="b"/>
              <a:pathLst>
                <a:path w="32820" h="70574" extrusionOk="0">
                  <a:moveTo>
                    <a:pt x="16410" y="0"/>
                  </a:moveTo>
                  <a:cubicBezTo>
                    <a:pt x="12057" y="0"/>
                    <a:pt x="7884" y="3716"/>
                    <a:pt x="4806" y="10334"/>
                  </a:cubicBezTo>
                  <a:cubicBezTo>
                    <a:pt x="1728" y="16952"/>
                    <a:pt x="1" y="25925"/>
                    <a:pt x="1" y="35287"/>
                  </a:cubicBezTo>
                  <a:cubicBezTo>
                    <a:pt x="1" y="44644"/>
                    <a:pt x="1728" y="53622"/>
                    <a:pt x="4806" y="60239"/>
                  </a:cubicBezTo>
                  <a:cubicBezTo>
                    <a:pt x="7884" y="66857"/>
                    <a:pt x="12057" y="70573"/>
                    <a:pt x="16410" y="70573"/>
                  </a:cubicBezTo>
                  <a:cubicBezTo>
                    <a:pt x="20759" y="70573"/>
                    <a:pt x="24936" y="66857"/>
                    <a:pt x="28014" y="60239"/>
                  </a:cubicBezTo>
                  <a:cubicBezTo>
                    <a:pt x="31088" y="53622"/>
                    <a:pt x="32819" y="44644"/>
                    <a:pt x="32819" y="35287"/>
                  </a:cubicBezTo>
                  <a:cubicBezTo>
                    <a:pt x="32819" y="25925"/>
                    <a:pt x="31088" y="16952"/>
                    <a:pt x="28014" y="10334"/>
                  </a:cubicBezTo>
                  <a:cubicBezTo>
                    <a:pt x="24936" y="3716"/>
                    <a:pt x="20759" y="0"/>
                    <a:pt x="1641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81"/>
            <p:cNvSpPr/>
            <p:nvPr/>
          </p:nvSpPr>
          <p:spPr>
            <a:xfrm>
              <a:off x="6838275" y="1725700"/>
              <a:ext cx="150" cy="0"/>
            </a:xfrm>
            <a:custGeom>
              <a:avLst/>
              <a:gdLst/>
              <a:ahLst/>
              <a:cxnLst/>
              <a:rect l="l" t="t" r="r" b="b"/>
              <a:pathLst>
                <a:path w="6" extrusionOk="0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81"/>
            <p:cNvSpPr/>
            <p:nvPr/>
          </p:nvSpPr>
          <p:spPr>
            <a:xfrm>
              <a:off x="6838400" y="3986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81"/>
            <p:cNvSpPr/>
            <p:nvPr/>
          </p:nvSpPr>
          <p:spPr>
            <a:xfrm>
              <a:off x="6744250" y="3969975"/>
              <a:ext cx="94175" cy="16050"/>
            </a:xfrm>
            <a:custGeom>
              <a:avLst/>
              <a:gdLst/>
              <a:ahLst/>
              <a:cxnLst/>
              <a:rect l="l" t="t" r="r" b="b"/>
              <a:pathLst>
                <a:path w="3767" h="642" extrusionOk="0">
                  <a:moveTo>
                    <a:pt x="1" y="0"/>
                  </a:moveTo>
                  <a:lnTo>
                    <a:pt x="1" y="0"/>
                  </a:lnTo>
                  <a:cubicBezTo>
                    <a:pt x="1190" y="425"/>
                    <a:pt x="2415" y="642"/>
                    <a:pt x="3662" y="642"/>
                  </a:cubicBezTo>
                  <a:lnTo>
                    <a:pt x="3766" y="6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81"/>
            <p:cNvSpPr/>
            <p:nvPr/>
          </p:nvSpPr>
          <p:spPr>
            <a:xfrm>
              <a:off x="6744250" y="1725700"/>
              <a:ext cx="94050" cy="16175"/>
            </a:xfrm>
            <a:custGeom>
              <a:avLst/>
              <a:gdLst/>
              <a:ahLst/>
              <a:cxnLst/>
              <a:rect l="l" t="t" r="r" b="b"/>
              <a:pathLst>
                <a:path w="3762" h="647" extrusionOk="0">
                  <a:moveTo>
                    <a:pt x="3662" y="0"/>
                  </a:moveTo>
                  <a:cubicBezTo>
                    <a:pt x="2415" y="0"/>
                    <a:pt x="1194" y="222"/>
                    <a:pt x="1" y="646"/>
                  </a:cubicBezTo>
                  <a:lnTo>
                    <a:pt x="3762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" name="Google Shape;6596;p81"/>
            <p:cNvSpPr/>
            <p:nvPr/>
          </p:nvSpPr>
          <p:spPr>
            <a:xfrm>
              <a:off x="6294575" y="1725700"/>
              <a:ext cx="1082575" cy="2260225"/>
            </a:xfrm>
            <a:custGeom>
              <a:avLst/>
              <a:gdLst/>
              <a:ahLst/>
              <a:cxnLst/>
              <a:rect l="l" t="t" r="r" b="b"/>
              <a:pathLst>
                <a:path w="43303" h="90409" extrusionOk="0">
                  <a:moveTo>
                    <a:pt x="21749" y="0"/>
                  </a:moveTo>
                  <a:lnTo>
                    <a:pt x="17988" y="646"/>
                  </a:lnTo>
                  <a:cubicBezTo>
                    <a:pt x="7781" y="4276"/>
                    <a:pt x="1" y="22846"/>
                    <a:pt x="1" y="45204"/>
                  </a:cubicBezTo>
                  <a:cubicBezTo>
                    <a:pt x="1" y="67562"/>
                    <a:pt x="7781" y="86132"/>
                    <a:pt x="17988" y="89766"/>
                  </a:cubicBezTo>
                  <a:lnTo>
                    <a:pt x="21753" y="90408"/>
                  </a:lnTo>
                  <a:lnTo>
                    <a:pt x="21758" y="90408"/>
                  </a:lnTo>
                  <a:cubicBezTo>
                    <a:pt x="33665" y="90291"/>
                    <a:pt x="43302" y="70094"/>
                    <a:pt x="43302" y="45204"/>
                  </a:cubicBezTo>
                  <a:cubicBezTo>
                    <a:pt x="43302" y="20315"/>
                    <a:pt x="33665" y="118"/>
                    <a:pt x="2175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" name="Google Shape;6597;p81"/>
            <p:cNvSpPr/>
            <p:nvPr/>
          </p:nvSpPr>
          <p:spPr>
            <a:xfrm>
              <a:off x="1511625" y="2613375"/>
              <a:ext cx="292400" cy="484275"/>
            </a:xfrm>
            <a:custGeom>
              <a:avLst/>
              <a:gdLst/>
              <a:ahLst/>
              <a:cxnLst/>
              <a:rect l="l" t="t" r="r" b="b"/>
              <a:pathLst>
                <a:path w="11696" h="19371" extrusionOk="0">
                  <a:moveTo>
                    <a:pt x="5850" y="1"/>
                  </a:moveTo>
                  <a:cubicBezTo>
                    <a:pt x="2618" y="1"/>
                    <a:pt x="1" y="4336"/>
                    <a:pt x="1" y="9684"/>
                  </a:cubicBezTo>
                  <a:cubicBezTo>
                    <a:pt x="1" y="15036"/>
                    <a:pt x="2618" y="19371"/>
                    <a:pt x="5850" y="19371"/>
                  </a:cubicBezTo>
                  <a:cubicBezTo>
                    <a:pt x="9078" y="19371"/>
                    <a:pt x="11695" y="15036"/>
                    <a:pt x="11695" y="9684"/>
                  </a:cubicBezTo>
                  <a:cubicBezTo>
                    <a:pt x="11695" y="4336"/>
                    <a:pt x="9078" y="1"/>
                    <a:pt x="5850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8" name="Google Shape;6598;p81"/>
          <p:cNvGrpSpPr/>
          <p:nvPr/>
        </p:nvGrpSpPr>
        <p:grpSpPr>
          <a:xfrm>
            <a:off x="5953636" y="2459783"/>
            <a:ext cx="1105452" cy="916747"/>
            <a:chOff x="5249100" y="1210600"/>
            <a:chExt cx="3502700" cy="2904775"/>
          </a:xfrm>
        </p:grpSpPr>
        <p:sp>
          <p:nvSpPr>
            <p:cNvPr id="6599" name="Google Shape;6599;p81"/>
            <p:cNvSpPr/>
            <p:nvPr/>
          </p:nvSpPr>
          <p:spPr>
            <a:xfrm>
              <a:off x="5479658" y="1210600"/>
              <a:ext cx="3108190" cy="632425"/>
            </a:xfrm>
            <a:custGeom>
              <a:avLst/>
              <a:gdLst/>
              <a:ahLst/>
              <a:cxnLst/>
              <a:rect l="l" t="t" r="r" b="b"/>
              <a:pathLst>
                <a:path w="117257" h="25297" extrusionOk="0">
                  <a:moveTo>
                    <a:pt x="1" y="0"/>
                  </a:moveTo>
                  <a:lnTo>
                    <a:pt x="14647" y="25297"/>
                  </a:lnTo>
                  <a:lnTo>
                    <a:pt x="102066" y="25297"/>
                  </a:lnTo>
                  <a:lnTo>
                    <a:pt x="11725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81"/>
            <p:cNvSpPr/>
            <p:nvPr/>
          </p:nvSpPr>
          <p:spPr>
            <a:xfrm>
              <a:off x="5769162" y="1842998"/>
              <a:ext cx="2424880" cy="631925"/>
            </a:xfrm>
            <a:custGeom>
              <a:avLst/>
              <a:gdLst/>
              <a:ahLst/>
              <a:cxnLst/>
              <a:rect l="l" t="t" r="r" b="b"/>
              <a:pathLst>
                <a:path w="91479" h="25277" extrusionOk="0">
                  <a:moveTo>
                    <a:pt x="1" y="1"/>
                  </a:moveTo>
                  <a:lnTo>
                    <a:pt x="14647" y="25276"/>
                  </a:lnTo>
                  <a:lnTo>
                    <a:pt x="76602" y="25276"/>
                  </a:lnTo>
                  <a:lnTo>
                    <a:pt x="9147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6601;p81"/>
            <p:cNvSpPr/>
            <p:nvPr/>
          </p:nvSpPr>
          <p:spPr>
            <a:xfrm>
              <a:off x="6065319" y="2474896"/>
              <a:ext cx="1739369" cy="632450"/>
            </a:xfrm>
            <a:custGeom>
              <a:avLst/>
              <a:gdLst/>
              <a:ahLst/>
              <a:cxnLst/>
              <a:rect l="l" t="t" r="r" b="b"/>
              <a:pathLst>
                <a:path w="65618" h="25298" extrusionOk="0">
                  <a:moveTo>
                    <a:pt x="1" y="0"/>
                  </a:moveTo>
                  <a:lnTo>
                    <a:pt x="14417" y="25297"/>
                  </a:lnTo>
                  <a:lnTo>
                    <a:pt x="50887" y="25297"/>
                  </a:lnTo>
                  <a:lnTo>
                    <a:pt x="656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" name="Google Shape;6602;p81"/>
            <p:cNvSpPr/>
            <p:nvPr/>
          </p:nvSpPr>
          <p:spPr>
            <a:xfrm>
              <a:off x="6354293" y="3107319"/>
              <a:ext cx="1061572" cy="632425"/>
            </a:xfrm>
            <a:custGeom>
              <a:avLst/>
              <a:gdLst/>
              <a:ahLst/>
              <a:cxnLst/>
              <a:rect l="l" t="t" r="r" b="b"/>
              <a:pathLst>
                <a:path w="40048" h="25297" extrusionOk="0">
                  <a:moveTo>
                    <a:pt x="0" y="0"/>
                  </a:moveTo>
                  <a:lnTo>
                    <a:pt x="14668" y="25297"/>
                  </a:lnTo>
                  <a:lnTo>
                    <a:pt x="25360" y="25297"/>
                  </a:lnTo>
                  <a:lnTo>
                    <a:pt x="40048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603" name="Google Shape;6603;p81"/>
            <p:cNvCxnSpPr/>
            <p:nvPr/>
          </p:nvCxnSpPr>
          <p:spPr>
            <a:xfrm>
              <a:off x="5249100" y="2382654"/>
              <a:ext cx="922800" cy="0"/>
            </a:xfrm>
            <a:prstGeom prst="straightConnector1">
              <a:avLst/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6604" name="Google Shape;6604;p81"/>
            <p:cNvCxnSpPr/>
            <p:nvPr/>
          </p:nvCxnSpPr>
          <p:spPr>
            <a:xfrm rot="10800000">
              <a:off x="8178522" y="1765431"/>
              <a:ext cx="559200" cy="0"/>
            </a:xfrm>
            <a:prstGeom prst="straightConnector1">
              <a:avLst/>
            </a:prstGeom>
            <a:noFill/>
            <a:ln w="19050" cap="flat" cmpd="sng">
              <a:solidFill>
                <a:srgbClr val="BAC8D3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6605" name="Google Shape;6605;p81"/>
            <p:cNvCxnSpPr/>
            <p:nvPr/>
          </p:nvCxnSpPr>
          <p:spPr>
            <a:xfrm rot="10800000">
              <a:off x="7467500" y="2943528"/>
              <a:ext cx="1284300" cy="0"/>
            </a:xfrm>
            <a:prstGeom prst="straightConnector1">
              <a:avLst/>
            </a:prstGeom>
            <a:noFill/>
            <a:ln w="19050" cap="flat" cmpd="sng">
              <a:solidFill>
                <a:srgbClr val="5F7D95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6606" name="Google Shape;6606;p81"/>
            <p:cNvCxnSpPr/>
            <p:nvPr/>
          </p:nvCxnSpPr>
          <p:spPr>
            <a:xfrm>
              <a:off x="5787288" y="3630350"/>
              <a:ext cx="922800" cy="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6607" name="Google Shape;6607;p81"/>
            <p:cNvSpPr/>
            <p:nvPr/>
          </p:nvSpPr>
          <p:spPr>
            <a:xfrm>
              <a:off x="6601902" y="3690575"/>
              <a:ext cx="566400" cy="424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08" name="Google Shape;6608;p81"/>
          <p:cNvGrpSpPr/>
          <p:nvPr/>
        </p:nvGrpSpPr>
        <p:grpSpPr>
          <a:xfrm>
            <a:off x="7136183" y="1179201"/>
            <a:ext cx="1304650" cy="1124856"/>
            <a:chOff x="7287122" y="1165658"/>
            <a:chExt cx="1219413" cy="1051365"/>
          </a:xfrm>
        </p:grpSpPr>
        <p:grpSp>
          <p:nvGrpSpPr>
            <p:cNvPr id="6609" name="Google Shape;6609;p81"/>
            <p:cNvGrpSpPr/>
            <p:nvPr/>
          </p:nvGrpSpPr>
          <p:grpSpPr>
            <a:xfrm>
              <a:off x="7287122" y="1969723"/>
              <a:ext cx="1219413" cy="247300"/>
              <a:chOff x="7287122" y="1969723"/>
              <a:chExt cx="1219413" cy="247300"/>
            </a:xfrm>
          </p:grpSpPr>
          <p:sp>
            <p:nvSpPr>
              <p:cNvPr id="6610" name="Google Shape;6610;p81"/>
              <p:cNvSpPr/>
              <p:nvPr/>
            </p:nvSpPr>
            <p:spPr>
              <a:xfrm flipH="1">
                <a:off x="8366247" y="1969723"/>
                <a:ext cx="140288" cy="247300"/>
              </a:xfrm>
              <a:custGeom>
                <a:avLst/>
                <a:gdLst/>
                <a:ahLst/>
                <a:cxnLst/>
                <a:rect l="l" t="t" r="r" b="b"/>
                <a:pathLst>
                  <a:path w="14992" h="26428" extrusionOk="0">
                    <a:moveTo>
                      <a:pt x="31" y="0"/>
                    </a:moveTo>
                    <a:cubicBezTo>
                      <a:pt x="25" y="0"/>
                      <a:pt x="19" y="0"/>
                      <a:pt x="13" y="0"/>
                    </a:cubicBezTo>
                    <a:lnTo>
                      <a:pt x="0" y="0"/>
                    </a:lnTo>
                    <a:lnTo>
                      <a:pt x="0" y="26407"/>
                    </a:lnTo>
                    <a:lnTo>
                      <a:pt x="13" y="26427"/>
                    </a:lnTo>
                    <a:lnTo>
                      <a:pt x="14992" y="1860"/>
                    </a:lnTo>
                    <a:cubicBezTo>
                      <a:pt x="10391" y="663"/>
                      <a:pt x="5335" y="0"/>
                      <a:pt x="3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11" name="Google Shape;6611;p81"/>
              <p:cNvGrpSpPr/>
              <p:nvPr/>
            </p:nvGrpSpPr>
            <p:grpSpPr>
              <a:xfrm>
                <a:off x="7287122" y="2063892"/>
                <a:ext cx="1151753" cy="73428"/>
                <a:chOff x="7287122" y="2063892"/>
                <a:chExt cx="1151753" cy="73428"/>
              </a:xfrm>
            </p:grpSpPr>
            <p:sp>
              <p:nvSpPr>
                <p:cNvPr id="6612" name="Google Shape;6612;p81"/>
                <p:cNvSpPr/>
                <p:nvPr/>
              </p:nvSpPr>
              <p:spPr>
                <a:xfrm flipH="1">
                  <a:off x="7287122" y="2063892"/>
                  <a:ext cx="507103" cy="73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7" extrusionOk="0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613" name="Google Shape;6613;p81"/>
                <p:cNvCxnSpPr/>
                <p:nvPr/>
              </p:nvCxnSpPr>
              <p:spPr>
                <a:xfrm rot="10800000">
                  <a:off x="7818475" y="2100600"/>
                  <a:ext cx="620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6614" name="Google Shape;6614;p81"/>
            <p:cNvGrpSpPr/>
            <p:nvPr/>
          </p:nvGrpSpPr>
          <p:grpSpPr>
            <a:xfrm>
              <a:off x="7287122" y="1712201"/>
              <a:ext cx="1219403" cy="246767"/>
              <a:chOff x="7287122" y="1712201"/>
              <a:chExt cx="1219403" cy="246767"/>
            </a:xfrm>
          </p:grpSpPr>
          <p:sp>
            <p:nvSpPr>
              <p:cNvPr id="6615" name="Google Shape;6615;p81"/>
              <p:cNvSpPr/>
              <p:nvPr/>
            </p:nvSpPr>
            <p:spPr>
              <a:xfrm flipH="1">
                <a:off x="8226249" y="1712201"/>
                <a:ext cx="280276" cy="246767"/>
              </a:xfrm>
              <a:custGeom>
                <a:avLst/>
                <a:gdLst/>
                <a:ahLst/>
                <a:cxnLst/>
                <a:rect l="l" t="t" r="r" b="b"/>
                <a:pathLst>
                  <a:path w="29952" h="26371" extrusionOk="0">
                    <a:moveTo>
                      <a:pt x="1" y="0"/>
                    </a:moveTo>
                    <a:lnTo>
                      <a:pt x="1" y="24234"/>
                    </a:lnTo>
                    <a:lnTo>
                      <a:pt x="14" y="24234"/>
                    </a:lnTo>
                    <a:cubicBezTo>
                      <a:pt x="14" y="24234"/>
                      <a:pt x="203" y="24229"/>
                      <a:pt x="558" y="24229"/>
                    </a:cubicBezTo>
                    <a:cubicBezTo>
                      <a:pt x="2473" y="24229"/>
                      <a:pt x="9215" y="24384"/>
                      <a:pt x="17213" y="26370"/>
                    </a:cubicBezTo>
                    <a:lnTo>
                      <a:pt x="29952" y="5713"/>
                    </a:lnTo>
                    <a:cubicBezTo>
                      <a:pt x="29952" y="5713"/>
                      <a:pt x="20827" y="0"/>
                      <a:pt x="1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16" name="Google Shape;6616;p81"/>
              <p:cNvGrpSpPr/>
              <p:nvPr/>
            </p:nvGrpSpPr>
            <p:grpSpPr>
              <a:xfrm>
                <a:off x="7287122" y="1842861"/>
                <a:ext cx="1005303" cy="73419"/>
                <a:chOff x="7287122" y="1842861"/>
                <a:chExt cx="1005303" cy="73419"/>
              </a:xfrm>
            </p:grpSpPr>
            <p:sp>
              <p:nvSpPr>
                <p:cNvPr id="6617" name="Google Shape;6617;p81"/>
                <p:cNvSpPr/>
                <p:nvPr/>
              </p:nvSpPr>
              <p:spPr>
                <a:xfrm flipH="1">
                  <a:off x="7287122" y="1842861"/>
                  <a:ext cx="507103" cy="73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6" extrusionOk="0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618" name="Google Shape;6618;p81"/>
                <p:cNvCxnSpPr/>
                <p:nvPr/>
              </p:nvCxnSpPr>
              <p:spPr>
                <a:xfrm rot="10800000">
                  <a:off x="7818425" y="1879575"/>
                  <a:ext cx="47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6619" name="Google Shape;6619;p81"/>
            <p:cNvGrpSpPr/>
            <p:nvPr/>
          </p:nvGrpSpPr>
          <p:grpSpPr>
            <a:xfrm>
              <a:off x="7287122" y="1447520"/>
              <a:ext cx="1219403" cy="286667"/>
              <a:chOff x="7287122" y="1447520"/>
              <a:chExt cx="1219403" cy="286667"/>
            </a:xfrm>
          </p:grpSpPr>
          <p:sp>
            <p:nvSpPr>
              <p:cNvPr id="6620" name="Google Shape;6620;p81"/>
              <p:cNvSpPr/>
              <p:nvPr/>
            </p:nvSpPr>
            <p:spPr>
              <a:xfrm flipH="1">
                <a:off x="8087665" y="1447520"/>
                <a:ext cx="418860" cy="286667"/>
              </a:xfrm>
              <a:custGeom>
                <a:avLst/>
                <a:gdLst/>
                <a:ahLst/>
                <a:cxnLst/>
                <a:rect l="l" t="t" r="r" b="b"/>
                <a:pathLst>
                  <a:path w="44762" h="30635" extrusionOk="0">
                    <a:moveTo>
                      <a:pt x="1" y="1"/>
                    </a:moveTo>
                    <a:lnTo>
                      <a:pt x="1" y="24648"/>
                    </a:lnTo>
                    <a:lnTo>
                      <a:pt x="14" y="24648"/>
                    </a:lnTo>
                    <a:cubicBezTo>
                      <a:pt x="5607" y="24648"/>
                      <a:pt x="18560" y="25130"/>
                      <a:pt x="31390" y="30635"/>
                    </a:cubicBezTo>
                    <a:lnTo>
                      <a:pt x="44761" y="10327"/>
                    </a:lnTo>
                    <a:cubicBezTo>
                      <a:pt x="44761" y="10327"/>
                      <a:pt x="27304" y="1"/>
                      <a:pt x="14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21" name="Google Shape;6621;p81"/>
              <p:cNvGrpSpPr/>
              <p:nvPr/>
            </p:nvGrpSpPr>
            <p:grpSpPr>
              <a:xfrm>
                <a:off x="7287122" y="1581977"/>
                <a:ext cx="852803" cy="73428"/>
                <a:chOff x="7287122" y="1581977"/>
                <a:chExt cx="852803" cy="73428"/>
              </a:xfrm>
            </p:grpSpPr>
            <p:sp>
              <p:nvSpPr>
                <p:cNvPr id="6622" name="Google Shape;6622;p81"/>
                <p:cNvSpPr/>
                <p:nvPr/>
              </p:nvSpPr>
              <p:spPr>
                <a:xfrm flipH="1">
                  <a:off x="7287122" y="1581977"/>
                  <a:ext cx="507103" cy="73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7" extrusionOk="0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623" name="Google Shape;6623;p81"/>
                <p:cNvCxnSpPr/>
                <p:nvPr/>
              </p:nvCxnSpPr>
              <p:spPr>
                <a:xfrm rot="10800000">
                  <a:off x="7818325" y="1618700"/>
                  <a:ext cx="321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6624" name="Google Shape;6624;p81"/>
            <p:cNvGrpSpPr/>
            <p:nvPr/>
          </p:nvGrpSpPr>
          <p:grpSpPr>
            <a:xfrm>
              <a:off x="7287122" y="1165658"/>
              <a:ext cx="1219403" cy="344253"/>
              <a:chOff x="7287122" y="1165658"/>
              <a:chExt cx="1219403" cy="344253"/>
            </a:xfrm>
          </p:grpSpPr>
          <p:sp>
            <p:nvSpPr>
              <p:cNvPr id="6625" name="Google Shape;6625;p81"/>
              <p:cNvSpPr/>
              <p:nvPr/>
            </p:nvSpPr>
            <p:spPr>
              <a:xfrm flipH="1">
                <a:off x="7919557" y="1165658"/>
                <a:ext cx="586968" cy="344253"/>
              </a:xfrm>
              <a:custGeom>
                <a:avLst/>
                <a:gdLst/>
                <a:ahLst/>
                <a:cxnLst/>
                <a:rect l="l" t="t" r="r" b="b"/>
                <a:pathLst>
                  <a:path w="62727" h="36789" extrusionOk="0">
                    <a:moveTo>
                      <a:pt x="1" y="1"/>
                    </a:moveTo>
                    <a:lnTo>
                      <a:pt x="1" y="25976"/>
                    </a:lnTo>
                    <a:lnTo>
                      <a:pt x="17" y="25976"/>
                    </a:lnTo>
                    <a:cubicBezTo>
                      <a:pt x="74" y="25976"/>
                      <a:pt x="588" y="25960"/>
                      <a:pt x="1487" y="25960"/>
                    </a:cubicBezTo>
                    <a:cubicBezTo>
                      <a:pt x="7235" y="25960"/>
                      <a:pt x="28709" y="26646"/>
                      <a:pt x="46867" y="36789"/>
                    </a:cubicBezTo>
                    <a:lnTo>
                      <a:pt x="62726" y="12728"/>
                    </a:lnTo>
                    <a:cubicBezTo>
                      <a:pt x="62726" y="12728"/>
                      <a:pt x="39312" y="2"/>
                      <a:pt x="1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26" name="Google Shape;6626;p81"/>
              <p:cNvGrpSpPr/>
              <p:nvPr/>
            </p:nvGrpSpPr>
            <p:grpSpPr>
              <a:xfrm>
                <a:off x="7287122" y="1341025"/>
                <a:ext cx="695703" cy="73419"/>
                <a:chOff x="7287122" y="1341025"/>
                <a:chExt cx="695703" cy="73419"/>
              </a:xfrm>
            </p:grpSpPr>
            <p:sp>
              <p:nvSpPr>
                <p:cNvPr id="6627" name="Google Shape;6627;p81"/>
                <p:cNvSpPr/>
                <p:nvPr/>
              </p:nvSpPr>
              <p:spPr>
                <a:xfrm flipH="1">
                  <a:off x="7287122" y="1341025"/>
                  <a:ext cx="507103" cy="73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6" extrusionOk="0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628" name="Google Shape;6628;p81"/>
                <p:cNvCxnSpPr/>
                <p:nvPr/>
              </p:nvCxnSpPr>
              <p:spPr>
                <a:xfrm rot="10800000">
                  <a:off x="7818425" y="1377750"/>
                  <a:ext cx="16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1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</p:grpSp>
      <p:grpSp>
        <p:nvGrpSpPr>
          <p:cNvPr id="6629" name="Google Shape;6629;p81"/>
          <p:cNvGrpSpPr/>
          <p:nvPr/>
        </p:nvGrpSpPr>
        <p:grpSpPr>
          <a:xfrm>
            <a:off x="5802676" y="1185224"/>
            <a:ext cx="1397729" cy="1098540"/>
            <a:chOff x="5900602" y="1193063"/>
            <a:chExt cx="1299851" cy="1021707"/>
          </a:xfrm>
        </p:grpSpPr>
        <p:grpSp>
          <p:nvGrpSpPr>
            <p:cNvPr id="6630" name="Google Shape;6630;p81"/>
            <p:cNvGrpSpPr/>
            <p:nvPr/>
          </p:nvGrpSpPr>
          <p:grpSpPr>
            <a:xfrm>
              <a:off x="6520337" y="1193063"/>
              <a:ext cx="341815" cy="799959"/>
              <a:chOff x="6520337" y="1193063"/>
              <a:chExt cx="341815" cy="799959"/>
            </a:xfrm>
          </p:grpSpPr>
          <p:grpSp>
            <p:nvGrpSpPr>
              <p:cNvPr id="6631" name="Google Shape;6631;p81"/>
              <p:cNvGrpSpPr/>
              <p:nvPr/>
            </p:nvGrpSpPr>
            <p:grpSpPr>
              <a:xfrm>
                <a:off x="6520337" y="1589527"/>
                <a:ext cx="213950" cy="403494"/>
                <a:chOff x="6520337" y="1589527"/>
                <a:chExt cx="213950" cy="403494"/>
              </a:xfrm>
            </p:grpSpPr>
            <p:sp>
              <p:nvSpPr>
                <p:cNvPr id="6632" name="Google Shape;6632;p81"/>
                <p:cNvSpPr/>
                <p:nvPr/>
              </p:nvSpPr>
              <p:spPr>
                <a:xfrm rot="-5400000">
                  <a:off x="6522864" y="1587001"/>
                  <a:ext cx="208853" cy="2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3" h="24594" extrusionOk="0">
                      <a:moveTo>
                        <a:pt x="725" y="0"/>
                      </a:moveTo>
                      <a:cubicBezTo>
                        <a:pt x="482" y="0"/>
                        <a:pt x="241" y="3"/>
                        <a:pt x="0" y="5"/>
                      </a:cubicBezTo>
                      <a:lnTo>
                        <a:pt x="0" y="22597"/>
                      </a:lnTo>
                      <a:cubicBezTo>
                        <a:pt x="118" y="22596"/>
                        <a:pt x="222" y="22595"/>
                        <a:pt x="312" y="22595"/>
                      </a:cubicBezTo>
                      <a:cubicBezTo>
                        <a:pt x="582" y="22595"/>
                        <a:pt x="725" y="22600"/>
                        <a:pt x="725" y="22600"/>
                      </a:cubicBezTo>
                      <a:cubicBezTo>
                        <a:pt x="725" y="22600"/>
                        <a:pt x="872" y="22595"/>
                        <a:pt x="1149" y="22595"/>
                      </a:cubicBezTo>
                      <a:cubicBezTo>
                        <a:pt x="2638" y="22595"/>
                        <a:pt x="7882" y="22740"/>
                        <a:pt x="14103" y="24594"/>
                      </a:cubicBezTo>
                      <a:lnTo>
                        <a:pt x="24013" y="5327"/>
                      </a:lnTo>
                      <a:cubicBezTo>
                        <a:pt x="24013" y="5327"/>
                        <a:pt x="16917" y="0"/>
                        <a:pt x="725" y="0"/>
                      </a:cubicBez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3" name="Google Shape;6633;p81"/>
                <p:cNvSpPr/>
                <p:nvPr/>
              </p:nvSpPr>
              <p:spPr>
                <a:xfrm rot="-5400000">
                  <a:off x="6529204" y="1787939"/>
                  <a:ext cx="196250" cy="213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4" h="24595" extrusionOk="0">
                      <a:moveTo>
                        <a:pt x="22564" y="1"/>
                      </a:moveTo>
                      <a:cubicBezTo>
                        <a:pt x="15114" y="73"/>
                        <a:pt x="9649" y="1280"/>
                        <a:pt x="5965" y="2527"/>
                      </a:cubicBezTo>
                      <a:lnTo>
                        <a:pt x="5965" y="2528"/>
                      </a:lnTo>
                      <a:cubicBezTo>
                        <a:pt x="2949" y="3548"/>
                        <a:pt x="1124" y="4595"/>
                        <a:pt x="385" y="5067"/>
                      </a:cubicBezTo>
                      <a:cubicBezTo>
                        <a:pt x="382" y="5067"/>
                        <a:pt x="382" y="5068"/>
                        <a:pt x="380" y="5068"/>
                      </a:cubicBezTo>
                      <a:cubicBezTo>
                        <a:pt x="373" y="5074"/>
                        <a:pt x="366" y="5078"/>
                        <a:pt x="358" y="5083"/>
                      </a:cubicBezTo>
                      <a:cubicBezTo>
                        <a:pt x="344" y="5091"/>
                        <a:pt x="329" y="5100"/>
                        <a:pt x="316" y="5110"/>
                      </a:cubicBezTo>
                      <a:cubicBezTo>
                        <a:pt x="315" y="5112"/>
                        <a:pt x="313" y="5113"/>
                        <a:pt x="312" y="5113"/>
                      </a:cubicBezTo>
                      <a:cubicBezTo>
                        <a:pt x="293" y="5125"/>
                        <a:pt x="275" y="5136"/>
                        <a:pt x="258" y="5148"/>
                      </a:cubicBezTo>
                      <a:cubicBezTo>
                        <a:pt x="255" y="5150"/>
                        <a:pt x="251" y="5152"/>
                        <a:pt x="248" y="5155"/>
                      </a:cubicBezTo>
                      <a:cubicBezTo>
                        <a:pt x="240" y="5160"/>
                        <a:pt x="232" y="5166"/>
                        <a:pt x="224" y="5171"/>
                      </a:cubicBezTo>
                      <a:lnTo>
                        <a:pt x="191" y="5193"/>
                      </a:lnTo>
                      <a:cubicBezTo>
                        <a:pt x="189" y="5193"/>
                        <a:pt x="189" y="5195"/>
                        <a:pt x="188" y="5195"/>
                      </a:cubicBezTo>
                      <a:lnTo>
                        <a:pt x="171" y="5206"/>
                      </a:lnTo>
                      <a:cubicBezTo>
                        <a:pt x="162" y="5211"/>
                        <a:pt x="153" y="5217"/>
                        <a:pt x="146" y="5222"/>
                      </a:cubicBezTo>
                      <a:cubicBezTo>
                        <a:pt x="144" y="5224"/>
                        <a:pt x="144" y="5225"/>
                        <a:pt x="141" y="5225"/>
                      </a:cubicBezTo>
                      <a:cubicBezTo>
                        <a:pt x="137" y="5230"/>
                        <a:pt x="131" y="5231"/>
                        <a:pt x="127" y="5236"/>
                      </a:cubicBezTo>
                      <a:cubicBezTo>
                        <a:pt x="118" y="5243"/>
                        <a:pt x="109" y="5247"/>
                        <a:pt x="102" y="5253"/>
                      </a:cubicBezTo>
                      <a:cubicBezTo>
                        <a:pt x="95" y="5260"/>
                        <a:pt x="88" y="5265"/>
                        <a:pt x="80" y="5269"/>
                      </a:cubicBezTo>
                      <a:cubicBezTo>
                        <a:pt x="39" y="5297"/>
                        <a:pt x="15" y="5316"/>
                        <a:pt x="6" y="5323"/>
                      </a:cubicBezTo>
                      <a:lnTo>
                        <a:pt x="3" y="5324"/>
                      </a:lnTo>
                      <a:lnTo>
                        <a:pt x="0" y="5326"/>
                      </a:lnTo>
                      <a:lnTo>
                        <a:pt x="9910" y="24594"/>
                      </a:lnTo>
                      <a:cubicBezTo>
                        <a:pt x="10017" y="24561"/>
                        <a:pt x="10124" y="24530"/>
                        <a:pt x="10231" y="24499"/>
                      </a:cubicBezTo>
                      <a:cubicBezTo>
                        <a:pt x="10284" y="24482"/>
                        <a:pt x="10339" y="24466"/>
                        <a:pt x="10392" y="24451"/>
                      </a:cubicBezTo>
                      <a:cubicBezTo>
                        <a:pt x="10473" y="24428"/>
                        <a:pt x="10553" y="24403"/>
                        <a:pt x="10633" y="24381"/>
                      </a:cubicBezTo>
                      <a:cubicBezTo>
                        <a:pt x="10664" y="24373"/>
                        <a:pt x="10691" y="24364"/>
                        <a:pt x="10721" y="24357"/>
                      </a:cubicBezTo>
                      <a:cubicBezTo>
                        <a:pt x="10786" y="24339"/>
                        <a:pt x="10855" y="24320"/>
                        <a:pt x="10920" y="24303"/>
                      </a:cubicBezTo>
                      <a:cubicBezTo>
                        <a:pt x="10930" y="24298"/>
                        <a:pt x="10943" y="24297"/>
                        <a:pt x="10955" y="24293"/>
                      </a:cubicBezTo>
                      <a:cubicBezTo>
                        <a:pt x="11032" y="24274"/>
                        <a:pt x="11111" y="24252"/>
                        <a:pt x="11188" y="24231"/>
                      </a:cubicBezTo>
                      <a:cubicBezTo>
                        <a:pt x="11192" y="24230"/>
                        <a:pt x="11200" y="24227"/>
                        <a:pt x="11206" y="24226"/>
                      </a:cubicBezTo>
                      <a:cubicBezTo>
                        <a:pt x="11307" y="24198"/>
                        <a:pt x="11409" y="24172"/>
                        <a:pt x="11511" y="24146"/>
                      </a:cubicBezTo>
                      <a:cubicBezTo>
                        <a:pt x="11613" y="24118"/>
                        <a:pt x="11715" y="24093"/>
                        <a:pt x="11816" y="24067"/>
                      </a:cubicBezTo>
                      <a:cubicBezTo>
                        <a:pt x="11877" y="24052"/>
                        <a:pt x="11938" y="24036"/>
                        <a:pt x="11998" y="24022"/>
                      </a:cubicBezTo>
                      <a:cubicBezTo>
                        <a:pt x="12071" y="24004"/>
                        <a:pt x="12143" y="23987"/>
                        <a:pt x="12216" y="23969"/>
                      </a:cubicBezTo>
                      <a:cubicBezTo>
                        <a:pt x="17046" y="22790"/>
                        <a:pt x="20998" y="22614"/>
                        <a:pt x="22564" y="22595"/>
                      </a:cubicBezTo>
                      <a:lnTo>
                        <a:pt x="22564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34" name="Google Shape;6634;p81"/>
              <p:cNvGrpSpPr/>
              <p:nvPr/>
            </p:nvGrpSpPr>
            <p:grpSpPr>
              <a:xfrm>
                <a:off x="6577204" y="1193063"/>
                <a:ext cx="284947" cy="464512"/>
                <a:chOff x="6577204" y="1193063"/>
                <a:chExt cx="284947" cy="464512"/>
              </a:xfrm>
            </p:grpSpPr>
            <p:sp>
              <p:nvSpPr>
                <p:cNvPr id="6635" name="Google Shape;6635;p81"/>
                <p:cNvSpPr/>
                <p:nvPr/>
              </p:nvSpPr>
              <p:spPr>
                <a:xfrm>
                  <a:off x="6577204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636" name="Google Shape;6636;p81"/>
                <p:cNvCxnSpPr/>
                <p:nvPr/>
              </p:nvCxnSpPr>
              <p:spPr>
                <a:xfrm rot="10800000">
                  <a:off x="6677825" y="1279575"/>
                  <a:ext cx="0" cy="378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6637" name="Google Shape;6637;p81"/>
            <p:cNvGrpSpPr/>
            <p:nvPr/>
          </p:nvGrpSpPr>
          <p:grpSpPr>
            <a:xfrm>
              <a:off x="6238903" y="1193063"/>
              <a:ext cx="300475" cy="900152"/>
              <a:chOff x="6238903" y="1193063"/>
              <a:chExt cx="300475" cy="900152"/>
            </a:xfrm>
          </p:grpSpPr>
          <p:grpSp>
            <p:nvGrpSpPr>
              <p:cNvPr id="6638" name="Google Shape;6638;p81"/>
              <p:cNvGrpSpPr/>
              <p:nvPr/>
            </p:nvGrpSpPr>
            <p:grpSpPr>
              <a:xfrm>
                <a:off x="6290865" y="1489315"/>
                <a:ext cx="248514" cy="603900"/>
                <a:chOff x="6290865" y="1489315"/>
                <a:chExt cx="248514" cy="603900"/>
              </a:xfrm>
            </p:grpSpPr>
            <p:sp>
              <p:nvSpPr>
                <p:cNvPr id="6639" name="Google Shape;6639;p81"/>
                <p:cNvSpPr/>
                <p:nvPr/>
              </p:nvSpPr>
              <p:spPr>
                <a:xfrm rot="-5400000">
                  <a:off x="6260589" y="1519591"/>
                  <a:ext cx="309066" cy="248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35" h="28573" extrusionOk="0">
                      <a:moveTo>
                        <a:pt x="727" y="0"/>
                      </a:moveTo>
                      <a:cubicBezTo>
                        <a:pt x="484" y="0"/>
                        <a:pt x="241" y="2"/>
                        <a:pt x="0" y="3"/>
                      </a:cubicBezTo>
                      <a:lnTo>
                        <a:pt x="0" y="22994"/>
                      </a:lnTo>
                      <a:cubicBezTo>
                        <a:pt x="259" y="22992"/>
                        <a:pt x="501" y="22989"/>
                        <a:pt x="727" y="22989"/>
                      </a:cubicBezTo>
                      <a:cubicBezTo>
                        <a:pt x="5078" y="22989"/>
                        <a:pt x="15152" y="23439"/>
                        <a:pt x="25134" y="28572"/>
                      </a:cubicBezTo>
                      <a:lnTo>
                        <a:pt x="35534" y="9632"/>
                      </a:lnTo>
                      <a:cubicBezTo>
                        <a:pt x="35534" y="9632"/>
                        <a:pt x="21952" y="0"/>
                        <a:pt x="727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0" name="Google Shape;6640;p81"/>
                <p:cNvSpPr/>
                <p:nvPr/>
              </p:nvSpPr>
              <p:spPr>
                <a:xfrm rot="-5400000">
                  <a:off x="6266916" y="1820752"/>
                  <a:ext cx="296437" cy="248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83" h="28570" extrusionOk="0">
                      <a:moveTo>
                        <a:pt x="34083" y="0"/>
                      </a:moveTo>
                      <a:cubicBezTo>
                        <a:pt x="22684" y="120"/>
                        <a:pt x="13548" y="2997"/>
                        <a:pt x="7617" y="5579"/>
                      </a:cubicBezTo>
                      <a:cubicBezTo>
                        <a:pt x="5629" y="6444"/>
                        <a:pt x="3999" y="7274"/>
                        <a:pt x="2767" y="7955"/>
                      </a:cubicBezTo>
                      <a:cubicBezTo>
                        <a:pt x="2743" y="7970"/>
                        <a:pt x="2717" y="7985"/>
                        <a:pt x="2693" y="7996"/>
                      </a:cubicBezTo>
                      <a:cubicBezTo>
                        <a:pt x="2692" y="7996"/>
                        <a:pt x="2689" y="7999"/>
                        <a:pt x="2687" y="7999"/>
                      </a:cubicBezTo>
                      <a:cubicBezTo>
                        <a:pt x="2454" y="8127"/>
                        <a:pt x="2237" y="8251"/>
                        <a:pt x="2034" y="8368"/>
                      </a:cubicBezTo>
                      <a:lnTo>
                        <a:pt x="1958" y="8411"/>
                      </a:lnTo>
                      <a:cubicBezTo>
                        <a:pt x="1952" y="8416"/>
                        <a:pt x="1949" y="8418"/>
                        <a:pt x="1943" y="8421"/>
                      </a:cubicBezTo>
                      <a:cubicBezTo>
                        <a:pt x="1913" y="8437"/>
                        <a:pt x="1884" y="8455"/>
                        <a:pt x="1854" y="8472"/>
                      </a:cubicBezTo>
                      <a:cubicBezTo>
                        <a:pt x="1844" y="8478"/>
                        <a:pt x="1834" y="8483"/>
                        <a:pt x="1825" y="8488"/>
                      </a:cubicBezTo>
                      <a:cubicBezTo>
                        <a:pt x="1718" y="8552"/>
                        <a:pt x="1616" y="8612"/>
                        <a:pt x="1517" y="8670"/>
                      </a:cubicBezTo>
                      <a:cubicBezTo>
                        <a:pt x="1476" y="8697"/>
                        <a:pt x="1435" y="8720"/>
                        <a:pt x="1396" y="8743"/>
                      </a:cubicBezTo>
                      <a:cubicBezTo>
                        <a:pt x="1349" y="8771"/>
                        <a:pt x="1305" y="8799"/>
                        <a:pt x="1262" y="8823"/>
                      </a:cubicBezTo>
                      <a:cubicBezTo>
                        <a:pt x="1246" y="8832"/>
                        <a:pt x="1230" y="8844"/>
                        <a:pt x="1214" y="8852"/>
                      </a:cubicBezTo>
                      <a:cubicBezTo>
                        <a:pt x="1166" y="8882"/>
                        <a:pt x="1119" y="8911"/>
                        <a:pt x="1072" y="8938"/>
                      </a:cubicBezTo>
                      <a:cubicBezTo>
                        <a:pt x="1042" y="8956"/>
                        <a:pt x="1013" y="8973"/>
                        <a:pt x="985" y="8991"/>
                      </a:cubicBezTo>
                      <a:cubicBezTo>
                        <a:pt x="941" y="9018"/>
                        <a:pt x="901" y="9043"/>
                        <a:pt x="860" y="9069"/>
                      </a:cubicBezTo>
                      <a:cubicBezTo>
                        <a:pt x="845" y="9078"/>
                        <a:pt x="832" y="9087"/>
                        <a:pt x="821" y="9094"/>
                      </a:cubicBezTo>
                      <a:cubicBezTo>
                        <a:pt x="794" y="9112"/>
                        <a:pt x="771" y="9126"/>
                        <a:pt x="748" y="9141"/>
                      </a:cubicBezTo>
                      <a:cubicBezTo>
                        <a:pt x="733" y="9148"/>
                        <a:pt x="720" y="9157"/>
                        <a:pt x="706" y="9166"/>
                      </a:cubicBezTo>
                      <a:cubicBezTo>
                        <a:pt x="692" y="9174"/>
                        <a:pt x="678" y="9182"/>
                        <a:pt x="665" y="9192"/>
                      </a:cubicBezTo>
                      <a:cubicBezTo>
                        <a:pt x="643" y="9206"/>
                        <a:pt x="621" y="9218"/>
                        <a:pt x="599" y="9233"/>
                      </a:cubicBezTo>
                      <a:cubicBezTo>
                        <a:pt x="582" y="9244"/>
                        <a:pt x="567" y="9254"/>
                        <a:pt x="551" y="9265"/>
                      </a:cubicBezTo>
                      <a:cubicBezTo>
                        <a:pt x="534" y="9275"/>
                        <a:pt x="518" y="9283"/>
                        <a:pt x="502" y="9295"/>
                      </a:cubicBezTo>
                      <a:cubicBezTo>
                        <a:pt x="483" y="9305"/>
                        <a:pt x="465" y="9318"/>
                        <a:pt x="446" y="9330"/>
                      </a:cubicBezTo>
                      <a:cubicBezTo>
                        <a:pt x="305" y="9422"/>
                        <a:pt x="196" y="9493"/>
                        <a:pt x="122" y="9544"/>
                      </a:cubicBezTo>
                      <a:lnTo>
                        <a:pt x="104" y="9556"/>
                      </a:lnTo>
                      <a:cubicBezTo>
                        <a:pt x="72" y="9578"/>
                        <a:pt x="46" y="9595"/>
                        <a:pt x="30" y="9607"/>
                      </a:cubicBezTo>
                      <a:cubicBezTo>
                        <a:pt x="28" y="9608"/>
                        <a:pt x="24" y="9610"/>
                        <a:pt x="23" y="9611"/>
                      </a:cubicBezTo>
                      <a:cubicBezTo>
                        <a:pt x="17" y="9615"/>
                        <a:pt x="14" y="9618"/>
                        <a:pt x="9" y="9621"/>
                      </a:cubicBezTo>
                      <a:cubicBezTo>
                        <a:pt x="8" y="9623"/>
                        <a:pt x="7" y="9624"/>
                        <a:pt x="5" y="9624"/>
                      </a:cubicBezTo>
                      <a:lnTo>
                        <a:pt x="1" y="9629"/>
                      </a:lnTo>
                      <a:lnTo>
                        <a:pt x="10402" y="28569"/>
                      </a:lnTo>
                      <a:lnTo>
                        <a:pt x="10669" y="28432"/>
                      </a:lnTo>
                      <a:cubicBezTo>
                        <a:pt x="10734" y="28399"/>
                        <a:pt x="10803" y="28365"/>
                        <a:pt x="10868" y="28333"/>
                      </a:cubicBezTo>
                      <a:cubicBezTo>
                        <a:pt x="10913" y="28309"/>
                        <a:pt x="10960" y="28287"/>
                        <a:pt x="11007" y="28263"/>
                      </a:cubicBezTo>
                      <a:cubicBezTo>
                        <a:pt x="11052" y="28242"/>
                        <a:pt x="11095" y="28220"/>
                        <a:pt x="11141" y="28198"/>
                      </a:cubicBezTo>
                      <a:cubicBezTo>
                        <a:pt x="11264" y="28138"/>
                        <a:pt x="11387" y="28079"/>
                        <a:pt x="11510" y="28020"/>
                      </a:cubicBezTo>
                      <a:cubicBezTo>
                        <a:pt x="11570" y="27991"/>
                        <a:pt x="11633" y="27962"/>
                        <a:pt x="11694" y="27933"/>
                      </a:cubicBezTo>
                      <a:cubicBezTo>
                        <a:pt x="11754" y="27904"/>
                        <a:pt x="11816" y="27875"/>
                        <a:pt x="11877" y="27846"/>
                      </a:cubicBezTo>
                      <a:cubicBezTo>
                        <a:pt x="20843" y="23637"/>
                        <a:pt x="29650" y="23043"/>
                        <a:pt x="34083" y="22991"/>
                      </a:cubicBezTo>
                      <a:lnTo>
                        <a:pt x="34083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41" name="Google Shape;6641;p81"/>
              <p:cNvGrpSpPr/>
              <p:nvPr/>
            </p:nvGrpSpPr>
            <p:grpSpPr>
              <a:xfrm>
                <a:off x="6238903" y="1193063"/>
                <a:ext cx="284947" cy="333087"/>
                <a:chOff x="6238903" y="1193063"/>
                <a:chExt cx="284947" cy="333087"/>
              </a:xfrm>
            </p:grpSpPr>
            <p:sp>
              <p:nvSpPr>
                <p:cNvPr id="6642" name="Google Shape;6642;p81"/>
                <p:cNvSpPr/>
                <p:nvPr/>
              </p:nvSpPr>
              <p:spPr>
                <a:xfrm>
                  <a:off x="6238903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0"/>
                      </a:moveTo>
                      <a:lnTo>
                        <a:pt x="0" y="7317"/>
                      </a:lnTo>
                      <a:lnTo>
                        <a:pt x="32762" y="7317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643" name="Google Shape;6643;p81"/>
                <p:cNvCxnSpPr/>
                <p:nvPr/>
              </p:nvCxnSpPr>
              <p:spPr>
                <a:xfrm rot="10800000">
                  <a:off x="6431250" y="1279250"/>
                  <a:ext cx="0" cy="246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6644" name="Google Shape;6644;p81"/>
            <p:cNvGrpSpPr/>
            <p:nvPr/>
          </p:nvGrpSpPr>
          <p:grpSpPr>
            <a:xfrm>
              <a:off x="5900602" y="1193063"/>
              <a:ext cx="444345" cy="1021707"/>
              <a:chOff x="5900602" y="1193063"/>
              <a:chExt cx="444345" cy="1021707"/>
            </a:xfrm>
          </p:grpSpPr>
          <p:grpSp>
            <p:nvGrpSpPr>
              <p:cNvPr id="6645" name="Google Shape;6645;p81"/>
              <p:cNvGrpSpPr/>
              <p:nvPr/>
            </p:nvGrpSpPr>
            <p:grpSpPr>
              <a:xfrm>
                <a:off x="6046501" y="1367785"/>
                <a:ext cx="298446" cy="846986"/>
                <a:chOff x="6046501" y="1367785"/>
                <a:chExt cx="298446" cy="846986"/>
              </a:xfrm>
            </p:grpSpPr>
            <p:sp>
              <p:nvSpPr>
                <p:cNvPr id="6646" name="Google Shape;6646;p81"/>
                <p:cNvSpPr/>
                <p:nvPr/>
              </p:nvSpPr>
              <p:spPr>
                <a:xfrm rot="-5400000">
                  <a:off x="5980418" y="1433868"/>
                  <a:ext cx="430613" cy="2984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10" h="34314" extrusionOk="0">
                      <a:moveTo>
                        <a:pt x="722" y="0"/>
                      </a:moveTo>
                      <a:cubicBezTo>
                        <a:pt x="481" y="0"/>
                        <a:pt x="241" y="0"/>
                        <a:pt x="1" y="3"/>
                      </a:cubicBezTo>
                      <a:lnTo>
                        <a:pt x="1" y="24234"/>
                      </a:lnTo>
                      <a:cubicBezTo>
                        <a:pt x="243" y="24230"/>
                        <a:pt x="428" y="24229"/>
                        <a:pt x="550" y="24229"/>
                      </a:cubicBezTo>
                      <a:cubicBezTo>
                        <a:pt x="648" y="24229"/>
                        <a:pt x="706" y="24230"/>
                        <a:pt x="722" y="24230"/>
                      </a:cubicBezTo>
                      <a:lnTo>
                        <a:pt x="729" y="24230"/>
                      </a:lnTo>
                      <a:cubicBezTo>
                        <a:pt x="773" y="24230"/>
                        <a:pt x="1173" y="24214"/>
                        <a:pt x="1871" y="24214"/>
                      </a:cubicBezTo>
                      <a:cubicBezTo>
                        <a:pt x="6340" y="24214"/>
                        <a:pt x="23046" y="24853"/>
                        <a:pt x="37171" y="34314"/>
                      </a:cubicBezTo>
                      <a:lnTo>
                        <a:pt x="49510" y="11872"/>
                      </a:lnTo>
                      <a:cubicBezTo>
                        <a:pt x="49510" y="11872"/>
                        <a:pt x="31299" y="3"/>
                        <a:pt x="729" y="0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7" name="Google Shape;6647;p81"/>
                <p:cNvSpPr/>
                <p:nvPr/>
              </p:nvSpPr>
              <p:spPr>
                <a:xfrm rot="-5400000">
                  <a:off x="5986745" y="1856568"/>
                  <a:ext cx="417984" cy="298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58" h="34311" extrusionOk="0">
                      <a:moveTo>
                        <a:pt x="48058" y="0"/>
                      </a:moveTo>
                      <a:cubicBezTo>
                        <a:pt x="40706" y="47"/>
                        <a:pt x="34078" y="776"/>
                        <a:pt x="28261" y="1849"/>
                      </a:cubicBezTo>
                      <a:cubicBezTo>
                        <a:pt x="20919" y="3208"/>
                        <a:pt x="14865" y="5126"/>
                        <a:pt x="10271" y="6917"/>
                      </a:cubicBezTo>
                      <a:cubicBezTo>
                        <a:pt x="5004" y="8972"/>
                        <a:pt x="1653" y="10865"/>
                        <a:pt x="474" y="11571"/>
                      </a:cubicBezTo>
                      <a:cubicBezTo>
                        <a:pt x="462" y="11578"/>
                        <a:pt x="449" y="11585"/>
                        <a:pt x="439" y="11593"/>
                      </a:cubicBezTo>
                      <a:cubicBezTo>
                        <a:pt x="427" y="11600"/>
                        <a:pt x="417" y="11606"/>
                        <a:pt x="406" y="11613"/>
                      </a:cubicBezTo>
                      <a:cubicBezTo>
                        <a:pt x="384" y="11628"/>
                        <a:pt x="365" y="11638"/>
                        <a:pt x="344" y="11651"/>
                      </a:cubicBezTo>
                      <a:cubicBezTo>
                        <a:pt x="328" y="11661"/>
                        <a:pt x="311" y="11671"/>
                        <a:pt x="296" y="11680"/>
                      </a:cubicBezTo>
                      <a:cubicBezTo>
                        <a:pt x="285" y="11689"/>
                        <a:pt x="273" y="11696"/>
                        <a:pt x="260" y="11703"/>
                      </a:cubicBezTo>
                      <a:cubicBezTo>
                        <a:pt x="251" y="11709"/>
                        <a:pt x="242" y="11715"/>
                        <a:pt x="235" y="11719"/>
                      </a:cubicBezTo>
                      <a:cubicBezTo>
                        <a:pt x="126" y="11788"/>
                        <a:pt x="53" y="11833"/>
                        <a:pt x="20" y="11855"/>
                      </a:cubicBezTo>
                      <a:cubicBezTo>
                        <a:pt x="18" y="11856"/>
                        <a:pt x="14" y="11858"/>
                        <a:pt x="12" y="11861"/>
                      </a:cubicBezTo>
                      <a:cubicBezTo>
                        <a:pt x="4" y="11865"/>
                        <a:pt x="1" y="11869"/>
                        <a:pt x="1" y="11869"/>
                      </a:cubicBezTo>
                      <a:lnTo>
                        <a:pt x="12338" y="34311"/>
                      </a:lnTo>
                      <a:cubicBezTo>
                        <a:pt x="12429" y="34252"/>
                        <a:pt x="12518" y="34194"/>
                        <a:pt x="12608" y="34136"/>
                      </a:cubicBezTo>
                      <a:cubicBezTo>
                        <a:pt x="12655" y="34107"/>
                        <a:pt x="12700" y="34076"/>
                        <a:pt x="12747" y="34047"/>
                      </a:cubicBezTo>
                      <a:cubicBezTo>
                        <a:pt x="12789" y="34021"/>
                        <a:pt x="12830" y="33996"/>
                        <a:pt x="12869" y="33970"/>
                      </a:cubicBezTo>
                      <a:cubicBezTo>
                        <a:pt x="12927" y="33932"/>
                        <a:pt x="12986" y="33896"/>
                        <a:pt x="13045" y="33858"/>
                      </a:cubicBezTo>
                      <a:cubicBezTo>
                        <a:pt x="13124" y="33808"/>
                        <a:pt x="13204" y="33759"/>
                        <a:pt x="13283" y="33709"/>
                      </a:cubicBezTo>
                      <a:cubicBezTo>
                        <a:pt x="13363" y="33661"/>
                        <a:pt x="13441" y="33612"/>
                        <a:pt x="13521" y="33562"/>
                      </a:cubicBezTo>
                      <a:cubicBezTo>
                        <a:pt x="13601" y="33513"/>
                        <a:pt x="13679" y="33465"/>
                        <a:pt x="13759" y="33417"/>
                      </a:cubicBezTo>
                      <a:cubicBezTo>
                        <a:pt x="13842" y="33367"/>
                        <a:pt x="13922" y="33319"/>
                        <a:pt x="14003" y="33270"/>
                      </a:cubicBezTo>
                      <a:cubicBezTo>
                        <a:pt x="14082" y="33222"/>
                        <a:pt x="14159" y="33175"/>
                        <a:pt x="14238" y="33130"/>
                      </a:cubicBezTo>
                      <a:cubicBezTo>
                        <a:pt x="14318" y="33082"/>
                        <a:pt x="14398" y="33037"/>
                        <a:pt x="14478" y="32990"/>
                      </a:cubicBezTo>
                      <a:cubicBezTo>
                        <a:pt x="14558" y="32943"/>
                        <a:pt x="14638" y="32897"/>
                        <a:pt x="14718" y="32852"/>
                      </a:cubicBezTo>
                      <a:cubicBezTo>
                        <a:pt x="14798" y="32804"/>
                        <a:pt x="14879" y="32758"/>
                        <a:pt x="14959" y="32713"/>
                      </a:cubicBezTo>
                      <a:cubicBezTo>
                        <a:pt x="15120" y="32622"/>
                        <a:pt x="15280" y="32531"/>
                        <a:pt x="15444" y="32441"/>
                      </a:cubicBezTo>
                      <a:cubicBezTo>
                        <a:pt x="15521" y="32397"/>
                        <a:pt x="15598" y="32357"/>
                        <a:pt x="15674" y="32314"/>
                      </a:cubicBezTo>
                      <a:cubicBezTo>
                        <a:pt x="15698" y="32301"/>
                        <a:pt x="15723" y="32287"/>
                        <a:pt x="15746" y="32274"/>
                      </a:cubicBezTo>
                      <a:cubicBezTo>
                        <a:pt x="15888" y="32196"/>
                        <a:pt x="16029" y="32119"/>
                        <a:pt x="16172" y="32045"/>
                      </a:cubicBezTo>
                      <a:cubicBezTo>
                        <a:pt x="29547" y="24910"/>
                        <a:pt x="44618" y="24279"/>
                        <a:pt x="48058" y="24228"/>
                      </a:cubicBezTo>
                      <a:lnTo>
                        <a:pt x="48058" y="0"/>
                      </a:ln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48" name="Google Shape;6648;p81"/>
              <p:cNvGrpSpPr/>
              <p:nvPr/>
            </p:nvGrpSpPr>
            <p:grpSpPr>
              <a:xfrm>
                <a:off x="5900602" y="1193063"/>
                <a:ext cx="284947" cy="182312"/>
                <a:chOff x="5900602" y="1193063"/>
                <a:chExt cx="284947" cy="182312"/>
              </a:xfrm>
            </p:grpSpPr>
            <p:sp>
              <p:nvSpPr>
                <p:cNvPr id="6649" name="Google Shape;6649;p81"/>
                <p:cNvSpPr/>
                <p:nvPr/>
              </p:nvSpPr>
              <p:spPr>
                <a:xfrm>
                  <a:off x="5900602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0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650" name="Google Shape;6650;p81"/>
                <p:cNvCxnSpPr/>
                <p:nvPr/>
              </p:nvCxnSpPr>
              <p:spPr>
                <a:xfrm rot="10800000">
                  <a:off x="6156950" y="1279675"/>
                  <a:ext cx="0" cy="95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57E93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6651" name="Google Shape;6651;p81"/>
            <p:cNvGrpSpPr/>
            <p:nvPr/>
          </p:nvGrpSpPr>
          <p:grpSpPr>
            <a:xfrm>
              <a:off x="6738300" y="1193063"/>
              <a:ext cx="462153" cy="707634"/>
              <a:chOff x="6738300" y="1193063"/>
              <a:chExt cx="462153" cy="707634"/>
            </a:xfrm>
          </p:grpSpPr>
          <p:grpSp>
            <p:nvGrpSpPr>
              <p:cNvPr id="6652" name="Google Shape;6652;p81"/>
              <p:cNvGrpSpPr/>
              <p:nvPr/>
            </p:nvGrpSpPr>
            <p:grpSpPr>
              <a:xfrm>
                <a:off x="6915505" y="1193063"/>
                <a:ext cx="284947" cy="597387"/>
                <a:chOff x="6915505" y="1193063"/>
                <a:chExt cx="284947" cy="597387"/>
              </a:xfrm>
            </p:grpSpPr>
            <p:sp>
              <p:nvSpPr>
                <p:cNvPr id="6653" name="Google Shape;6653;p81"/>
                <p:cNvSpPr/>
                <p:nvPr/>
              </p:nvSpPr>
              <p:spPr>
                <a:xfrm>
                  <a:off x="6915505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6654" name="Google Shape;6654;p81"/>
                <p:cNvCxnSpPr/>
                <p:nvPr/>
              </p:nvCxnSpPr>
              <p:spPr>
                <a:xfrm rot="10800000">
                  <a:off x="6938275" y="1279850"/>
                  <a:ext cx="0" cy="510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3E7EA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  <p:grpSp>
            <p:nvGrpSpPr>
              <p:cNvPr id="6655" name="Google Shape;6655;p81"/>
              <p:cNvGrpSpPr/>
              <p:nvPr/>
            </p:nvGrpSpPr>
            <p:grpSpPr>
              <a:xfrm>
                <a:off x="6738300" y="1684725"/>
                <a:ext cx="230066" cy="215971"/>
                <a:chOff x="6738300" y="1684725"/>
                <a:chExt cx="230066" cy="215971"/>
              </a:xfrm>
            </p:grpSpPr>
            <p:sp>
              <p:nvSpPr>
                <p:cNvPr id="6656" name="Google Shape;6656;p81"/>
                <p:cNvSpPr/>
                <p:nvPr/>
              </p:nvSpPr>
              <p:spPr>
                <a:xfrm rot="-5400000">
                  <a:off x="6799187" y="1731518"/>
                  <a:ext cx="108296" cy="230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8" h="23215" extrusionOk="0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7" name="Google Shape;6657;p81"/>
                <p:cNvSpPr/>
                <p:nvPr/>
              </p:nvSpPr>
              <p:spPr>
                <a:xfrm rot="-5400000" flipH="1">
                  <a:off x="6799182" y="1623843"/>
                  <a:ext cx="108296" cy="230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8" h="23215" extrusionOk="0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2" name="Google Shape;6662;p82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...and our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sets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of editable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3" name="Google Shape;6663;p82"/>
          <p:cNvSpPr txBox="1">
            <a:spLocks noGrp="1"/>
          </p:cNvSpPr>
          <p:nvPr>
            <p:ph type="body" idx="4294967295"/>
          </p:nvPr>
        </p:nvSpPr>
        <p:spPr>
          <a:xfrm>
            <a:off x="828875" y="1610275"/>
            <a:ext cx="75258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resize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these icons without losing quality.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change the stroke and fill color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; just select the icon and click on the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paint bucket/pen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Google Slides, you can also use </a:t>
            </a:r>
            <a:r>
              <a:rPr lang="en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Flaticon’s extension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allowing you to customize and add even more icons.</a:t>
            </a:r>
            <a:b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64" name="Google Shape;6664;p82"/>
          <p:cNvGrpSpPr/>
          <p:nvPr/>
        </p:nvGrpSpPr>
        <p:grpSpPr>
          <a:xfrm>
            <a:off x="829359" y="2307635"/>
            <a:ext cx="339235" cy="298186"/>
            <a:chOff x="898875" y="244725"/>
            <a:chExt cx="481800" cy="423500"/>
          </a:xfrm>
        </p:grpSpPr>
        <p:sp>
          <p:nvSpPr>
            <p:cNvPr id="6665" name="Google Shape;6665;p82"/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66" name="Google Shape;6666;p82"/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67" name="Google Shape;6667;p82"/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68" name="Google Shape;6668;p82"/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69" name="Google Shape;6669;p82"/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70" name="Google Shape;6670;p82"/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671" name="Google Shape;6671;p82"/>
          <p:cNvGrpSpPr/>
          <p:nvPr/>
        </p:nvGrpSpPr>
        <p:grpSpPr>
          <a:xfrm>
            <a:off x="1267741" y="2287103"/>
            <a:ext cx="298169" cy="339253"/>
            <a:chOff x="1529350" y="258825"/>
            <a:chExt cx="423475" cy="481825"/>
          </a:xfrm>
        </p:grpSpPr>
        <p:sp>
          <p:nvSpPr>
            <p:cNvPr id="6672" name="Google Shape;6672;p82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73" name="Google Shape;6673;p82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674" name="Google Shape;6674;p82"/>
          <p:cNvGrpSpPr/>
          <p:nvPr/>
        </p:nvGrpSpPr>
        <p:grpSpPr>
          <a:xfrm>
            <a:off x="1660716" y="2367273"/>
            <a:ext cx="340890" cy="178912"/>
            <a:chOff x="2084325" y="363300"/>
            <a:chExt cx="484150" cy="254100"/>
          </a:xfrm>
        </p:grpSpPr>
        <p:sp>
          <p:nvSpPr>
            <p:cNvPr id="6675" name="Google Shape;6675;p82"/>
            <p:cNvSpPr/>
            <p:nvPr/>
          </p:nvSpPr>
          <p:spPr>
            <a:xfrm>
              <a:off x="2084325" y="363300"/>
              <a:ext cx="484150" cy="254100"/>
            </a:xfrm>
            <a:custGeom>
              <a:avLst/>
              <a:gdLst/>
              <a:ahLst/>
              <a:cxnLst/>
              <a:rect l="l" t="t" r="r" b="b"/>
              <a:pathLst>
                <a:path w="19366" h="10164" extrusionOk="0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76" name="Google Shape;6676;p82"/>
            <p:cNvSpPr/>
            <p:nvPr/>
          </p:nvSpPr>
          <p:spPr>
            <a:xfrm>
              <a:off x="2250600" y="419775"/>
              <a:ext cx="145175" cy="141125"/>
            </a:xfrm>
            <a:custGeom>
              <a:avLst/>
              <a:gdLst/>
              <a:ahLst/>
              <a:cxnLst/>
              <a:rect l="l" t="t" r="r" b="b"/>
              <a:pathLst>
                <a:path w="5807" h="5645" extrusionOk="0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677" name="Google Shape;6677;p82"/>
          <p:cNvGrpSpPr/>
          <p:nvPr/>
        </p:nvGrpSpPr>
        <p:grpSpPr>
          <a:xfrm>
            <a:off x="2110011" y="2287102"/>
            <a:ext cx="298169" cy="339253"/>
            <a:chOff x="2707500" y="249400"/>
            <a:chExt cx="423475" cy="481825"/>
          </a:xfrm>
        </p:grpSpPr>
        <p:sp>
          <p:nvSpPr>
            <p:cNvPr id="6678" name="Google Shape;6678;p82"/>
            <p:cNvSpPr/>
            <p:nvPr/>
          </p:nvSpPr>
          <p:spPr>
            <a:xfrm>
              <a:off x="2739175" y="420675"/>
              <a:ext cx="360100" cy="310550"/>
            </a:xfrm>
            <a:custGeom>
              <a:avLst/>
              <a:gdLst/>
              <a:ahLst/>
              <a:cxnLst/>
              <a:rect l="l" t="t" r="r" b="b"/>
              <a:pathLst>
                <a:path w="14404" h="12422" extrusionOk="0">
                  <a:moveTo>
                    <a:pt x="3816" y="1130"/>
                  </a:moveTo>
                  <a:cubicBezTo>
                    <a:pt x="4126" y="1130"/>
                    <a:pt x="4379" y="1382"/>
                    <a:pt x="4379" y="1696"/>
                  </a:cubicBezTo>
                  <a:lnTo>
                    <a:pt x="4379" y="8471"/>
                  </a:lnTo>
                  <a:cubicBezTo>
                    <a:pt x="4379" y="8781"/>
                    <a:pt x="4126" y="9034"/>
                    <a:pt x="3816" y="9034"/>
                  </a:cubicBezTo>
                  <a:cubicBezTo>
                    <a:pt x="3503" y="9034"/>
                    <a:pt x="3250" y="8781"/>
                    <a:pt x="3250" y="8471"/>
                  </a:cubicBezTo>
                  <a:lnTo>
                    <a:pt x="3250" y="1696"/>
                  </a:lnTo>
                  <a:cubicBezTo>
                    <a:pt x="3250" y="1382"/>
                    <a:pt x="3503" y="1130"/>
                    <a:pt x="3816" y="1130"/>
                  </a:cubicBezTo>
                  <a:close/>
                  <a:moveTo>
                    <a:pt x="7204" y="1130"/>
                  </a:moveTo>
                  <a:cubicBezTo>
                    <a:pt x="7514" y="1130"/>
                    <a:pt x="7767" y="1382"/>
                    <a:pt x="7767" y="1696"/>
                  </a:cubicBezTo>
                  <a:lnTo>
                    <a:pt x="7767" y="8471"/>
                  </a:lnTo>
                  <a:cubicBezTo>
                    <a:pt x="7767" y="8781"/>
                    <a:pt x="7514" y="9034"/>
                    <a:pt x="7204" y="9034"/>
                  </a:cubicBezTo>
                  <a:cubicBezTo>
                    <a:pt x="6891" y="9034"/>
                    <a:pt x="6638" y="8781"/>
                    <a:pt x="6638" y="8471"/>
                  </a:cubicBezTo>
                  <a:lnTo>
                    <a:pt x="6638" y="1696"/>
                  </a:lnTo>
                  <a:cubicBezTo>
                    <a:pt x="6638" y="1382"/>
                    <a:pt x="6891" y="1130"/>
                    <a:pt x="7204" y="1130"/>
                  </a:cubicBezTo>
                  <a:close/>
                  <a:moveTo>
                    <a:pt x="10592" y="1130"/>
                  </a:moveTo>
                  <a:cubicBezTo>
                    <a:pt x="10902" y="1130"/>
                    <a:pt x="11155" y="1382"/>
                    <a:pt x="11155" y="1696"/>
                  </a:cubicBezTo>
                  <a:lnTo>
                    <a:pt x="11155" y="8471"/>
                  </a:lnTo>
                  <a:cubicBezTo>
                    <a:pt x="11155" y="8781"/>
                    <a:pt x="10902" y="9034"/>
                    <a:pt x="10592" y="9034"/>
                  </a:cubicBezTo>
                  <a:cubicBezTo>
                    <a:pt x="10278" y="9034"/>
                    <a:pt x="10025" y="8781"/>
                    <a:pt x="10025" y="8471"/>
                  </a:cubicBezTo>
                  <a:lnTo>
                    <a:pt x="10025" y="1696"/>
                  </a:lnTo>
                  <a:cubicBezTo>
                    <a:pt x="10025" y="1382"/>
                    <a:pt x="10278" y="1130"/>
                    <a:pt x="10592" y="1130"/>
                  </a:cubicBezTo>
                  <a:close/>
                  <a:moveTo>
                    <a:pt x="1" y="0"/>
                  </a:moveTo>
                  <a:lnTo>
                    <a:pt x="901" y="10880"/>
                  </a:lnTo>
                  <a:cubicBezTo>
                    <a:pt x="976" y="11754"/>
                    <a:pt x="1705" y="12422"/>
                    <a:pt x="2582" y="12422"/>
                  </a:cubicBezTo>
                  <a:cubicBezTo>
                    <a:pt x="2584" y="12422"/>
                    <a:pt x="2586" y="12422"/>
                    <a:pt x="2588" y="12422"/>
                  </a:cubicBezTo>
                  <a:lnTo>
                    <a:pt x="11817" y="12422"/>
                  </a:lnTo>
                  <a:cubicBezTo>
                    <a:pt x="11819" y="12422"/>
                    <a:pt x="11821" y="12422"/>
                    <a:pt x="11823" y="12422"/>
                  </a:cubicBezTo>
                  <a:cubicBezTo>
                    <a:pt x="12700" y="12422"/>
                    <a:pt x="13431" y="11751"/>
                    <a:pt x="13503" y="10877"/>
                  </a:cubicBezTo>
                  <a:lnTo>
                    <a:pt x="144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79" name="Google Shape;6679;p82"/>
            <p:cNvSpPr/>
            <p:nvPr/>
          </p:nvSpPr>
          <p:spPr>
            <a:xfrm>
              <a:off x="2707500" y="249400"/>
              <a:ext cx="423475" cy="141175"/>
            </a:xfrm>
            <a:custGeom>
              <a:avLst/>
              <a:gdLst/>
              <a:ahLst/>
              <a:cxnLst/>
              <a:rect l="l" t="t" r="r" b="b"/>
              <a:pathLst>
                <a:path w="16939" h="5647" extrusionOk="0">
                  <a:moveTo>
                    <a:pt x="9600" y="1130"/>
                  </a:moveTo>
                  <a:cubicBezTo>
                    <a:pt x="9910" y="1130"/>
                    <a:pt x="10163" y="1383"/>
                    <a:pt x="10163" y="1696"/>
                  </a:cubicBezTo>
                  <a:lnTo>
                    <a:pt x="10163" y="2259"/>
                  </a:lnTo>
                  <a:lnTo>
                    <a:pt x="6776" y="2259"/>
                  </a:lnTo>
                  <a:lnTo>
                    <a:pt x="6776" y="1696"/>
                  </a:lnTo>
                  <a:cubicBezTo>
                    <a:pt x="6776" y="1383"/>
                    <a:pt x="7029" y="1130"/>
                    <a:pt x="7342" y="1130"/>
                  </a:cubicBezTo>
                  <a:close/>
                  <a:moveTo>
                    <a:pt x="7342" y="1"/>
                  </a:moveTo>
                  <a:cubicBezTo>
                    <a:pt x="6405" y="1"/>
                    <a:pt x="5646" y="760"/>
                    <a:pt x="5646" y="1696"/>
                  </a:cubicBezTo>
                  <a:lnTo>
                    <a:pt x="5646" y="2259"/>
                  </a:lnTo>
                  <a:lnTo>
                    <a:pt x="1696" y="2259"/>
                  </a:lnTo>
                  <a:cubicBezTo>
                    <a:pt x="759" y="2259"/>
                    <a:pt x="0" y="3018"/>
                    <a:pt x="0" y="3954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375" y="5647"/>
                  </a:lnTo>
                  <a:cubicBezTo>
                    <a:pt x="16686" y="5647"/>
                    <a:pt x="16939" y="5394"/>
                    <a:pt x="16939" y="5084"/>
                  </a:cubicBezTo>
                  <a:lnTo>
                    <a:pt x="16939" y="3954"/>
                  </a:lnTo>
                  <a:cubicBezTo>
                    <a:pt x="16939" y="3018"/>
                    <a:pt x="16180" y="2259"/>
                    <a:pt x="15246" y="2259"/>
                  </a:cubicBezTo>
                  <a:lnTo>
                    <a:pt x="11292" y="2259"/>
                  </a:lnTo>
                  <a:lnTo>
                    <a:pt x="11292" y="1696"/>
                  </a:lnTo>
                  <a:cubicBezTo>
                    <a:pt x="11292" y="760"/>
                    <a:pt x="10534" y="1"/>
                    <a:pt x="96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680" name="Google Shape;6680;p82"/>
          <p:cNvGrpSpPr/>
          <p:nvPr/>
        </p:nvGrpSpPr>
        <p:grpSpPr>
          <a:xfrm>
            <a:off x="2523626" y="2287428"/>
            <a:ext cx="305386" cy="338602"/>
            <a:chOff x="3300325" y="249875"/>
            <a:chExt cx="433725" cy="480900"/>
          </a:xfrm>
        </p:grpSpPr>
        <p:sp>
          <p:nvSpPr>
            <p:cNvPr id="6681" name="Google Shape;6681;p82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82" name="Google Shape;6682;p82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83" name="Google Shape;6683;p82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84" name="Google Shape;6684;p82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85" name="Google Shape;6685;p82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86" name="Google Shape;6686;p82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687" name="Google Shape;6687;p82"/>
          <p:cNvGrpSpPr/>
          <p:nvPr/>
        </p:nvGrpSpPr>
        <p:grpSpPr>
          <a:xfrm>
            <a:off x="2912712" y="2287349"/>
            <a:ext cx="352349" cy="338760"/>
            <a:chOff x="3854700" y="249750"/>
            <a:chExt cx="500425" cy="481125"/>
          </a:xfrm>
        </p:grpSpPr>
        <p:sp>
          <p:nvSpPr>
            <p:cNvPr id="6688" name="Google Shape;6688;p82"/>
            <p:cNvSpPr/>
            <p:nvPr/>
          </p:nvSpPr>
          <p:spPr>
            <a:xfrm>
              <a:off x="4206725" y="598350"/>
              <a:ext cx="70775" cy="68025"/>
            </a:xfrm>
            <a:custGeom>
              <a:avLst/>
              <a:gdLst/>
              <a:ahLst/>
              <a:cxnLst/>
              <a:rect l="l" t="t" r="r" b="b"/>
              <a:pathLst>
                <a:path w="2831" h="2721" extrusionOk="0">
                  <a:moveTo>
                    <a:pt x="622" y="1"/>
                  </a:moveTo>
                  <a:cubicBezTo>
                    <a:pt x="478" y="1"/>
                    <a:pt x="333" y="56"/>
                    <a:pt x="223" y="165"/>
                  </a:cubicBezTo>
                  <a:cubicBezTo>
                    <a:pt x="0" y="388"/>
                    <a:pt x="0" y="744"/>
                    <a:pt x="223" y="966"/>
                  </a:cubicBezTo>
                  <a:lnTo>
                    <a:pt x="1819" y="2562"/>
                  </a:lnTo>
                  <a:cubicBezTo>
                    <a:pt x="1929" y="2668"/>
                    <a:pt x="2070" y="2721"/>
                    <a:pt x="2211" y="2721"/>
                  </a:cubicBezTo>
                  <a:cubicBezTo>
                    <a:pt x="2356" y="2721"/>
                    <a:pt x="2501" y="2665"/>
                    <a:pt x="2611" y="2553"/>
                  </a:cubicBezTo>
                  <a:cubicBezTo>
                    <a:pt x="2828" y="2337"/>
                    <a:pt x="2831" y="1984"/>
                    <a:pt x="2617" y="1764"/>
                  </a:cubicBezTo>
                  <a:lnTo>
                    <a:pt x="1021" y="165"/>
                  </a:lnTo>
                  <a:cubicBezTo>
                    <a:pt x="911" y="56"/>
                    <a:pt x="767" y="1"/>
                    <a:pt x="6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89" name="Google Shape;6689;p82"/>
            <p:cNvSpPr/>
            <p:nvPr/>
          </p:nvSpPr>
          <p:spPr>
            <a:xfrm>
              <a:off x="4226750" y="538600"/>
              <a:ext cx="91250" cy="48150"/>
            </a:xfrm>
            <a:custGeom>
              <a:avLst/>
              <a:gdLst/>
              <a:ahLst/>
              <a:cxnLst/>
              <a:rect l="l" t="t" r="r" b="b"/>
              <a:pathLst>
                <a:path w="3650" h="1926" extrusionOk="0">
                  <a:moveTo>
                    <a:pt x="631" y="1"/>
                  </a:moveTo>
                  <a:cubicBezTo>
                    <a:pt x="393" y="1"/>
                    <a:pt x="175" y="151"/>
                    <a:pt x="97" y="387"/>
                  </a:cubicBezTo>
                  <a:cubicBezTo>
                    <a:pt x="0" y="676"/>
                    <a:pt x="151" y="993"/>
                    <a:pt x="440" y="1098"/>
                  </a:cubicBezTo>
                  <a:lnTo>
                    <a:pt x="2837" y="1896"/>
                  </a:lnTo>
                  <a:cubicBezTo>
                    <a:pt x="2896" y="1916"/>
                    <a:pt x="2956" y="1925"/>
                    <a:pt x="3014" y="1925"/>
                  </a:cubicBezTo>
                  <a:cubicBezTo>
                    <a:pt x="3251" y="1925"/>
                    <a:pt x="3471" y="1774"/>
                    <a:pt x="3551" y="1538"/>
                  </a:cubicBezTo>
                  <a:cubicBezTo>
                    <a:pt x="3650" y="1243"/>
                    <a:pt x="3490" y="920"/>
                    <a:pt x="3192" y="824"/>
                  </a:cubicBezTo>
                  <a:lnTo>
                    <a:pt x="798" y="26"/>
                  </a:lnTo>
                  <a:cubicBezTo>
                    <a:pt x="742" y="9"/>
                    <a:pt x="686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90" name="Google Shape;6690;p82"/>
            <p:cNvSpPr/>
            <p:nvPr/>
          </p:nvSpPr>
          <p:spPr>
            <a:xfrm>
              <a:off x="4146500" y="618325"/>
              <a:ext cx="52050" cy="88650"/>
            </a:xfrm>
            <a:custGeom>
              <a:avLst/>
              <a:gdLst/>
              <a:ahLst/>
              <a:cxnLst/>
              <a:rect l="l" t="t" r="r" b="b"/>
              <a:pathLst>
                <a:path w="2082" h="3546" extrusionOk="0">
                  <a:moveTo>
                    <a:pt x="632" y="1"/>
                  </a:moveTo>
                  <a:cubicBezTo>
                    <a:pt x="574" y="1"/>
                    <a:pt x="514" y="10"/>
                    <a:pt x="455" y="29"/>
                  </a:cubicBezTo>
                  <a:cubicBezTo>
                    <a:pt x="160" y="128"/>
                    <a:pt x="0" y="447"/>
                    <a:pt x="100" y="746"/>
                  </a:cubicBezTo>
                  <a:lnTo>
                    <a:pt x="898" y="3140"/>
                  </a:lnTo>
                  <a:cubicBezTo>
                    <a:pt x="970" y="3386"/>
                    <a:pt x="1196" y="3546"/>
                    <a:pt x="1439" y="3546"/>
                  </a:cubicBezTo>
                  <a:cubicBezTo>
                    <a:pt x="1498" y="3546"/>
                    <a:pt x="1558" y="3536"/>
                    <a:pt x="1617" y="3516"/>
                  </a:cubicBezTo>
                  <a:cubicBezTo>
                    <a:pt x="1921" y="3417"/>
                    <a:pt x="2081" y="3082"/>
                    <a:pt x="1970" y="2784"/>
                  </a:cubicBezTo>
                  <a:lnTo>
                    <a:pt x="1172" y="387"/>
                  </a:lnTo>
                  <a:cubicBezTo>
                    <a:pt x="1092" y="150"/>
                    <a:pt x="871" y="1"/>
                    <a:pt x="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91" name="Google Shape;6691;p82"/>
            <p:cNvSpPr/>
            <p:nvPr/>
          </p:nvSpPr>
          <p:spPr>
            <a:xfrm>
              <a:off x="3927425" y="319075"/>
              <a:ext cx="70650" cy="67850"/>
            </a:xfrm>
            <a:custGeom>
              <a:avLst/>
              <a:gdLst/>
              <a:ahLst/>
              <a:cxnLst/>
              <a:rect l="l" t="t" r="r" b="b"/>
              <a:pathLst>
                <a:path w="2826" h="2714" extrusionOk="0">
                  <a:moveTo>
                    <a:pt x="621" y="0"/>
                  </a:moveTo>
                  <a:cubicBezTo>
                    <a:pt x="477" y="0"/>
                    <a:pt x="333" y="55"/>
                    <a:pt x="223" y="165"/>
                  </a:cubicBezTo>
                  <a:cubicBezTo>
                    <a:pt x="4" y="385"/>
                    <a:pt x="1" y="737"/>
                    <a:pt x="214" y="957"/>
                  </a:cubicBezTo>
                  <a:lnTo>
                    <a:pt x="1813" y="2556"/>
                  </a:lnTo>
                  <a:cubicBezTo>
                    <a:pt x="1922" y="2661"/>
                    <a:pt x="2062" y="2714"/>
                    <a:pt x="2203" y="2714"/>
                  </a:cubicBezTo>
                  <a:cubicBezTo>
                    <a:pt x="2348" y="2714"/>
                    <a:pt x="2494" y="2658"/>
                    <a:pt x="2605" y="2547"/>
                  </a:cubicBezTo>
                  <a:cubicBezTo>
                    <a:pt x="2822" y="2330"/>
                    <a:pt x="2825" y="1977"/>
                    <a:pt x="2611" y="1755"/>
                  </a:cubicBezTo>
                  <a:lnTo>
                    <a:pt x="1012" y="159"/>
                  </a:lnTo>
                  <a:cubicBezTo>
                    <a:pt x="904" y="53"/>
                    <a:pt x="762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92" name="Google Shape;6692;p82"/>
            <p:cNvSpPr/>
            <p:nvPr/>
          </p:nvSpPr>
          <p:spPr>
            <a:xfrm>
              <a:off x="4007000" y="279300"/>
              <a:ext cx="51675" cy="88150"/>
            </a:xfrm>
            <a:custGeom>
              <a:avLst/>
              <a:gdLst/>
              <a:ahLst/>
              <a:cxnLst/>
              <a:rect l="l" t="t" r="r" b="b"/>
              <a:pathLst>
                <a:path w="2067" h="3526" extrusionOk="0">
                  <a:moveTo>
                    <a:pt x="632" y="0"/>
                  </a:moveTo>
                  <a:cubicBezTo>
                    <a:pt x="573" y="0"/>
                    <a:pt x="512" y="10"/>
                    <a:pt x="452" y="30"/>
                  </a:cubicBezTo>
                  <a:cubicBezTo>
                    <a:pt x="160" y="127"/>
                    <a:pt x="0" y="437"/>
                    <a:pt x="91" y="732"/>
                  </a:cubicBezTo>
                  <a:lnTo>
                    <a:pt x="889" y="3126"/>
                  </a:lnTo>
                  <a:cubicBezTo>
                    <a:pt x="964" y="3370"/>
                    <a:pt x="1188" y="3525"/>
                    <a:pt x="1428" y="3525"/>
                  </a:cubicBezTo>
                  <a:cubicBezTo>
                    <a:pt x="1487" y="3525"/>
                    <a:pt x="1547" y="3516"/>
                    <a:pt x="1605" y="3496"/>
                  </a:cubicBezTo>
                  <a:cubicBezTo>
                    <a:pt x="1907" y="3397"/>
                    <a:pt x="2066" y="3069"/>
                    <a:pt x="1961" y="2771"/>
                  </a:cubicBezTo>
                  <a:lnTo>
                    <a:pt x="1160" y="374"/>
                  </a:lnTo>
                  <a:cubicBezTo>
                    <a:pt x="1079" y="144"/>
                    <a:pt x="863" y="0"/>
                    <a:pt x="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93" name="Google Shape;6693;p82"/>
            <p:cNvSpPr/>
            <p:nvPr/>
          </p:nvSpPr>
          <p:spPr>
            <a:xfrm>
              <a:off x="3887300" y="398850"/>
              <a:ext cx="91800" cy="48250"/>
            </a:xfrm>
            <a:custGeom>
              <a:avLst/>
              <a:gdLst/>
              <a:ahLst/>
              <a:cxnLst/>
              <a:rect l="l" t="t" r="r" b="b"/>
              <a:pathLst>
                <a:path w="3672" h="1930" extrusionOk="0">
                  <a:moveTo>
                    <a:pt x="638" y="0"/>
                  </a:moveTo>
                  <a:cubicBezTo>
                    <a:pt x="399" y="0"/>
                    <a:pt x="178" y="150"/>
                    <a:pt x="100" y="385"/>
                  </a:cubicBezTo>
                  <a:cubicBezTo>
                    <a:pt x="1" y="678"/>
                    <a:pt x="154" y="991"/>
                    <a:pt x="443" y="1096"/>
                  </a:cubicBezTo>
                  <a:lnTo>
                    <a:pt x="2840" y="1894"/>
                  </a:lnTo>
                  <a:cubicBezTo>
                    <a:pt x="2905" y="1918"/>
                    <a:pt x="2971" y="1930"/>
                    <a:pt x="3036" y="1930"/>
                  </a:cubicBezTo>
                  <a:cubicBezTo>
                    <a:pt x="3271" y="1930"/>
                    <a:pt x="3492" y="1781"/>
                    <a:pt x="3572" y="1545"/>
                  </a:cubicBezTo>
                  <a:cubicBezTo>
                    <a:pt x="3671" y="1241"/>
                    <a:pt x="3503" y="915"/>
                    <a:pt x="3195" y="825"/>
                  </a:cubicBezTo>
                  <a:lnTo>
                    <a:pt x="802" y="24"/>
                  </a:lnTo>
                  <a:cubicBezTo>
                    <a:pt x="747" y="8"/>
                    <a:pt x="692" y="0"/>
                    <a:pt x="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94" name="Google Shape;6694;p82"/>
            <p:cNvSpPr/>
            <p:nvPr/>
          </p:nvSpPr>
          <p:spPr>
            <a:xfrm>
              <a:off x="3854700" y="413675"/>
              <a:ext cx="353475" cy="317200"/>
            </a:xfrm>
            <a:custGeom>
              <a:avLst/>
              <a:gdLst/>
              <a:ahLst/>
              <a:cxnLst/>
              <a:rect l="l" t="t" r="r" b="b"/>
              <a:pathLst>
                <a:path w="14139" h="12688" extrusionOk="0">
                  <a:moveTo>
                    <a:pt x="12278" y="0"/>
                  </a:moveTo>
                  <a:lnTo>
                    <a:pt x="10639" y="1635"/>
                  </a:lnTo>
                  <a:cubicBezTo>
                    <a:pt x="10811" y="1720"/>
                    <a:pt x="10971" y="1831"/>
                    <a:pt x="11109" y="1964"/>
                  </a:cubicBezTo>
                  <a:cubicBezTo>
                    <a:pt x="11772" y="2623"/>
                    <a:pt x="11772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4" y="9287"/>
                    <a:pt x="2464" y="8215"/>
                    <a:pt x="3126" y="7552"/>
                  </a:cubicBezTo>
                  <a:lnTo>
                    <a:pt x="5331" y="5351"/>
                  </a:lnTo>
                  <a:cubicBezTo>
                    <a:pt x="4924" y="4499"/>
                    <a:pt x="4764" y="3554"/>
                    <a:pt x="4867" y="2620"/>
                  </a:cubicBezTo>
                  <a:lnTo>
                    <a:pt x="4867" y="2620"/>
                  </a:lnTo>
                  <a:lnTo>
                    <a:pt x="1527" y="5956"/>
                  </a:lnTo>
                  <a:cubicBezTo>
                    <a:pt x="1" y="7501"/>
                    <a:pt x="7" y="9992"/>
                    <a:pt x="1545" y="11530"/>
                  </a:cubicBezTo>
                  <a:cubicBezTo>
                    <a:pt x="2316" y="12301"/>
                    <a:pt x="3328" y="12687"/>
                    <a:pt x="4340" y="12687"/>
                  </a:cubicBezTo>
                  <a:cubicBezTo>
                    <a:pt x="5344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9" y="3276"/>
                    <a:pt x="13627" y="1843"/>
                  </a:cubicBezTo>
                  <a:cubicBezTo>
                    <a:pt x="13500" y="1467"/>
                    <a:pt x="13316" y="1114"/>
                    <a:pt x="13076" y="798"/>
                  </a:cubicBezTo>
                  <a:lnTo>
                    <a:pt x="13066" y="807"/>
                  </a:lnTo>
                  <a:cubicBezTo>
                    <a:pt x="12955" y="663"/>
                    <a:pt x="12844" y="503"/>
                    <a:pt x="12708" y="368"/>
                  </a:cubicBezTo>
                  <a:cubicBezTo>
                    <a:pt x="12570" y="235"/>
                    <a:pt x="12428" y="115"/>
                    <a:pt x="122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95" name="Google Shape;6695;p82"/>
            <p:cNvSpPr/>
            <p:nvPr/>
          </p:nvSpPr>
          <p:spPr>
            <a:xfrm>
              <a:off x="3996825" y="249750"/>
              <a:ext cx="358300" cy="322025"/>
            </a:xfrm>
            <a:custGeom>
              <a:avLst/>
              <a:gdLst/>
              <a:ahLst/>
              <a:cxnLst/>
              <a:rect l="l" t="t" r="r" b="b"/>
              <a:pathLst>
                <a:path w="14332" h="12881" extrusionOk="0">
                  <a:moveTo>
                    <a:pt x="9993" y="1"/>
                  </a:moveTo>
                  <a:cubicBezTo>
                    <a:pt x="8989" y="1"/>
                    <a:pt x="7985" y="381"/>
                    <a:pt x="7216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6" y="11038"/>
                  </a:cubicBezTo>
                  <a:cubicBezTo>
                    <a:pt x="639" y="11414"/>
                    <a:pt x="826" y="11767"/>
                    <a:pt x="1067" y="12083"/>
                  </a:cubicBezTo>
                  <a:lnTo>
                    <a:pt x="1073" y="12074"/>
                  </a:lnTo>
                  <a:cubicBezTo>
                    <a:pt x="1187" y="12218"/>
                    <a:pt x="1296" y="12378"/>
                    <a:pt x="1434" y="12513"/>
                  </a:cubicBezTo>
                  <a:cubicBezTo>
                    <a:pt x="1570" y="12646"/>
                    <a:pt x="1711" y="12766"/>
                    <a:pt x="1865" y="12881"/>
                  </a:cubicBezTo>
                  <a:lnTo>
                    <a:pt x="3500" y="11243"/>
                  </a:lnTo>
                  <a:cubicBezTo>
                    <a:pt x="3328" y="11158"/>
                    <a:pt x="3169" y="11050"/>
                    <a:pt x="3030" y="10918"/>
                  </a:cubicBezTo>
                  <a:cubicBezTo>
                    <a:pt x="2368" y="10255"/>
                    <a:pt x="2368" y="9183"/>
                    <a:pt x="3030" y="8521"/>
                  </a:cubicBezTo>
                  <a:lnTo>
                    <a:pt x="8812" y="2739"/>
                  </a:lnTo>
                  <a:cubicBezTo>
                    <a:pt x="9143" y="2408"/>
                    <a:pt x="9577" y="2242"/>
                    <a:pt x="10010" y="2242"/>
                  </a:cubicBezTo>
                  <a:cubicBezTo>
                    <a:pt x="10443" y="2242"/>
                    <a:pt x="10876" y="2408"/>
                    <a:pt x="11206" y="2739"/>
                  </a:cubicBezTo>
                  <a:cubicBezTo>
                    <a:pt x="11868" y="3401"/>
                    <a:pt x="11868" y="4473"/>
                    <a:pt x="11206" y="5136"/>
                  </a:cubicBezTo>
                  <a:lnTo>
                    <a:pt x="8812" y="7530"/>
                  </a:lnTo>
                  <a:cubicBezTo>
                    <a:pt x="9215" y="8382"/>
                    <a:pt x="9375" y="9328"/>
                    <a:pt x="9273" y="10261"/>
                  </a:cubicBezTo>
                  <a:lnTo>
                    <a:pt x="12805" y="6732"/>
                  </a:lnTo>
                  <a:cubicBezTo>
                    <a:pt x="14331" y="5187"/>
                    <a:pt x="14325" y="2697"/>
                    <a:pt x="12787" y="1158"/>
                  </a:cubicBezTo>
                  <a:cubicBezTo>
                    <a:pt x="12016" y="387"/>
                    <a:pt x="11004" y="1"/>
                    <a:pt x="9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696" name="Google Shape;6696;p82"/>
          <p:cNvGrpSpPr/>
          <p:nvPr/>
        </p:nvGrpSpPr>
        <p:grpSpPr>
          <a:xfrm>
            <a:off x="3330701" y="2287349"/>
            <a:ext cx="352349" cy="338760"/>
            <a:chOff x="4447550" y="249750"/>
            <a:chExt cx="500425" cy="481125"/>
          </a:xfrm>
        </p:grpSpPr>
        <p:sp>
          <p:nvSpPr>
            <p:cNvPr id="6697" name="Google Shape;6697;p82"/>
            <p:cNvSpPr/>
            <p:nvPr/>
          </p:nvSpPr>
          <p:spPr>
            <a:xfrm>
              <a:off x="4447550" y="413675"/>
              <a:ext cx="353475" cy="317200"/>
            </a:xfrm>
            <a:custGeom>
              <a:avLst/>
              <a:gdLst/>
              <a:ahLst/>
              <a:cxnLst/>
              <a:rect l="l" t="t" r="r" b="b"/>
              <a:pathLst>
                <a:path w="14139" h="12688" extrusionOk="0">
                  <a:moveTo>
                    <a:pt x="12274" y="0"/>
                  </a:moveTo>
                  <a:lnTo>
                    <a:pt x="10639" y="1635"/>
                  </a:lnTo>
                  <a:cubicBezTo>
                    <a:pt x="10811" y="1720"/>
                    <a:pt x="10970" y="1831"/>
                    <a:pt x="11109" y="1964"/>
                  </a:cubicBezTo>
                  <a:cubicBezTo>
                    <a:pt x="11771" y="2623"/>
                    <a:pt x="11771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3" y="9287"/>
                    <a:pt x="2463" y="8215"/>
                    <a:pt x="3126" y="7552"/>
                  </a:cubicBezTo>
                  <a:lnTo>
                    <a:pt x="5330" y="5351"/>
                  </a:lnTo>
                  <a:cubicBezTo>
                    <a:pt x="4924" y="4499"/>
                    <a:pt x="4764" y="3554"/>
                    <a:pt x="4866" y="2620"/>
                  </a:cubicBezTo>
                  <a:lnTo>
                    <a:pt x="4866" y="2620"/>
                  </a:lnTo>
                  <a:lnTo>
                    <a:pt x="1527" y="5956"/>
                  </a:lnTo>
                  <a:cubicBezTo>
                    <a:pt x="0" y="7501"/>
                    <a:pt x="6" y="9992"/>
                    <a:pt x="1545" y="11530"/>
                  </a:cubicBezTo>
                  <a:cubicBezTo>
                    <a:pt x="2316" y="12301"/>
                    <a:pt x="3327" y="12687"/>
                    <a:pt x="4339" y="12687"/>
                  </a:cubicBezTo>
                  <a:cubicBezTo>
                    <a:pt x="5343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8" y="3276"/>
                    <a:pt x="13626" y="1843"/>
                  </a:cubicBezTo>
                  <a:cubicBezTo>
                    <a:pt x="13500" y="1467"/>
                    <a:pt x="13316" y="1114"/>
                    <a:pt x="13075" y="798"/>
                  </a:cubicBezTo>
                  <a:lnTo>
                    <a:pt x="13066" y="807"/>
                  </a:lnTo>
                  <a:cubicBezTo>
                    <a:pt x="12952" y="663"/>
                    <a:pt x="12843" y="503"/>
                    <a:pt x="12708" y="368"/>
                  </a:cubicBezTo>
                  <a:cubicBezTo>
                    <a:pt x="12569" y="235"/>
                    <a:pt x="12428" y="115"/>
                    <a:pt x="122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98" name="Google Shape;6698;p82"/>
            <p:cNvSpPr/>
            <p:nvPr/>
          </p:nvSpPr>
          <p:spPr>
            <a:xfrm>
              <a:off x="4589675" y="249750"/>
              <a:ext cx="358300" cy="322025"/>
            </a:xfrm>
            <a:custGeom>
              <a:avLst/>
              <a:gdLst/>
              <a:ahLst/>
              <a:cxnLst/>
              <a:rect l="l" t="t" r="r" b="b"/>
              <a:pathLst>
                <a:path w="14332" h="12881" extrusionOk="0">
                  <a:moveTo>
                    <a:pt x="9992" y="1"/>
                  </a:moveTo>
                  <a:cubicBezTo>
                    <a:pt x="8989" y="1"/>
                    <a:pt x="7985" y="381"/>
                    <a:pt x="7215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5" y="11038"/>
                  </a:cubicBezTo>
                  <a:cubicBezTo>
                    <a:pt x="639" y="11414"/>
                    <a:pt x="826" y="11767"/>
                    <a:pt x="1066" y="12083"/>
                  </a:cubicBezTo>
                  <a:lnTo>
                    <a:pt x="1073" y="12074"/>
                  </a:lnTo>
                  <a:cubicBezTo>
                    <a:pt x="1187" y="12218"/>
                    <a:pt x="1295" y="12378"/>
                    <a:pt x="1434" y="12513"/>
                  </a:cubicBezTo>
                  <a:cubicBezTo>
                    <a:pt x="1569" y="12646"/>
                    <a:pt x="1711" y="12766"/>
                    <a:pt x="1864" y="12881"/>
                  </a:cubicBezTo>
                  <a:lnTo>
                    <a:pt x="3500" y="11243"/>
                  </a:lnTo>
                  <a:cubicBezTo>
                    <a:pt x="3328" y="11158"/>
                    <a:pt x="3168" y="11050"/>
                    <a:pt x="3030" y="10918"/>
                  </a:cubicBezTo>
                  <a:cubicBezTo>
                    <a:pt x="2367" y="10255"/>
                    <a:pt x="2367" y="9183"/>
                    <a:pt x="3030" y="8521"/>
                  </a:cubicBezTo>
                  <a:lnTo>
                    <a:pt x="8811" y="2739"/>
                  </a:lnTo>
                  <a:cubicBezTo>
                    <a:pt x="9143" y="2408"/>
                    <a:pt x="9576" y="2242"/>
                    <a:pt x="10010" y="2242"/>
                  </a:cubicBezTo>
                  <a:cubicBezTo>
                    <a:pt x="10443" y="2242"/>
                    <a:pt x="10876" y="2408"/>
                    <a:pt x="11205" y="2739"/>
                  </a:cubicBezTo>
                  <a:cubicBezTo>
                    <a:pt x="11868" y="3401"/>
                    <a:pt x="11868" y="4473"/>
                    <a:pt x="11205" y="5136"/>
                  </a:cubicBezTo>
                  <a:lnTo>
                    <a:pt x="8811" y="7530"/>
                  </a:lnTo>
                  <a:cubicBezTo>
                    <a:pt x="9215" y="8382"/>
                    <a:pt x="9375" y="9328"/>
                    <a:pt x="9272" y="10261"/>
                  </a:cubicBezTo>
                  <a:lnTo>
                    <a:pt x="12804" y="6732"/>
                  </a:lnTo>
                  <a:cubicBezTo>
                    <a:pt x="14331" y="5187"/>
                    <a:pt x="14325" y="2697"/>
                    <a:pt x="12786" y="1158"/>
                  </a:cubicBezTo>
                  <a:cubicBezTo>
                    <a:pt x="12015" y="387"/>
                    <a:pt x="11004" y="1"/>
                    <a:pt x="99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699" name="Google Shape;6699;p82"/>
          <p:cNvGrpSpPr/>
          <p:nvPr/>
        </p:nvGrpSpPr>
        <p:grpSpPr>
          <a:xfrm>
            <a:off x="3759902" y="2287102"/>
            <a:ext cx="339253" cy="339253"/>
            <a:chOff x="5049725" y="249400"/>
            <a:chExt cx="481825" cy="481825"/>
          </a:xfrm>
        </p:grpSpPr>
        <p:sp>
          <p:nvSpPr>
            <p:cNvPr id="6700" name="Google Shape;6700;p82"/>
            <p:cNvSpPr/>
            <p:nvPr/>
          </p:nvSpPr>
          <p:spPr>
            <a:xfrm>
              <a:off x="5191775" y="560925"/>
              <a:ext cx="197625" cy="170300"/>
            </a:xfrm>
            <a:custGeom>
              <a:avLst/>
              <a:gdLst/>
              <a:ahLst/>
              <a:cxnLst/>
              <a:rect l="l" t="t" r="r" b="b"/>
              <a:pathLst>
                <a:path w="7905" h="6812" extrusionOk="0">
                  <a:moveTo>
                    <a:pt x="6213" y="1129"/>
                  </a:moveTo>
                  <a:cubicBezTo>
                    <a:pt x="6523" y="1129"/>
                    <a:pt x="6776" y="1379"/>
                    <a:pt x="6776" y="1693"/>
                  </a:cubicBezTo>
                  <a:cubicBezTo>
                    <a:pt x="6776" y="2006"/>
                    <a:pt x="6523" y="2259"/>
                    <a:pt x="6213" y="2259"/>
                  </a:cubicBezTo>
                  <a:lnTo>
                    <a:pt x="1696" y="2259"/>
                  </a:lnTo>
                  <a:cubicBezTo>
                    <a:pt x="1383" y="2259"/>
                    <a:pt x="1130" y="2006"/>
                    <a:pt x="1130" y="1693"/>
                  </a:cubicBezTo>
                  <a:cubicBezTo>
                    <a:pt x="1130" y="1379"/>
                    <a:pt x="1383" y="1129"/>
                    <a:pt x="1696" y="1129"/>
                  </a:cubicBezTo>
                  <a:close/>
                  <a:moveTo>
                    <a:pt x="6213" y="3388"/>
                  </a:moveTo>
                  <a:cubicBezTo>
                    <a:pt x="6523" y="3388"/>
                    <a:pt x="6776" y="3638"/>
                    <a:pt x="6776" y="3951"/>
                  </a:cubicBezTo>
                  <a:cubicBezTo>
                    <a:pt x="6776" y="4264"/>
                    <a:pt x="6523" y="4517"/>
                    <a:pt x="6213" y="4517"/>
                  </a:cubicBezTo>
                  <a:lnTo>
                    <a:pt x="1696" y="4517"/>
                  </a:lnTo>
                  <a:cubicBezTo>
                    <a:pt x="1383" y="4517"/>
                    <a:pt x="1130" y="4264"/>
                    <a:pt x="1130" y="3951"/>
                  </a:cubicBezTo>
                  <a:cubicBezTo>
                    <a:pt x="1130" y="3638"/>
                    <a:pt x="1383" y="3388"/>
                    <a:pt x="1696" y="3388"/>
                  </a:cubicBezTo>
                  <a:close/>
                  <a:moveTo>
                    <a:pt x="0" y="0"/>
                  </a:moveTo>
                  <a:lnTo>
                    <a:pt x="0" y="6249"/>
                  </a:lnTo>
                  <a:cubicBezTo>
                    <a:pt x="0" y="6559"/>
                    <a:pt x="253" y="6812"/>
                    <a:pt x="567" y="6812"/>
                  </a:cubicBezTo>
                  <a:lnTo>
                    <a:pt x="7342" y="6812"/>
                  </a:lnTo>
                  <a:cubicBezTo>
                    <a:pt x="7652" y="6812"/>
                    <a:pt x="7905" y="6559"/>
                    <a:pt x="7905" y="6249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01" name="Google Shape;6701;p82"/>
            <p:cNvSpPr/>
            <p:nvPr/>
          </p:nvSpPr>
          <p:spPr>
            <a:xfrm>
              <a:off x="5049725" y="249400"/>
              <a:ext cx="481825" cy="396225"/>
            </a:xfrm>
            <a:custGeom>
              <a:avLst/>
              <a:gdLst/>
              <a:ahLst/>
              <a:cxnLst/>
              <a:rect l="l" t="t" r="r" b="b"/>
              <a:pathLst>
                <a:path w="19273" h="15849" extrusionOk="0">
                  <a:moveTo>
                    <a:pt x="4553" y="4518"/>
                  </a:moveTo>
                  <a:lnTo>
                    <a:pt x="4553" y="5686"/>
                  </a:lnTo>
                  <a:lnTo>
                    <a:pt x="3424" y="5686"/>
                  </a:lnTo>
                  <a:lnTo>
                    <a:pt x="3424" y="4948"/>
                  </a:lnTo>
                  <a:cubicBezTo>
                    <a:pt x="3424" y="4710"/>
                    <a:pt x="3617" y="4518"/>
                    <a:pt x="3852" y="4518"/>
                  </a:cubicBezTo>
                  <a:close/>
                  <a:moveTo>
                    <a:pt x="15418" y="4518"/>
                  </a:moveTo>
                  <a:cubicBezTo>
                    <a:pt x="15653" y="4518"/>
                    <a:pt x="15845" y="4710"/>
                    <a:pt x="15845" y="4948"/>
                  </a:cubicBezTo>
                  <a:lnTo>
                    <a:pt x="15845" y="5686"/>
                  </a:lnTo>
                  <a:lnTo>
                    <a:pt x="14716" y="5686"/>
                  </a:lnTo>
                  <a:lnTo>
                    <a:pt x="14716" y="4518"/>
                  </a:lnTo>
                  <a:close/>
                  <a:moveTo>
                    <a:pt x="10199" y="1130"/>
                  </a:moveTo>
                  <a:lnTo>
                    <a:pt x="10199" y="3954"/>
                  </a:lnTo>
                  <a:cubicBezTo>
                    <a:pt x="10199" y="4265"/>
                    <a:pt x="10452" y="4518"/>
                    <a:pt x="10765" y="4518"/>
                  </a:cubicBezTo>
                  <a:lnTo>
                    <a:pt x="13587" y="4518"/>
                  </a:lnTo>
                  <a:lnTo>
                    <a:pt x="13587" y="6815"/>
                  </a:lnTo>
                  <a:lnTo>
                    <a:pt x="5682" y="6815"/>
                  </a:lnTo>
                  <a:lnTo>
                    <a:pt x="5682" y="1130"/>
                  </a:lnTo>
                  <a:close/>
                  <a:moveTo>
                    <a:pt x="16412" y="9074"/>
                  </a:moveTo>
                  <a:cubicBezTo>
                    <a:pt x="16722" y="9074"/>
                    <a:pt x="16975" y="9324"/>
                    <a:pt x="16975" y="9637"/>
                  </a:cubicBezTo>
                  <a:cubicBezTo>
                    <a:pt x="16975" y="9950"/>
                    <a:pt x="16722" y="10203"/>
                    <a:pt x="16412" y="10203"/>
                  </a:cubicBezTo>
                  <a:lnTo>
                    <a:pt x="15282" y="10203"/>
                  </a:lnTo>
                  <a:cubicBezTo>
                    <a:pt x="14969" y="10203"/>
                    <a:pt x="14716" y="9950"/>
                    <a:pt x="14716" y="9637"/>
                  </a:cubicBezTo>
                  <a:cubicBezTo>
                    <a:pt x="14716" y="9324"/>
                    <a:pt x="14969" y="9074"/>
                    <a:pt x="15282" y="9074"/>
                  </a:cubicBezTo>
                  <a:close/>
                  <a:moveTo>
                    <a:pt x="10782" y="1"/>
                  </a:moveTo>
                  <a:cubicBezTo>
                    <a:pt x="10776" y="1"/>
                    <a:pt x="10771" y="1"/>
                    <a:pt x="10765" y="1"/>
                  </a:cubicBezTo>
                  <a:lnTo>
                    <a:pt x="5119" y="1"/>
                  </a:lnTo>
                  <a:cubicBezTo>
                    <a:pt x="4806" y="1"/>
                    <a:pt x="4553" y="254"/>
                    <a:pt x="4553" y="567"/>
                  </a:cubicBezTo>
                  <a:lnTo>
                    <a:pt x="4553" y="3388"/>
                  </a:lnTo>
                  <a:lnTo>
                    <a:pt x="3852" y="3388"/>
                  </a:lnTo>
                  <a:cubicBezTo>
                    <a:pt x="2993" y="3388"/>
                    <a:pt x="2295" y="4087"/>
                    <a:pt x="2295" y="4948"/>
                  </a:cubicBezTo>
                  <a:lnTo>
                    <a:pt x="2295" y="5686"/>
                  </a:lnTo>
                  <a:lnTo>
                    <a:pt x="1693" y="5686"/>
                  </a:lnTo>
                  <a:cubicBezTo>
                    <a:pt x="756" y="5686"/>
                    <a:pt x="0" y="6442"/>
                    <a:pt x="0" y="7378"/>
                  </a:cubicBezTo>
                  <a:lnTo>
                    <a:pt x="0" y="14154"/>
                  </a:lnTo>
                  <a:cubicBezTo>
                    <a:pt x="0" y="15090"/>
                    <a:pt x="756" y="15846"/>
                    <a:pt x="1693" y="15849"/>
                  </a:cubicBezTo>
                  <a:lnTo>
                    <a:pt x="4553" y="15849"/>
                  </a:lnTo>
                  <a:lnTo>
                    <a:pt x="4553" y="12461"/>
                  </a:lnTo>
                  <a:lnTo>
                    <a:pt x="3990" y="12461"/>
                  </a:lnTo>
                  <a:cubicBezTo>
                    <a:pt x="3677" y="12461"/>
                    <a:pt x="3424" y="12208"/>
                    <a:pt x="3424" y="11895"/>
                  </a:cubicBezTo>
                  <a:cubicBezTo>
                    <a:pt x="3424" y="11582"/>
                    <a:pt x="3677" y="11332"/>
                    <a:pt x="3990" y="11332"/>
                  </a:cubicBezTo>
                  <a:lnTo>
                    <a:pt x="15282" y="11332"/>
                  </a:lnTo>
                  <a:cubicBezTo>
                    <a:pt x="15593" y="11332"/>
                    <a:pt x="15845" y="11582"/>
                    <a:pt x="15845" y="11895"/>
                  </a:cubicBezTo>
                  <a:cubicBezTo>
                    <a:pt x="15845" y="12208"/>
                    <a:pt x="15593" y="12461"/>
                    <a:pt x="15282" y="12461"/>
                  </a:cubicBezTo>
                  <a:lnTo>
                    <a:pt x="14716" y="12461"/>
                  </a:lnTo>
                  <a:lnTo>
                    <a:pt x="14716" y="15849"/>
                  </a:lnTo>
                  <a:lnTo>
                    <a:pt x="17541" y="15849"/>
                  </a:lnTo>
                  <a:cubicBezTo>
                    <a:pt x="18474" y="15849"/>
                    <a:pt x="19272" y="15087"/>
                    <a:pt x="19272" y="14154"/>
                  </a:cubicBezTo>
                  <a:lnTo>
                    <a:pt x="19272" y="7378"/>
                  </a:lnTo>
                  <a:cubicBezTo>
                    <a:pt x="19272" y="6445"/>
                    <a:pt x="18474" y="5686"/>
                    <a:pt x="17541" y="5686"/>
                  </a:cubicBezTo>
                  <a:lnTo>
                    <a:pt x="16975" y="5686"/>
                  </a:lnTo>
                  <a:lnTo>
                    <a:pt x="16975" y="4948"/>
                  </a:lnTo>
                  <a:cubicBezTo>
                    <a:pt x="16975" y="4087"/>
                    <a:pt x="16276" y="3388"/>
                    <a:pt x="15418" y="3388"/>
                  </a:cubicBezTo>
                  <a:lnTo>
                    <a:pt x="14385" y="3388"/>
                  </a:lnTo>
                  <a:cubicBezTo>
                    <a:pt x="11026" y="30"/>
                    <a:pt x="11079" y="1"/>
                    <a:pt x="10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02" name="Google Shape;6702;p82"/>
          <p:cNvGrpSpPr/>
          <p:nvPr/>
        </p:nvGrpSpPr>
        <p:grpSpPr>
          <a:xfrm>
            <a:off x="4173843" y="2287102"/>
            <a:ext cx="339253" cy="339253"/>
            <a:chOff x="5660400" y="238125"/>
            <a:chExt cx="481825" cy="481825"/>
          </a:xfrm>
        </p:grpSpPr>
        <p:sp>
          <p:nvSpPr>
            <p:cNvPr id="6703" name="Google Shape;6703;p82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04" name="Google Shape;6704;p82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05" name="Google Shape;6705;p82"/>
          <p:cNvGrpSpPr/>
          <p:nvPr/>
        </p:nvGrpSpPr>
        <p:grpSpPr>
          <a:xfrm>
            <a:off x="4590529" y="2287102"/>
            <a:ext cx="339253" cy="339253"/>
            <a:chOff x="6235400" y="249400"/>
            <a:chExt cx="481825" cy="481825"/>
          </a:xfrm>
        </p:grpSpPr>
        <p:sp>
          <p:nvSpPr>
            <p:cNvPr id="6706" name="Google Shape;6706;p82"/>
            <p:cNvSpPr/>
            <p:nvPr/>
          </p:nvSpPr>
          <p:spPr>
            <a:xfrm>
              <a:off x="6425625" y="482025"/>
              <a:ext cx="177700" cy="135375"/>
            </a:xfrm>
            <a:custGeom>
              <a:avLst/>
              <a:gdLst/>
              <a:ahLst/>
              <a:cxnLst/>
              <a:rect l="l" t="t" r="r" b="b"/>
              <a:pathLst>
                <a:path w="7108" h="5415" extrusionOk="0">
                  <a:moveTo>
                    <a:pt x="5415" y="0"/>
                  </a:moveTo>
                  <a:lnTo>
                    <a:pt x="1" y="5415"/>
                  </a:lnTo>
                  <a:lnTo>
                    <a:pt x="7107" y="5415"/>
                  </a:lnTo>
                  <a:lnTo>
                    <a:pt x="7107" y="1696"/>
                  </a:lnTo>
                  <a:lnTo>
                    <a:pt x="54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07" name="Google Shape;6707;p82"/>
            <p:cNvSpPr/>
            <p:nvPr/>
          </p:nvSpPr>
          <p:spPr>
            <a:xfrm>
              <a:off x="6462150" y="41977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0"/>
                  </a:moveTo>
                  <a:cubicBezTo>
                    <a:pt x="253" y="0"/>
                    <a:pt x="0" y="250"/>
                    <a:pt x="0" y="563"/>
                  </a:cubicBezTo>
                  <a:cubicBezTo>
                    <a:pt x="0" y="876"/>
                    <a:pt x="253" y="1129"/>
                    <a:pt x="566" y="1129"/>
                  </a:cubicBezTo>
                  <a:cubicBezTo>
                    <a:pt x="877" y="1129"/>
                    <a:pt x="1130" y="876"/>
                    <a:pt x="1130" y="563"/>
                  </a:cubicBezTo>
                  <a:cubicBezTo>
                    <a:pt x="1130" y="250"/>
                    <a:pt x="877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08" name="Google Shape;6708;p82"/>
            <p:cNvSpPr/>
            <p:nvPr/>
          </p:nvSpPr>
          <p:spPr>
            <a:xfrm>
              <a:off x="6349225" y="508600"/>
              <a:ext cx="113625" cy="108800"/>
            </a:xfrm>
            <a:custGeom>
              <a:avLst/>
              <a:gdLst/>
              <a:ahLst/>
              <a:cxnLst/>
              <a:rect l="l" t="t" r="r" b="b"/>
              <a:pathLst>
                <a:path w="4545" h="4352" extrusionOk="0">
                  <a:moveTo>
                    <a:pt x="2858" y="0"/>
                  </a:moveTo>
                  <a:lnTo>
                    <a:pt x="0" y="2623"/>
                  </a:lnTo>
                  <a:lnTo>
                    <a:pt x="0" y="4352"/>
                  </a:lnTo>
                  <a:lnTo>
                    <a:pt x="1461" y="4352"/>
                  </a:lnTo>
                  <a:lnTo>
                    <a:pt x="4544" y="1265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09" name="Google Shape;6709;p82"/>
            <p:cNvSpPr/>
            <p:nvPr/>
          </p:nvSpPr>
          <p:spPr>
            <a:xfrm>
              <a:off x="6349225" y="363300"/>
              <a:ext cx="254100" cy="172575"/>
            </a:xfrm>
            <a:custGeom>
              <a:avLst/>
              <a:gdLst/>
              <a:ahLst/>
              <a:cxnLst/>
              <a:rect l="l" t="t" r="r" b="b"/>
              <a:pathLst>
                <a:path w="10164" h="6903" extrusionOk="0">
                  <a:moveTo>
                    <a:pt x="5083" y="1130"/>
                  </a:moveTo>
                  <a:cubicBezTo>
                    <a:pt x="5767" y="1130"/>
                    <a:pt x="6384" y="1542"/>
                    <a:pt x="6646" y="2175"/>
                  </a:cubicBezTo>
                  <a:cubicBezTo>
                    <a:pt x="6908" y="2807"/>
                    <a:pt x="6764" y="3536"/>
                    <a:pt x="6279" y="4021"/>
                  </a:cubicBezTo>
                  <a:cubicBezTo>
                    <a:pt x="5955" y="4345"/>
                    <a:pt x="5521" y="4517"/>
                    <a:pt x="5081" y="4517"/>
                  </a:cubicBezTo>
                  <a:cubicBezTo>
                    <a:pt x="4862" y="4517"/>
                    <a:pt x="4642" y="4475"/>
                    <a:pt x="4433" y="4388"/>
                  </a:cubicBezTo>
                  <a:cubicBezTo>
                    <a:pt x="3801" y="4126"/>
                    <a:pt x="3388" y="3509"/>
                    <a:pt x="3388" y="2822"/>
                  </a:cubicBezTo>
                  <a:cubicBezTo>
                    <a:pt x="3388" y="1886"/>
                    <a:pt x="4147" y="1130"/>
                    <a:pt x="5083" y="1130"/>
                  </a:cubicBezTo>
                  <a:close/>
                  <a:moveTo>
                    <a:pt x="0" y="1"/>
                  </a:moveTo>
                  <a:lnTo>
                    <a:pt x="0" y="6903"/>
                  </a:lnTo>
                  <a:lnTo>
                    <a:pt x="2443" y="4665"/>
                  </a:lnTo>
                  <a:cubicBezTo>
                    <a:pt x="2549" y="4567"/>
                    <a:pt x="2686" y="4517"/>
                    <a:pt x="2824" y="4517"/>
                  </a:cubicBezTo>
                  <a:cubicBezTo>
                    <a:pt x="2943" y="4517"/>
                    <a:pt x="3062" y="4554"/>
                    <a:pt x="3162" y="4629"/>
                  </a:cubicBezTo>
                  <a:lnTo>
                    <a:pt x="5351" y="6270"/>
                  </a:lnTo>
                  <a:lnTo>
                    <a:pt x="8071" y="3551"/>
                  </a:lnTo>
                  <a:cubicBezTo>
                    <a:pt x="8181" y="3441"/>
                    <a:pt x="8325" y="3386"/>
                    <a:pt x="8470" y="3386"/>
                  </a:cubicBezTo>
                  <a:cubicBezTo>
                    <a:pt x="8614" y="3386"/>
                    <a:pt x="8759" y="3441"/>
                    <a:pt x="8869" y="3551"/>
                  </a:cubicBezTo>
                  <a:lnTo>
                    <a:pt x="10163" y="4846"/>
                  </a:lnTo>
                  <a:lnTo>
                    <a:pt x="1016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10" name="Google Shape;6710;p82"/>
            <p:cNvSpPr/>
            <p:nvPr/>
          </p:nvSpPr>
          <p:spPr>
            <a:xfrm>
              <a:off x="6235400" y="24940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5283" y="3427"/>
                  </a:moveTo>
                  <a:cubicBezTo>
                    <a:pt x="15593" y="3427"/>
                    <a:pt x="15846" y="3677"/>
                    <a:pt x="15846" y="3991"/>
                  </a:cubicBezTo>
                  <a:lnTo>
                    <a:pt x="15846" y="15283"/>
                  </a:lnTo>
                  <a:cubicBezTo>
                    <a:pt x="15846" y="15596"/>
                    <a:pt x="15593" y="15849"/>
                    <a:pt x="15283" y="15849"/>
                  </a:cubicBezTo>
                  <a:lnTo>
                    <a:pt x="3990" y="15849"/>
                  </a:lnTo>
                  <a:cubicBezTo>
                    <a:pt x="3677" y="15849"/>
                    <a:pt x="3424" y="15596"/>
                    <a:pt x="3424" y="15283"/>
                  </a:cubicBezTo>
                  <a:lnTo>
                    <a:pt x="3424" y="3991"/>
                  </a:lnTo>
                  <a:cubicBezTo>
                    <a:pt x="3424" y="3677"/>
                    <a:pt x="3677" y="3427"/>
                    <a:pt x="3990" y="3427"/>
                  </a:cubicBezTo>
                  <a:close/>
                  <a:moveTo>
                    <a:pt x="564" y="1"/>
                  </a:moveTo>
                  <a:cubicBezTo>
                    <a:pt x="250" y="1"/>
                    <a:pt x="0" y="254"/>
                    <a:pt x="0" y="567"/>
                  </a:cubicBezTo>
                  <a:lnTo>
                    <a:pt x="0" y="2861"/>
                  </a:lnTo>
                  <a:cubicBezTo>
                    <a:pt x="0" y="3175"/>
                    <a:pt x="250" y="3427"/>
                    <a:pt x="564" y="3427"/>
                  </a:cubicBezTo>
                  <a:cubicBezTo>
                    <a:pt x="877" y="3427"/>
                    <a:pt x="1127" y="3677"/>
                    <a:pt x="1127" y="3991"/>
                  </a:cubicBezTo>
                  <a:cubicBezTo>
                    <a:pt x="1127" y="4304"/>
                    <a:pt x="877" y="4557"/>
                    <a:pt x="564" y="4557"/>
                  </a:cubicBezTo>
                  <a:cubicBezTo>
                    <a:pt x="250" y="4557"/>
                    <a:pt x="0" y="4807"/>
                    <a:pt x="0" y="5120"/>
                  </a:cubicBezTo>
                  <a:lnTo>
                    <a:pt x="0" y="8507"/>
                  </a:lnTo>
                  <a:cubicBezTo>
                    <a:pt x="0" y="8821"/>
                    <a:pt x="250" y="9074"/>
                    <a:pt x="564" y="9074"/>
                  </a:cubicBezTo>
                  <a:cubicBezTo>
                    <a:pt x="877" y="9074"/>
                    <a:pt x="1127" y="9324"/>
                    <a:pt x="1127" y="9637"/>
                  </a:cubicBezTo>
                  <a:cubicBezTo>
                    <a:pt x="1127" y="9950"/>
                    <a:pt x="877" y="10203"/>
                    <a:pt x="564" y="10203"/>
                  </a:cubicBezTo>
                  <a:cubicBezTo>
                    <a:pt x="250" y="10203"/>
                    <a:pt x="0" y="10453"/>
                    <a:pt x="0" y="10766"/>
                  </a:cubicBezTo>
                  <a:lnTo>
                    <a:pt x="0" y="14154"/>
                  </a:lnTo>
                  <a:cubicBezTo>
                    <a:pt x="0" y="14467"/>
                    <a:pt x="250" y="14720"/>
                    <a:pt x="564" y="14720"/>
                  </a:cubicBezTo>
                  <a:cubicBezTo>
                    <a:pt x="877" y="14720"/>
                    <a:pt x="1127" y="14970"/>
                    <a:pt x="1127" y="15283"/>
                  </a:cubicBezTo>
                  <a:cubicBezTo>
                    <a:pt x="1127" y="15596"/>
                    <a:pt x="877" y="15849"/>
                    <a:pt x="564" y="15849"/>
                  </a:cubicBezTo>
                  <a:cubicBezTo>
                    <a:pt x="250" y="15849"/>
                    <a:pt x="0" y="16099"/>
                    <a:pt x="0" y="16412"/>
                  </a:cubicBezTo>
                  <a:lnTo>
                    <a:pt x="0" y="18710"/>
                  </a:lnTo>
                  <a:cubicBezTo>
                    <a:pt x="0" y="19020"/>
                    <a:pt x="250" y="19273"/>
                    <a:pt x="564" y="19273"/>
                  </a:cubicBezTo>
                  <a:lnTo>
                    <a:pt x="2861" y="19273"/>
                  </a:lnTo>
                  <a:cubicBezTo>
                    <a:pt x="3171" y="19273"/>
                    <a:pt x="3424" y="19020"/>
                    <a:pt x="3424" y="18710"/>
                  </a:cubicBezTo>
                  <a:cubicBezTo>
                    <a:pt x="3424" y="18396"/>
                    <a:pt x="3677" y="18143"/>
                    <a:pt x="3990" y="18143"/>
                  </a:cubicBezTo>
                  <a:cubicBezTo>
                    <a:pt x="4300" y="18143"/>
                    <a:pt x="4553" y="18396"/>
                    <a:pt x="4553" y="18710"/>
                  </a:cubicBezTo>
                  <a:cubicBezTo>
                    <a:pt x="4553" y="19020"/>
                    <a:pt x="4806" y="19273"/>
                    <a:pt x="5120" y="19273"/>
                  </a:cubicBezTo>
                  <a:lnTo>
                    <a:pt x="8507" y="19273"/>
                  </a:lnTo>
                  <a:cubicBezTo>
                    <a:pt x="8817" y="19273"/>
                    <a:pt x="9070" y="19020"/>
                    <a:pt x="9070" y="18710"/>
                  </a:cubicBezTo>
                  <a:cubicBezTo>
                    <a:pt x="9070" y="18396"/>
                    <a:pt x="9323" y="18143"/>
                    <a:pt x="9636" y="18143"/>
                  </a:cubicBezTo>
                  <a:cubicBezTo>
                    <a:pt x="9947" y="18143"/>
                    <a:pt x="10200" y="18396"/>
                    <a:pt x="10200" y="18710"/>
                  </a:cubicBezTo>
                  <a:cubicBezTo>
                    <a:pt x="10200" y="19020"/>
                    <a:pt x="10452" y="19273"/>
                    <a:pt x="10766" y="19273"/>
                  </a:cubicBezTo>
                  <a:lnTo>
                    <a:pt x="14153" y="19273"/>
                  </a:lnTo>
                  <a:cubicBezTo>
                    <a:pt x="14463" y="19273"/>
                    <a:pt x="14716" y="19020"/>
                    <a:pt x="14716" y="18710"/>
                  </a:cubicBezTo>
                  <a:cubicBezTo>
                    <a:pt x="14716" y="18396"/>
                    <a:pt x="14969" y="18143"/>
                    <a:pt x="15283" y="18143"/>
                  </a:cubicBezTo>
                  <a:cubicBezTo>
                    <a:pt x="15593" y="18143"/>
                    <a:pt x="15846" y="18396"/>
                    <a:pt x="15846" y="18710"/>
                  </a:cubicBezTo>
                  <a:cubicBezTo>
                    <a:pt x="15846" y="19020"/>
                    <a:pt x="16099" y="19273"/>
                    <a:pt x="16412" y="19273"/>
                  </a:cubicBezTo>
                  <a:lnTo>
                    <a:pt x="18706" y="19273"/>
                  </a:lnTo>
                  <a:cubicBezTo>
                    <a:pt x="19019" y="19273"/>
                    <a:pt x="19272" y="19020"/>
                    <a:pt x="19272" y="18710"/>
                  </a:cubicBezTo>
                  <a:lnTo>
                    <a:pt x="19272" y="16412"/>
                  </a:lnTo>
                  <a:cubicBezTo>
                    <a:pt x="19272" y="16099"/>
                    <a:pt x="19019" y="15849"/>
                    <a:pt x="18706" y="15849"/>
                  </a:cubicBezTo>
                  <a:cubicBezTo>
                    <a:pt x="18393" y="15849"/>
                    <a:pt x="18143" y="15596"/>
                    <a:pt x="18143" y="15283"/>
                  </a:cubicBezTo>
                  <a:cubicBezTo>
                    <a:pt x="18143" y="14970"/>
                    <a:pt x="18393" y="14720"/>
                    <a:pt x="18706" y="14720"/>
                  </a:cubicBezTo>
                  <a:cubicBezTo>
                    <a:pt x="19019" y="14720"/>
                    <a:pt x="19272" y="14467"/>
                    <a:pt x="19272" y="14154"/>
                  </a:cubicBezTo>
                  <a:lnTo>
                    <a:pt x="19272" y="10766"/>
                  </a:lnTo>
                  <a:cubicBezTo>
                    <a:pt x="19272" y="10453"/>
                    <a:pt x="19019" y="10203"/>
                    <a:pt x="18706" y="10203"/>
                  </a:cubicBezTo>
                  <a:cubicBezTo>
                    <a:pt x="18393" y="10203"/>
                    <a:pt x="18143" y="9950"/>
                    <a:pt x="18143" y="9637"/>
                  </a:cubicBezTo>
                  <a:cubicBezTo>
                    <a:pt x="18143" y="9324"/>
                    <a:pt x="18393" y="9074"/>
                    <a:pt x="18706" y="9074"/>
                  </a:cubicBezTo>
                  <a:cubicBezTo>
                    <a:pt x="19019" y="9074"/>
                    <a:pt x="19272" y="8821"/>
                    <a:pt x="19272" y="8507"/>
                  </a:cubicBezTo>
                  <a:lnTo>
                    <a:pt x="19272" y="5120"/>
                  </a:lnTo>
                  <a:cubicBezTo>
                    <a:pt x="19272" y="4807"/>
                    <a:pt x="19019" y="4557"/>
                    <a:pt x="18706" y="4557"/>
                  </a:cubicBezTo>
                  <a:cubicBezTo>
                    <a:pt x="18393" y="4557"/>
                    <a:pt x="18143" y="4304"/>
                    <a:pt x="18143" y="3991"/>
                  </a:cubicBezTo>
                  <a:cubicBezTo>
                    <a:pt x="18143" y="3677"/>
                    <a:pt x="18393" y="3427"/>
                    <a:pt x="18706" y="3427"/>
                  </a:cubicBezTo>
                  <a:cubicBezTo>
                    <a:pt x="19019" y="3427"/>
                    <a:pt x="19272" y="3175"/>
                    <a:pt x="19272" y="2861"/>
                  </a:cubicBezTo>
                  <a:lnTo>
                    <a:pt x="19272" y="567"/>
                  </a:lnTo>
                  <a:cubicBezTo>
                    <a:pt x="19272" y="254"/>
                    <a:pt x="19019" y="1"/>
                    <a:pt x="18706" y="1"/>
                  </a:cubicBezTo>
                  <a:lnTo>
                    <a:pt x="16412" y="1"/>
                  </a:lnTo>
                  <a:cubicBezTo>
                    <a:pt x="16099" y="1"/>
                    <a:pt x="15846" y="254"/>
                    <a:pt x="15846" y="567"/>
                  </a:cubicBezTo>
                  <a:cubicBezTo>
                    <a:pt x="15846" y="877"/>
                    <a:pt x="15593" y="1130"/>
                    <a:pt x="15283" y="1130"/>
                  </a:cubicBezTo>
                  <a:cubicBezTo>
                    <a:pt x="14969" y="1130"/>
                    <a:pt x="14716" y="877"/>
                    <a:pt x="14716" y="567"/>
                  </a:cubicBezTo>
                  <a:cubicBezTo>
                    <a:pt x="14716" y="254"/>
                    <a:pt x="14463" y="1"/>
                    <a:pt x="14153" y="1"/>
                  </a:cubicBezTo>
                  <a:lnTo>
                    <a:pt x="10766" y="1"/>
                  </a:lnTo>
                  <a:cubicBezTo>
                    <a:pt x="10452" y="1"/>
                    <a:pt x="10200" y="254"/>
                    <a:pt x="10200" y="567"/>
                  </a:cubicBezTo>
                  <a:cubicBezTo>
                    <a:pt x="10200" y="877"/>
                    <a:pt x="9947" y="1130"/>
                    <a:pt x="9636" y="1130"/>
                  </a:cubicBezTo>
                  <a:cubicBezTo>
                    <a:pt x="9323" y="1130"/>
                    <a:pt x="9070" y="877"/>
                    <a:pt x="9070" y="567"/>
                  </a:cubicBezTo>
                  <a:cubicBezTo>
                    <a:pt x="9070" y="254"/>
                    <a:pt x="8817" y="1"/>
                    <a:pt x="8507" y="1"/>
                  </a:cubicBezTo>
                  <a:lnTo>
                    <a:pt x="5120" y="1"/>
                  </a:lnTo>
                  <a:cubicBezTo>
                    <a:pt x="4806" y="1"/>
                    <a:pt x="4553" y="254"/>
                    <a:pt x="4553" y="567"/>
                  </a:cubicBezTo>
                  <a:cubicBezTo>
                    <a:pt x="4553" y="877"/>
                    <a:pt x="4300" y="1130"/>
                    <a:pt x="3990" y="1130"/>
                  </a:cubicBezTo>
                  <a:cubicBezTo>
                    <a:pt x="3677" y="1130"/>
                    <a:pt x="3424" y="877"/>
                    <a:pt x="3424" y="567"/>
                  </a:cubicBezTo>
                  <a:cubicBezTo>
                    <a:pt x="3424" y="254"/>
                    <a:pt x="3171" y="1"/>
                    <a:pt x="2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11" name="Google Shape;6711;p82"/>
          <p:cNvGrpSpPr/>
          <p:nvPr/>
        </p:nvGrpSpPr>
        <p:grpSpPr>
          <a:xfrm>
            <a:off x="828875" y="2731810"/>
            <a:ext cx="340204" cy="298116"/>
            <a:chOff x="899850" y="871450"/>
            <a:chExt cx="483175" cy="423400"/>
          </a:xfrm>
        </p:grpSpPr>
        <p:sp>
          <p:nvSpPr>
            <p:cNvPr id="6712" name="Google Shape;6712;p82"/>
            <p:cNvSpPr/>
            <p:nvPr/>
          </p:nvSpPr>
          <p:spPr>
            <a:xfrm>
              <a:off x="1325175" y="1040825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13" name="Google Shape;6713;p82"/>
            <p:cNvSpPr/>
            <p:nvPr/>
          </p:nvSpPr>
          <p:spPr>
            <a:xfrm>
              <a:off x="1323750" y="95610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14" name="Google Shape;6714;p82"/>
            <p:cNvSpPr/>
            <p:nvPr/>
          </p:nvSpPr>
          <p:spPr>
            <a:xfrm>
              <a:off x="1323750" y="109725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15" name="Google Shape;6715;p82"/>
            <p:cNvSpPr/>
            <p:nvPr/>
          </p:nvSpPr>
          <p:spPr>
            <a:xfrm>
              <a:off x="899850" y="871450"/>
              <a:ext cx="396150" cy="423400"/>
            </a:xfrm>
            <a:custGeom>
              <a:avLst/>
              <a:gdLst/>
              <a:ahLst/>
              <a:cxnLst/>
              <a:rect l="l" t="t" r="r" b="b"/>
              <a:pathLst>
                <a:path w="15846" h="16936" extrusionOk="0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716" name="Google Shape;6716;p82"/>
          <p:cNvSpPr/>
          <p:nvPr/>
        </p:nvSpPr>
        <p:spPr>
          <a:xfrm>
            <a:off x="1265674" y="2711214"/>
            <a:ext cx="302200" cy="339253"/>
          </a:xfrm>
          <a:custGeom>
            <a:avLst/>
            <a:gdLst/>
            <a:ahLst/>
            <a:cxnLst/>
            <a:rect l="l" t="t" r="r" b="b"/>
            <a:pathLst>
              <a:path w="17168" h="19273" extrusionOk="0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6717" name="Google Shape;6717;p82"/>
          <p:cNvGrpSpPr/>
          <p:nvPr/>
        </p:nvGrpSpPr>
        <p:grpSpPr>
          <a:xfrm>
            <a:off x="1660875" y="2711232"/>
            <a:ext cx="340573" cy="339271"/>
            <a:chOff x="2085450" y="842250"/>
            <a:chExt cx="483700" cy="481850"/>
          </a:xfrm>
        </p:grpSpPr>
        <p:sp>
          <p:nvSpPr>
            <p:cNvPr id="6718" name="Google Shape;6718;p82"/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19" name="Google Shape;6719;p82"/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20" name="Google Shape;6720;p82"/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21" name="Google Shape;6721;p82"/>
          <p:cNvGrpSpPr/>
          <p:nvPr/>
        </p:nvGrpSpPr>
        <p:grpSpPr>
          <a:xfrm>
            <a:off x="2089443" y="2711241"/>
            <a:ext cx="339306" cy="339253"/>
            <a:chOff x="2685825" y="840375"/>
            <a:chExt cx="481900" cy="481825"/>
          </a:xfrm>
        </p:grpSpPr>
        <p:sp>
          <p:nvSpPr>
            <p:cNvPr id="6722" name="Google Shape;6722;p82"/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23" name="Google Shape;6723;p82"/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24" name="Google Shape;6724;p82"/>
          <p:cNvGrpSpPr/>
          <p:nvPr/>
        </p:nvGrpSpPr>
        <p:grpSpPr>
          <a:xfrm>
            <a:off x="2501104" y="2710924"/>
            <a:ext cx="350431" cy="339887"/>
            <a:chOff x="3270675" y="841800"/>
            <a:chExt cx="497700" cy="482725"/>
          </a:xfrm>
        </p:grpSpPr>
        <p:sp>
          <p:nvSpPr>
            <p:cNvPr id="6725" name="Google Shape;6725;p82"/>
            <p:cNvSpPr/>
            <p:nvPr/>
          </p:nvSpPr>
          <p:spPr>
            <a:xfrm>
              <a:off x="3270675" y="902000"/>
              <a:ext cx="447125" cy="422525"/>
            </a:xfrm>
            <a:custGeom>
              <a:avLst/>
              <a:gdLst/>
              <a:ahLst/>
              <a:cxnLst/>
              <a:rect l="l" t="t" r="r" b="b"/>
              <a:pathLst>
                <a:path w="17885" h="16901" extrusionOk="0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26" name="Google Shape;6726;p82"/>
            <p:cNvSpPr/>
            <p:nvPr/>
          </p:nvSpPr>
          <p:spPr>
            <a:xfrm>
              <a:off x="3385250" y="841800"/>
              <a:ext cx="279700" cy="220925"/>
            </a:xfrm>
            <a:custGeom>
              <a:avLst/>
              <a:gdLst/>
              <a:ahLst/>
              <a:cxnLst/>
              <a:rect l="l" t="t" r="r" b="b"/>
              <a:pathLst>
                <a:path w="11188" h="8837" extrusionOk="0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27" name="Google Shape;6727;p82"/>
            <p:cNvSpPr/>
            <p:nvPr/>
          </p:nvSpPr>
          <p:spPr>
            <a:xfrm>
              <a:off x="3530100" y="924750"/>
              <a:ext cx="238275" cy="250200"/>
            </a:xfrm>
            <a:custGeom>
              <a:avLst/>
              <a:gdLst/>
              <a:ahLst/>
              <a:cxnLst/>
              <a:rect l="l" t="t" r="r" b="b"/>
              <a:pathLst>
                <a:path w="9531" h="10008" extrusionOk="0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728" name="Google Shape;6728;p82"/>
          <p:cNvSpPr/>
          <p:nvPr/>
        </p:nvSpPr>
        <p:spPr>
          <a:xfrm>
            <a:off x="2919129" y="2721811"/>
            <a:ext cx="339253" cy="318060"/>
          </a:xfrm>
          <a:custGeom>
            <a:avLst/>
            <a:gdLst/>
            <a:ahLst/>
            <a:cxnLst/>
            <a:rect l="l" t="t" r="r" b="b"/>
            <a:pathLst>
              <a:path w="19273" h="18069" extrusionOk="0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6729" name="Google Shape;6729;p82"/>
          <p:cNvGrpSpPr/>
          <p:nvPr/>
        </p:nvGrpSpPr>
        <p:grpSpPr>
          <a:xfrm>
            <a:off x="3337249" y="2731783"/>
            <a:ext cx="339253" cy="298169"/>
            <a:chOff x="4467200" y="877100"/>
            <a:chExt cx="481825" cy="423475"/>
          </a:xfrm>
        </p:grpSpPr>
        <p:sp>
          <p:nvSpPr>
            <p:cNvPr id="6730" name="Google Shape;6730;p82"/>
            <p:cNvSpPr/>
            <p:nvPr/>
          </p:nvSpPr>
          <p:spPr>
            <a:xfrm>
              <a:off x="4467200" y="1018225"/>
              <a:ext cx="481825" cy="282350"/>
            </a:xfrm>
            <a:custGeom>
              <a:avLst/>
              <a:gdLst/>
              <a:ahLst/>
              <a:cxnLst/>
              <a:rect l="l" t="t" r="r" b="b"/>
              <a:pathLst>
                <a:path w="19273" h="11294" extrusionOk="0">
                  <a:moveTo>
                    <a:pt x="10723" y="2257"/>
                  </a:moveTo>
                  <a:cubicBezTo>
                    <a:pt x="11013" y="2257"/>
                    <a:pt x="11292" y="2483"/>
                    <a:pt x="11292" y="2823"/>
                  </a:cubicBezTo>
                  <a:cubicBezTo>
                    <a:pt x="11292" y="3136"/>
                    <a:pt x="11039" y="3389"/>
                    <a:pt x="10729" y="3389"/>
                  </a:cubicBezTo>
                  <a:cubicBezTo>
                    <a:pt x="10223" y="3389"/>
                    <a:pt x="9973" y="2781"/>
                    <a:pt x="10329" y="2423"/>
                  </a:cubicBezTo>
                  <a:cubicBezTo>
                    <a:pt x="10443" y="2308"/>
                    <a:pt x="10585" y="2257"/>
                    <a:pt x="10723" y="2257"/>
                  </a:cubicBezTo>
                  <a:close/>
                  <a:moveTo>
                    <a:pt x="14755" y="3389"/>
                  </a:moveTo>
                  <a:lnTo>
                    <a:pt x="14755" y="7906"/>
                  </a:lnTo>
                  <a:lnTo>
                    <a:pt x="13551" y="7906"/>
                  </a:lnTo>
                  <a:lnTo>
                    <a:pt x="13551" y="3389"/>
                  </a:lnTo>
                  <a:close/>
                  <a:moveTo>
                    <a:pt x="5083" y="2822"/>
                  </a:moveTo>
                  <a:cubicBezTo>
                    <a:pt x="5189" y="2822"/>
                    <a:pt x="5297" y="2853"/>
                    <a:pt x="5396" y="2920"/>
                  </a:cubicBezTo>
                  <a:lnTo>
                    <a:pt x="8784" y="5178"/>
                  </a:lnTo>
                  <a:cubicBezTo>
                    <a:pt x="9118" y="5401"/>
                    <a:pt x="9118" y="5892"/>
                    <a:pt x="8784" y="6117"/>
                  </a:cubicBezTo>
                  <a:lnTo>
                    <a:pt x="5396" y="8376"/>
                  </a:lnTo>
                  <a:cubicBezTo>
                    <a:pt x="5297" y="8442"/>
                    <a:pt x="5189" y="8472"/>
                    <a:pt x="5084" y="8472"/>
                  </a:cubicBezTo>
                  <a:cubicBezTo>
                    <a:pt x="4790" y="8472"/>
                    <a:pt x="4517" y="8239"/>
                    <a:pt x="4517" y="7906"/>
                  </a:cubicBezTo>
                  <a:lnTo>
                    <a:pt x="4517" y="3389"/>
                  </a:lnTo>
                  <a:cubicBezTo>
                    <a:pt x="4517" y="3057"/>
                    <a:pt x="4789" y="2822"/>
                    <a:pt x="5083" y="2822"/>
                  </a:cubicBezTo>
                  <a:close/>
                  <a:moveTo>
                    <a:pt x="18711" y="1"/>
                  </a:moveTo>
                  <a:cubicBezTo>
                    <a:pt x="18601" y="1"/>
                    <a:pt x="18491" y="33"/>
                    <a:pt x="18396" y="95"/>
                  </a:cubicBezTo>
                  <a:lnTo>
                    <a:pt x="15150" y="2260"/>
                  </a:lnTo>
                  <a:lnTo>
                    <a:pt x="13551" y="2260"/>
                  </a:lnTo>
                  <a:lnTo>
                    <a:pt x="13551" y="1694"/>
                  </a:lnTo>
                  <a:cubicBezTo>
                    <a:pt x="13548" y="926"/>
                    <a:pt x="13027" y="255"/>
                    <a:pt x="12283" y="62"/>
                  </a:cubicBezTo>
                  <a:cubicBezTo>
                    <a:pt x="11527" y="774"/>
                    <a:pt x="10560" y="1128"/>
                    <a:pt x="9594" y="1128"/>
                  </a:cubicBezTo>
                  <a:cubicBezTo>
                    <a:pt x="8599" y="1128"/>
                    <a:pt x="7604" y="752"/>
                    <a:pt x="6842" y="2"/>
                  </a:cubicBezTo>
                  <a:lnTo>
                    <a:pt x="6712" y="2"/>
                  </a:lnTo>
                  <a:cubicBezTo>
                    <a:pt x="5950" y="753"/>
                    <a:pt x="4955" y="1131"/>
                    <a:pt x="3959" y="1131"/>
                  </a:cubicBezTo>
                  <a:cubicBezTo>
                    <a:pt x="2993" y="1131"/>
                    <a:pt x="2026" y="775"/>
                    <a:pt x="1271" y="62"/>
                  </a:cubicBezTo>
                  <a:cubicBezTo>
                    <a:pt x="524" y="255"/>
                    <a:pt x="3" y="923"/>
                    <a:pt x="0" y="1694"/>
                  </a:cubicBezTo>
                  <a:lnTo>
                    <a:pt x="0" y="9598"/>
                  </a:lnTo>
                  <a:cubicBezTo>
                    <a:pt x="0" y="10535"/>
                    <a:pt x="759" y="11291"/>
                    <a:pt x="1696" y="11294"/>
                  </a:cubicBezTo>
                  <a:lnTo>
                    <a:pt x="11859" y="11294"/>
                  </a:lnTo>
                  <a:cubicBezTo>
                    <a:pt x="12792" y="11294"/>
                    <a:pt x="13551" y="10535"/>
                    <a:pt x="13551" y="9598"/>
                  </a:cubicBezTo>
                  <a:lnTo>
                    <a:pt x="13551" y="9035"/>
                  </a:lnTo>
                  <a:lnTo>
                    <a:pt x="15150" y="9035"/>
                  </a:lnTo>
                  <a:lnTo>
                    <a:pt x="18396" y="11197"/>
                  </a:lnTo>
                  <a:cubicBezTo>
                    <a:pt x="18494" y="11263"/>
                    <a:pt x="18602" y="11293"/>
                    <a:pt x="18707" y="11293"/>
                  </a:cubicBezTo>
                  <a:cubicBezTo>
                    <a:pt x="19000" y="11293"/>
                    <a:pt x="19272" y="11060"/>
                    <a:pt x="19272" y="10728"/>
                  </a:cubicBezTo>
                  <a:lnTo>
                    <a:pt x="19272" y="565"/>
                  </a:lnTo>
                  <a:cubicBezTo>
                    <a:pt x="19272" y="357"/>
                    <a:pt x="19158" y="164"/>
                    <a:pt x="18977" y="68"/>
                  </a:cubicBezTo>
                  <a:cubicBezTo>
                    <a:pt x="18894" y="23"/>
                    <a:pt x="18802" y="1"/>
                    <a:pt x="18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31" name="Google Shape;6731;p82"/>
            <p:cNvSpPr/>
            <p:nvPr/>
          </p:nvSpPr>
          <p:spPr>
            <a:xfrm>
              <a:off x="4608425" y="1129300"/>
              <a:ext cx="45125" cy="60175"/>
            </a:xfrm>
            <a:custGeom>
              <a:avLst/>
              <a:gdLst/>
              <a:ahLst/>
              <a:cxnLst/>
              <a:rect l="l" t="t" r="r" b="b"/>
              <a:pathLst>
                <a:path w="1805" h="2407" extrusionOk="0">
                  <a:moveTo>
                    <a:pt x="0" y="0"/>
                  </a:moveTo>
                  <a:lnTo>
                    <a:pt x="0" y="2406"/>
                  </a:lnTo>
                  <a:lnTo>
                    <a:pt x="1804" y="1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32" name="Google Shape;6732;p82"/>
            <p:cNvSpPr/>
            <p:nvPr/>
          </p:nvSpPr>
          <p:spPr>
            <a:xfrm>
              <a:off x="449550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0" y="1262"/>
                    <a:pt x="0" y="2822"/>
                  </a:cubicBezTo>
                  <a:cubicBezTo>
                    <a:pt x="0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33" name="Google Shape;6733;p82"/>
            <p:cNvSpPr/>
            <p:nvPr/>
          </p:nvSpPr>
          <p:spPr>
            <a:xfrm>
              <a:off x="463665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1" y="1262"/>
                    <a:pt x="1" y="2822"/>
                  </a:cubicBezTo>
                  <a:cubicBezTo>
                    <a:pt x="1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34" name="Google Shape;6734;p82"/>
          <p:cNvGrpSpPr/>
          <p:nvPr/>
        </p:nvGrpSpPr>
        <p:grpSpPr>
          <a:xfrm>
            <a:off x="3752140" y="2711232"/>
            <a:ext cx="354778" cy="339271"/>
            <a:chOff x="5045500" y="842250"/>
            <a:chExt cx="503875" cy="481850"/>
          </a:xfrm>
        </p:grpSpPr>
        <p:sp>
          <p:nvSpPr>
            <p:cNvPr id="6735" name="Google Shape;6735;p82"/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36" name="Google Shape;6736;p82"/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37" name="Google Shape;6737;p82"/>
          <p:cNvGrpSpPr/>
          <p:nvPr/>
        </p:nvGrpSpPr>
        <p:grpSpPr>
          <a:xfrm>
            <a:off x="4174987" y="2737451"/>
            <a:ext cx="336965" cy="286833"/>
            <a:chOff x="5645200" y="879425"/>
            <a:chExt cx="478575" cy="407375"/>
          </a:xfrm>
        </p:grpSpPr>
        <p:sp>
          <p:nvSpPr>
            <p:cNvPr id="6738" name="Google Shape;6738;p82"/>
            <p:cNvSpPr/>
            <p:nvPr/>
          </p:nvSpPr>
          <p:spPr>
            <a:xfrm>
              <a:off x="6004200" y="1075025"/>
              <a:ext cx="86075" cy="93450"/>
            </a:xfrm>
            <a:custGeom>
              <a:avLst/>
              <a:gdLst/>
              <a:ahLst/>
              <a:cxnLst/>
              <a:rect l="l" t="t" r="r" b="b"/>
              <a:pathLst>
                <a:path w="3443" h="3738" extrusionOk="0">
                  <a:moveTo>
                    <a:pt x="1" y="0"/>
                  </a:moveTo>
                  <a:lnTo>
                    <a:pt x="1" y="3737"/>
                  </a:lnTo>
                  <a:lnTo>
                    <a:pt x="1907" y="3737"/>
                  </a:lnTo>
                  <a:cubicBezTo>
                    <a:pt x="2157" y="3737"/>
                    <a:pt x="2377" y="3574"/>
                    <a:pt x="2449" y="3334"/>
                  </a:cubicBezTo>
                  <a:lnTo>
                    <a:pt x="34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39" name="Google Shape;6739;p82"/>
            <p:cNvSpPr/>
            <p:nvPr/>
          </p:nvSpPr>
          <p:spPr>
            <a:xfrm>
              <a:off x="5880900" y="953275"/>
              <a:ext cx="95100" cy="93525"/>
            </a:xfrm>
            <a:custGeom>
              <a:avLst/>
              <a:gdLst/>
              <a:ahLst/>
              <a:cxnLst/>
              <a:rect l="l" t="t" r="r" b="b"/>
              <a:pathLst>
                <a:path w="3804" h="3741" extrusionOk="0">
                  <a:moveTo>
                    <a:pt x="0" y="1"/>
                  </a:moveTo>
                  <a:lnTo>
                    <a:pt x="0" y="3741"/>
                  </a:lnTo>
                  <a:lnTo>
                    <a:pt x="3804" y="3741"/>
                  </a:lnTo>
                  <a:lnTo>
                    <a:pt x="3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40" name="Google Shape;6740;p82"/>
            <p:cNvSpPr/>
            <p:nvPr/>
          </p:nvSpPr>
          <p:spPr>
            <a:xfrm>
              <a:off x="6004200" y="953275"/>
              <a:ext cx="119575" cy="93525"/>
            </a:xfrm>
            <a:custGeom>
              <a:avLst/>
              <a:gdLst/>
              <a:ahLst/>
              <a:cxnLst/>
              <a:rect l="l" t="t" r="r" b="b"/>
              <a:pathLst>
                <a:path w="4783" h="3741" extrusionOk="0">
                  <a:moveTo>
                    <a:pt x="1" y="1"/>
                  </a:moveTo>
                  <a:lnTo>
                    <a:pt x="1" y="3741"/>
                  </a:lnTo>
                  <a:lnTo>
                    <a:pt x="3777" y="3741"/>
                  </a:lnTo>
                  <a:lnTo>
                    <a:pt x="4674" y="727"/>
                  </a:lnTo>
                  <a:cubicBezTo>
                    <a:pt x="4783" y="365"/>
                    <a:pt x="4512" y="1"/>
                    <a:pt x="4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41" name="Google Shape;6741;p82"/>
            <p:cNvSpPr/>
            <p:nvPr/>
          </p:nvSpPr>
          <p:spPr>
            <a:xfrm>
              <a:off x="5880900" y="1075025"/>
              <a:ext cx="95100" cy="93450"/>
            </a:xfrm>
            <a:custGeom>
              <a:avLst/>
              <a:gdLst/>
              <a:ahLst/>
              <a:cxnLst/>
              <a:rect l="l" t="t" r="r" b="b"/>
              <a:pathLst>
                <a:path w="3804" h="3738" extrusionOk="0">
                  <a:moveTo>
                    <a:pt x="0" y="0"/>
                  </a:moveTo>
                  <a:lnTo>
                    <a:pt x="0" y="3737"/>
                  </a:lnTo>
                  <a:lnTo>
                    <a:pt x="3804" y="3737"/>
                  </a:lnTo>
                  <a:lnTo>
                    <a:pt x="3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42" name="Google Shape;6742;p82"/>
            <p:cNvSpPr/>
            <p:nvPr/>
          </p:nvSpPr>
          <p:spPr>
            <a:xfrm>
              <a:off x="5645200" y="879425"/>
              <a:ext cx="207500" cy="167375"/>
            </a:xfrm>
            <a:custGeom>
              <a:avLst/>
              <a:gdLst/>
              <a:ahLst/>
              <a:cxnLst/>
              <a:rect l="l" t="t" r="r" b="b"/>
              <a:pathLst>
                <a:path w="8300" h="6695" extrusionOk="0">
                  <a:moveTo>
                    <a:pt x="563" y="1"/>
                  </a:moveTo>
                  <a:cubicBezTo>
                    <a:pt x="253" y="1"/>
                    <a:pt x="0" y="254"/>
                    <a:pt x="0" y="564"/>
                  </a:cubicBezTo>
                  <a:cubicBezTo>
                    <a:pt x="0" y="877"/>
                    <a:pt x="253" y="1130"/>
                    <a:pt x="563" y="1130"/>
                  </a:cubicBezTo>
                  <a:lnTo>
                    <a:pt x="2403" y="1130"/>
                  </a:lnTo>
                  <a:lnTo>
                    <a:pt x="3159" y="3672"/>
                  </a:lnTo>
                  <a:cubicBezTo>
                    <a:pt x="3162" y="3678"/>
                    <a:pt x="3162" y="3687"/>
                    <a:pt x="3165" y="3696"/>
                  </a:cubicBezTo>
                  <a:lnTo>
                    <a:pt x="4059" y="6695"/>
                  </a:lnTo>
                  <a:lnTo>
                    <a:pt x="8299" y="6695"/>
                  </a:lnTo>
                  <a:lnTo>
                    <a:pt x="8299" y="2955"/>
                  </a:lnTo>
                  <a:lnTo>
                    <a:pt x="4123" y="2955"/>
                  </a:lnTo>
                  <a:lnTo>
                    <a:pt x="3364" y="404"/>
                  </a:lnTo>
                  <a:cubicBezTo>
                    <a:pt x="3295" y="163"/>
                    <a:pt x="307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43" name="Google Shape;6743;p82"/>
            <p:cNvSpPr/>
            <p:nvPr/>
          </p:nvSpPr>
          <p:spPr>
            <a:xfrm>
              <a:off x="5722500" y="1075025"/>
              <a:ext cx="370875" cy="211775"/>
            </a:xfrm>
            <a:custGeom>
              <a:avLst/>
              <a:gdLst/>
              <a:ahLst/>
              <a:cxnLst/>
              <a:rect l="l" t="t" r="r" b="b"/>
              <a:pathLst>
                <a:path w="14835" h="8471" extrusionOk="0">
                  <a:moveTo>
                    <a:pt x="1305" y="0"/>
                  </a:moveTo>
                  <a:lnTo>
                    <a:pt x="2082" y="2614"/>
                  </a:lnTo>
                  <a:cubicBezTo>
                    <a:pt x="901" y="2701"/>
                    <a:pt x="1" y="3704"/>
                    <a:pt x="40" y="4887"/>
                  </a:cubicBezTo>
                  <a:cubicBezTo>
                    <a:pt x="82" y="6071"/>
                    <a:pt x="1049" y="7010"/>
                    <a:pt x="2232" y="7019"/>
                  </a:cubicBezTo>
                  <a:lnTo>
                    <a:pt x="2795" y="7019"/>
                  </a:lnTo>
                  <a:cubicBezTo>
                    <a:pt x="3045" y="7878"/>
                    <a:pt x="3834" y="8471"/>
                    <a:pt x="4731" y="8471"/>
                  </a:cubicBezTo>
                  <a:cubicBezTo>
                    <a:pt x="5629" y="8471"/>
                    <a:pt x="6418" y="7878"/>
                    <a:pt x="6671" y="7019"/>
                  </a:cubicBezTo>
                  <a:lnTo>
                    <a:pt x="9667" y="7019"/>
                  </a:lnTo>
                  <a:cubicBezTo>
                    <a:pt x="9917" y="7878"/>
                    <a:pt x="10709" y="8471"/>
                    <a:pt x="11606" y="8471"/>
                  </a:cubicBezTo>
                  <a:cubicBezTo>
                    <a:pt x="12500" y="8471"/>
                    <a:pt x="13292" y="7878"/>
                    <a:pt x="13542" y="7019"/>
                  </a:cubicBezTo>
                  <a:lnTo>
                    <a:pt x="14271" y="7019"/>
                  </a:lnTo>
                  <a:cubicBezTo>
                    <a:pt x="14581" y="7019"/>
                    <a:pt x="14834" y="6766"/>
                    <a:pt x="14834" y="6453"/>
                  </a:cubicBezTo>
                  <a:cubicBezTo>
                    <a:pt x="14834" y="6140"/>
                    <a:pt x="14581" y="5890"/>
                    <a:pt x="14271" y="5890"/>
                  </a:cubicBezTo>
                  <a:lnTo>
                    <a:pt x="13542" y="5890"/>
                  </a:lnTo>
                  <a:cubicBezTo>
                    <a:pt x="13292" y="5029"/>
                    <a:pt x="12500" y="4436"/>
                    <a:pt x="11606" y="4436"/>
                  </a:cubicBezTo>
                  <a:cubicBezTo>
                    <a:pt x="10709" y="4436"/>
                    <a:pt x="9917" y="5029"/>
                    <a:pt x="9667" y="5890"/>
                  </a:cubicBezTo>
                  <a:lnTo>
                    <a:pt x="6671" y="5890"/>
                  </a:lnTo>
                  <a:cubicBezTo>
                    <a:pt x="6418" y="5029"/>
                    <a:pt x="5629" y="4436"/>
                    <a:pt x="4731" y="4436"/>
                  </a:cubicBezTo>
                  <a:cubicBezTo>
                    <a:pt x="3834" y="4436"/>
                    <a:pt x="3045" y="5029"/>
                    <a:pt x="2792" y="5890"/>
                  </a:cubicBezTo>
                  <a:lnTo>
                    <a:pt x="2232" y="5890"/>
                  </a:lnTo>
                  <a:cubicBezTo>
                    <a:pt x="1639" y="5890"/>
                    <a:pt x="1157" y="5408"/>
                    <a:pt x="1157" y="4815"/>
                  </a:cubicBezTo>
                  <a:cubicBezTo>
                    <a:pt x="1157" y="4219"/>
                    <a:pt x="1639" y="3737"/>
                    <a:pt x="2232" y="3737"/>
                  </a:cubicBezTo>
                  <a:lnTo>
                    <a:pt x="5207" y="3737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44" name="Google Shape;6744;p82"/>
          <p:cNvGrpSpPr/>
          <p:nvPr/>
        </p:nvGrpSpPr>
        <p:grpSpPr>
          <a:xfrm>
            <a:off x="4611062" y="2711241"/>
            <a:ext cx="298186" cy="339253"/>
            <a:chOff x="6264525" y="842250"/>
            <a:chExt cx="423500" cy="481825"/>
          </a:xfrm>
        </p:grpSpPr>
        <p:sp>
          <p:nvSpPr>
            <p:cNvPr id="6745" name="Google Shape;6745;p82"/>
            <p:cNvSpPr/>
            <p:nvPr/>
          </p:nvSpPr>
          <p:spPr>
            <a:xfrm>
              <a:off x="6264525" y="1033450"/>
              <a:ext cx="135300" cy="266450"/>
            </a:xfrm>
            <a:custGeom>
              <a:avLst/>
              <a:gdLst/>
              <a:ahLst/>
              <a:cxnLst/>
              <a:rect l="l" t="t" r="r" b="b"/>
              <a:pathLst>
                <a:path w="5412" h="10658" extrusionOk="0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46" name="Google Shape;6746;p82"/>
            <p:cNvSpPr/>
            <p:nvPr/>
          </p:nvSpPr>
          <p:spPr>
            <a:xfrm>
              <a:off x="6552700" y="1033450"/>
              <a:ext cx="135325" cy="266450"/>
            </a:xfrm>
            <a:custGeom>
              <a:avLst/>
              <a:gdLst/>
              <a:ahLst/>
              <a:cxnLst/>
              <a:rect l="l" t="t" r="r" b="b"/>
              <a:pathLst>
                <a:path w="5413" h="10658" extrusionOk="0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47" name="Google Shape;6747;p82"/>
            <p:cNvSpPr/>
            <p:nvPr/>
          </p:nvSpPr>
          <p:spPr>
            <a:xfrm>
              <a:off x="6462150" y="985275"/>
              <a:ext cx="28025" cy="28250"/>
            </a:xfrm>
            <a:custGeom>
              <a:avLst/>
              <a:gdLst/>
              <a:ahLst/>
              <a:cxnLst/>
              <a:rect l="l" t="t" r="r" b="b"/>
              <a:pathLst>
                <a:path w="1121" h="113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48" name="Google Shape;6748;p82"/>
            <p:cNvSpPr/>
            <p:nvPr/>
          </p:nvSpPr>
          <p:spPr>
            <a:xfrm>
              <a:off x="6288775" y="1182900"/>
              <a:ext cx="375075" cy="141175"/>
            </a:xfrm>
            <a:custGeom>
              <a:avLst/>
              <a:gdLst/>
              <a:ahLst/>
              <a:cxnLst/>
              <a:rect l="l" t="t" r="r" b="b"/>
              <a:pathLst>
                <a:path w="15003" h="5647" extrusionOk="0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49" name="Google Shape;6749;p82"/>
            <p:cNvSpPr/>
            <p:nvPr/>
          </p:nvSpPr>
          <p:spPr>
            <a:xfrm>
              <a:off x="6278675" y="965325"/>
              <a:ext cx="42350" cy="84725"/>
            </a:xfrm>
            <a:custGeom>
              <a:avLst/>
              <a:gdLst/>
              <a:ahLst/>
              <a:cxnLst/>
              <a:rect l="l" t="t" r="r" b="b"/>
              <a:pathLst>
                <a:path w="1694" h="3389" extrusionOk="0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50" name="Google Shape;6750;p82"/>
            <p:cNvSpPr/>
            <p:nvPr/>
          </p:nvSpPr>
          <p:spPr>
            <a:xfrm>
              <a:off x="6631525" y="965325"/>
              <a:ext cx="42400" cy="84725"/>
            </a:xfrm>
            <a:custGeom>
              <a:avLst/>
              <a:gdLst/>
              <a:ahLst/>
              <a:cxnLst/>
              <a:rect l="l" t="t" r="r" b="b"/>
              <a:pathLst>
                <a:path w="1696" h="3389" extrusionOk="0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51" name="Google Shape;6751;p82"/>
            <p:cNvSpPr/>
            <p:nvPr/>
          </p:nvSpPr>
          <p:spPr>
            <a:xfrm>
              <a:off x="6349225" y="842250"/>
              <a:ext cx="254100" cy="312425"/>
            </a:xfrm>
            <a:custGeom>
              <a:avLst/>
              <a:gdLst/>
              <a:ahLst/>
              <a:cxnLst/>
              <a:rect l="l" t="t" r="r" b="b"/>
              <a:pathLst>
                <a:path w="10164" h="12497" extrusionOk="0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52" name="Google Shape;6752;p82"/>
          <p:cNvGrpSpPr/>
          <p:nvPr/>
        </p:nvGrpSpPr>
        <p:grpSpPr>
          <a:xfrm>
            <a:off x="829350" y="3125895"/>
            <a:ext cx="339253" cy="339253"/>
            <a:chOff x="900750" y="1436075"/>
            <a:chExt cx="481825" cy="481825"/>
          </a:xfrm>
        </p:grpSpPr>
        <p:sp>
          <p:nvSpPr>
            <p:cNvPr id="6753" name="Google Shape;6753;p82"/>
            <p:cNvSpPr/>
            <p:nvPr/>
          </p:nvSpPr>
          <p:spPr>
            <a:xfrm>
              <a:off x="900750" y="1627500"/>
              <a:ext cx="481825" cy="290400"/>
            </a:xfrm>
            <a:custGeom>
              <a:avLst/>
              <a:gdLst/>
              <a:ahLst/>
              <a:cxnLst/>
              <a:rect l="l" t="t" r="r" b="b"/>
              <a:pathLst>
                <a:path w="19273" h="11616" extrusionOk="0">
                  <a:moveTo>
                    <a:pt x="0" y="1"/>
                  </a:moveTo>
                  <a:lnTo>
                    <a:pt x="0" y="9920"/>
                  </a:lnTo>
                  <a:cubicBezTo>
                    <a:pt x="0" y="10856"/>
                    <a:pt x="759" y="11612"/>
                    <a:pt x="1696" y="11615"/>
                  </a:cubicBezTo>
                  <a:lnTo>
                    <a:pt x="17580" y="11615"/>
                  </a:lnTo>
                  <a:cubicBezTo>
                    <a:pt x="18513" y="11612"/>
                    <a:pt x="19272" y="10856"/>
                    <a:pt x="19272" y="9920"/>
                  </a:cubicBezTo>
                  <a:lnTo>
                    <a:pt x="19272" y="1"/>
                  </a:lnTo>
                  <a:lnTo>
                    <a:pt x="9977" y="6948"/>
                  </a:lnTo>
                  <a:cubicBezTo>
                    <a:pt x="9877" y="7020"/>
                    <a:pt x="9760" y="7059"/>
                    <a:pt x="9636" y="7059"/>
                  </a:cubicBezTo>
                  <a:cubicBezTo>
                    <a:pt x="9513" y="7059"/>
                    <a:pt x="9395" y="7020"/>
                    <a:pt x="9299" y="694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54" name="Google Shape;6754;p82"/>
            <p:cNvSpPr/>
            <p:nvPr/>
          </p:nvSpPr>
          <p:spPr>
            <a:xfrm>
              <a:off x="129695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0" y="0"/>
                  </a:moveTo>
                  <a:lnTo>
                    <a:pt x="0" y="4234"/>
                  </a:lnTo>
                  <a:lnTo>
                    <a:pt x="2861" y="2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55" name="Google Shape;6755;p82"/>
            <p:cNvSpPr/>
            <p:nvPr/>
          </p:nvSpPr>
          <p:spPr>
            <a:xfrm>
              <a:off x="91490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2861" y="0"/>
                  </a:moveTo>
                  <a:lnTo>
                    <a:pt x="0" y="2117"/>
                  </a:lnTo>
                  <a:lnTo>
                    <a:pt x="2861" y="4234"/>
                  </a:lnTo>
                  <a:lnTo>
                    <a:pt x="28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56" name="Google Shape;6756;p82"/>
            <p:cNvSpPr/>
            <p:nvPr/>
          </p:nvSpPr>
          <p:spPr>
            <a:xfrm>
              <a:off x="1014650" y="1436075"/>
              <a:ext cx="254100" cy="336150"/>
            </a:xfrm>
            <a:custGeom>
              <a:avLst/>
              <a:gdLst/>
              <a:ahLst/>
              <a:cxnLst/>
              <a:rect l="l" t="t" r="r" b="b"/>
              <a:pathLst>
                <a:path w="10164" h="13446" extrusionOk="0">
                  <a:moveTo>
                    <a:pt x="8468" y="3424"/>
                  </a:moveTo>
                  <a:cubicBezTo>
                    <a:pt x="8781" y="3424"/>
                    <a:pt x="9031" y="3677"/>
                    <a:pt x="9031" y="3990"/>
                  </a:cubicBezTo>
                  <a:cubicBezTo>
                    <a:pt x="9031" y="4300"/>
                    <a:pt x="8781" y="4553"/>
                    <a:pt x="8468" y="4553"/>
                  </a:cubicBezTo>
                  <a:lnTo>
                    <a:pt x="1693" y="4553"/>
                  </a:lnTo>
                  <a:cubicBezTo>
                    <a:pt x="1379" y="4553"/>
                    <a:pt x="1130" y="4300"/>
                    <a:pt x="1130" y="3990"/>
                  </a:cubicBezTo>
                  <a:cubicBezTo>
                    <a:pt x="1130" y="3677"/>
                    <a:pt x="1379" y="3424"/>
                    <a:pt x="1693" y="3424"/>
                  </a:cubicBezTo>
                  <a:close/>
                  <a:moveTo>
                    <a:pt x="8468" y="5682"/>
                  </a:moveTo>
                  <a:cubicBezTo>
                    <a:pt x="8781" y="5682"/>
                    <a:pt x="9031" y="5935"/>
                    <a:pt x="9031" y="6248"/>
                  </a:cubicBezTo>
                  <a:cubicBezTo>
                    <a:pt x="9031" y="6559"/>
                    <a:pt x="8781" y="6812"/>
                    <a:pt x="8468" y="6812"/>
                  </a:cubicBezTo>
                  <a:lnTo>
                    <a:pt x="1693" y="6812"/>
                  </a:lnTo>
                  <a:cubicBezTo>
                    <a:pt x="1379" y="6812"/>
                    <a:pt x="1130" y="6559"/>
                    <a:pt x="1130" y="6248"/>
                  </a:cubicBezTo>
                  <a:cubicBezTo>
                    <a:pt x="1130" y="5935"/>
                    <a:pt x="1379" y="5682"/>
                    <a:pt x="1693" y="5682"/>
                  </a:cubicBezTo>
                  <a:close/>
                  <a:moveTo>
                    <a:pt x="5080" y="7941"/>
                  </a:moveTo>
                  <a:cubicBezTo>
                    <a:pt x="5393" y="7941"/>
                    <a:pt x="5643" y="8194"/>
                    <a:pt x="5643" y="8507"/>
                  </a:cubicBezTo>
                  <a:cubicBezTo>
                    <a:pt x="5643" y="8817"/>
                    <a:pt x="5393" y="9070"/>
                    <a:pt x="5080" y="9070"/>
                  </a:cubicBezTo>
                  <a:lnTo>
                    <a:pt x="1693" y="9070"/>
                  </a:lnTo>
                  <a:cubicBezTo>
                    <a:pt x="1379" y="9070"/>
                    <a:pt x="1130" y="8817"/>
                    <a:pt x="1130" y="8507"/>
                  </a:cubicBezTo>
                  <a:cubicBezTo>
                    <a:pt x="1130" y="8194"/>
                    <a:pt x="1379" y="7941"/>
                    <a:pt x="1693" y="7941"/>
                  </a:cubicBezTo>
                  <a:close/>
                  <a:moveTo>
                    <a:pt x="563" y="0"/>
                  </a:moveTo>
                  <a:cubicBezTo>
                    <a:pt x="250" y="0"/>
                    <a:pt x="0" y="250"/>
                    <a:pt x="0" y="563"/>
                  </a:cubicBezTo>
                  <a:lnTo>
                    <a:pt x="0" y="9636"/>
                  </a:lnTo>
                  <a:lnTo>
                    <a:pt x="5080" y="13445"/>
                  </a:lnTo>
                  <a:lnTo>
                    <a:pt x="10163" y="9636"/>
                  </a:lnTo>
                  <a:lnTo>
                    <a:pt x="10163" y="563"/>
                  </a:lnTo>
                  <a:cubicBezTo>
                    <a:pt x="10163" y="250"/>
                    <a:pt x="9910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57" name="Google Shape;6757;p82"/>
          <p:cNvGrpSpPr/>
          <p:nvPr/>
        </p:nvGrpSpPr>
        <p:grpSpPr>
          <a:xfrm>
            <a:off x="1247198" y="3186183"/>
            <a:ext cx="339253" cy="218676"/>
            <a:chOff x="1492675" y="1520750"/>
            <a:chExt cx="481825" cy="310575"/>
          </a:xfrm>
        </p:grpSpPr>
        <p:sp>
          <p:nvSpPr>
            <p:cNvPr id="6758" name="Google Shape;6758;p82"/>
            <p:cNvSpPr/>
            <p:nvPr/>
          </p:nvSpPr>
          <p:spPr>
            <a:xfrm>
              <a:off x="1492675" y="1540400"/>
              <a:ext cx="481825" cy="290925"/>
            </a:xfrm>
            <a:custGeom>
              <a:avLst/>
              <a:gdLst/>
              <a:ahLst/>
              <a:cxnLst/>
              <a:rect l="l" t="t" r="r" b="b"/>
              <a:pathLst>
                <a:path w="19273" h="11637" extrusionOk="0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59" name="Google Shape;6759;p82"/>
            <p:cNvSpPr/>
            <p:nvPr/>
          </p:nvSpPr>
          <p:spPr>
            <a:xfrm>
              <a:off x="1522575" y="1520750"/>
              <a:ext cx="421975" cy="165800"/>
            </a:xfrm>
            <a:custGeom>
              <a:avLst/>
              <a:gdLst/>
              <a:ahLst/>
              <a:cxnLst/>
              <a:rect l="l" t="t" r="r" b="b"/>
              <a:pathLst>
                <a:path w="16879" h="6632" extrusionOk="0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60" name="Google Shape;6760;p82"/>
          <p:cNvGrpSpPr/>
          <p:nvPr/>
        </p:nvGrpSpPr>
        <p:grpSpPr>
          <a:xfrm>
            <a:off x="1654995" y="3125877"/>
            <a:ext cx="352332" cy="339288"/>
            <a:chOff x="2071000" y="1435025"/>
            <a:chExt cx="500400" cy="481875"/>
          </a:xfrm>
        </p:grpSpPr>
        <p:sp>
          <p:nvSpPr>
            <p:cNvPr id="6761" name="Google Shape;6761;p82"/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62" name="Google Shape;6762;p82"/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63" name="Google Shape;6763;p82"/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64" name="Google Shape;6764;p82"/>
          <p:cNvGrpSpPr/>
          <p:nvPr/>
        </p:nvGrpSpPr>
        <p:grpSpPr>
          <a:xfrm>
            <a:off x="2083159" y="3146709"/>
            <a:ext cx="351874" cy="297623"/>
            <a:chOff x="2678350" y="1464650"/>
            <a:chExt cx="499750" cy="422700"/>
          </a:xfrm>
        </p:grpSpPr>
        <p:sp>
          <p:nvSpPr>
            <p:cNvPr id="6765" name="Google Shape;6765;p82"/>
            <p:cNvSpPr/>
            <p:nvPr/>
          </p:nvSpPr>
          <p:spPr>
            <a:xfrm>
              <a:off x="3081050" y="1542700"/>
              <a:ext cx="97050" cy="267350"/>
            </a:xfrm>
            <a:custGeom>
              <a:avLst/>
              <a:gdLst/>
              <a:ahLst/>
              <a:cxnLst/>
              <a:rect l="l" t="t" r="r" b="b"/>
              <a:pathLst>
                <a:path w="3882" h="10694" extrusionOk="0">
                  <a:moveTo>
                    <a:pt x="618" y="0"/>
                  </a:moveTo>
                  <a:cubicBezTo>
                    <a:pt x="474" y="0"/>
                    <a:pt x="329" y="55"/>
                    <a:pt x="220" y="165"/>
                  </a:cubicBezTo>
                  <a:cubicBezTo>
                    <a:pt x="3" y="384"/>
                    <a:pt x="0" y="737"/>
                    <a:pt x="214" y="957"/>
                  </a:cubicBezTo>
                  <a:cubicBezTo>
                    <a:pt x="2650" y="3375"/>
                    <a:pt x="2650" y="7316"/>
                    <a:pt x="214" y="9737"/>
                  </a:cubicBezTo>
                  <a:cubicBezTo>
                    <a:pt x="0" y="9957"/>
                    <a:pt x="3" y="10310"/>
                    <a:pt x="220" y="10526"/>
                  </a:cubicBezTo>
                  <a:cubicBezTo>
                    <a:pt x="330" y="10638"/>
                    <a:pt x="475" y="10693"/>
                    <a:pt x="620" y="10693"/>
                  </a:cubicBezTo>
                  <a:cubicBezTo>
                    <a:pt x="761" y="10693"/>
                    <a:pt x="902" y="10641"/>
                    <a:pt x="1012" y="10535"/>
                  </a:cubicBezTo>
                  <a:cubicBezTo>
                    <a:pt x="3882" y="7672"/>
                    <a:pt x="3882" y="3022"/>
                    <a:pt x="1012" y="159"/>
                  </a:cubicBezTo>
                  <a:cubicBezTo>
                    <a:pt x="902" y="53"/>
                    <a:pt x="760" y="0"/>
                    <a:pt x="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66" name="Google Shape;6766;p82"/>
            <p:cNvSpPr/>
            <p:nvPr/>
          </p:nvSpPr>
          <p:spPr>
            <a:xfrm>
              <a:off x="3041000" y="1582600"/>
              <a:ext cx="75075" cy="187725"/>
            </a:xfrm>
            <a:custGeom>
              <a:avLst/>
              <a:gdLst/>
              <a:ahLst/>
              <a:cxnLst/>
              <a:rect l="l" t="t" r="r" b="b"/>
              <a:pathLst>
                <a:path w="3003" h="7509" extrusionOk="0">
                  <a:moveTo>
                    <a:pt x="626" y="0"/>
                  </a:moveTo>
                  <a:cubicBezTo>
                    <a:pt x="482" y="0"/>
                    <a:pt x="337" y="55"/>
                    <a:pt x="226" y="165"/>
                  </a:cubicBezTo>
                  <a:cubicBezTo>
                    <a:pt x="9" y="381"/>
                    <a:pt x="6" y="734"/>
                    <a:pt x="220" y="957"/>
                  </a:cubicBezTo>
                  <a:cubicBezTo>
                    <a:pt x="1774" y="2495"/>
                    <a:pt x="1774" y="5007"/>
                    <a:pt x="220" y="6545"/>
                  </a:cubicBezTo>
                  <a:cubicBezTo>
                    <a:pt x="0" y="6765"/>
                    <a:pt x="0" y="7124"/>
                    <a:pt x="220" y="7343"/>
                  </a:cubicBezTo>
                  <a:cubicBezTo>
                    <a:pt x="330" y="7453"/>
                    <a:pt x="474" y="7508"/>
                    <a:pt x="619" y="7508"/>
                  </a:cubicBezTo>
                  <a:cubicBezTo>
                    <a:pt x="763" y="7508"/>
                    <a:pt x="908" y="7453"/>
                    <a:pt x="1018" y="7343"/>
                  </a:cubicBezTo>
                  <a:cubicBezTo>
                    <a:pt x="3002" y="5359"/>
                    <a:pt x="3002" y="2143"/>
                    <a:pt x="1018" y="159"/>
                  </a:cubicBezTo>
                  <a:cubicBezTo>
                    <a:pt x="909" y="53"/>
                    <a:pt x="768" y="0"/>
                    <a:pt x="6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67" name="Google Shape;6767;p82"/>
            <p:cNvSpPr/>
            <p:nvPr/>
          </p:nvSpPr>
          <p:spPr>
            <a:xfrm>
              <a:off x="2678350" y="1464650"/>
              <a:ext cx="339700" cy="422700"/>
            </a:xfrm>
            <a:custGeom>
              <a:avLst/>
              <a:gdLst/>
              <a:ahLst/>
              <a:cxnLst/>
              <a:rect l="l" t="t" r="r" b="b"/>
              <a:pathLst>
                <a:path w="13588" h="16908" extrusionOk="0">
                  <a:moveTo>
                    <a:pt x="5683" y="5632"/>
                  </a:moveTo>
                  <a:lnTo>
                    <a:pt x="5683" y="11278"/>
                  </a:lnTo>
                  <a:lnTo>
                    <a:pt x="3952" y="11278"/>
                  </a:lnTo>
                  <a:cubicBezTo>
                    <a:pt x="3638" y="11278"/>
                    <a:pt x="3389" y="11026"/>
                    <a:pt x="3389" y="10712"/>
                  </a:cubicBezTo>
                  <a:lnTo>
                    <a:pt x="3389" y="6195"/>
                  </a:lnTo>
                  <a:cubicBezTo>
                    <a:pt x="3389" y="5882"/>
                    <a:pt x="3638" y="5632"/>
                    <a:pt x="3952" y="5632"/>
                  </a:cubicBezTo>
                  <a:close/>
                  <a:moveTo>
                    <a:pt x="11895" y="1115"/>
                  </a:moveTo>
                  <a:cubicBezTo>
                    <a:pt x="12206" y="1115"/>
                    <a:pt x="12458" y="1365"/>
                    <a:pt x="12458" y="1679"/>
                  </a:cubicBezTo>
                  <a:lnTo>
                    <a:pt x="12458" y="15229"/>
                  </a:lnTo>
                  <a:cubicBezTo>
                    <a:pt x="12458" y="15542"/>
                    <a:pt x="12206" y="15792"/>
                    <a:pt x="11895" y="15792"/>
                  </a:cubicBezTo>
                  <a:cubicBezTo>
                    <a:pt x="11582" y="15792"/>
                    <a:pt x="11329" y="15542"/>
                    <a:pt x="11329" y="15229"/>
                  </a:cubicBezTo>
                  <a:lnTo>
                    <a:pt x="11329" y="1679"/>
                  </a:lnTo>
                  <a:cubicBezTo>
                    <a:pt x="11329" y="1365"/>
                    <a:pt x="11582" y="1115"/>
                    <a:pt x="11895" y="1115"/>
                  </a:cubicBezTo>
                  <a:close/>
                  <a:moveTo>
                    <a:pt x="11892" y="0"/>
                  </a:moveTo>
                  <a:cubicBezTo>
                    <a:pt x="11090" y="0"/>
                    <a:pt x="10386" y="570"/>
                    <a:pt x="10230" y="1374"/>
                  </a:cubicBezTo>
                  <a:lnTo>
                    <a:pt x="6060" y="4503"/>
                  </a:lnTo>
                  <a:lnTo>
                    <a:pt x="3952" y="4503"/>
                  </a:lnTo>
                  <a:cubicBezTo>
                    <a:pt x="3235" y="4503"/>
                    <a:pt x="2600" y="4955"/>
                    <a:pt x="2362" y="5632"/>
                  </a:cubicBezTo>
                  <a:lnTo>
                    <a:pt x="1693" y="5632"/>
                  </a:lnTo>
                  <a:cubicBezTo>
                    <a:pt x="757" y="5632"/>
                    <a:pt x="1" y="6388"/>
                    <a:pt x="1" y="7325"/>
                  </a:cubicBezTo>
                  <a:lnTo>
                    <a:pt x="1" y="9583"/>
                  </a:lnTo>
                  <a:cubicBezTo>
                    <a:pt x="1" y="10520"/>
                    <a:pt x="757" y="11275"/>
                    <a:pt x="1693" y="11278"/>
                  </a:cubicBezTo>
                  <a:lnTo>
                    <a:pt x="2362" y="11278"/>
                  </a:lnTo>
                  <a:cubicBezTo>
                    <a:pt x="2600" y="11953"/>
                    <a:pt x="3235" y="12405"/>
                    <a:pt x="3952" y="12408"/>
                  </a:cubicBezTo>
                  <a:lnTo>
                    <a:pt x="6060" y="12408"/>
                  </a:lnTo>
                  <a:lnTo>
                    <a:pt x="10230" y="15533"/>
                  </a:lnTo>
                  <a:cubicBezTo>
                    <a:pt x="10386" y="16336"/>
                    <a:pt x="11087" y="16908"/>
                    <a:pt x="11888" y="16908"/>
                  </a:cubicBezTo>
                  <a:cubicBezTo>
                    <a:pt x="11940" y="16908"/>
                    <a:pt x="11993" y="16905"/>
                    <a:pt x="12046" y="16900"/>
                  </a:cubicBezTo>
                  <a:cubicBezTo>
                    <a:pt x="12913" y="16822"/>
                    <a:pt x="13582" y="16099"/>
                    <a:pt x="13588" y="15229"/>
                  </a:cubicBezTo>
                  <a:lnTo>
                    <a:pt x="13588" y="1679"/>
                  </a:lnTo>
                  <a:cubicBezTo>
                    <a:pt x="13579" y="808"/>
                    <a:pt x="12913" y="86"/>
                    <a:pt x="12046" y="7"/>
                  </a:cubicBezTo>
                  <a:cubicBezTo>
                    <a:pt x="11994" y="3"/>
                    <a:pt x="11943" y="0"/>
                    <a:pt x="11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68" name="Google Shape;6768;p82"/>
          <p:cNvGrpSpPr/>
          <p:nvPr/>
        </p:nvGrpSpPr>
        <p:grpSpPr>
          <a:xfrm>
            <a:off x="2506692" y="3125895"/>
            <a:ext cx="339253" cy="339253"/>
            <a:chOff x="3271200" y="1435075"/>
            <a:chExt cx="481825" cy="481825"/>
          </a:xfrm>
        </p:grpSpPr>
        <p:sp>
          <p:nvSpPr>
            <p:cNvPr id="6769" name="Google Shape;6769;p82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70" name="Google Shape;6770;p82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71" name="Google Shape;6771;p82"/>
          <p:cNvGrpSpPr/>
          <p:nvPr/>
        </p:nvGrpSpPr>
        <p:grpSpPr>
          <a:xfrm>
            <a:off x="2917165" y="3125877"/>
            <a:ext cx="343442" cy="339288"/>
            <a:chOff x="3858100" y="1435075"/>
            <a:chExt cx="487775" cy="481875"/>
          </a:xfrm>
        </p:grpSpPr>
        <p:sp>
          <p:nvSpPr>
            <p:cNvPr id="6772" name="Google Shape;6772;p82"/>
            <p:cNvSpPr/>
            <p:nvPr/>
          </p:nvSpPr>
          <p:spPr>
            <a:xfrm>
              <a:off x="3858100" y="1868750"/>
              <a:ext cx="55575" cy="48200"/>
            </a:xfrm>
            <a:custGeom>
              <a:avLst/>
              <a:gdLst/>
              <a:ahLst/>
              <a:cxnLst/>
              <a:rect l="l" t="t" r="r" b="b"/>
              <a:pathLst>
                <a:path w="2223" h="1928" extrusionOk="0">
                  <a:moveTo>
                    <a:pt x="1600" y="0"/>
                  </a:moveTo>
                  <a:cubicBezTo>
                    <a:pt x="1460" y="0"/>
                    <a:pt x="1319" y="53"/>
                    <a:pt x="1211" y="158"/>
                  </a:cubicBezTo>
                  <a:lnTo>
                    <a:pt x="413" y="959"/>
                  </a:lnTo>
                  <a:cubicBezTo>
                    <a:pt x="0" y="1369"/>
                    <a:pt x="388" y="1927"/>
                    <a:pt x="825" y="1927"/>
                  </a:cubicBezTo>
                  <a:cubicBezTo>
                    <a:pt x="956" y="1927"/>
                    <a:pt x="1091" y="1877"/>
                    <a:pt x="1211" y="1757"/>
                  </a:cubicBezTo>
                  <a:lnTo>
                    <a:pt x="2009" y="959"/>
                  </a:lnTo>
                  <a:cubicBezTo>
                    <a:pt x="2222" y="736"/>
                    <a:pt x="2219" y="384"/>
                    <a:pt x="2000" y="167"/>
                  </a:cubicBezTo>
                  <a:cubicBezTo>
                    <a:pt x="1890" y="56"/>
                    <a:pt x="1745" y="0"/>
                    <a:pt x="16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73" name="Google Shape;6773;p82"/>
            <p:cNvSpPr/>
            <p:nvPr/>
          </p:nvSpPr>
          <p:spPr>
            <a:xfrm>
              <a:off x="3917950" y="1808500"/>
              <a:ext cx="60350" cy="48525"/>
            </a:xfrm>
            <a:custGeom>
              <a:avLst/>
              <a:gdLst/>
              <a:ahLst/>
              <a:cxnLst/>
              <a:rect l="l" t="t" r="r" b="b"/>
              <a:pathLst>
                <a:path w="2414" h="1941" extrusionOk="0">
                  <a:moveTo>
                    <a:pt x="1601" y="1"/>
                  </a:moveTo>
                  <a:cubicBezTo>
                    <a:pt x="1470" y="1"/>
                    <a:pt x="1333" y="52"/>
                    <a:pt x="1211" y="174"/>
                  </a:cubicBezTo>
                  <a:lnTo>
                    <a:pt x="413" y="972"/>
                  </a:lnTo>
                  <a:cubicBezTo>
                    <a:pt x="1" y="1384"/>
                    <a:pt x="388" y="1941"/>
                    <a:pt x="824" y="1941"/>
                  </a:cubicBezTo>
                  <a:cubicBezTo>
                    <a:pt x="955" y="1941"/>
                    <a:pt x="1091" y="1890"/>
                    <a:pt x="1211" y="1770"/>
                  </a:cubicBezTo>
                  <a:lnTo>
                    <a:pt x="2009" y="972"/>
                  </a:lnTo>
                  <a:cubicBezTo>
                    <a:pt x="2414" y="569"/>
                    <a:pt x="2037" y="1"/>
                    <a:pt x="1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74" name="Google Shape;6774;p82"/>
            <p:cNvSpPr/>
            <p:nvPr/>
          </p:nvSpPr>
          <p:spPr>
            <a:xfrm>
              <a:off x="3876450" y="1435075"/>
              <a:ext cx="450375" cy="251250"/>
            </a:xfrm>
            <a:custGeom>
              <a:avLst/>
              <a:gdLst/>
              <a:ahLst/>
              <a:cxnLst/>
              <a:rect l="l" t="t" r="r" b="b"/>
              <a:pathLst>
                <a:path w="18015" h="10050" extrusionOk="0">
                  <a:moveTo>
                    <a:pt x="18014" y="1"/>
                  </a:moveTo>
                  <a:lnTo>
                    <a:pt x="561" y="4762"/>
                  </a:lnTo>
                  <a:cubicBezTo>
                    <a:pt x="121" y="4882"/>
                    <a:pt x="1" y="5448"/>
                    <a:pt x="350" y="5740"/>
                  </a:cubicBezTo>
                  <a:lnTo>
                    <a:pt x="5584" y="10049"/>
                  </a:lnTo>
                  <a:lnTo>
                    <a:pt x="180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75" name="Google Shape;6775;p82"/>
            <p:cNvSpPr/>
            <p:nvPr/>
          </p:nvSpPr>
          <p:spPr>
            <a:xfrm>
              <a:off x="4094925" y="1456025"/>
              <a:ext cx="250950" cy="445250"/>
            </a:xfrm>
            <a:custGeom>
              <a:avLst/>
              <a:gdLst/>
              <a:ahLst/>
              <a:cxnLst/>
              <a:rect l="l" t="t" r="r" b="b"/>
              <a:pathLst>
                <a:path w="10038" h="17810" extrusionOk="0">
                  <a:moveTo>
                    <a:pt x="10037" y="0"/>
                  </a:moveTo>
                  <a:cubicBezTo>
                    <a:pt x="9890" y="120"/>
                    <a:pt x="118" y="12226"/>
                    <a:pt x="1" y="12370"/>
                  </a:cubicBezTo>
                  <a:lnTo>
                    <a:pt x="4313" y="17604"/>
                  </a:lnTo>
                  <a:cubicBezTo>
                    <a:pt x="4428" y="17744"/>
                    <a:pt x="4587" y="17809"/>
                    <a:pt x="4745" y="17809"/>
                  </a:cubicBezTo>
                  <a:cubicBezTo>
                    <a:pt x="4985" y="17809"/>
                    <a:pt x="5222" y="17659"/>
                    <a:pt x="5294" y="17390"/>
                  </a:cubicBezTo>
                  <a:lnTo>
                    <a:pt x="100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76" name="Google Shape;6776;p82"/>
            <p:cNvSpPr/>
            <p:nvPr/>
          </p:nvSpPr>
          <p:spPr>
            <a:xfrm>
              <a:off x="3993575" y="1542825"/>
              <a:ext cx="245025" cy="242525"/>
            </a:xfrm>
            <a:custGeom>
              <a:avLst/>
              <a:gdLst/>
              <a:ahLst/>
              <a:cxnLst/>
              <a:rect l="l" t="t" r="r" b="b"/>
              <a:pathLst>
                <a:path w="9801" h="9701" extrusionOk="0">
                  <a:moveTo>
                    <a:pt x="9800" y="0"/>
                  </a:moveTo>
                  <a:lnTo>
                    <a:pt x="646" y="7399"/>
                  </a:lnTo>
                  <a:lnTo>
                    <a:pt x="125" y="8955"/>
                  </a:lnTo>
                  <a:cubicBezTo>
                    <a:pt x="1" y="9338"/>
                    <a:pt x="298" y="9700"/>
                    <a:pt x="659" y="9700"/>
                  </a:cubicBezTo>
                  <a:cubicBezTo>
                    <a:pt x="719" y="9700"/>
                    <a:pt x="780" y="9690"/>
                    <a:pt x="842" y="9669"/>
                  </a:cubicBezTo>
                  <a:lnTo>
                    <a:pt x="2398" y="9151"/>
                  </a:lnTo>
                  <a:lnTo>
                    <a:pt x="98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77" name="Google Shape;6777;p82"/>
          <p:cNvGrpSpPr/>
          <p:nvPr/>
        </p:nvGrpSpPr>
        <p:grpSpPr>
          <a:xfrm>
            <a:off x="3337249" y="3125895"/>
            <a:ext cx="339253" cy="339253"/>
            <a:chOff x="4456875" y="1435075"/>
            <a:chExt cx="481825" cy="481825"/>
          </a:xfrm>
        </p:grpSpPr>
        <p:sp>
          <p:nvSpPr>
            <p:cNvPr id="6778" name="Google Shape;6778;p82"/>
            <p:cNvSpPr/>
            <p:nvPr/>
          </p:nvSpPr>
          <p:spPr>
            <a:xfrm>
              <a:off x="4624975" y="1465275"/>
              <a:ext cx="56650" cy="86000"/>
            </a:xfrm>
            <a:custGeom>
              <a:avLst/>
              <a:gdLst/>
              <a:ahLst/>
              <a:cxnLst/>
              <a:rect l="l" t="t" r="r" b="b"/>
              <a:pathLst>
                <a:path w="2266" h="3440" extrusionOk="0">
                  <a:moveTo>
                    <a:pt x="2265" y="0"/>
                  </a:moveTo>
                  <a:cubicBezTo>
                    <a:pt x="1413" y="283"/>
                    <a:pt x="618" y="1196"/>
                    <a:pt x="1" y="2575"/>
                  </a:cubicBezTo>
                  <a:cubicBezTo>
                    <a:pt x="263" y="2801"/>
                    <a:pt x="449" y="3105"/>
                    <a:pt x="534" y="3439"/>
                  </a:cubicBezTo>
                  <a:cubicBezTo>
                    <a:pt x="1106" y="3364"/>
                    <a:pt x="1672" y="3322"/>
                    <a:pt x="2265" y="3304"/>
                  </a:cubicBezTo>
                  <a:lnTo>
                    <a:pt x="22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79" name="Google Shape;6779;p82"/>
            <p:cNvSpPr/>
            <p:nvPr/>
          </p:nvSpPr>
          <p:spPr>
            <a:xfrm>
              <a:off x="4615275" y="1797425"/>
              <a:ext cx="66350" cy="89375"/>
            </a:xfrm>
            <a:custGeom>
              <a:avLst/>
              <a:gdLst/>
              <a:ahLst/>
              <a:cxnLst/>
              <a:rect l="l" t="t" r="r" b="b"/>
              <a:pathLst>
                <a:path w="2654" h="3575" extrusionOk="0">
                  <a:moveTo>
                    <a:pt x="0" y="0"/>
                  </a:moveTo>
                  <a:lnTo>
                    <a:pt x="0" y="0"/>
                  </a:lnTo>
                  <a:cubicBezTo>
                    <a:pt x="618" y="1882"/>
                    <a:pt x="1563" y="3225"/>
                    <a:pt x="2653" y="3574"/>
                  </a:cubicBezTo>
                  <a:lnTo>
                    <a:pt x="2653" y="1316"/>
                  </a:lnTo>
                  <a:cubicBezTo>
                    <a:pt x="2153" y="1135"/>
                    <a:pt x="1768" y="726"/>
                    <a:pt x="1620" y="217"/>
                  </a:cubicBezTo>
                  <a:cubicBezTo>
                    <a:pt x="1057" y="169"/>
                    <a:pt x="518" y="9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80" name="Google Shape;6780;p82"/>
            <p:cNvSpPr/>
            <p:nvPr/>
          </p:nvSpPr>
          <p:spPr>
            <a:xfrm>
              <a:off x="4583125" y="15472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3" y="1"/>
                    <a:pt x="1" y="254"/>
                    <a:pt x="1" y="567"/>
                  </a:cubicBezTo>
                  <a:cubicBezTo>
                    <a:pt x="1" y="880"/>
                    <a:pt x="253" y="1130"/>
                    <a:pt x="567" y="1130"/>
                  </a:cubicBezTo>
                  <a:cubicBezTo>
                    <a:pt x="880" y="1130"/>
                    <a:pt x="1130" y="880"/>
                    <a:pt x="1130" y="567"/>
                  </a:cubicBezTo>
                  <a:cubicBezTo>
                    <a:pt x="1130" y="254"/>
                    <a:pt x="880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81" name="Google Shape;6781;p82"/>
            <p:cNvSpPr/>
            <p:nvPr/>
          </p:nvSpPr>
          <p:spPr>
            <a:xfrm>
              <a:off x="4597950" y="1576075"/>
              <a:ext cx="83675" cy="87525"/>
            </a:xfrm>
            <a:custGeom>
              <a:avLst/>
              <a:gdLst/>
              <a:ahLst/>
              <a:cxnLst/>
              <a:rect l="l" t="t" r="r" b="b"/>
              <a:pathLst>
                <a:path w="3347" h="3501" extrusionOk="0">
                  <a:moveTo>
                    <a:pt x="3346" y="1"/>
                  </a:moveTo>
                  <a:cubicBezTo>
                    <a:pt x="2723" y="19"/>
                    <a:pt x="2103" y="73"/>
                    <a:pt x="1485" y="161"/>
                  </a:cubicBezTo>
                  <a:cubicBezTo>
                    <a:pt x="1241" y="654"/>
                    <a:pt x="772" y="998"/>
                    <a:pt x="230" y="1082"/>
                  </a:cubicBezTo>
                  <a:cubicBezTo>
                    <a:pt x="100" y="1817"/>
                    <a:pt x="25" y="2714"/>
                    <a:pt x="1" y="3500"/>
                  </a:cubicBezTo>
                  <a:lnTo>
                    <a:pt x="3346" y="3500"/>
                  </a:lnTo>
                  <a:lnTo>
                    <a:pt x="33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82" name="Google Shape;6782;p82"/>
            <p:cNvSpPr/>
            <p:nvPr/>
          </p:nvSpPr>
          <p:spPr>
            <a:xfrm>
              <a:off x="4597650" y="1692175"/>
              <a:ext cx="83975" cy="82450"/>
            </a:xfrm>
            <a:custGeom>
              <a:avLst/>
              <a:gdLst/>
              <a:ahLst/>
              <a:cxnLst/>
              <a:rect l="l" t="t" r="r" b="b"/>
              <a:pathLst>
                <a:path w="3359" h="3298" extrusionOk="0">
                  <a:moveTo>
                    <a:pt x="1" y="0"/>
                  </a:moveTo>
                  <a:cubicBezTo>
                    <a:pt x="31" y="1003"/>
                    <a:pt x="154" y="2006"/>
                    <a:pt x="371" y="2987"/>
                  </a:cubicBezTo>
                  <a:cubicBezTo>
                    <a:pt x="1031" y="3135"/>
                    <a:pt x="1699" y="3237"/>
                    <a:pt x="2371" y="3298"/>
                  </a:cubicBezTo>
                  <a:cubicBezTo>
                    <a:pt x="2548" y="2855"/>
                    <a:pt x="2910" y="2509"/>
                    <a:pt x="3358" y="2346"/>
                  </a:cubicBezTo>
                  <a:lnTo>
                    <a:pt x="33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83" name="Google Shape;6783;p82"/>
            <p:cNvSpPr/>
            <p:nvPr/>
          </p:nvSpPr>
          <p:spPr>
            <a:xfrm>
              <a:off x="4798050" y="1663575"/>
              <a:ext cx="28475" cy="28250"/>
            </a:xfrm>
            <a:custGeom>
              <a:avLst/>
              <a:gdLst/>
              <a:ahLst/>
              <a:cxnLst/>
              <a:rect l="l" t="t" r="r" b="b"/>
              <a:pathLst>
                <a:path w="1139" h="1130" extrusionOk="0">
                  <a:moveTo>
                    <a:pt x="564" y="0"/>
                  </a:moveTo>
                  <a:cubicBezTo>
                    <a:pt x="254" y="0"/>
                    <a:pt x="1" y="253"/>
                    <a:pt x="1" y="566"/>
                  </a:cubicBezTo>
                  <a:cubicBezTo>
                    <a:pt x="4" y="876"/>
                    <a:pt x="257" y="1129"/>
                    <a:pt x="567" y="1129"/>
                  </a:cubicBezTo>
                  <a:lnTo>
                    <a:pt x="573" y="1129"/>
                  </a:lnTo>
                  <a:cubicBezTo>
                    <a:pt x="886" y="1129"/>
                    <a:pt x="1139" y="876"/>
                    <a:pt x="1139" y="563"/>
                  </a:cubicBezTo>
                  <a:cubicBezTo>
                    <a:pt x="1139" y="253"/>
                    <a:pt x="886" y="0"/>
                    <a:pt x="5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84" name="Google Shape;6784;p82"/>
            <p:cNvSpPr/>
            <p:nvPr/>
          </p:nvSpPr>
          <p:spPr>
            <a:xfrm>
              <a:off x="4710200" y="1435075"/>
              <a:ext cx="228500" cy="228525"/>
            </a:xfrm>
            <a:custGeom>
              <a:avLst/>
              <a:gdLst/>
              <a:ahLst/>
              <a:cxnLst/>
              <a:rect l="l" t="t" r="r" b="b"/>
              <a:pathLst>
                <a:path w="9140" h="9141" extrusionOk="0">
                  <a:moveTo>
                    <a:pt x="1" y="1"/>
                  </a:moveTo>
                  <a:lnTo>
                    <a:pt x="1" y="34"/>
                  </a:lnTo>
                  <a:cubicBezTo>
                    <a:pt x="1729" y="377"/>
                    <a:pt x="3313" y="2283"/>
                    <a:pt x="4075" y="5069"/>
                  </a:cubicBezTo>
                  <a:cubicBezTo>
                    <a:pt x="6833" y="5828"/>
                    <a:pt x="8763" y="7406"/>
                    <a:pt x="9107" y="9140"/>
                  </a:cubicBezTo>
                  <a:lnTo>
                    <a:pt x="9140" y="9140"/>
                  </a:lnTo>
                  <a:cubicBezTo>
                    <a:pt x="8854" y="4298"/>
                    <a:pt x="4843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85" name="Google Shape;6785;p82"/>
            <p:cNvSpPr/>
            <p:nvPr/>
          </p:nvSpPr>
          <p:spPr>
            <a:xfrm>
              <a:off x="4819200" y="1593475"/>
              <a:ext cx="89400" cy="70125"/>
            </a:xfrm>
            <a:custGeom>
              <a:avLst/>
              <a:gdLst/>
              <a:ahLst/>
              <a:cxnLst/>
              <a:rect l="l" t="t" r="r" b="b"/>
              <a:pathLst>
                <a:path w="3576" h="2805" extrusionOk="0">
                  <a:moveTo>
                    <a:pt x="1" y="1"/>
                  </a:moveTo>
                  <a:cubicBezTo>
                    <a:pt x="94" y="519"/>
                    <a:pt x="166" y="1061"/>
                    <a:pt x="215" y="1621"/>
                  </a:cubicBezTo>
                  <a:cubicBezTo>
                    <a:pt x="727" y="1777"/>
                    <a:pt x="1136" y="2301"/>
                    <a:pt x="1317" y="2804"/>
                  </a:cubicBezTo>
                  <a:lnTo>
                    <a:pt x="3575" y="2804"/>
                  </a:lnTo>
                  <a:cubicBezTo>
                    <a:pt x="3223" y="1711"/>
                    <a:pt x="1883" y="621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86" name="Google Shape;6786;p82"/>
            <p:cNvSpPr/>
            <p:nvPr/>
          </p:nvSpPr>
          <p:spPr>
            <a:xfrm>
              <a:off x="4819200" y="1692175"/>
              <a:ext cx="89475" cy="66275"/>
            </a:xfrm>
            <a:custGeom>
              <a:avLst/>
              <a:gdLst/>
              <a:ahLst/>
              <a:cxnLst/>
              <a:rect l="l" t="t" r="r" b="b"/>
              <a:pathLst>
                <a:path w="3579" h="2651" extrusionOk="0">
                  <a:moveTo>
                    <a:pt x="1317" y="0"/>
                  </a:moveTo>
                  <a:cubicBezTo>
                    <a:pt x="1133" y="500"/>
                    <a:pt x="727" y="883"/>
                    <a:pt x="215" y="1033"/>
                  </a:cubicBezTo>
                  <a:cubicBezTo>
                    <a:pt x="166" y="1593"/>
                    <a:pt x="94" y="2132"/>
                    <a:pt x="1" y="2650"/>
                  </a:cubicBezTo>
                  <a:cubicBezTo>
                    <a:pt x="1889" y="2030"/>
                    <a:pt x="3223" y="1078"/>
                    <a:pt x="35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87" name="Google Shape;6787;p82"/>
            <p:cNvSpPr/>
            <p:nvPr/>
          </p:nvSpPr>
          <p:spPr>
            <a:xfrm>
              <a:off x="4456875" y="1691800"/>
              <a:ext cx="225125" cy="225100"/>
            </a:xfrm>
            <a:custGeom>
              <a:avLst/>
              <a:gdLst/>
              <a:ahLst/>
              <a:cxnLst/>
              <a:rect l="l" t="t" r="r" b="b"/>
              <a:pathLst>
                <a:path w="9005" h="9004" extrusionOk="0">
                  <a:moveTo>
                    <a:pt x="1" y="0"/>
                  </a:moveTo>
                  <a:cubicBezTo>
                    <a:pt x="284" y="4839"/>
                    <a:pt x="4162" y="8721"/>
                    <a:pt x="9004" y="9004"/>
                  </a:cubicBezTo>
                  <a:lnTo>
                    <a:pt x="9004" y="8974"/>
                  </a:lnTo>
                  <a:cubicBezTo>
                    <a:pt x="7273" y="8628"/>
                    <a:pt x="5827" y="6697"/>
                    <a:pt x="5066" y="3942"/>
                  </a:cubicBezTo>
                  <a:cubicBezTo>
                    <a:pt x="2283" y="3180"/>
                    <a:pt x="377" y="1726"/>
                    <a:pt x="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88" name="Google Shape;6788;p82"/>
            <p:cNvSpPr/>
            <p:nvPr/>
          </p:nvSpPr>
          <p:spPr>
            <a:xfrm>
              <a:off x="4487000" y="1595125"/>
              <a:ext cx="88925" cy="68475"/>
            </a:xfrm>
            <a:custGeom>
              <a:avLst/>
              <a:gdLst/>
              <a:ahLst/>
              <a:cxnLst/>
              <a:rect l="l" t="t" r="r" b="b"/>
              <a:pathLst>
                <a:path w="3557" h="2739" extrusionOk="0">
                  <a:moveTo>
                    <a:pt x="3397" y="1"/>
                  </a:moveTo>
                  <a:cubicBezTo>
                    <a:pt x="1569" y="636"/>
                    <a:pt x="337" y="1720"/>
                    <a:pt x="0" y="2738"/>
                  </a:cubicBezTo>
                  <a:lnTo>
                    <a:pt x="3313" y="2738"/>
                  </a:lnTo>
                  <a:cubicBezTo>
                    <a:pt x="3337" y="1880"/>
                    <a:pt x="3418" y="913"/>
                    <a:pt x="3556" y="106"/>
                  </a:cubicBezTo>
                  <a:cubicBezTo>
                    <a:pt x="3502" y="73"/>
                    <a:pt x="3448" y="37"/>
                    <a:pt x="33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89" name="Google Shape;6789;p82"/>
            <p:cNvSpPr/>
            <p:nvPr/>
          </p:nvSpPr>
          <p:spPr>
            <a:xfrm>
              <a:off x="4486925" y="1692175"/>
              <a:ext cx="89450" cy="66350"/>
            </a:xfrm>
            <a:custGeom>
              <a:avLst/>
              <a:gdLst/>
              <a:ahLst/>
              <a:cxnLst/>
              <a:rect l="l" t="t" r="r" b="b"/>
              <a:pathLst>
                <a:path w="3578" h="2654" extrusionOk="0">
                  <a:moveTo>
                    <a:pt x="0" y="0"/>
                  </a:moveTo>
                  <a:cubicBezTo>
                    <a:pt x="352" y="1078"/>
                    <a:pt x="1689" y="2030"/>
                    <a:pt x="3578" y="2653"/>
                  </a:cubicBezTo>
                  <a:cubicBezTo>
                    <a:pt x="3418" y="1777"/>
                    <a:pt x="3325" y="889"/>
                    <a:pt x="3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90" name="Google Shape;6790;p82"/>
            <p:cNvSpPr/>
            <p:nvPr/>
          </p:nvSpPr>
          <p:spPr>
            <a:xfrm>
              <a:off x="4456875" y="1435075"/>
              <a:ext cx="225125" cy="228525"/>
            </a:xfrm>
            <a:custGeom>
              <a:avLst/>
              <a:gdLst/>
              <a:ahLst/>
              <a:cxnLst/>
              <a:rect l="l" t="t" r="r" b="b"/>
              <a:pathLst>
                <a:path w="9005" h="9141" extrusionOk="0">
                  <a:moveTo>
                    <a:pt x="9004" y="1"/>
                  </a:moveTo>
                  <a:cubicBezTo>
                    <a:pt x="4162" y="284"/>
                    <a:pt x="284" y="4298"/>
                    <a:pt x="1" y="9140"/>
                  </a:cubicBezTo>
                  <a:lnTo>
                    <a:pt x="37" y="9140"/>
                  </a:lnTo>
                  <a:cubicBezTo>
                    <a:pt x="329" y="7686"/>
                    <a:pt x="1747" y="6267"/>
                    <a:pt x="3969" y="5433"/>
                  </a:cubicBezTo>
                  <a:cubicBezTo>
                    <a:pt x="3715" y="4375"/>
                    <a:pt x="4516" y="3361"/>
                    <a:pt x="5602" y="3361"/>
                  </a:cubicBezTo>
                  <a:cubicBezTo>
                    <a:pt x="5607" y="3361"/>
                    <a:pt x="5612" y="3361"/>
                    <a:pt x="5617" y="3361"/>
                  </a:cubicBezTo>
                  <a:cubicBezTo>
                    <a:pt x="5638" y="3361"/>
                    <a:pt x="5656" y="3364"/>
                    <a:pt x="5677" y="3367"/>
                  </a:cubicBezTo>
                  <a:cubicBezTo>
                    <a:pt x="6511" y="1476"/>
                    <a:pt x="7688" y="293"/>
                    <a:pt x="9004" y="31"/>
                  </a:cubicBezTo>
                  <a:lnTo>
                    <a:pt x="9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91" name="Google Shape;6791;p82"/>
            <p:cNvSpPr/>
            <p:nvPr/>
          </p:nvSpPr>
          <p:spPr>
            <a:xfrm>
              <a:off x="4710200" y="1691800"/>
              <a:ext cx="228500" cy="225100"/>
            </a:xfrm>
            <a:custGeom>
              <a:avLst/>
              <a:gdLst/>
              <a:ahLst/>
              <a:cxnLst/>
              <a:rect l="l" t="t" r="r" b="b"/>
              <a:pathLst>
                <a:path w="9140" h="9004" extrusionOk="0">
                  <a:moveTo>
                    <a:pt x="9107" y="0"/>
                  </a:moveTo>
                  <a:cubicBezTo>
                    <a:pt x="8760" y="1726"/>
                    <a:pt x="6857" y="3177"/>
                    <a:pt x="4075" y="3942"/>
                  </a:cubicBezTo>
                  <a:cubicBezTo>
                    <a:pt x="3313" y="6721"/>
                    <a:pt x="1729" y="8628"/>
                    <a:pt x="1" y="8971"/>
                  </a:cubicBezTo>
                  <a:lnTo>
                    <a:pt x="1" y="9004"/>
                  </a:lnTo>
                  <a:cubicBezTo>
                    <a:pt x="4843" y="8721"/>
                    <a:pt x="8854" y="4839"/>
                    <a:pt x="91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92" name="Google Shape;6792;p82"/>
            <p:cNvSpPr/>
            <p:nvPr/>
          </p:nvSpPr>
          <p:spPr>
            <a:xfrm>
              <a:off x="4710200" y="14652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1" y="0"/>
                  </a:moveTo>
                  <a:lnTo>
                    <a:pt x="1" y="3298"/>
                  </a:lnTo>
                  <a:cubicBezTo>
                    <a:pt x="937" y="3328"/>
                    <a:pt x="1961" y="3421"/>
                    <a:pt x="2801" y="3575"/>
                  </a:cubicBezTo>
                  <a:cubicBezTo>
                    <a:pt x="2181" y="1687"/>
                    <a:pt x="1082" y="35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93" name="Google Shape;6793;p82"/>
            <p:cNvSpPr/>
            <p:nvPr/>
          </p:nvSpPr>
          <p:spPr>
            <a:xfrm>
              <a:off x="4710200" y="1575850"/>
              <a:ext cx="86150" cy="87750"/>
            </a:xfrm>
            <a:custGeom>
              <a:avLst/>
              <a:gdLst/>
              <a:ahLst/>
              <a:cxnLst/>
              <a:rect l="l" t="t" r="r" b="b"/>
              <a:pathLst>
                <a:path w="3446" h="3510" extrusionOk="0">
                  <a:moveTo>
                    <a:pt x="1" y="1"/>
                  </a:moveTo>
                  <a:lnTo>
                    <a:pt x="1" y="3509"/>
                  </a:lnTo>
                  <a:lnTo>
                    <a:pt x="2494" y="3509"/>
                  </a:lnTo>
                  <a:cubicBezTo>
                    <a:pt x="2656" y="3054"/>
                    <a:pt x="3003" y="2554"/>
                    <a:pt x="3445" y="2374"/>
                  </a:cubicBezTo>
                  <a:cubicBezTo>
                    <a:pt x="3385" y="1702"/>
                    <a:pt x="3283" y="1034"/>
                    <a:pt x="3135" y="374"/>
                  </a:cubicBezTo>
                  <a:cubicBezTo>
                    <a:pt x="2208" y="167"/>
                    <a:pt x="1063" y="3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94" name="Google Shape;6794;p82"/>
            <p:cNvSpPr/>
            <p:nvPr/>
          </p:nvSpPr>
          <p:spPr>
            <a:xfrm>
              <a:off x="4710200" y="17975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2801" y="0"/>
                  </a:moveTo>
                  <a:lnTo>
                    <a:pt x="2801" y="0"/>
                  </a:lnTo>
                  <a:cubicBezTo>
                    <a:pt x="2283" y="93"/>
                    <a:pt x="1609" y="166"/>
                    <a:pt x="1048" y="214"/>
                  </a:cubicBezTo>
                  <a:cubicBezTo>
                    <a:pt x="892" y="726"/>
                    <a:pt x="503" y="1135"/>
                    <a:pt x="1" y="1316"/>
                  </a:cubicBezTo>
                  <a:lnTo>
                    <a:pt x="1" y="3574"/>
                  </a:lnTo>
                  <a:cubicBezTo>
                    <a:pt x="1082" y="3222"/>
                    <a:pt x="2181" y="1885"/>
                    <a:pt x="2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95" name="Google Shape;6795;p82"/>
            <p:cNvSpPr/>
            <p:nvPr/>
          </p:nvSpPr>
          <p:spPr>
            <a:xfrm>
              <a:off x="4681975" y="1776400"/>
              <a:ext cx="28250" cy="28350"/>
            </a:xfrm>
            <a:custGeom>
              <a:avLst/>
              <a:gdLst/>
              <a:ahLst/>
              <a:cxnLst/>
              <a:rect l="l" t="t" r="r" b="b"/>
              <a:pathLst>
                <a:path w="1130" h="1134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567"/>
                  </a:lnTo>
                  <a:cubicBezTo>
                    <a:pt x="0" y="567"/>
                    <a:pt x="0" y="570"/>
                    <a:pt x="0" y="570"/>
                  </a:cubicBezTo>
                  <a:cubicBezTo>
                    <a:pt x="0" y="880"/>
                    <a:pt x="253" y="1133"/>
                    <a:pt x="566" y="1133"/>
                  </a:cubicBezTo>
                  <a:cubicBezTo>
                    <a:pt x="877" y="1133"/>
                    <a:pt x="1130" y="880"/>
                    <a:pt x="1130" y="570"/>
                  </a:cubicBezTo>
                  <a:cubicBezTo>
                    <a:pt x="1130" y="570"/>
                    <a:pt x="1130" y="567"/>
                    <a:pt x="1130" y="567"/>
                  </a:cubicBezTo>
                  <a:lnTo>
                    <a:pt x="1130" y="564"/>
                  </a:ln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96" name="Google Shape;6796;p82"/>
            <p:cNvSpPr/>
            <p:nvPr/>
          </p:nvSpPr>
          <p:spPr>
            <a:xfrm>
              <a:off x="4710200" y="1692175"/>
              <a:ext cx="86150" cy="82450"/>
            </a:xfrm>
            <a:custGeom>
              <a:avLst/>
              <a:gdLst/>
              <a:ahLst/>
              <a:cxnLst/>
              <a:rect l="l" t="t" r="r" b="b"/>
              <a:pathLst>
                <a:path w="3446" h="3298" extrusionOk="0">
                  <a:moveTo>
                    <a:pt x="1" y="0"/>
                  </a:moveTo>
                  <a:lnTo>
                    <a:pt x="1" y="2346"/>
                  </a:lnTo>
                  <a:cubicBezTo>
                    <a:pt x="455" y="2506"/>
                    <a:pt x="820" y="2852"/>
                    <a:pt x="1003" y="3298"/>
                  </a:cubicBezTo>
                  <a:cubicBezTo>
                    <a:pt x="1702" y="3234"/>
                    <a:pt x="2506" y="3129"/>
                    <a:pt x="3135" y="2987"/>
                  </a:cubicBezTo>
                  <a:cubicBezTo>
                    <a:pt x="3283" y="2328"/>
                    <a:pt x="3385" y="1660"/>
                    <a:pt x="3445" y="985"/>
                  </a:cubicBezTo>
                  <a:cubicBezTo>
                    <a:pt x="3003" y="807"/>
                    <a:pt x="2656" y="449"/>
                    <a:pt x="24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797" name="Google Shape;6797;p82"/>
          <p:cNvGrpSpPr/>
          <p:nvPr/>
        </p:nvGrpSpPr>
        <p:grpSpPr>
          <a:xfrm>
            <a:off x="3758239" y="3125886"/>
            <a:ext cx="342580" cy="339271"/>
            <a:chOff x="5049725" y="1435050"/>
            <a:chExt cx="486550" cy="481850"/>
          </a:xfrm>
        </p:grpSpPr>
        <p:sp>
          <p:nvSpPr>
            <p:cNvPr id="6798" name="Google Shape;6798;p82"/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99" name="Google Shape;6799;p82"/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00" name="Google Shape;6800;p82"/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01" name="Google Shape;6801;p82"/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02" name="Google Shape;6802;p82"/>
          <p:cNvGrpSpPr/>
          <p:nvPr/>
        </p:nvGrpSpPr>
        <p:grpSpPr>
          <a:xfrm>
            <a:off x="4173790" y="3125895"/>
            <a:ext cx="339359" cy="339253"/>
            <a:chOff x="5642475" y="1435075"/>
            <a:chExt cx="481975" cy="481825"/>
          </a:xfrm>
        </p:grpSpPr>
        <p:sp>
          <p:nvSpPr>
            <p:cNvPr id="6803" name="Google Shape;6803;p82"/>
            <p:cNvSpPr/>
            <p:nvPr/>
          </p:nvSpPr>
          <p:spPr>
            <a:xfrm>
              <a:off x="5642475" y="1435075"/>
              <a:ext cx="481975" cy="340675"/>
            </a:xfrm>
            <a:custGeom>
              <a:avLst/>
              <a:gdLst/>
              <a:ahLst/>
              <a:cxnLst/>
              <a:rect l="l" t="t" r="r" b="b"/>
              <a:pathLst>
                <a:path w="19279" h="13627" extrusionOk="0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04" name="Google Shape;6804;p82"/>
            <p:cNvSpPr/>
            <p:nvPr/>
          </p:nvSpPr>
          <p:spPr>
            <a:xfrm>
              <a:off x="5756375" y="1803975"/>
              <a:ext cx="254100" cy="112925"/>
            </a:xfrm>
            <a:custGeom>
              <a:avLst/>
              <a:gdLst/>
              <a:ahLst/>
              <a:cxnLst/>
              <a:rect l="l" t="t" r="r" b="b"/>
              <a:pathLst>
                <a:path w="10164" h="4517" extrusionOk="0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05" name="Google Shape;6805;p82"/>
            <p:cNvSpPr/>
            <p:nvPr/>
          </p:nvSpPr>
          <p:spPr>
            <a:xfrm>
              <a:off x="5843400" y="1537550"/>
              <a:ext cx="79975" cy="76125"/>
            </a:xfrm>
            <a:custGeom>
              <a:avLst/>
              <a:gdLst/>
              <a:ahLst/>
              <a:cxnLst/>
              <a:rect l="l" t="t" r="r" b="b"/>
              <a:pathLst>
                <a:path w="3199" h="3045" extrusionOk="0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06" name="Google Shape;6806;p82"/>
          <p:cNvGrpSpPr/>
          <p:nvPr/>
        </p:nvGrpSpPr>
        <p:grpSpPr>
          <a:xfrm>
            <a:off x="4588276" y="3125886"/>
            <a:ext cx="343759" cy="339271"/>
            <a:chOff x="6232000" y="1435050"/>
            <a:chExt cx="488225" cy="481850"/>
          </a:xfrm>
        </p:grpSpPr>
        <p:sp>
          <p:nvSpPr>
            <p:cNvPr id="6807" name="Google Shape;6807;p82"/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08" name="Google Shape;6808;p82"/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09" name="Google Shape;6809;p82"/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10" name="Google Shape;6810;p82"/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11" name="Google Shape;6811;p82"/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12" name="Google Shape;6812;p82"/>
          <p:cNvGrpSpPr/>
          <p:nvPr/>
        </p:nvGrpSpPr>
        <p:grpSpPr>
          <a:xfrm>
            <a:off x="849012" y="3539545"/>
            <a:ext cx="299929" cy="337792"/>
            <a:chOff x="924450" y="2028975"/>
            <a:chExt cx="425975" cy="479750"/>
          </a:xfrm>
        </p:grpSpPr>
        <p:sp>
          <p:nvSpPr>
            <p:cNvPr id="6813" name="Google Shape;6813;p82"/>
            <p:cNvSpPr/>
            <p:nvPr/>
          </p:nvSpPr>
          <p:spPr>
            <a:xfrm>
              <a:off x="1035500" y="2028975"/>
              <a:ext cx="314925" cy="153075"/>
            </a:xfrm>
            <a:custGeom>
              <a:avLst/>
              <a:gdLst/>
              <a:ahLst/>
              <a:cxnLst/>
              <a:rect l="l" t="t" r="r" b="b"/>
              <a:pathLst>
                <a:path w="12597" h="6123" extrusionOk="0">
                  <a:moveTo>
                    <a:pt x="12036" y="0"/>
                  </a:moveTo>
                  <a:cubicBezTo>
                    <a:pt x="11993" y="0"/>
                    <a:pt x="11948" y="5"/>
                    <a:pt x="11904" y="16"/>
                  </a:cubicBezTo>
                  <a:lnTo>
                    <a:pt x="437" y="2696"/>
                  </a:lnTo>
                  <a:cubicBezTo>
                    <a:pt x="181" y="2753"/>
                    <a:pt x="0" y="2982"/>
                    <a:pt x="0" y="3244"/>
                  </a:cubicBezTo>
                  <a:lnTo>
                    <a:pt x="0" y="6123"/>
                  </a:lnTo>
                  <a:lnTo>
                    <a:pt x="12596" y="3181"/>
                  </a:lnTo>
                  <a:lnTo>
                    <a:pt x="12596" y="564"/>
                  </a:lnTo>
                  <a:cubicBezTo>
                    <a:pt x="12596" y="245"/>
                    <a:pt x="12338" y="0"/>
                    <a:pt x="120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14" name="Google Shape;6814;p82"/>
            <p:cNvSpPr/>
            <p:nvPr/>
          </p:nvSpPr>
          <p:spPr>
            <a:xfrm>
              <a:off x="1212475" y="2137450"/>
              <a:ext cx="137950" cy="304275"/>
            </a:xfrm>
            <a:custGeom>
              <a:avLst/>
              <a:gdLst/>
              <a:ahLst/>
              <a:cxnLst/>
              <a:rect l="l" t="t" r="r" b="b"/>
              <a:pathLst>
                <a:path w="5518" h="12171" extrusionOk="0">
                  <a:moveTo>
                    <a:pt x="5517" y="1"/>
                  </a:moveTo>
                  <a:lnTo>
                    <a:pt x="4388" y="266"/>
                  </a:lnTo>
                  <a:lnTo>
                    <a:pt x="4388" y="7345"/>
                  </a:lnTo>
                  <a:cubicBezTo>
                    <a:pt x="3943" y="7029"/>
                    <a:pt x="3410" y="6861"/>
                    <a:pt x="2865" y="6861"/>
                  </a:cubicBezTo>
                  <a:cubicBezTo>
                    <a:pt x="1790" y="6861"/>
                    <a:pt x="823" y="7508"/>
                    <a:pt x="410" y="8499"/>
                  </a:cubicBezTo>
                  <a:cubicBezTo>
                    <a:pt x="1" y="9492"/>
                    <a:pt x="227" y="10634"/>
                    <a:pt x="986" y="11392"/>
                  </a:cubicBezTo>
                  <a:cubicBezTo>
                    <a:pt x="1495" y="11900"/>
                    <a:pt x="2174" y="12170"/>
                    <a:pt x="2865" y="12170"/>
                  </a:cubicBezTo>
                  <a:cubicBezTo>
                    <a:pt x="3207" y="12170"/>
                    <a:pt x="3551" y="12104"/>
                    <a:pt x="3879" y="11968"/>
                  </a:cubicBezTo>
                  <a:cubicBezTo>
                    <a:pt x="4873" y="11558"/>
                    <a:pt x="5517" y="10588"/>
                    <a:pt x="5517" y="9516"/>
                  </a:cubicBezTo>
                  <a:lnTo>
                    <a:pt x="5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15" name="Google Shape;6815;p82"/>
            <p:cNvSpPr/>
            <p:nvPr/>
          </p:nvSpPr>
          <p:spPr>
            <a:xfrm>
              <a:off x="924450" y="2204450"/>
              <a:ext cx="139300" cy="304275"/>
            </a:xfrm>
            <a:custGeom>
              <a:avLst/>
              <a:gdLst/>
              <a:ahLst/>
              <a:cxnLst/>
              <a:rect l="l" t="t" r="r" b="b"/>
              <a:pathLst>
                <a:path w="5572" h="12171" extrusionOk="0">
                  <a:moveTo>
                    <a:pt x="5572" y="1"/>
                  </a:moveTo>
                  <a:lnTo>
                    <a:pt x="4442" y="263"/>
                  </a:lnTo>
                  <a:lnTo>
                    <a:pt x="4442" y="7345"/>
                  </a:lnTo>
                  <a:cubicBezTo>
                    <a:pt x="3982" y="7023"/>
                    <a:pt x="3449" y="6864"/>
                    <a:pt x="2917" y="6864"/>
                  </a:cubicBezTo>
                  <a:cubicBezTo>
                    <a:pt x="2291" y="6864"/>
                    <a:pt x="1668" y="7085"/>
                    <a:pt x="1169" y="7520"/>
                  </a:cubicBezTo>
                  <a:cubicBezTo>
                    <a:pt x="251" y="8327"/>
                    <a:pt x="1" y="9655"/>
                    <a:pt x="564" y="10742"/>
                  </a:cubicBezTo>
                  <a:cubicBezTo>
                    <a:pt x="1030" y="11634"/>
                    <a:pt x="1946" y="12171"/>
                    <a:pt x="2916" y="12171"/>
                  </a:cubicBezTo>
                  <a:cubicBezTo>
                    <a:pt x="3126" y="12171"/>
                    <a:pt x="3338" y="12146"/>
                    <a:pt x="3548" y="12094"/>
                  </a:cubicBezTo>
                  <a:cubicBezTo>
                    <a:pt x="4738" y="11802"/>
                    <a:pt x="5572" y="10739"/>
                    <a:pt x="5572" y="9516"/>
                  </a:cubicBezTo>
                  <a:lnTo>
                    <a:pt x="55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16" name="Google Shape;6816;p82"/>
          <p:cNvGrpSpPr/>
          <p:nvPr/>
        </p:nvGrpSpPr>
        <p:grpSpPr>
          <a:xfrm>
            <a:off x="1661509" y="3559347"/>
            <a:ext cx="339306" cy="298186"/>
            <a:chOff x="2085450" y="2057100"/>
            <a:chExt cx="481900" cy="423500"/>
          </a:xfrm>
        </p:grpSpPr>
        <p:sp>
          <p:nvSpPr>
            <p:cNvPr id="6817" name="Google Shape;6817;p82"/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18" name="Google Shape;6818;p82"/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19" name="Google Shape;6819;p82"/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20" name="Google Shape;6820;p82"/>
          <p:cNvGrpSpPr/>
          <p:nvPr/>
        </p:nvGrpSpPr>
        <p:grpSpPr>
          <a:xfrm>
            <a:off x="2089442" y="3582592"/>
            <a:ext cx="339306" cy="251698"/>
            <a:chOff x="2678275" y="2090100"/>
            <a:chExt cx="481900" cy="357475"/>
          </a:xfrm>
        </p:grpSpPr>
        <p:sp>
          <p:nvSpPr>
            <p:cNvPr id="6821" name="Google Shape;6821;p82"/>
            <p:cNvSpPr/>
            <p:nvPr/>
          </p:nvSpPr>
          <p:spPr>
            <a:xfrm>
              <a:off x="289945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93" y="1"/>
                  </a:moveTo>
                  <a:cubicBezTo>
                    <a:pt x="356" y="1"/>
                    <a:pt x="1" y="353"/>
                    <a:pt x="1" y="790"/>
                  </a:cubicBezTo>
                  <a:cubicBezTo>
                    <a:pt x="1" y="1226"/>
                    <a:pt x="356" y="1581"/>
                    <a:pt x="793" y="1581"/>
                  </a:cubicBezTo>
                  <a:cubicBezTo>
                    <a:pt x="1227" y="1581"/>
                    <a:pt x="1582" y="1226"/>
                    <a:pt x="1582" y="790"/>
                  </a:cubicBezTo>
                  <a:cubicBezTo>
                    <a:pt x="1582" y="353"/>
                    <a:pt x="1227" y="1"/>
                    <a:pt x="7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22" name="Google Shape;6822;p82"/>
            <p:cNvSpPr/>
            <p:nvPr/>
          </p:nvSpPr>
          <p:spPr>
            <a:xfrm>
              <a:off x="309240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90" y="1"/>
                  </a:moveTo>
                  <a:cubicBezTo>
                    <a:pt x="353" y="1"/>
                    <a:pt x="1" y="353"/>
                    <a:pt x="1" y="790"/>
                  </a:cubicBezTo>
                  <a:cubicBezTo>
                    <a:pt x="1" y="1226"/>
                    <a:pt x="353" y="1581"/>
                    <a:pt x="790" y="1581"/>
                  </a:cubicBezTo>
                  <a:cubicBezTo>
                    <a:pt x="1226" y="1581"/>
                    <a:pt x="1582" y="1226"/>
                    <a:pt x="1582" y="790"/>
                  </a:cubicBezTo>
                  <a:cubicBezTo>
                    <a:pt x="1582" y="353"/>
                    <a:pt x="1226" y="1"/>
                    <a:pt x="7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23" name="Google Shape;6823;p82"/>
            <p:cNvSpPr/>
            <p:nvPr/>
          </p:nvSpPr>
          <p:spPr>
            <a:xfrm>
              <a:off x="2678350" y="2389425"/>
              <a:ext cx="481825" cy="58150"/>
            </a:xfrm>
            <a:custGeom>
              <a:avLst/>
              <a:gdLst/>
              <a:ahLst/>
              <a:cxnLst/>
              <a:rect l="l" t="t" r="r" b="b"/>
              <a:pathLst>
                <a:path w="19273" h="2326" extrusionOk="0">
                  <a:moveTo>
                    <a:pt x="1" y="1"/>
                  </a:moveTo>
                  <a:lnTo>
                    <a:pt x="1" y="1759"/>
                  </a:lnTo>
                  <a:cubicBezTo>
                    <a:pt x="1" y="2072"/>
                    <a:pt x="251" y="2325"/>
                    <a:pt x="564" y="2325"/>
                  </a:cubicBezTo>
                  <a:lnTo>
                    <a:pt x="18707" y="2325"/>
                  </a:lnTo>
                  <a:cubicBezTo>
                    <a:pt x="19020" y="2325"/>
                    <a:pt x="19273" y="2072"/>
                    <a:pt x="19273" y="1759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24" name="Google Shape;6824;p82"/>
            <p:cNvSpPr/>
            <p:nvPr/>
          </p:nvSpPr>
          <p:spPr>
            <a:xfrm>
              <a:off x="270660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89" y="1"/>
                  </a:moveTo>
                  <a:cubicBezTo>
                    <a:pt x="352" y="1"/>
                    <a:pt x="0" y="353"/>
                    <a:pt x="0" y="790"/>
                  </a:cubicBezTo>
                  <a:cubicBezTo>
                    <a:pt x="0" y="1226"/>
                    <a:pt x="352" y="1581"/>
                    <a:pt x="789" y="1581"/>
                  </a:cubicBezTo>
                  <a:cubicBezTo>
                    <a:pt x="1226" y="1581"/>
                    <a:pt x="1581" y="1226"/>
                    <a:pt x="1581" y="790"/>
                  </a:cubicBezTo>
                  <a:cubicBezTo>
                    <a:pt x="1581" y="353"/>
                    <a:pt x="1226" y="1"/>
                    <a:pt x="7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25" name="Google Shape;6825;p82"/>
            <p:cNvSpPr/>
            <p:nvPr/>
          </p:nvSpPr>
          <p:spPr>
            <a:xfrm>
              <a:off x="2678275" y="2090100"/>
              <a:ext cx="481900" cy="271125"/>
            </a:xfrm>
            <a:custGeom>
              <a:avLst/>
              <a:gdLst/>
              <a:ahLst/>
              <a:cxnLst/>
              <a:rect l="l" t="t" r="r" b="b"/>
              <a:pathLst>
                <a:path w="19276" h="10845" extrusionOk="0">
                  <a:moveTo>
                    <a:pt x="9638" y="5229"/>
                  </a:moveTo>
                  <a:cubicBezTo>
                    <a:pt x="9885" y="5229"/>
                    <a:pt x="10134" y="5277"/>
                    <a:pt x="10372" y="5376"/>
                  </a:cubicBezTo>
                  <a:cubicBezTo>
                    <a:pt x="11091" y="5674"/>
                    <a:pt x="11558" y="6373"/>
                    <a:pt x="11558" y="7150"/>
                  </a:cubicBezTo>
                  <a:cubicBezTo>
                    <a:pt x="11558" y="8209"/>
                    <a:pt x="10697" y="9068"/>
                    <a:pt x="9640" y="9071"/>
                  </a:cubicBezTo>
                  <a:cubicBezTo>
                    <a:pt x="8863" y="9071"/>
                    <a:pt x="8161" y="8601"/>
                    <a:pt x="7866" y="7884"/>
                  </a:cubicBezTo>
                  <a:cubicBezTo>
                    <a:pt x="7568" y="7168"/>
                    <a:pt x="7731" y="6343"/>
                    <a:pt x="8282" y="5791"/>
                  </a:cubicBezTo>
                  <a:cubicBezTo>
                    <a:pt x="8648" y="5425"/>
                    <a:pt x="9139" y="5229"/>
                    <a:pt x="9638" y="5229"/>
                  </a:cubicBezTo>
                  <a:close/>
                  <a:moveTo>
                    <a:pt x="571" y="1"/>
                  </a:moveTo>
                  <a:cubicBezTo>
                    <a:pt x="281" y="1"/>
                    <a:pt x="3" y="226"/>
                    <a:pt x="1" y="567"/>
                  </a:cubicBezTo>
                  <a:lnTo>
                    <a:pt x="1" y="7150"/>
                  </a:lnTo>
                  <a:cubicBezTo>
                    <a:pt x="1" y="6373"/>
                    <a:pt x="471" y="5674"/>
                    <a:pt x="1187" y="5376"/>
                  </a:cubicBezTo>
                  <a:cubicBezTo>
                    <a:pt x="1425" y="5277"/>
                    <a:pt x="1674" y="5229"/>
                    <a:pt x="1921" y="5229"/>
                  </a:cubicBezTo>
                  <a:cubicBezTo>
                    <a:pt x="2420" y="5229"/>
                    <a:pt x="2912" y="5425"/>
                    <a:pt x="3280" y="5791"/>
                  </a:cubicBezTo>
                  <a:cubicBezTo>
                    <a:pt x="3828" y="6343"/>
                    <a:pt x="3994" y="7168"/>
                    <a:pt x="3696" y="7884"/>
                  </a:cubicBezTo>
                  <a:cubicBezTo>
                    <a:pt x="3398" y="8601"/>
                    <a:pt x="2699" y="9071"/>
                    <a:pt x="1922" y="9071"/>
                  </a:cubicBezTo>
                  <a:cubicBezTo>
                    <a:pt x="862" y="9068"/>
                    <a:pt x="4" y="8209"/>
                    <a:pt x="1" y="7150"/>
                  </a:cubicBezTo>
                  <a:lnTo>
                    <a:pt x="1" y="10844"/>
                  </a:lnTo>
                  <a:lnTo>
                    <a:pt x="19276" y="10844"/>
                  </a:lnTo>
                  <a:lnTo>
                    <a:pt x="19276" y="7150"/>
                  </a:lnTo>
                  <a:cubicBezTo>
                    <a:pt x="19276" y="7926"/>
                    <a:pt x="18806" y="8625"/>
                    <a:pt x="18089" y="8923"/>
                  </a:cubicBezTo>
                  <a:cubicBezTo>
                    <a:pt x="17852" y="9022"/>
                    <a:pt x="17603" y="9070"/>
                    <a:pt x="17356" y="9070"/>
                  </a:cubicBezTo>
                  <a:cubicBezTo>
                    <a:pt x="16857" y="9070"/>
                    <a:pt x="16365" y="8874"/>
                    <a:pt x="15997" y="8508"/>
                  </a:cubicBezTo>
                  <a:cubicBezTo>
                    <a:pt x="15449" y="7957"/>
                    <a:pt x="15283" y="7131"/>
                    <a:pt x="15581" y="6415"/>
                  </a:cubicBezTo>
                  <a:cubicBezTo>
                    <a:pt x="15879" y="5698"/>
                    <a:pt x="16578" y="5231"/>
                    <a:pt x="17355" y="5231"/>
                  </a:cubicBezTo>
                  <a:cubicBezTo>
                    <a:pt x="18415" y="5231"/>
                    <a:pt x="19273" y="6090"/>
                    <a:pt x="19276" y="7150"/>
                  </a:cubicBezTo>
                  <a:lnTo>
                    <a:pt x="19276" y="567"/>
                  </a:lnTo>
                  <a:cubicBezTo>
                    <a:pt x="19276" y="341"/>
                    <a:pt x="19137" y="133"/>
                    <a:pt x="18927" y="46"/>
                  </a:cubicBezTo>
                  <a:cubicBezTo>
                    <a:pt x="18857" y="17"/>
                    <a:pt x="18783" y="2"/>
                    <a:pt x="18709" y="2"/>
                  </a:cubicBezTo>
                  <a:cubicBezTo>
                    <a:pt x="18564" y="2"/>
                    <a:pt x="18420" y="58"/>
                    <a:pt x="18312" y="166"/>
                  </a:cubicBezTo>
                  <a:lnTo>
                    <a:pt x="14783" y="3641"/>
                  </a:lnTo>
                  <a:lnTo>
                    <a:pt x="9971" y="112"/>
                  </a:lnTo>
                  <a:cubicBezTo>
                    <a:pt x="9871" y="38"/>
                    <a:pt x="9754" y="1"/>
                    <a:pt x="9636" y="1"/>
                  </a:cubicBezTo>
                  <a:cubicBezTo>
                    <a:pt x="9517" y="1"/>
                    <a:pt x="9397" y="39"/>
                    <a:pt x="9297" y="115"/>
                  </a:cubicBezTo>
                  <a:lnTo>
                    <a:pt x="4656" y="3641"/>
                  </a:lnTo>
                  <a:lnTo>
                    <a:pt x="952" y="154"/>
                  </a:lnTo>
                  <a:cubicBezTo>
                    <a:pt x="840" y="48"/>
                    <a:pt x="704" y="1"/>
                    <a:pt x="5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26" name="Google Shape;6826;p82"/>
          <p:cNvGrpSpPr/>
          <p:nvPr/>
        </p:nvGrpSpPr>
        <p:grpSpPr>
          <a:xfrm>
            <a:off x="2566646" y="3594790"/>
            <a:ext cx="219345" cy="227301"/>
            <a:chOff x="3357325" y="2093500"/>
            <a:chExt cx="311525" cy="322825"/>
          </a:xfrm>
        </p:grpSpPr>
        <p:sp>
          <p:nvSpPr>
            <p:cNvPr id="6827" name="Google Shape;6827;p82"/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28" name="Google Shape;6828;p82"/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29" name="Google Shape;6829;p82"/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830" name="Google Shape;6830;p82"/>
          <p:cNvSpPr/>
          <p:nvPr/>
        </p:nvSpPr>
        <p:spPr>
          <a:xfrm>
            <a:off x="2921919" y="3550464"/>
            <a:ext cx="333673" cy="315824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6831" name="Google Shape;6831;p82"/>
          <p:cNvGrpSpPr/>
          <p:nvPr/>
        </p:nvGrpSpPr>
        <p:grpSpPr>
          <a:xfrm>
            <a:off x="3360836" y="3538814"/>
            <a:ext cx="292078" cy="339253"/>
            <a:chOff x="4492800" y="2027925"/>
            <a:chExt cx="414825" cy="481825"/>
          </a:xfrm>
        </p:grpSpPr>
        <p:sp>
          <p:nvSpPr>
            <p:cNvPr id="6832" name="Google Shape;6832;p82"/>
            <p:cNvSpPr/>
            <p:nvPr/>
          </p:nvSpPr>
          <p:spPr>
            <a:xfrm>
              <a:off x="4492800" y="2027925"/>
              <a:ext cx="54600" cy="481825"/>
            </a:xfrm>
            <a:custGeom>
              <a:avLst/>
              <a:gdLst/>
              <a:ahLst/>
              <a:cxnLst/>
              <a:rect l="l" t="t" r="r" b="b"/>
              <a:pathLst>
                <a:path w="2184" h="19273" extrusionOk="0">
                  <a:moveTo>
                    <a:pt x="912" y="1"/>
                  </a:moveTo>
                  <a:cubicBezTo>
                    <a:pt x="407" y="1"/>
                    <a:pt x="0" y="407"/>
                    <a:pt x="0" y="913"/>
                  </a:cubicBezTo>
                  <a:lnTo>
                    <a:pt x="0" y="18360"/>
                  </a:lnTo>
                  <a:cubicBezTo>
                    <a:pt x="0" y="18866"/>
                    <a:pt x="407" y="19273"/>
                    <a:pt x="912" y="19273"/>
                  </a:cubicBezTo>
                  <a:lnTo>
                    <a:pt x="1271" y="19273"/>
                  </a:lnTo>
                  <a:cubicBezTo>
                    <a:pt x="1777" y="19273"/>
                    <a:pt x="2183" y="18866"/>
                    <a:pt x="2183" y="18360"/>
                  </a:cubicBezTo>
                  <a:lnTo>
                    <a:pt x="2183" y="913"/>
                  </a:lnTo>
                  <a:cubicBezTo>
                    <a:pt x="2183" y="407"/>
                    <a:pt x="1777" y="1"/>
                    <a:pt x="12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33" name="Google Shape;6833;p82"/>
            <p:cNvSpPr/>
            <p:nvPr/>
          </p:nvSpPr>
          <p:spPr>
            <a:xfrm>
              <a:off x="4575600" y="2051425"/>
              <a:ext cx="332025" cy="262450"/>
            </a:xfrm>
            <a:custGeom>
              <a:avLst/>
              <a:gdLst/>
              <a:ahLst/>
              <a:cxnLst/>
              <a:rect l="l" t="t" r="r" b="b"/>
              <a:pathLst>
                <a:path w="13281" h="10498" extrusionOk="0">
                  <a:moveTo>
                    <a:pt x="0" y="0"/>
                  </a:moveTo>
                  <a:lnTo>
                    <a:pt x="0" y="10497"/>
                  </a:lnTo>
                  <a:lnTo>
                    <a:pt x="12485" y="10497"/>
                  </a:lnTo>
                  <a:cubicBezTo>
                    <a:pt x="13006" y="10494"/>
                    <a:pt x="13280" y="9874"/>
                    <a:pt x="12925" y="9488"/>
                  </a:cubicBezTo>
                  <a:lnTo>
                    <a:pt x="9010" y="5249"/>
                  </a:lnTo>
                  <a:lnTo>
                    <a:pt x="12925" y="1006"/>
                  </a:lnTo>
                  <a:cubicBezTo>
                    <a:pt x="13280" y="620"/>
                    <a:pt x="13006" y="0"/>
                    <a:pt x="124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34" name="Google Shape;6834;p82"/>
          <p:cNvGrpSpPr/>
          <p:nvPr/>
        </p:nvGrpSpPr>
        <p:grpSpPr>
          <a:xfrm>
            <a:off x="3759928" y="3538805"/>
            <a:ext cx="339200" cy="339271"/>
            <a:chOff x="5049725" y="2027900"/>
            <a:chExt cx="481750" cy="481850"/>
          </a:xfrm>
        </p:grpSpPr>
        <p:sp>
          <p:nvSpPr>
            <p:cNvPr id="6835" name="Google Shape;6835;p82"/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36" name="Google Shape;6836;p82"/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37" name="Google Shape;6837;p82"/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38" name="Google Shape;6838;p82"/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39" name="Google Shape;6839;p82"/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40" name="Google Shape;6840;p82"/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41" name="Google Shape;6841;p82"/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42" name="Google Shape;6842;p82"/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43" name="Google Shape;6843;p82"/>
          <p:cNvGrpSpPr/>
          <p:nvPr/>
        </p:nvGrpSpPr>
        <p:grpSpPr>
          <a:xfrm>
            <a:off x="4233524" y="3538893"/>
            <a:ext cx="219890" cy="339095"/>
            <a:chOff x="5726350" y="2028150"/>
            <a:chExt cx="312300" cy="481600"/>
          </a:xfrm>
        </p:grpSpPr>
        <p:sp>
          <p:nvSpPr>
            <p:cNvPr id="6844" name="Google Shape;6844;p82"/>
            <p:cNvSpPr/>
            <p:nvPr/>
          </p:nvSpPr>
          <p:spPr>
            <a:xfrm>
              <a:off x="5756075" y="2028150"/>
              <a:ext cx="252825" cy="83275"/>
            </a:xfrm>
            <a:custGeom>
              <a:avLst/>
              <a:gdLst/>
              <a:ahLst/>
              <a:cxnLst/>
              <a:rect l="l" t="t" r="r" b="b"/>
              <a:pathLst>
                <a:path w="10113" h="3331" extrusionOk="0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45" name="Google Shape;6845;p82"/>
            <p:cNvSpPr/>
            <p:nvPr/>
          </p:nvSpPr>
          <p:spPr>
            <a:xfrm>
              <a:off x="5726350" y="2139650"/>
              <a:ext cx="312300" cy="224425"/>
            </a:xfrm>
            <a:custGeom>
              <a:avLst/>
              <a:gdLst/>
              <a:ahLst/>
              <a:cxnLst/>
              <a:rect l="l" t="t" r="r" b="b"/>
              <a:pathLst>
                <a:path w="12492" h="8977" extrusionOk="0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46" name="Google Shape;6846;p82"/>
            <p:cNvSpPr/>
            <p:nvPr/>
          </p:nvSpPr>
          <p:spPr>
            <a:xfrm>
              <a:off x="5842500" y="2392350"/>
              <a:ext cx="79975" cy="117400"/>
            </a:xfrm>
            <a:custGeom>
              <a:avLst/>
              <a:gdLst/>
              <a:ahLst/>
              <a:cxnLst/>
              <a:rect l="l" t="t" r="r" b="b"/>
              <a:pathLst>
                <a:path w="3199" h="4696" extrusionOk="0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47" name="Google Shape;6847;p82"/>
          <p:cNvGrpSpPr/>
          <p:nvPr/>
        </p:nvGrpSpPr>
        <p:grpSpPr>
          <a:xfrm>
            <a:off x="4593715" y="3542000"/>
            <a:ext cx="332881" cy="332881"/>
            <a:chOff x="6239925" y="2032450"/>
            <a:chExt cx="472775" cy="472775"/>
          </a:xfrm>
        </p:grpSpPr>
        <p:sp>
          <p:nvSpPr>
            <p:cNvPr id="6848" name="Google Shape;6848;p82"/>
            <p:cNvSpPr/>
            <p:nvPr/>
          </p:nvSpPr>
          <p:spPr>
            <a:xfrm>
              <a:off x="6239925" y="2032450"/>
              <a:ext cx="472775" cy="472775"/>
            </a:xfrm>
            <a:custGeom>
              <a:avLst/>
              <a:gdLst/>
              <a:ahLst/>
              <a:cxnLst/>
              <a:rect l="l" t="t" r="r" b="b"/>
              <a:pathLst>
                <a:path w="18911" h="18911" extrusionOk="0">
                  <a:moveTo>
                    <a:pt x="9455" y="2466"/>
                  </a:moveTo>
                  <a:cubicBezTo>
                    <a:pt x="13307" y="2466"/>
                    <a:pt x="16442" y="5601"/>
                    <a:pt x="16442" y="9456"/>
                  </a:cubicBezTo>
                  <a:cubicBezTo>
                    <a:pt x="16442" y="13310"/>
                    <a:pt x="13307" y="16445"/>
                    <a:pt x="9455" y="16445"/>
                  </a:cubicBezTo>
                  <a:cubicBezTo>
                    <a:pt x="5601" y="16445"/>
                    <a:pt x="2466" y="13310"/>
                    <a:pt x="2466" y="9456"/>
                  </a:cubicBezTo>
                  <a:cubicBezTo>
                    <a:pt x="2466" y="5601"/>
                    <a:pt x="5601" y="2466"/>
                    <a:pt x="9455" y="2466"/>
                  </a:cubicBezTo>
                  <a:close/>
                  <a:moveTo>
                    <a:pt x="9455" y="0"/>
                  </a:moveTo>
                  <a:cubicBezTo>
                    <a:pt x="4228" y="0"/>
                    <a:pt x="0" y="4228"/>
                    <a:pt x="0" y="9456"/>
                  </a:cubicBezTo>
                  <a:cubicBezTo>
                    <a:pt x="0" y="14683"/>
                    <a:pt x="4228" y="18911"/>
                    <a:pt x="9455" y="18911"/>
                  </a:cubicBezTo>
                  <a:cubicBezTo>
                    <a:pt x="14680" y="18911"/>
                    <a:pt x="18911" y="14683"/>
                    <a:pt x="18911" y="9456"/>
                  </a:cubicBezTo>
                  <a:cubicBezTo>
                    <a:pt x="18911" y="4231"/>
                    <a:pt x="14680" y="0"/>
                    <a:pt x="94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49" name="Google Shape;6849;p82"/>
            <p:cNvSpPr/>
            <p:nvPr/>
          </p:nvSpPr>
          <p:spPr>
            <a:xfrm>
              <a:off x="6329800" y="2122325"/>
              <a:ext cx="292950" cy="293025"/>
            </a:xfrm>
            <a:custGeom>
              <a:avLst/>
              <a:gdLst/>
              <a:ahLst/>
              <a:cxnLst/>
              <a:rect l="l" t="t" r="r" b="b"/>
              <a:pathLst>
                <a:path w="11718" h="11721" extrusionOk="0">
                  <a:moveTo>
                    <a:pt x="5860" y="1043"/>
                  </a:moveTo>
                  <a:cubicBezTo>
                    <a:pt x="6171" y="1043"/>
                    <a:pt x="6424" y="1295"/>
                    <a:pt x="6424" y="1609"/>
                  </a:cubicBezTo>
                  <a:lnTo>
                    <a:pt x="6424" y="2542"/>
                  </a:lnTo>
                  <a:cubicBezTo>
                    <a:pt x="7264" y="2792"/>
                    <a:pt x="7839" y="3566"/>
                    <a:pt x="7842" y="4442"/>
                  </a:cubicBezTo>
                  <a:cubicBezTo>
                    <a:pt x="7842" y="4755"/>
                    <a:pt x="7589" y="5008"/>
                    <a:pt x="7276" y="5008"/>
                  </a:cubicBezTo>
                  <a:cubicBezTo>
                    <a:pt x="6966" y="5008"/>
                    <a:pt x="6713" y="4755"/>
                    <a:pt x="6713" y="4442"/>
                  </a:cubicBezTo>
                  <a:cubicBezTo>
                    <a:pt x="6713" y="3929"/>
                    <a:pt x="6292" y="3588"/>
                    <a:pt x="5853" y="3588"/>
                  </a:cubicBezTo>
                  <a:cubicBezTo>
                    <a:pt x="5644" y="3588"/>
                    <a:pt x="5429" y="3666"/>
                    <a:pt x="5255" y="3840"/>
                  </a:cubicBezTo>
                  <a:cubicBezTo>
                    <a:pt x="4719" y="4376"/>
                    <a:pt x="5099" y="5297"/>
                    <a:pt x="5860" y="5297"/>
                  </a:cubicBezTo>
                  <a:cubicBezTo>
                    <a:pt x="5862" y="5297"/>
                    <a:pt x="5865" y="5297"/>
                    <a:pt x="5867" y="5297"/>
                  </a:cubicBezTo>
                  <a:cubicBezTo>
                    <a:pt x="6849" y="5297"/>
                    <a:pt x="7680" y="6019"/>
                    <a:pt x="7821" y="6993"/>
                  </a:cubicBezTo>
                  <a:cubicBezTo>
                    <a:pt x="7962" y="7968"/>
                    <a:pt x="7369" y="8899"/>
                    <a:pt x="6424" y="9179"/>
                  </a:cubicBezTo>
                  <a:lnTo>
                    <a:pt x="6424" y="10115"/>
                  </a:lnTo>
                  <a:cubicBezTo>
                    <a:pt x="6424" y="10426"/>
                    <a:pt x="6171" y="10679"/>
                    <a:pt x="5860" y="10679"/>
                  </a:cubicBezTo>
                  <a:cubicBezTo>
                    <a:pt x="5547" y="10679"/>
                    <a:pt x="5294" y="10426"/>
                    <a:pt x="5294" y="10115"/>
                  </a:cubicBezTo>
                  <a:lnTo>
                    <a:pt x="5294" y="9179"/>
                  </a:lnTo>
                  <a:cubicBezTo>
                    <a:pt x="4454" y="8929"/>
                    <a:pt x="3879" y="8155"/>
                    <a:pt x="3876" y="7279"/>
                  </a:cubicBezTo>
                  <a:cubicBezTo>
                    <a:pt x="3876" y="6966"/>
                    <a:pt x="4129" y="6713"/>
                    <a:pt x="4442" y="6713"/>
                  </a:cubicBezTo>
                  <a:cubicBezTo>
                    <a:pt x="4752" y="6713"/>
                    <a:pt x="5005" y="6966"/>
                    <a:pt x="5005" y="7279"/>
                  </a:cubicBezTo>
                  <a:cubicBezTo>
                    <a:pt x="5005" y="7792"/>
                    <a:pt x="5426" y="8133"/>
                    <a:pt x="5865" y="8133"/>
                  </a:cubicBezTo>
                  <a:cubicBezTo>
                    <a:pt x="6074" y="8133"/>
                    <a:pt x="6288" y="8055"/>
                    <a:pt x="6463" y="7881"/>
                  </a:cubicBezTo>
                  <a:cubicBezTo>
                    <a:pt x="6999" y="7345"/>
                    <a:pt x="6619" y="6427"/>
                    <a:pt x="5860" y="6427"/>
                  </a:cubicBezTo>
                  <a:cubicBezTo>
                    <a:pt x="4873" y="6427"/>
                    <a:pt x="4039" y="5704"/>
                    <a:pt x="3897" y="4728"/>
                  </a:cubicBezTo>
                  <a:cubicBezTo>
                    <a:pt x="3756" y="3753"/>
                    <a:pt x="4349" y="2822"/>
                    <a:pt x="5294" y="2542"/>
                  </a:cubicBezTo>
                  <a:lnTo>
                    <a:pt x="5294" y="1609"/>
                  </a:lnTo>
                  <a:cubicBezTo>
                    <a:pt x="5294" y="1295"/>
                    <a:pt x="5547" y="1043"/>
                    <a:pt x="5860" y="1043"/>
                  </a:cubicBezTo>
                  <a:close/>
                  <a:moveTo>
                    <a:pt x="5860" y="1"/>
                  </a:moveTo>
                  <a:cubicBezTo>
                    <a:pt x="2629" y="1"/>
                    <a:pt x="1" y="2629"/>
                    <a:pt x="1" y="5861"/>
                  </a:cubicBezTo>
                  <a:cubicBezTo>
                    <a:pt x="1" y="9092"/>
                    <a:pt x="2629" y="11720"/>
                    <a:pt x="5860" y="11720"/>
                  </a:cubicBezTo>
                  <a:cubicBezTo>
                    <a:pt x="9088" y="11720"/>
                    <a:pt x="11717" y="9092"/>
                    <a:pt x="11717" y="5861"/>
                  </a:cubicBezTo>
                  <a:cubicBezTo>
                    <a:pt x="11717" y="2629"/>
                    <a:pt x="9088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50" name="Google Shape;6850;p82"/>
          <p:cNvGrpSpPr/>
          <p:nvPr/>
        </p:nvGrpSpPr>
        <p:grpSpPr>
          <a:xfrm>
            <a:off x="5042807" y="2364092"/>
            <a:ext cx="334641" cy="185425"/>
            <a:chOff x="903075" y="2730000"/>
            <a:chExt cx="475275" cy="263350"/>
          </a:xfrm>
        </p:grpSpPr>
        <p:sp>
          <p:nvSpPr>
            <p:cNvPr id="6851" name="Google Shape;6851;p82"/>
            <p:cNvSpPr/>
            <p:nvPr/>
          </p:nvSpPr>
          <p:spPr>
            <a:xfrm>
              <a:off x="986725" y="2807325"/>
              <a:ext cx="308000" cy="108800"/>
            </a:xfrm>
            <a:custGeom>
              <a:avLst/>
              <a:gdLst/>
              <a:ahLst/>
              <a:cxnLst/>
              <a:rect l="l" t="t" r="r" b="b"/>
              <a:pathLst>
                <a:path w="12320" h="4352" extrusionOk="0">
                  <a:moveTo>
                    <a:pt x="6161" y="482"/>
                  </a:moveTo>
                  <a:cubicBezTo>
                    <a:pt x="6845" y="482"/>
                    <a:pt x="7462" y="894"/>
                    <a:pt x="7724" y="1527"/>
                  </a:cubicBezTo>
                  <a:cubicBezTo>
                    <a:pt x="7986" y="2159"/>
                    <a:pt x="7838" y="2888"/>
                    <a:pt x="7357" y="3370"/>
                  </a:cubicBezTo>
                  <a:cubicBezTo>
                    <a:pt x="7032" y="3694"/>
                    <a:pt x="6599" y="3866"/>
                    <a:pt x="6158" y="3866"/>
                  </a:cubicBezTo>
                  <a:cubicBezTo>
                    <a:pt x="5940" y="3866"/>
                    <a:pt x="5720" y="3824"/>
                    <a:pt x="5511" y="3737"/>
                  </a:cubicBezTo>
                  <a:cubicBezTo>
                    <a:pt x="4881" y="3475"/>
                    <a:pt x="4469" y="2858"/>
                    <a:pt x="4469" y="2174"/>
                  </a:cubicBezTo>
                  <a:cubicBezTo>
                    <a:pt x="4469" y="1241"/>
                    <a:pt x="5225" y="482"/>
                    <a:pt x="6161" y="482"/>
                  </a:cubicBezTo>
                  <a:close/>
                  <a:moveTo>
                    <a:pt x="1418" y="0"/>
                  </a:moveTo>
                  <a:cubicBezTo>
                    <a:pt x="1220" y="684"/>
                    <a:pt x="684" y="1220"/>
                    <a:pt x="0" y="1415"/>
                  </a:cubicBezTo>
                  <a:lnTo>
                    <a:pt x="0" y="2933"/>
                  </a:lnTo>
                  <a:cubicBezTo>
                    <a:pt x="684" y="3129"/>
                    <a:pt x="1220" y="3665"/>
                    <a:pt x="1418" y="4351"/>
                  </a:cubicBezTo>
                  <a:lnTo>
                    <a:pt x="10904" y="4351"/>
                  </a:lnTo>
                  <a:cubicBezTo>
                    <a:pt x="11100" y="3665"/>
                    <a:pt x="11636" y="3129"/>
                    <a:pt x="12319" y="2933"/>
                  </a:cubicBezTo>
                  <a:lnTo>
                    <a:pt x="12319" y="1415"/>
                  </a:lnTo>
                  <a:cubicBezTo>
                    <a:pt x="11636" y="1220"/>
                    <a:pt x="11100" y="684"/>
                    <a:pt x="109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52" name="Google Shape;6852;p82"/>
            <p:cNvSpPr/>
            <p:nvPr/>
          </p:nvSpPr>
          <p:spPr>
            <a:xfrm>
              <a:off x="1126675" y="2847600"/>
              <a:ext cx="28100" cy="28175"/>
            </a:xfrm>
            <a:custGeom>
              <a:avLst/>
              <a:gdLst/>
              <a:ahLst/>
              <a:cxnLst/>
              <a:rect l="l" t="t" r="r" b="b"/>
              <a:pathLst>
                <a:path w="1124" h="1127" extrusionOk="0">
                  <a:moveTo>
                    <a:pt x="563" y="0"/>
                  </a:moveTo>
                  <a:cubicBezTo>
                    <a:pt x="250" y="0"/>
                    <a:pt x="0" y="253"/>
                    <a:pt x="0" y="563"/>
                  </a:cubicBezTo>
                  <a:cubicBezTo>
                    <a:pt x="0" y="873"/>
                    <a:pt x="250" y="1126"/>
                    <a:pt x="563" y="1126"/>
                  </a:cubicBezTo>
                  <a:cubicBezTo>
                    <a:pt x="873" y="1126"/>
                    <a:pt x="1123" y="873"/>
                    <a:pt x="1123" y="563"/>
                  </a:cubicBezTo>
                  <a:cubicBezTo>
                    <a:pt x="1123" y="253"/>
                    <a:pt x="873" y="0"/>
                    <a:pt x="5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53" name="Google Shape;6853;p82"/>
            <p:cNvSpPr/>
            <p:nvPr/>
          </p:nvSpPr>
          <p:spPr>
            <a:xfrm>
              <a:off x="903075" y="2730000"/>
              <a:ext cx="475275" cy="263350"/>
            </a:xfrm>
            <a:custGeom>
              <a:avLst/>
              <a:gdLst/>
              <a:ahLst/>
              <a:cxnLst/>
              <a:rect l="l" t="t" r="r" b="b"/>
              <a:pathLst>
                <a:path w="19011" h="10534" extrusionOk="0">
                  <a:moveTo>
                    <a:pt x="14735" y="1964"/>
                  </a:moveTo>
                  <a:cubicBezTo>
                    <a:pt x="15045" y="1964"/>
                    <a:pt x="15298" y="2217"/>
                    <a:pt x="15298" y="2530"/>
                  </a:cubicBezTo>
                  <a:cubicBezTo>
                    <a:pt x="15298" y="3042"/>
                    <a:pt x="15716" y="3460"/>
                    <a:pt x="16231" y="3460"/>
                  </a:cubicBezTo>
                  <a:cubicBezTo>
                    <a:pt x="16541" y="3460"/>
                    <a:pt x="16794" y="3713"/>
                    <a:pt x="16794" y="4026"/>
                  </a:cubicBezTo>
                  <a:lnTo>
                    <a:pt x="16794" y="6511"/>
                  </a:lnTo>
                  <a:cubicBezTo>
                    <a:pt x="16794" y="6821"/>
                    <a:pt x="16541" y="7074"/>
                    <a:pt x="16231" y="7074"/>
                  </a:cubicBezTo>
                  <a:cubicBezTo>
                    <a:pt x="15716" y="7074"/>
                    <a:pt x="15298" y="7492"/>
                    <a:pt x="15298" y="8007"/>
                  </a:cubicBezTo>
                  <a:cubicBezTo>
                    <a:pt x="15298" y="8318"/>
                    <a:pt x="15045" y="8570"/>
                    <a:pt x="14735" y="8570"/>
                  </a:cubicBezTo>
                  <a:lnTo>
                    <a:pt x="4277" y="8570"/>
                  </a:lnTo>
                  <a:cubicBezTo>
                    <a:pt x="3966" y="8570"/>
                    <a:pt x="3714" y="8318"/>
                    <a:pt x="3714" y="8007"/>
                  </a:cubicBezTo>
                  <a:cubicBezTo>
                    <a:pt x="3714" y="7492"/>
                    <a:pt x="3295" y="7074"/>
                    <a:pt x="2783" y="7074"/>
                  </a:cubicBezTo>
                  <a:cubicBezTo>
                    <a:pt x="2470" y="7074"/>
                    <a:pt x="2217" y="6821"/>
                    <a:pt x="2217" y="6511"/>
                  </a:cubicBezTo>
                  <a:lnTo>
                    <a:pt x="2217" y="4026"/>
                  </a:lnTo>
                  <a:cubicBezTo>
                    <a:pt x="2217" y="3713"/>
                    <a:pt x="2470" y="3460"/>
                    <a:pt x="2783" y="3460"/>
                  </a:cubicBezTo>
                  <a:cubicBezTo>
                    <a:pt x="3295" y="3460"/>
                    <a:pt x="3714" y="3042"/>
                    <a:pt x="3714" y="2530"/>
                  </a:cubicBezTo>
                  <a:cubicBezTo>
                    <a:pt x="3714" y="2217"/>
                    <a:pt x="3966" y="1964"/>
                    <a:pt x="4277" y="1964"/>
                  </a:cubicBezTo>
                  <a:close/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lnTo>
                    <a:pt x="1" y="9968"/>
                  </a:lnTo>
                  <a:cubicBezTo>
                    <a:pt x="1" y="10281"/>
                    <a:pt x="254" y="10534"/>
                    <a:pt x="567" y="10534"/>
                  </a:cubicBezTo>
                  <a:lnTo>
                    <a:pt x="18445" y="10534"/>
                  </a:lnTo>
                  <a:cubicBezTo>
                    <a:pt x="18758" y="10534"/>
                    <a:pt x="19011" y="10281"/>
                    <a:pt x="19011" y="9968"/>
                  </a:cubicBezTo>
                  <a:lnTo>
                    <a:pt x="19011" y="567"/>
                  </a:lnTo>
                  <a:cubicBezTo>
                    <a:pt x="19011" y="253"/>
                    <a:pt x="18758" y="0"/>
                    <a:pt x="184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54" name="Google Shape;6854;p82"/>
          <p:cNvGrpSpPr/>
          <p:nvPr/>
        </p:nvGrpSpPr>
        <p:grpSpPr>
          <a:xfrm>
            <a:off x="1247198" y="3538814"/>
            <a:ext cx="339253" cy="339253"/>
            <a:chOff x="1492675" y="2027925"/>
            <a:chExt cx="481825" cy="481825"/>
          </a:xfrm>
        </p:grpSpPr>
        <p:sp>
          <p:nvSpPr>
            <p:cNvPr id="6855" name="Google Shape;6855;p82"/>
            <p:cNvSpPr/>
            <p:nvPr/>
          </p:nvSpPr>
          <p:spPr>
            <a:xfrm>
              <a:off x="1719425" y="21700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56" name="Google Shape;6856;p82"/>
            <p:cNvSpPr/>
            <p:nvPr/>
          </p:nvSpPr>
          <p:spPr>
            <a:xfrm>
              <a:off x="183235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3" y="0"/>
                    <a:pt x="0" y="250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57" name="Google Shape;6857;p82"/>
            <p:cNvSpPr/>
            <p:nvPr/>
          </p:nvSpPr>
          <p:spPr>
            <a:xfrm>
              <a:off x="160650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4" y="0"/>
                    <a:pt x="1" y="250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58" name="Google Shape;6858;p82"/>
            <p:cNvSpPr/>
            <p:nvPr/>
          </p:nvSpPr>
          <p:spPr>
            <a:xfrm>
              <a:off x="1492675" y="2425025"/>
              <a:ext cx="481825" cy="84725"/>
            </a:xfrm>
            <a:custGeom>
              <a:avLst/>
              <a:gdLst/>
              <a:ahLst/>
              <a:cxnLst/>
              <a:rect l="l" t="t" r="r" b="b"/>
              <a:pathLst>
                <a:path w="19273" h="3389" extrusionOk="0">
                  <a:moveTo>
                    <a:pt x="1" y="1"/>
                  </a:moveTo>
                  <a:lnTo>
                    <a:pt x="1" y="1696"/>
                  </a:lnTo>
                  <a:cubicBezTo>
                    <a:pt x="1" y="2630"/>
                    <a:pt x="757" y="3389"/>
                    <a:pt x="1693" y="3389"/>
                  </a:cubicBezTo>
                  <a:lnTo>
                    <a:pt x="17577" y="3389"/>
                  </a:lnTo>
                  <a:cubicBezTo>
                    <a:pt x="18514" y="3389"/>
                    <a:pt x="19270" y="2630"/>
                    <a:pt x="19273" y="1696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59" name="Google Shape;6859;p82"/>
            <p:cNvSpPr/>
            <p:nvPr/>
          </p:nvSpPr>
          <p:spPr>
            <a:xfrm>
              <a:off x="1492675" y="2027925"/>
              <a:ext cx="481825" cy="368000"/>
            </a:xfrm>
            <a:custGeom>
              <a:avLst/>
              <a:gdLst/>
              <a:ahLst/>
              <a:cxnLst/>
              <a:rect l="l" t="t" r="r" b="b"/>
              <a:pathLst>
                <a:path w="19273" h="14720" extrusionOk="0">
                  <a:moveTo>
                    <a:pt x="5120" y="2259"/>
                  </a:moveTo>
                  <a:cubicBezTo>
                    <a:pt x="5430" y="2259"/>
                    <a:pt x="5683" y="2512"/>
                    <a:pt x="5683" y="2825"/>
                  </a:cubicBezTo>
                  <a:lnTo>
                    <a:pt x="5683" y="8047"/>
                  </a:lnTo>
                  <a:cubicBezTo>
                    <a:pt x="6360" y="8281"/>
                    <a:pt x="6812" y="8920"/>
                    <a:pt x="6812" y="9637"/>
                  </a:cubicBezTo>
                  <a:cubicBezTo>
                    <a:pt x="6812" y="10353"/>
                    <a:pt x="6360" y="10992"/>
                    <a:pt x="5683" y="11226"/>
                  </a:cubicBezTo>
                  <a:lnTo>
                    <a:pt x="5683" y="13024"/>
                  </a:lnTo>
                  <a:cubicBezTo>
                    <a:pt x="5683" y="13337"/>
                    <a:pt x="5430" y="13587"/>
                    <a:pt x="5120" y="13587"/>
                  </a:cubicBezTo>
                  <a:cubicBezTo>
                    <a:pt x="4807" y="13587"/>
                    <a:pt x="4554" y="13337"/>
                    <a:pt x="4554" y="13024"/>
                  </a:cubicBezTo>
                  <a:lnTo>
                    <a:pt x="4554" y="11226"/>
                  </a:lnTo>
                  <a:cubicBezTo>
                    <a:pt x="3876" y="10992"/>
                    <a:pt x="3425" y="10353"/>
                    <a:pt x="3425" y="9637"/>
                  </a:cubicBezTo>
                  <a:cubicBezTo>
                    <a:pt x="3425" y="8920"/>
                    <a:pt x="3876" y="8281"/>
                    <a:pt x="4554" y="8047"/>
                  </a:cubicBezTo>
                  <a:lnTo>
                    <a:pt x="4554" y="2825"/>
                  </a:lnTo>
                  <a:cubicBezTo>
                    <a:pt x="4554" y="2512"/>
                    <a:pt x="4807" y="2259"/>
                    <a:pt x="5120" y="2259"/>
                  </a:cubicBezTo>
                  <a:close/>
                  <a:moveTo>
                    <a:pt x="9637" y="2259"/>
                  </a:moveTo>
                  <a:cubicBezTo>
                    <a:pt x="9947" y="2259"/>
                    <a:pt x="10200" y="2512"/>
                    <a:pt x="10200" y="2825"/>
                  </a:cubicBezTo>
                  <a:lnTo>
                    <a:pt x="10200" y="4659"/>
                  </a:lnTo>
                  <a:cubicBezTo>
                    <a:pt x="10877" y="4894"/>
                    <a:pt x="11329" y="5532"/>
                    <a:pt x="11329" y="6249"/>
                  </a:cubicBezTo>
                  <a:cubicBezTo>
                    <a:pt x="11329" y="6966"/>
                    <a:pt x="10877" y="7604"/>
                    <a:pt x="10200" y="7839"/>
                  </a:cubicBezTo>
                  <a:lnTo>
                    <a:pt x="10200" y="13024"/>
                  </a:lnTo>
                  <a:cubicBezTo>
                    <a:pt x="10200" y="13337"/>
                    <a:pt x="9947" y="13587"/>
                    <a:pt x="9637" y="13587"/>
                  </a:cubicBezTo>
                  <a:cubicBezTo>
                    <a:pt x="9324" y="13587"/>
                    <a:pt x="9071" y="13337"/>
                    <a:pt x="9071" y="13024"/>
                  </a:cubicBezTo>
                  <a:lnTo>
                    <a:pt x="9071" y="7839"/>
                  </a:lnTo>
                  <a:cubicBezTo>
                    <a:pt x="8393" y="7604"/>
                    <a:pt x="7941" y="6966"/>
                    <a:pt x="7941" y="6249"/>
                  </a:cubicBezTo>
                  <a:cubicBezTo>
                    <a:pt x="7941" y="5532"/>
                    <a:pt x="8393" y="4894"/>
                    <a:pt x="9071" y="4659"/>
                  </a:cubicBezTo>
                  <a:lnTo>
                    <a:pt x="9071" y="2825"/>
                  </a:lnTo>
                  <a:cubicBezTo>
                    <a:pt x="9071" y="2512"/>
                    <a:pt x="9324" y="2259"/>
                    <a:pt x="9637" y="2259"/>
                  </a:cubicBezTo>
                  <a:close/>
                  <a:moveTo>
                    <a:pt x="14154" y="2259"/>
                  </a:moveTo>
                  <a:cubicBezTo>
                    <a:pt x="14464" y="2259"/>
                    <a:pt x="14717" y="2512"/>
                    <a:pt x="14717" y="2825"/>
                  </a:cubicBezTo>
                  <a:lnTo>
                    <a:pt x="14717" y="8047"/>
                  </a:lnTo>
                  <a:cubicBezTo>
                    <a:pt x="15394" y="8281"/>
                    <a:pt x="15846" y="8920"/>
                    <a:pt x="15846" y="9637"/>
                  </a:cubicBezTo>
                  <a:cubicBezTo>
                    <a:pt x="15846" y="10353"/>
                    <a:pt x="15394" y="10992"/>
                    <a:pt x="14717" y="11226"/>
                  </a:cubicBezTo>
                  <a:lnTo>
                    <a:pt x="14717" y="13024"/>
                  </a:lnTo>
                  <a:cubicBezTo>
                    <a:pt x="14717" y="13337"/>
                    <a:pt x="14464" y="13587"/>
                    <a:pt x="14154" y="13587"/>
                  </a:cubicBezTo>
                  <a:cubicBezTo>
                    <a:pt x="13840" y="13587"/>
                    <a:pt x="13587" y="13337"/>
                    <a:pt x="13587" y="13024"/>
                  </a:cubicBezTo>
                  <a:lnTo>
                    <a:pt x="13587" y="11226"/>
                  </a:lnTo>
                  <a:cubicBezTo>
                    <a:pt x="12910" y="10992"/>
                    <a:pt x="12458" y="10353"/>
                    <a:pt x="12458" y="9637"/>
                  </a:cubicBezTo>
                  <a:cubicBezTo>
                    <a:pt x="12458" y="8920"/>
                    <a:pt x="12910" y="8281"/>
                    <a:pt x="13587" y="8047"/>
                  </a:cubicBezTo>
                  <a:lnTo>
                    <a:pt x="13587" y="2825"/>
                  </a:lnTo>
                  <a:cubicBezTo>
                    <a:pt x="13587" y="2512"/>
                    <a:pt x="13840" y="2259"/>
                    <a:pt x="14154" y="2259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4720"/>
                  </a:lnTo>
                  <a:lnTo>
                    <a:pt x="19273" y="14720"/>
                  </a:lnTo>
                  <a:lnTo>
                    <a:pt x="19273" y="1696"/>
                  </a:lnTo>
                  <a:cubicBezTo>
                    <a:pt x="19270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60" name="Google Shape;6860;p82"/>
          <p:cNvGrpSpPr/>
          <p:nvPr/>
        </p:nvGrpSpPr>
        <p:grpSpPr>
          <a:xfrm>
            <a:off x="5473575" y="2287178"/>
            <a:ext cx="339253" cy="339253"/>
            <a:chOff x="1492675" y="2620775"/>
            <a:chExt cx="481825" cy="481825"/>
          </a:xfrm>
        </p:grpSpPr>
        <p:sp>
          <p:nvSpPr>
            <p:cNvPr id="6861" name="Google Shape;6861;p82"/>
            <p:cNvSpPr/>
            <p:nvPr/>
          </p:nvSpPr>
          <p:spPr>
            <a:xfrm>
              <a:off x="1677125" y="2620775"/>
              <a:ext cx="112950" cy="113850"/>
            </a:xfrm>
            <a:custGeom>
              <a:avLst/>
              <a:gdLst/>
              <a:ahLst/>
              <a:cxnLst/>
              <a:rect l="l" t="t" r="r" b="b"/>
              <a:pathLst>
                <a:path w="4518" h="4554" extrusionOk="0">
                  <a:moveTo>
                    <a:pt x="2259" y="0"/>
                  </a:moveTo>
                  <a:cubicBezTo>
                    <a:pt x="1009" y="0"/>
                    <a:pt x="0" y="1048"/>
                    <a:pt x="0" y="2298"/>
                  </a:cubicBezTo>
                  <a:cubicBezTo>
                    <a:pt x="0" y="3544"/>
                    <a:pt x="1009" y="4553"/>
                    <a:pt x="2259" y="4553"/>
                  </a:cubicBezTo>
                  <a:cubicBezTo>
                    <a:pt x="3505" y="4553"/>
                    <a:pt x="4517" y="3544"/>
                    <a:pt x="4517" y="2298"/>
                  </a:cubicBezTo>
                  <a:cubicBezTo>
                    <a:pt x="4517" y="1048"/>
                    <a:pt x="3505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62" name="Google Shape;6862;p82"/>
            <p:cNvSpPr/>
            <p:nvPr/>
          </p:nvSpPr>
          <p:spPr>
            <a:xfrm>
              <a:off x="1492675" y="2734675"/>
              <a:ext cx="481825" cy="367925"/>
            </a:xfrm>
            <a:custGeom>
              <a:avLst/>
              <a:gdLst/>
              <a:ahLst/>
              <a:cxnLst/>
              <a:rect l="l" t="t" r="r" b="b"/>
              <a:pathLst>
                <a:path w="19273" h="14717" extrusionOk="0">
                  <a:moveTo>
                    <a:pt x="5120" y="4517"/>
                  </a:moveTo>
                  <a:cubicBezTo>
                    <a:pt x="5623" y="4517"/>
                    <a:pt x="5873" y="5122"/>
                    <a:pt x="5517" y="5481"/>
                  </a:cubicBezTo>
                  <a:cubicBezTo>
                    <a:pt x="5403" y="5595"/>
                    <a:pt x="5262" y="5647"/>
                    <a:pt x="5123" y="5647"/>
                  </a:cubicBezTo>
                  <a:cubicBezTo>
                    <a:pt x="4833" y="5647"/>
                    <a:pt x="4554" y="5421"/>
                    <a:pt x="4554" y="5080"/>
                  </a:cubicBezTo>
                  <a:cubicBezTo>
                    <a:pt x="4554" y="4767"/>
                    <a:pt x="4807" y="4517"/>
                    <a:pt x="5120" y="4517"/>
                  </a:cubicBezTo>
                  <a:close/>
                  <a:moveTo>
                    <a:pt x="3991" y="0"/>
                  </a:moveTo>
                  <a:cubicBezTo>
                    <a:pt x="3677" y="0"/>
                    <a:pt x="3425" y="250"/>
                    <a:pt x="3425" y="563"/>
                  </a:cubicBezTo>
                  <a:lnTo>
                    <a:pt x="3425" y="2572"/>
                  </a:lnTo>
                  <a:cubicBezTo>
                    <a:pt x="2455" y="3367"/>
                    <a:pt x="1750" y="4439"/>
                    <a:pt x="1401" y="5646"/>
                  </a:cubicBezTo>
                  <a:lnTo>
                    <a:pt x="564" y="5646"/>
                  </a:lnTo>
                  <a:cubicBezTo>
                    <a:pt x="251" y="5646"/>
                    <a:pt x="1" y="5896"/>
                    <a:pt x="1" y="6209"/>
                  </a:cubicBezTo>
                  <a:lnTo>
                    <a:pt x="1" y="9597"/>
                  </a:lnTo>
                  <a:cubicBezTo>
                    <a:pt x="1" y="9910"/>
                    <a:pt x="251" y="10163"/>
                    <a:pt x="564" y="10163"/>
                  </a:cubicBezTo>
                  <a:lnTo>
                    <a:pt x="1850" y="10163"/>
                  </a:lnTo>
                  <a:cubicBezTo>
                    <a:pt x="2446" y="11322"/>
                    <a:pt x="3391" y="12265"/>
                    <a:pt x="4554" y="12858"/>
                  </a:cubicBezTo>
                  <a:lnTo>
                    <a:pt x="4554" y="14153"/>
                  </a:lnTo>
                  <a:cubicBezTo>
                    <a:pt x="4554" y="14463"/>
                    <a:pt x="4807" y="14716"/>
                    <a:pt x="5120" y="14716"/>
                  </a:cubicBezTo>
                  <a:lnTo>
                    <a:pt x="7378" y="14716"/>
                  </a:lnTo>
                  <a:cubicBezTo>
                    <a:pt x="7688" y="14716"/>
                    <a:pt x="7941" y="14463"/>
                    <a:pt x="7941" y="14153"/>
                  </a:cubicBezTo>
                  <a:lnTo>
                    <a:pt x="7941" y="13551"/>
                  </a:lnTo>
                  <a:lnTo>
                    <a:pt x="11329" y="13551"/>
                  </a:lnTo>
                  <a:lnTo>
                    <a:pt x="11329" y="14153"/>
                  </a:lnTo>
                  <a:cubicBezTo>
                    <a:pt x="11329" y="14463"/>
                    <a:pt x="11582" y="14716"/>
                    <a:pt x="11895" y="14716"/>
                  </a:cubicBezTo>
                  <a:lnTo>
                    <a:pt x="14154" y="14716"/>
                  </a:lnTo>
                  <a:cubicBezTo>
                    <a:pt x="14464" y="14716"/>
                    <a:pt x="14717" y="14463"/>
                    <a:pt x="14717" y="14153"/>
                  </a:cubicBezTo>
                  <a:lnTo>
                    <a:pt x="14717" y="12864"/>
                  </a:lnTo>
                  <a:cubicBezTo>
                    <a:pt x="16647" y="11880"/>
                    <a:pt x="17945" y="9958"/>
                    <a:pt x="18107" y="7808"/>
                  </a:cubicBezTo>
                  <a:cubicBezTo>
                    <a:pt x="18800" y="7582"/>
                    <a:pt x="19270" y="6938"/>
                    <a:pt x="19273" y="6209"/>
                  </a:cubicBezTo>
                  <a:lnTo>
                    <a:pt x="19273" y="5080"/>
                  </a:lnTo>
                  <a:cubicBezTo>
                    <a:pt x="19273" y="4767"/>
                    <a:pt x="19020" y="4517"/>
                    <a:pt x="18707" y="4517"/>
                  </a:cubicBezTo>
                  <a:cubicBezTo>
                    <a:pt x="18393" y="4517"/>
                    <a:pt x="18144" y="4767"/>
                    <a:pt x="18144" y="5080"/>
                  </a:cubicBezTo>
                  <a:lnTo>
                    <a:pt x="18144" y="6209"/>
                  </a:lnTo>
                  <a:cubicBezTo>
                    <a:pt x="18141" y="6300"/>
                    <a:pt x="18116" y="6387"/>
                    <a:pt x="18074" y="6465"/>
                  </a:cubicBezTo>
                  <a:cubicBezTo>
                    <a:pt x="17647" y="3454"/>
                    <a:pt x="15021" y="1129"/>
                    <a:pt x="11895" y="1129"/>
                  </a:cubicBezTo>
                  <a:lnTo>
                    <a:pt x="7378" y="1129"/>
                  </a:lnTo>
                  <a:cubicBezTo>
                    <a:pt x="7020" y="1129"/>
                    <a:pt x="6665" y="1166"/>
                    <a:pt x="6315" y="1232"/>
                  </a:cubicBezTo>
                  <a:cubicBezTo>
                    <a:pt x="5788" y="464"/>
                    <a:pt x="4921" y="3"/>
                    <a:pt x="39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863" name="Google Shape;6863;p82"/>
          <p:cNvSpPr/>
          <p:nvPr/>
        </p:nvSpPr>
        <p:spPr>
          <a:xfrm>
            <a:off x="5873522" y="2287094"/>
            <a:ext cx="352508" cy="339253"/>
          </a:xfrm>
          <a:custGeom>
            <a:avLst/>
            <a:gdLst/>
            <a:ahLst/>
            <a:cxnLst/>
            <a:rect l="l" t="t" r="r" b="b"/>
            <a:pathLst>
              <a:path w="20026" h="19273" extrusionOk="0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6864" name="Google Shape;6864;p82"/>
          <p:cNvGrpSpPr/>
          <p:nvPr/>
        </p:nvGrpSpPr>
        <p:grpSpPr>
          <a:xfrm>
            <a:off x="6297328" y="2303161"/>
            <a:ext cx="333585" cy="307287"/>
            <a:chOff x="2682350" y="2643425"/>
            <a:chExt cx="473775" cy="436425"/>
          </a:xfrm>
        </p:grpSpPr>
        <p:sp>
          <p:nvSpPr>
            <p:cNvPr id="6865" name="Google Shape;6865;p82"/>
            <p:cNvSpPr/>
            <p:nvPr/>
          </p:nvSpPr>
          <p:spPr>
            <a:xfrm>
              <a:off x="2682350" y="2725775"/>
              <a:ext cx="70175" cy="73425"/>
            </a:xfrm>
            <a:custGeom>
              <a:avLst/>
              <a:gdLst/>
              <a:ahLst/>
              <a:cxnLst/>
              <a:rect l="l" t="t" r="r" b="b"/>
              <a:pathLst>
                <a:path w="2807" h="2937" extrusionOk="0">
                  <a:moveTo>
                    <a:pt x="1130" y="1"/>
                  </a:moveTo>
                  <a:cubicBezTo>
                    <a:pt x="506" y="1"/>
                    <a:pt x="1" y="504"/>
                    <a:pt x="1" y="1130"/>
                  </a:cubicBezTo>
                  <a:lnTo>
                    <a:pt x="1" y="2937"/>
                  </a:lnTo>
                  <a:lnTo>
                    <a:pt x="1991" y="2937"/>
                  </a:lnTo>
                  <a:cubicBezTo>
                    <a:pt x="2443" y="2937"/>
                    <a:pt x="2807" y="2572"/>
                    <a:pt x="2807" y="2124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66" name="Google Shape;6866;p82"/>
            <p:cNvSpPr/>
            <p:nvPr/>
          </p:nvSpPr>
          <p:spPr>
            <a:xfrm>
              <a:off x="2682350" y="3006350"/>
              <a:ext cx="70175" cy="73500"/>
            </a:xfrm>
            <a:custGeom>
              <a:avLst/>
              <a:gdLst/>
              <a:ahLst/>
              <a:cxnLst/>
              <a:rect l="l" t="t" r="r" b="b"/>
              <a:pathLst>
                <a:path w="2807" h="2940" extrusionOk="0">
                  <a:moveTo>
                    <a:pt x="1" y="1"/>
                  </a:moveTo>
                  <a:lnTo>
                    <a:pt x="1" y="1811"/>
                  </a:lnTo>
                  <a:cubicBezTo>
                    <a:pt x="1" y="2434"/>
                    <a:pt x="506" y="2940"/>
                    <a:pt x="1130" y="2940"/>
                  </a:cubicBezTo>
                  <a:lnTo>
                    <a:pt x="2807" y="2940"/>
                  </a:lnTo>
                  <a:lnTo>
                    <a:pt x="2807" y="817"/>
                  </a:lnTo>
                  <a:cubicBezTo>
                    <a:pt x="2807" y="365"/>
                    <a:pt x="2443" y="4"/>
                    <a:pt x="19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67" name="Google Shape;6867;p82"/>
            <p:cNvSpPr/>
            <p:nvPr/>
          </p:nvSpPr>
          <p:spPr>
            <a:xfrm>
              <a:off x="3085925" y="272570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1" y="1"/>
                  </a:moveTo>
                  <a:lnTo>
                    <a:pt x="1" y="2127"/>
                  </a:lnTo>
                  <a:cubicBezTo>
                    <a:pt x="1" y="2575"/>
                    <a:pt x="365" y="2940"/>
                    <a:pt x="817" y="2940"/>
                  </a:cubicBezTo>
                  <a:lnTo>
                    <a:pt x="2807" y="2940"/>
                  </a:lnTo>
                  <a:lnTo>
                    <a:pt x="2807" y="1130"/>
                  </a:lnTo>
                  <a:cubicBezTo>
                    <a:pt x="2807" y="507"/>
                    <a:pt x="2301" y="1"/>
                    <a:pt x="16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68" name="Google Shape;6868;p82"/>
            <p:cNvSpPr/>
            <p:nvPr/>
          </p:nvSpPr>
          <p:spPr>
            <a:xfrm>
              <a:off x="2825150" y="2843075"/>
              <a:ext cx="180700" cy="107375"/>
            </a:xfrm>
            <a:custGeom>
              <a:avLst/>
              <a:gdLst/>
              <a:ahLst/>
              <a:cxnLst/>
              <a:rect l="l" t="t" r="r" b="b"/>
              <a:pathLst>
                <a:path w="7228" h="4295" extrusionOk="0">
                  <a:moveTo>
                    <a:pt x="5024" y="714"/>
                  </a:moveTo>
                  <a:cubicBezTo>
                    <a:pt x="5337" y="714"/>
                    <a:pt x="5590" y="967"/>
                    <a:pt x="5590" y="1277"/>
                  </a:cubicBezTo>
                  <a:cubicBezTo>
                    <a:pt x="5590" y="1590"/>
                    <a:pt x="5337" y="1843"/>
                    <a:pt x="5024" y="1843"/>
                  </a:cubicBezTo>
                  <a:lnTo>
                    <a:pt x="2503" y="1843"/>
                  </a:lnTo>
                  <a:cubicBezTo>
                    <a:pt x="2190" y="1843"/>
                    <a:pt x="1937" y="1590"/>
                    <a:pt x="1937" y="1277"/>
                  </a:cubicBezTo>
                  <a:cubicBezTo>
                    <a:pt x="1937" y="967"/>
                    <a:pt x="2190" y="714"/>
                    <a:pt x="2503" y="714"/>
                  </a:cubicBezTo>
                  <a:close/>
                  <a:moveTo>
                    <a:pt x="6078" y="2452"/>
                  </a:moveTo>
                  <a:cubicBezTo>
                    <a:pt x="6391" y="2452"/>
                    <a:pt x="6644" y="2704"/>
                    <a:pt x="6644" y="3018"/>
                  </a:cubicBezTo>
                  <a:cubicBezTo>
                    <a:pt x="6644" y="3328"/>
                    <a:pt x="6391" y="3581"/>
                    <a:pt x="6078" y="3581"/>
                  </a:cubicBezTo>
                  <a:lnTo>
                    <a:pt x="1449" y="3581"/>
                  </a:lnTo>
                  <a:cubicBezTo>
                    <a:pt x="1136" y="3581"/>
                    <a:pt x="883" y="3328"/>
                    <a:pt x="883" y="3018"/>
                  </a:cubicBezTo>
                  <a:cubicBezTo>
                    <a:pt x="883" y="2704"/>
                    <a:pt x="1136" y="2452"/>
                    <a:pt x="1449" y="2452"/>
                  </a:cubicBezTo>
                  <a:close/>
                  <a:moveTo>
                    <a:pt x="1" y="0"/>
                  </a:moveTo>
                  <a:lnTo>
                    <a:pt x="1" y="4294"/>
                  </a:lnTo>
                  <a:lnTo>
                    <a:pt x="7228" y="4294"/>
                  </a:lnTo>
                  <a:lnTo>
                    <a:pt x="72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69" name="Google Shape;6869;p82"/>
            <p:cNvSpPr/>
            <p:nvPr/>
          </p:nvSpPr>
          <p:spPr>
            <a:xfrm>
              <a:off x="2682350" y="2725700"/>
              <a:ext cx="473775" cy="354150"/>
            </a:xfrm>
            <a:custGeom>
              <a:avLst/>
              <a:gdLst/>
              <a:ahLst/>
              <a:cxnLst/>
              <a:rect l="l" t="t" r="r" b="b"/>
              <a:pathLst>
                <a:path w="18951" h="14166" extrusionOk="0">
                  <a:moveTo>
                    <a:pt x="13503" y="3566"/>
                  </a:moveTo>
                  <a:cubicBezTo>
                    <a:pt x="13816" y="3566"/>
                    <a:pt x="14069" y="3819"/>
                    <a:pt x="14069" y="4129"/>
                  </a:cubicBezTo>
                  <a:lnTo>
                    <a:pt x="14069" y="9556"/>
                  </a:lnTo>
                  <a:cubicBezTo>
                    <a:pt x="14069" y="9866"/>
                    <a:pt x="13816" y="10119"/>
                    <a:pt x="13503" y="10119"/>
                  </a:cubicBezTo>
                  <a:lnTo>
                    <a:pt x="5147" y="10119"/>
                  </a:lnTo>
                  <a:cubicBezTo>
                    <a:pt x="4834" y="10119"/>
                    <a:pt x="4584" y="9866"/>
                    <a:pt x="4584" y="9556"/>
                  </a:cubicBezTo>
                  <a:lnTo>
                    <a:pt x="4584" y="4129"/>
                  </a:lnTo>
                  <a:cubicBezTo>
                    <a:pt x="4584" y="3819"/>
                    <a:pt x="4834" y="3566"/>
                    <a:pt x="5147" y="3566"/>
                  </a:cubicBezTo>
                  <a:close/>
                  <a:moveTo>
                    <a:pt x="3936" y="1"/>
                  </a:moveTo>
                  <a:lnTo>
                    <a:pt x="3936" y="2127"/>
                  </a:lnTo>
                  <a:cubicBezTo>
                    <a:pt x="3933" y="3199"/>
                    <a:pt x="3066" y="4069"/>
                    <a:pt x="1991" y="4069"/>
                  </a:cubicBezTo>
                  <a:lnTo>
                    <a:pt x="1" y="4069"/>
                  </a:lnTo>
                  <a:lnTo>
                    <a:pt x="1" y="10098"/>
                  </a:lnTo>
                  <a:lnTo>
                    <a:pt x="1991" y="10098"/>
                  </a:lnTo>
                  <a:cubicBezTo>
                    <a:pt x="3066" y="10101"/>
                    <a:pt x="3933" y="10968"/>
                    <a:pt x="3936" y="12043"/>
                  </a:cubicBezTo>
                  <a:lnTo>
                    <a:pt x="3936" y="14166"/>
                  </a:lnTo>
                  <a:lnTo>
                    <a:pt x="15015" y="14166"/>
                  </a:lnTo>
                  <a:lnTo>
                    <a:pt x="15015" y="12043"/>
                  </a:lnTo>
                  <a:cubicBezTo>
                    <a:pt x="15018" y="10968"/>
                    <a:pt x="15885" y="10101"/>
                    <a:pt x="16960" y="10098"/>
                  </a:cubicBezTo>
                  <a:lnTo>
                    <a:pt x="18950" y="10098"/>
                  </a:lnTo>
                  <a:lnTo>
                    <a:pt x="18950" y="4069"/>
                  </a:lnTo>
                  <a:lnTo>
                    <a:pt x="16960" y="4069"/>
                  </a:lnTo>
                  <a:cubicBezTo>
                    <a:pt x="15885" y="4069"/>
                    <a:pt x="15018" y="3199"/>
                    <a:pt x="15015" y="2127"/>
                  </a:cubicBezTo>
                  <a:lnTo>
                    <a:pt x="150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70" name="Google Shape;6870;p82"/>
            <p:cNvSpPr/>
            <p:nvPr/>
          </p:nvSpPr>
          <p:spPr>
            <a:xfrm>
              <a:off x="3085925" y="300635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817" y="1"/>
                  </a:moveTo>
                  <a:cubicBezTo>
                    <a:pt x="365" y="4"/>
                    <a:pt x="1" y="365"/>
                    <a:pt x="1" y="817"/>
                  </a:cubicBezTo>
                  <a:lnTo>
                    <a:pt x="1" y="2940"/>
                  </a:lnTo>
                  <a:lnTo>
                    <a:pt x="1678" y="2940"/>
                  </a:lnTo>
                  <a:cubicBezTo>
                    <a:pt x="2301" y="2940"/>
                    <a:pt x="2807" y="2434"/>
                    <a:pt x="2807" y="1811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71" name="Google Shape;6871;p82"/>
            <p:cNvSpPr/>
            <p:nvPr/>
          </p:nvSpPr>
          <p:spPr>
            <a:xfrm>
              <a:off x="2825450" y="2643425"/>
              <a:ext cx="187550" cy="54075"/>
            </a:xfrm>
            <a:custGeom>
              <a:avLst/>
              <a:gdLst/>
              <a:ahLst/>
              <a:cxnLst/>
              <a:rect l="l" t="t" r="r" b="b"/>
              <a:pathLst>
                <a:path w="7502" h="2163" extrusionOk="0">
                  <a:moveTo>
                    <a:pt x="1862" y="1"/>
                  </a:moveTo>
                  <a:cubicBezTo>
                    <a:pt x="835" y="4"/>
                    <a:pt x="1" y="835"/>
                    <a:pt x="1" y="1861"/>
                  </a:cubicBezTo>
                  <a:lnTo>
                    <a:pt x="1" y="2163"/>
                  </a:lnTo>
                  <a:lnTo>
                    <a:pt x="1130" y="2163"/>
                  </a:lnTo>
                  <a:lnTo>
                    <a:pt x="1130" y="1861"/>
                  </a:lnTo>
                  <a:cubicBezTo>
                    <a:pt x="1130" y="1458"/>
                    <a:pt x="1458" y="1133"/>
                    <a:pt x="1862" y="1130"/>
                  </a:cubicBezTo>
                  <a:lnTo>
                    <a:pt x="5641" y="1130"/>
                  </a:lnTo>
                  <a:cubicBezTo>
                    <a:pt x="6044" y="1133"/>
                    <a:pt x="6373" y="1458"/>
                    <a:pt x="6373" y="1861"/>
                  </a:cubicBezTo>
                  <a:lnTo>
                    <a:pt x="6373" y="2163"/>
                  </a:lnTo>
                  <a:lnTo>
                    <a:pt x="7502" y="2163"/>
                  </a:lnTo>
                  <a:lnTo>
                    <a:pt x="7502" y="1861"/>
                  </a:lnTo>
                  <a:cubicBezTo>
                    <a:pt x="7502" y="835"/>
                    <a:pt x="6668" y="4"/>
                    <a:pt x="5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72" name="Google Shape;6872;p82"/>
          <p:cNvGrpSpPr/>
          <p:nvPr/>
        </p:nvGrpSpPr>
        <p:grpSpPr>
          <a:xfrm>
            <a:off x="6762818" y="2287178"/>
            <a:ext cx="238531" cy="339253"/>
            <a:chOff x="3342725" y="2620775"/>
            <a:chExt cx="338775" cy="481825"/>
          </a:xfrm>
        </p:grpSpPr>
        <p:sp>
          <p:nvSpPr>
            <p:cNvPr id="6873" name="Google Shape;6873;p82"/>
            <p:cNvSpPr/>
            <p:nvPr/>
          </p:nvSpPr>
          <p:spPr>
            <a:xfrm>
              <a:off x="3342725" y="2620775"/>
              <a:ext cx="338775" cy="56475"/>
            </a:xfrm>
            <a:custGeom>
              <a:avLst/>
              <a:gdLst/>
              <a:ahLst/>
              <a:cxnLst/>
              <a:rect l="l" t="t" r="r" b="b"/>
              <a:pathLst>
                <a:path w="13551" h="2259" extrusionOk="0">
                  <a:moveTo>
                    <a:pt x="1693" y="0"/>
                  </a:moveTo>
                  <a:cubicBezTo>
                    <a:pt x="756" y="0"/>
                    <a:pt x="0" y="759"/>
                    <a:pt x="0" y="1695"/>
                  </a:cubicBezTo>
                  <a:lnTo>
                    <a:pt x="0" y="2259"/>
                  </a:lnTo>
                  <a:lnTo>
                    <a:pt x="13551" y="2259"/>
                  </a:lnTo>
                  <a:lnTo>
                    <a:pt x="13551" y="1695"/>
                  </a:lnTo>
                  <a:cubicBezTo>
                    <a:pt x="13548" y="759"/>
                    <a:pt x="12792" y="0"/>
                    <a:pt x="11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74" name="Google Shape;6874;p82"/>
            <p:cNvSpPr/>
            <p:nvPr/>
          </p:nvSpPr>
          <p:spPr>
            <a:xfrm>
              <a:off x="3342725" y="2705450"/>
              <a:ext cx="338775" cy="284225"/>
            </a:xfrm>
            <a:custGeom>
              <a:avLst/>
              <a:gdLst/>
              <a:ahLst/>
              <a:cxnLst/>
              <a:rect l="l" t="t" r="r" b="b"/>
              <a:pathLst>
                <a:path w="13551" h="11369" extrusionOk="0">
                  <a:moveTo>
                    <a:pt x="0" y="1"/>
                  </a:moveTo>
                  <a:lnTo>
                    <a:pt x="0" y="11368"/>
                  </a:lnTo>
                  <a:lnTo>
                    <a:pt x="13551" y="11368"/>
                  </a:lnTo>
                  <a:lnTo>
                    <a:pt x="135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75" name="Google Shape;6875;p82"/>
            <p:cNvSpPr/>
            <p:nvPr/>
          </p:nvSpPr>
          <p:spPr>
            <a:xfrm>
              <a:off x="3342725" y="3017875"/>
              <a:ext cx="338775" cy="84725"/>
            </a:xfrm>
            <a:custGeom>
              <a:avLst/>
              <a:gdLst/>
              <a:ahLst/>
              <a:cxnLst/>
              <a:rect l="l" t="t" r="r" b="b"/>
              <a:pathLst>
                <a:path w="13551" h="3389" extrusionOk="0">
                  <a:moveTo>
                    <a:pt x="8224" y="1205"/>
                  </a:moveTo>
                  <a:cubicBezTo>
                    <a:pt x="8534" y="1205"/>
                    <a:pt x="8787" y="1458"/>
                    <a:pt x="8787" y="1771"/>
                  </a:cubicBezTo>
                  <a:cubicBezTo>
                    <a:pt x="8787" y="2081"/>
                    <a:pt x="8534" y="2334"/>
                    <a:pt x="8224" y="2334"/>
                  </a:cubicBezTo>
                  <a:lnTo>
                    <a:pt x="5324" y="2334"/>
                  </a:lnTo>
                  <a:cubicBezTo>
                    <a:pt x="5014" y="2334"/>
                    <a:pt x="4761" y="2081"/>
                    <a:pt x="4761" y="1771"/>
                  </a:cubicBezTo>
                  <a:cubicBezTo>
                    <a:pt x="4761" y="1458"/>
                    <a:pt x="5014" y="1205"/>
                    <a:pt x="5324" y="1205"/>
                  </a:cubicBezTo>
                  <a:close/>
                  <a:moveTo>
                    <a:pt x="0" y="0"/>
                  </a:moveTo>
                  <a:lnTo>
                    <a:pt x="0" y="1696"/>
                  </a:lnTo>
                  <a:cubicBezTo>
                    <a:pt x="0" y="2629"/>
                    <a:pt x="756" y="3388"/>
                    <a:pt x="1693" y="3388"/>
                  </a:cubicBezTo>
                  <a:lnTo>
                    <a:pt x="11855" y="3388"/>
                  </a:lnTo>
                  <a:cubicBezTo>
                    <a:pt x="12792" y="3388"/>
                    <a:pt x="13548" y="2629"/>
                    <a:pt x="13551" y="1696"/>
                  </a:cubicBezTo>
                  <a:lnTo>
                    <a:pt x="135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76" name="Google Shape;6876;p82"/>
          <p:cNvGrpSpPr/>
          <p:nvPr/>
        </p:nvGrpSpPr>
        <p:grpSpPr>
          <a:xfrm>
            <a:off x="7156568" y="2287178"/>
            <a:ext cx="278296" cy="339253"/>
            <a:chOff x="3907325" y="2620775"/>
            <a:chExt cx="395250" cy="481825"/>
          </a:xfrm>
        </p:grpSpPr>
        <p:sp>
          <p:nvSpPr>
            <p:cNvPr id="6877" name="Google Shape;6877;p82"/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78" name="Google Shape;6878;p82"/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79" name="Google Shape;6879;p82"/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80" name="Google Shape;6880;p82"/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81" name="Google Shape;6881;p82"/>
          <p:cNvGrpSpPr/>
          <p:nvPr/>
        </p:nvGrpSpPr>
        <p:grpSpPr>
          <a:xfrm>
            <a:off x="7549755" y="2297783"/>
            <a:ext cx="339253" cy="318042"/>
            <a:chOff x="4456875" y="2635825"/>
            <a:chExt cx="481825" cy="451700"/>
          </a:xfrm>
        </p:grpSpPr>
        <p:sp>
          <p:nvSpPr>
            <p:cNvPr id="6882" name="Google Shape;6882;p82"/>
            <p:cNvSpPr/>
            <p:nvPr/>
          </p:nvSpPr>
          <p:spPr>
            <a:xfrm>
              <a:off x="4542475" y="3031050"/>
              <a:ext cx="189725" cy="56475"/>
            </a:xfrm>
            <a:custGeom>
              <a:avLst/>
              <a:gdLst/>
              <a:ahLst/>
              <a:cxnLst/>
              <a:rect l="l" t="t" r="r" b="b"/>
              <a:pathLst>
                <a:path w="7589" h="2259" extrusionOk="0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83" name="Google Shape;6883;p82"/>
            <p:cNvSpPr/>
            <p:nvPr/>
          </p:nvSpPr>
          <p:spPr>
            <a:xfrm>
              <a:off x="4456875" y="2946350"/>
              <a:ext cx="256125" cy="56500"/>
            </a:xfrm>
            <a:custGeom>
              <a:avLst/>
              <a:gdLst/>
              <a:ahLst/>
              <a:cxnLst/>
              <a:rect l="l" t="t" r="r" b="b"/>
              <a:pathLst>
                <a:path w="10245" h="2260" extrusionOk="0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84" name="Google Shape;6884;p82"/>
            <p:cNvSpPr/>
            <p:nvPr/>
          </p:nvSpPr>
          <p:spPr>
            <a:xfrm>
              <a:off x="4741225" y="2861675"/>
              <a:ext cx="169400" cy="141175"/>
            </a:xfrm>
            <a:custGeom>
              <a:avLst/>
              <a:gdLst/>
              <a:ahLst/>
              <a:cxnLst/>
              <a:rect l="l" t="t" r="r" b="b"/>
              <a:pathLst>
                <a:path w="6776" h="5647" extrusionOk="0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85" name="Google Shape;6885;p82"/>
            <p:cNvSpPr/>
            <p:nvPr/>
          </p:nvSpPr>
          <p:spPr>
            <a:xfrm>
              <a:off x="4741225" y="3031050"/>
              <a:ext cx="169400" cy="42400"/>
            </a:xfrm>
            <a:custGeom>
              <a:avLst/>
              <a:gdLst/>
              <a:ahLst/>
              <a:cxnLst/>
              <a:rect l="l" t="t" r="r" b="b"/>
              <a:pathLst>
                <a:path w="6776" h="1696" extrusionOk="0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86" name="Google Shape;6886;p82"/>
            <p:cNvSpPr/>
            <p:nvPr/>
          </p:nvSpPr>
          <p:spPr>
            <a:xfrm>
              <a:off x="445687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87" name="Google Shape;6887;p82"/>
            <p:cNvSpPr/>
            <p:nvPr/>
          </p:nvSpPr>
          <p:spPr>
            <a:xfrm>
              <a:off x="4741225" y="2791125"/>
              <a:ext cx="169400" cy="42325"/>
            </a:xfrm>
            <a:custGeom>
              <a:avLst/>
              <a:gdLst/>
              <a:ahLst/>
              <a:cxnLst/>
              <a:rect l="l" t="t" r="r" b="b"/>
              <a:pathLst>
                <a:path w="6776" h="1693" extrusionOk="0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88" name="Google Shape;6888;p82"/>
          <p:cNvGrpSpPr/>
          <p:nvPr/>
        </p:nvGrpSpPr>
        <p:grpSpPr>
          <a:xfrm>
            <a:off x="7974679" y="2297783"/>
            <a:ext cx="339253" cy="318042"/>
            <a:chOff x="5049725" y="2635825"/>
            <a:chExt cx="481825" cy="451700"/>
          </a:xfrm>
        </p:grpSpPr>
        <p:sp>
          <p:nvSpPr>
            <p:cNvPr id="6889" name="Google Shape;6889;p82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90" name="Google Shape;6890;p82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91" name="Google Shape;6891;p82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892" name="Google Shape;6892;p82"/>
          <p:cNvGrpSpPr/>
          <p:nvPr/>
        </p:nvGrpSpPr>
        <p:grpSpPr>
          <a:xfrm>
            <a:off x="2375386" y="3952243"/>
            <a:ext cx="338566" cy="338373"/>
            <a:chOff x="5643000" y="2621375"/>
            <a:chExt cx="480850" cy="480575"/>
          </a:xfrm>
        </p:grpSpPr>
        <p:sp>
          <p:nvSpPr>
            <p:cNvPr id="6893" name="Google Shape;6893;p82"/>
            <p:cNvSpPr/>
            <p:nvPr/>
          </p:nvSpPr>
          <p:spPr>
            <a:xfrm>
              <a:off x="5837150" y="2812950"/>
              <a:ext cx="92625" cy="88125"/>
            </a:xfrm>
            <a:custGeom>
              <a:avLst/>
              <a:gdLst/>
              <a:ahLst/>
              <a:cxnLst/>
              <a:rect l="l" t="t" r="r" b="b"/>
              <a:pathLst>
                <a:path w="3705" h="3525" extrusionOk="0">
                  <a:moveTo>
                    <a:pt x="1853" y="1"/>
                  </a:moveTo>
                  <a:lnTo>
                    <a:pt x="1" y="1347"/>
                  </a:lnTo>
                  <a:lnTo>
                    <a:pt x="706" y="3524"/>
                  </a:lnTo>
                  <a:lnTo>
                    <a:pt x="2997" y="3524"/>
                  </a:lnTo>
                  <a:lnTo>
                    <a:pt x="3705" y="1347"/>
                  </a:lnTo>
                  <a:lnTo>
                    <a:pt x="18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94" name="Google Shape;6894;p82"/>
            <p:cNvSpPr/>
            <p:nvPr/>
          </p:nvSpPr>
          <p:spPr>
            <a:xfrm>
              <a:off x="5643000" y="2631975"/>
              <a:ext cx="480850" cy="469975"/>
            </a:xfrm>
            <a:custGeom>
              <a:avLst/>
              <a:gdLst/>
              <a:ahLst/>
              <a:cxnLst/>
              <a:rect l="l" t="t" r="r" b="b"/>
              <a:pathLst>
                <a:path w="19234" h="18799" extrusionOk="0">
                  <a:moveTo>
                    <a:pt x="9617" y="5978"/>
                  </a:moveTo>
                  <a:cubicBezTo>
                    <a:pt x="9734" y="5978"/>
                    <a:pt x="9851" y="6014"/>
                    <a:pt x="9950" y="6087"/>
                  </a:cubicBezTo>
                  <a:lnTo>
                    <a:pt x="12464" y="7914"/>
                  </a:lnTo>
                  <a:cubicBezTo>
                    <a:pt x="12663" y="8059"/>
                    <a:pt x="12745" y="8312"/>
                    <a:pt x="12669" y="8547"/>
                  </a:cubicBezTo>
                  <a:lnTo>
                    <a:pt x="11709" y="11504"/>
                  </a:lnTo>
                  <a:cubicBezTo>
                    <a:pt x="11633" y="11736"/>
                    <a:pt x="11417" y="11892"/>
                    <a:pt x="11173" y="11892"/>
                  </a:cubicBezTo>
                  <a:lnTo>
                    <a:pt x="8062" y="11892"/>
                  </a:lnTo>
                  <a:cubicBezTo>
                    <a:pt x="7818" y="11892"/>
                    <a:pt x="7601" y="11736"/>
                    <a:pt x="7526" y="11504"/>
                  </a:cubicBezTo>
                  <a:lnTo>
                    <a:pt x="6565" y="8547"/>
                  </a:lnTo>
                  <a:cubicBezTo>
                    <a:pt x="6490" y="8312"/>
                    <a:pt x="6571" y="8059"/>
                    <a:pt x="6770" y="7914"/>
                  </a:cubicBezTo>
                  <a:lnTo>
                    <a:pt x="9285" y="6087"/>
                  </a:lnTo>
                  <a:cubicBezTo>
                    <a:pt x="9384" y="6014"/>
                    <a:pt x="9501" y="5978"/>
                    <a:pt x="9617" y="5978"/>
                  </a:cubicBezTo>
                  <a:close/>
                  <a:moveTo>
                    <a:pt x="6785" y="1"/>
                  </a:moveTo>
                  <a:lnTo>
                    <a:pt x="6785" y="1"/>
                  </a:lnTo>
                  <a:cubicBezTo>
                    <a:pt x="5289" y="462"/>
                    <a:pt x="3928" y="1284"/>
                    <a:pt x="2822" y="2395"/>
                  </a:cubicBezTo>
                  <a:cubicBezTo>
                    <a:pt x="2431" y="2783"/>
                    <a:pt x="2076" y="3208"/>
                    <a:pt x="1756" y="3656"/>
                  </a:cubicBezTo>
                  <a:lnTo>
                    <a:pt x="3072" y="3834"/>
                  </a:lnTo>
                  <a:cubicBezTo>
                    <a:pt x="3289" y="3864"/>
                    <a:pt x="3467" y="4015"/>
                    <a:pt x="3533" y="4220"/>
                  </a:cubicBezTo>
                  <a:lnTo>
                    <a:pt x="4497" y="7177"/>
                  </a:lnTo>
                  <a:cubicBezTo>
                    <a:pt x="4572" y="7408"/>
                    <a:pt x="4488" y="7664"/>
                    <a:pt x="4289" y="7809"/>
                  </a:cubicBezTo>
                  <a:lnTo>
                    <a:pt x="1775" y="9637"/>
                  </a:lnTo>
                  <a:cubicBezTo>
                    <a:pt x="1677" y="9708"/>
                    <a:pt x="1560" y="9743"/>
                    <a:pt x="1444" y="9743"/>
                  </a:cubicBezTo>
                  <a:cubicBezTo>
                    <a:pt x="1351" y="9743"/>
                    <a:pt x="1259" y="9721"/>
                    <a:pt x="1175" y="9676"/>
                  </a:cubicBezTo>
                  <a:lnTo>
                    <a:pt x="7" y="9047"/>
                  </a:lnTo>
                  <a:cubicBezTo>
                    <a:pt x="7" y="9092"/>
                    <a:pt x="7" y="9140"/>
                    <a:pt x="7" y="9188"/>
                  </a:cubicBezTo>
                  <a:cubicBezTo>
                    <a:pt x="1" y="11269"/>
                    <a:pt x="675" y="13292"/>
                    <a:pt x="1925" y="14955"/>
                  </a:cubicBezTo>
                  <a:lnTo>
                    <a:pt x="2500" y="13756"/>
                  </a:lnTo>
                  <a:cubicBezTo>
                    <a:pt x="2594" y="13560"/>
                    <a:pt x="2792" y="13437"/>
                    <a:pt x="3009" y="13437"/>
                  </a:cubicBezTo>
                  <a:lnTo>
                    <a:pt x="6120" y="13437"/>
                  </a:lnTo>
                  <a:cubicBezTo>
                    <a:pt x="6364" y="13437"/>
                    <a:pt x="6580" y="13594"/>
                    <a:pt x="6656" y="13828"/>
                  </a:cubicBezTo>
                  <a:lnTo>
                    <a:pt x="7616" y="16786"/>
                  </a:lnTo>
                  <a:cubicBezTo>
                    <a:pt x="7683" y="16990"/>
                    <a:pt x="7625" y="17216"/>
                    <a:pt x="7469" y="17367"/>
                  </a:cubicBezTo>
                  <a:lnTo>
                    <a:pt x="6508" y="18288"/>
                  </a:lnTo>
                  <a:cubicBezTo>
                    <a:pt x="7515" y="18628"/>
                    <a:pt x="8566" y="18799"/>
                    <a:pt x="9616" y="18799"/>
                  </a:cubicBezTo>
                  <a:cubicBezTo>
                    <a:pt x="10667" y="18799"/>
                    <a:pt x="11718" y="18628"/>
                    <a:pt x="12726" y="18288"/>
                  </a:cubicBezTo>
                  <a:lnTo>
                    <a:pt x="11763" y="17367"/>
                  </a:lnTo>
                  <a:cubicBezTo>
                    <a:pt x="11606" y="17216"/>
                    <a:pt x="11549" y="16990"/>
                    <a:pt x="11615" y="16786"/>
                  </a:cubicBezTo>
                  <a:lnTo>
                    <a:pt x="12576" y="13828"/>
                  </a:lnTo>
                  <a:cubicBezTo>
                    <a:pt x="12651" y="13594"/>
                    <a:pt x="12868" y="13437"/>
                    <a:pt x="13115" y="13437"/>
                  </a:cubicBezTo>
                  <a:lnTo>
                    <a:pt x="16223" y="13437"/>
                  </a:lnTo>
                  <a:cubicBezTo>
                    <a:pt x="16439" y="13437"/>
                    <a:pt x="16638" y="13560"/>
                    <a:pt x="16731" y="13756"/>
                  </a:cubicBezTo>
                  <a:lnTo>
                    <a:pt x="17307" y="14955"/>
                  </a:lnTo>
                  <a:cubicBezTo>
                    <a:pt x="18559" y="13292"/>
                    <a:pt x="19234" y="11269"/>
                    <a:pt x="19228" y="9188"/>
                  </a:cubicBezTo>
                  <a:cubicBezTo>
                    <a:pt x="19228" y="9140"/>
                    <a:pt x="19228" y="9092"/>
                    <a:pt x="19225" y="9044"/>
                  </a:cubicBezTo>
                  <a:lnTo>
                    <a:pt x="18059" y="9673"/>
                  </a:lnTo>
                  <a:cubicBezTo>
                    <a:pt x="17975" y="9719"/>
                    <a:pt x="17883" y="9742"/>
                    <a:pt x="17791" y="9742"/>
                  </a:cubicBezTo>
                  <a:cubicBezTo>
                    <a:pt x="17674" y="9742"/>
                    <a:pt x="17557" y="9705"/>
                    <a:pt x="17457" y="9634"/>
                  </a:cubicBezTo>
                  <a:lnTo>
                    <a:pt x="14943" y="7806"/>
                  </a:lnTo>
                  <a:cubicBezTo>
                    <a:pt x="14744" y="7661"/>
                    <a:pt x="14663" y="7408"/>
                    <a:pt x="14738" y="7174"/>
                  </a:cubicBezTo>
                  <a:lnTo>
                    <a:pt x="15702" y="4220"/>
                  </a:lnTo>
                  <a:cubicBezTo>
                    <a:pt x="15768" y="4012"/>
                    <a:pt x="15945" y="3864"/>
                    <a:pt x="16162" y="3834"/>
                  </a:cubicBezTo>
                  <a:lnTo>
                    <a:pt x="17478" y="3656"/>
                  </a:lnTo>
                  <a:cubicBezTo>
                    <a:pt x="17162" y="3208"/>
                    <a:pt x="16804" y="2783"/>
                    <a:pt x="16415" y="2395"/>
                  </a:cubicBezTo>
                  <a:cubicBezTo>
                    <a:pt x="15307" y="1284"/>
                    <a:pt x="13946" y="462"/>
                    <a:pt x="12449" y="1"/>
                  </a:cubicBezTo>
                  <a:lnTo>
                    <a:pt x="12449" y="1"/>
                  </a:lnTo>
                  <a:lnTo>
                    <a:pt x="12690" y="1311"/>
                  </a:lnTo>
                  <a:cubicBezTo>
                    <a:pt x="12726" y="1524"/>
                    <a:pt x="12642" y="1741"/>
                    <a:pt x="12464" y="1868"/>
                  </a:cubicBezTo>
                  <a:lnTo>
                    <a:pt x="9950" y="3696"/>
                  </a:lnTo>
                  <a:cubicBezTo>
                    <a:pt x="9851" y="3768"/>
                    <a:pt x="9734" y="3804"/>
                    <a:pt x="9618" y="3804"/>
                  </a:cubicBezTo>
                  <a:cubicBezTo>
                    <a:pt x="9501" y="3804"/>
                    <a:pt x="9385" y="3768"/>
                    <a:pt x="9288" y="3696"/>
                  </a:cubicBezTo>
                  <a:lnTo>
                    <a:pt x="6770" y="1868"/>
                  </a:lnTo>
                  <a:cubicBezTo>
                    <a:pt x="6596" y="1741"/>
                    <a:pt x="6508" y="1524"/>
                    <a:pt x="6547" y="1311"/>
                  </a:cubicBezTo>
                  <a:lnTo>
                    <a:pt x="67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95" name="Google Shape;6895;p82"/>
            <p:cNvSpPr/>
            <p:nvPr/>
          </p:nvSpPr>
          <p:spPr>
            <a:xfrm>
              <a:off x="6041550" y="2749725"/>
              <a:ext cx="79750" cy="95025"/>
            </a:xfrm>
            <a:custGeom>
              <a:avLst/>
              <a:gdLst/>
              <a:ahLst/>
              <a:cxnLst/>
              <a:rect l="l" t="t" r="r" b="b"/>
              <a:pathLst>
                <a:path w="3190" h="3801" extrusionOk="0">
                  <a:moveTo>
                    <a:pt x="2184" y="0"/>
                  </a:moveTo>
                  <a:lnTo>
                    <a:pt x="723" y="196"/>
                  </a:lnTo>
                  <a:lnTo>
                    <a:pt x="0" y="2424"/>
                  </a:lnTo>
                  <a:lnTo>
                    <a:pt x="1895" y="3801"/>
                  </a:lnTo>
                  <a:lnTo>
                    <a:pt x="3189" y="3102"/>
                  </a:lnTo>
                  <a:cubicBezTo>
                    <a:pt x="3036" y="2018"/>
                    <a:pt x="2696" y="967"/>
                    <a:pt x="21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96" name="Google Shape;6896;p82"/>
            <p:cNvSpPr/>
            <p:nvPr/>
          </p:nvSpPr>
          <p:spPr>
            <a:xfrm>
              <a:off x="5963025" y="2996125"/>
              <a:ext cx="92625" cy="81175"/>
            </a:xfrm>
            <a:custGeom>
              <a:avLst/>
              <a:gdLst/>
              <a:ahLst/>
              <a:cxnLst/>
              <a:rect l="l" t="t" r="r" b="b"/>
              <a:pathLst>
                <a:path w="3705" h="3247" extrusionOk="0">
                  <a:moveTo>
                    <a:pt x="723" y="0"/>
                  </a:moveTo>
                  <a:lnTo>
                    <a:pt x="1" y="2229"/>
                  </a:lnTo>
                  <a:lnTo>
                    <a:pt x="1067" y="3246"/>
                  </a:lnTo>
                  <a:cubicBezTo>
                    <a:pt x="2009" y="2780"/>
                    <a:pt x="2870" y="2162"/>
                    <a:pt x="3614" y="1416"/>
                  </a:cubicBezTo>
                  <a:cubicBezTo>
                    <a:pt x="3644" y="1388"/>
                    <a:pt x="3674" y="1355"/>
                    <a:pt x="3705" y="1325"/>
                  </a:cubicBezTo>
                  <a:lnTo>
                    <a:pt x="30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97" name="Google Shape;6897;p82"/>
            <p:cNvSpPr/>
            <p:nvPr/>
          </p:nvSpPr>
          <p:spPr>
            <a:xfrm>
              <a:off x="5711225" y="2996200"/>
              <a:ext cx="92600" cy="81100"/>
            </a:xfrm>
            <a:custGeom>
              <a:avLst/>
              <a:gdLst/>
              <a:ahLst/>
              <a:cxnLst/>
              <a:rect l="l" t="t" r="r" b="b"/>
              <a:pathLst>
                <a:path w="3704" h="3244" extrusionOk="0">
                  <a:moveTo>
                    <a:pt x="635" y="0"/>
                  </a:moveTo>
                  <a:lnTo>
                    <a:pt x="0" y="1322"/>
                  </a:lnTo>
                  <a:cubicBezTo>
                    <a:pt x="30" y="1355"/>
                    <a:pt x="60" y="1385"/>
                    <a:pt x="93" y="1416"/>
                  </a:cubicBezTo>
                  <a:cubicBezTo>
                    <a:pt x="834" y="2162"/>
                    <a:pt x="1695" y="2780"/>
                    <a:pt x="2638" y="3243"/>
                  </a:cubicBezTo>
                  <a:lnTo>
                    <a:pt x="3704" y="2229"/>
                  </a:lnTo>
                  <a:lnTo>
                    <a:pt x="29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98" name="Google Shape;6898;p82"/>
            <p:cNvSpPr/>
            <p:nvPr/>
          </p:nvSpPr>
          <p:spPr>
            <a:xfrm>
              <a:off x="5645575" y="2749725"/>
              <a:ext cx="79825" cy="95100"/>
            </a:xfrm>
            <a:custGeom>
              <a:avLst/>
              <a:gdLst/>
              <a:ahLst/>
              <a:cxnLst/>
              <a:rect l="l" t="t" r="r" b="b"/>
              <a:pathLst>
                <a:path w="3193" h="3804" extrusionOk="0">
                  <a:moveTo>
                    <a:pt x="1009" y="0"/>
                  </a:moveTo>
                  <a:cubicBezTo>
                    <a:pt x="497" y="967"/>
                    <a:pt x="154" y="2018"/>
                    <a:pt x="0" y="3105"/>
                  </a:cubicBezTo>
                  <a:lnTo>
                    <a:pt x="1295" y="3804"/>
                  </a:lnTo>
                  <a:lnTo>
                    <a:pt x="3192" y="2424"/>
                  </a:lnTo>
                  <a:lnTo>
                    <a:pt x="2467" y="196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99" name="Google Shape;6899;p82"/>
            <p:cNvSpPr/>
            <p:nvPr/>
          </p:nvSpPr>
          <p:spPr>
            <a:xfrm>
              <a:off x="5836025" y="2621375"/>
              <a:ext cx="94800" cy="74100"/>
            </a:xfrm>
            <a:custGeom>
              <a:avLst/>
              <a:gdLst/>
              <a:ahLst/>
              <a:cxnLst/>
              <a:rect l="l" t="t" r="r" b="b"/>
              <a:pathLst>
                <a:path w="3792" h="2964" extrusionOk="0">
                  <a:moveTo>
                    <a:pt x="1897" y="1"/>
                  </a:moveTo>
                  <a:cubicBezTo>
                    <a:pt x="1351" y="1"/>
                    <a:pt x="805" y="47"/>
                    <a:pt x="266" y="139"/>
                  </a:cubicBezTo>
                  <a:lnTo>
                    <a:pt x="1" y="1587"/>
                  </a:lnTo>
                  <a:lnTo>
                    <a:pt x="1898" y="2963"/>
                  </a:lnTo>
                  <a:lnTo>
                    <a:pt x="3792" y="1587"/>
                  </a:lnTo>
                  <a:lnTo>
                    <a:pt x="3530" y="139"/>
                  </a:lnTo>
                  <a:cubicBezTo>
                    <a:pt x="2989" y="47"/>
                    <a:pt x="2443" y="1"/>
                    <a:pt x="18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00" name="Google Shape;6900;p82"/>
          <p:cNvGrpSpPr/>
          <p:nvPr/>
        </p:nvGrpSpPr>
        <p:grpSpPr>
          <a:xfrm>
            <a:off x="4192782" y="3951803"/>
            <a:ext cx="339359" cy="339253"/>
            <a:chOff x="6235250" y="2620775"/>
            <a:chExt cx="481975" cy="481825"/>
          </a:xfrm>
        </p:grpSpPr>
        <p:sp>
          <p:nvSpPr>
            <p:cNvPr id="6901" name="Google Shape;6901;p82"/>
            <p:cNvSpPr/>
            <p:nvPr/>
          </p:nvSpPr>
          <p:spPr>
            <a:xfrm>
              <a:off x="6405675" y="2620775"/>
              <a:ext cx="28275" cy="56475"/>
            </a:xfrm>
            <a:custGeom>
              <a:avLst/>
              <a:gdLst/>
              <a:ahLst/>
              <a:cxnLst/>
              <a:rect l="l" t="t" r="r" b="b"/>
              <a:pathLst>
                <a:path w="1131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02" name="Google Shape;6902;p82"/>
            <p:cNvSpPr/>
            <p:nvPr/>
          </p:nvSpPr>
          <p:spPr>
            <a:xfrm>
              <a:off x="6518600" y="2620775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03" name="Google Shape;6903;p82"/>
            <p:cNvSpPr/>
            <p:nvPr/>
          </p:nvSpPr>
          <p:spPr>
            <a:xfrm>
              <a:off x="66033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7" y="2259"/>
                  </a:cubicBezTo>
                  <a:cubicBezTo>
                    <a:pt x="877" y="2259"/>
                    <a:pt x="1130" y="2006"/>
                    <a:pt x="1130" y="1696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04" name="Google Shape;6904;p82"/>
            <p:cNvSpPr/>
            <p:nvPr/>
          </p:nvSpPr>
          <p:spPr>
            <a:xfrm>
              <a:off x="63210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6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6" y="2259"/>
                  </a:cubicBezTo>
                  <a:cubicBezTo>
                    <a:pt x="876" y="2259"/>
                    <a:pt x="1129" y="2006"/>
                    <a:pt x="1129" y="1696"/>
                  </a:cubicBezTo>
                  <a:lnTo>
                    <a:pt x="1129" y="566"/>
                  </a:lnTo>
                  <a:cubicBezTo>
                    <a:pt x="1129" y="253"/>
                    <a:pt x="876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05" name="Google Shape;6905;p82"/>
            <p:cNvSpPr/>
            <p:nvPr/>
          </p:nvSpPr>
          <p:spPr>
            <a:xfrm>
              <a:off x="6235250" y="2677225"/>
              <a:ext cx="481975" cy="425375"/>
            </a:xfrm>
            <a:custGeom>
              <a:avLst/>
              <a:gdLst/>
              <a:ahLst/>
              <a:cxnLst/>
              <a:rect l="l" t="t" r="r" b="b"/>
              <a:pathLst>
                <a:path w="19279" h="17015" extrusionOk="0">
                  <a:moveTo>
                    <a:pt x="9639" y="1"/>
                  </a:moveTo>
                  <a:cubicBezTo>
                    <a:pt x="9326" y="1"/>
                    <a:pt x="9073" y="254"/>
                    <a:pt x="9073" y="567"/>
                  </a:cubicBezTo>
                  <a:lnTo>
                    <a:pt x="9073" y="1202"/>
                  </a:lnTo>
                  <a:cubicBezTo>
                    <a:pt x="7920" y="1470"/>
                    <a:pt x="6872" y="2548"/>
                    <a:pt x="6252" y="4156"/>
                  </a:cubicBezTo>
                  <a:cubicBezTo>
                    <a:pt x="6164" y="4380"/>
                    <a:pt x="5952" y="4518"/>
                    <a:pt x="5726" y="4518"/>
                  </a:cubicBezTo>
                  <a:cubicBezTo>
                    <a:pt x="5658" y="4518"/>
                    <a:pt x="5588" y="4505"/>
                    <a:pt x="5520" y="4478"/>
                  </a:cubicBezTo>
                  <a:cubicBezTo>
                    <a:pt x="5231" y="4367"/>
                    <a:pt x="5083" y="4042"/>
                    <a:pt x="5198" y="3750"/>
                  </a:cubicBezTo>
                  <a:cubicBezTo>
                    <a:pt x="5532" y="2876"/>
                    <a:pt x="5987" y="2130"/>
                    <a:pt x="6517" y="1536"/>
                  </a:cubicBezTo>
                  <a:lnTo>
                    <a:pt x="6517" y="1536"/>
                  </a:lnTo>
                  <a:cubicBezTo>
                    <a:pt x="2753" y="2527"/>
                    <a:pt x="0" y="5258"/>
                    <a:pt x="0" y="8468"/>
                  </a:cubicBezTo>
                  <a:lnTo>
                    <a:pt x="0" y="9034"/>
                  </a:lnTo>
                  <a:cubicBezTo>
                    <a:pt x="0" y="9347"/>
                    <a:pt x="253" y="9597"/>
                    <a:pt x="564" y="9597"/>
                  </a:cubicBezTo>
                  <a:cubicBezTo>
                    <a:pt x="877" y="9597"/>
                    <a:pt x="1130" y="9347"/>
                    <a:pt x="1130" y="9034"/>
                  </a:cubicBezTo>
                  <a:cubicBezTo>
                    <a:pt x="1130" y="8423"/>
                    <a:pt x="1904" y="7905"/>
                    <a:pt x="2822" y="7905"/>
                  </a:cubicBezTo>
                  <a:cubicBezTo>
                    <a:pt x="3740" y="7905"/>
                    <a:pt x="4553" y="8423"/>
                    <a:pt x="4553" y="9034"/>
                  </a:cubicBezTo>
                  <a:cubicBezTo>
                    <a:pt x="4553" y="9347"/>
                    <a:pt x="4806" y="9597"/>
                    <a:pt x="5120" y="9597"/>
                  </a:cubicBezTo>
                  <a:cubicBezTo>
                    <a:pt x="5430" y="9597"/>
                    <a:pt x="5683" y="9347"/>
                    <a:pt x="5683" y="9034"/>
                  </a:cubicBezTo>
                  <a:cubicBezTo>
                    <a:pt x="5683" y="8423"/>
                    <a:pt x="6460" y="7905"/>
                    <a:pt x="7378" y="7905"/>
                  </a:cubicBezTo>
                  <a:cubicBezTo>
                    <a:pt x="8296" y="7905"/>
                    <a:pt x="9070" y="8423"/>
                    <a:pt x="9070" y="9034"/>
                  </a:cubicBezTo>
                  <a:lnTo>
                    <a:pt x="9070" y="14756"/>
                  </a:lnTo>
                  <a:cubicBezTo>
                    <a:pt x="9070" y="15379"/>
                    <a:pt x="8564" y="15885"/>
                    <a:pt x="7941" y="15885"/>
                  </a:cubicBezTo>
                  <a:cubicBezTo>
                    <a:pt x="7318" y="15885"/>
                    <a:pt x="6812" y="15379"/>
                    <a:pt x="6812" y="14756"/>
                  </a:cubicBezTo>
                  <a:lnTo>
                    <a:pt x="6812" y="14190"/>
                  </a:lnTo>
                  <a:cubicBezTo>
                    <a:pt x="6812" y="13879"/>
                    <a:pt x="6559" y="13626"/>
                    <a:pt x="6249" y="13626"/>
                  </a:cubicBezTo>
                  <a:cubicBezTo>
                    <a:pt x="5936" y="13626"/>
                    <a:pt x="5683" y="13879"/>
                    <a:pt x="5683" y="14190"/>
                  </a:cubicBezTo>
                  <a:lnTo>
                    <a:pt x="5683" y="14756"/>
                  </a:lnTo>
                  <a:cubicBezTo>
                    <a:pt x="5683" y="16002"/>
                    <a:pt x="6694" y="17014"/>
                    <a:pt x="7941" y="17014"/>
                  </a:cubicBezTo>
                  <a:cubicBezTo>
                    <a:pt x="9188" y="17014"/>
                    <a:pt x="10200" y="16002"/>
                    <a:pt x="10200" y="14756"/>
                  </a:cubicBezTo>
                  <a:lnTo>
                    <a:pt x="10200" y="9034"/>
                  </a:lnTo>
                  <a:cubicBezTo>
                    <a:pt x="10200" y="8423"/>
                    <a:pt x="10976" y="7905"/>
                    <a:pt x="11895" y="7905"/>
                  </a:cubicBezTo>
                  <a:cubicBezTo>
                    <a:pt x="12813" y="7905"/>
                    <a:pt x="13587" y="8423"/>
                    <a:pt x="13587" y="9034"/>
                  </a:cubicBezTo>
                  <a:cubicBezTo>
                    <a:pt x="13587" y="9347"/>
                    <a:pt x="13840" y="9597"/>
                    <a:pt x="14153" y="9597"/>
                  </a:cubicBezTo>
                  <a:cubicBezTo>
                    <a:pt x="14463" y="9597"/>
                    <a:pt x="14716" y="9347"/>
                    <a:pt x="14716" y="9034"/>
                  </a:cubicBezTo>
                  <a:cubicBezTo>
                    <a:pt x="14716" y="8423"/>
                    <a:pt x="15529" y="7905"/>
                    <a:pt x="16448" y="7905"/>
                  </a:cubicBezTo>
                  <a:cubicBezTo>
                    <a:pt x="17366" y="7905"/>
                    <a:pt x="18143" y="8423"/>
                    <a:pt x="18143" y="9034"/>
                  </a:cubicBezTo>
                  <a:cubicBezTo>
                    <a:pt x="18143" y="9347"/>
                    <a:pt x="18396" y="9597"/>
                    <a:pt x="18706" y="9597"/>
                  </a:cubicBezTo>
                  <a:cubicBezTo>
                    <a:pt x="19019" y="9597"/>
                    <a:pt x="19272" y="9347"/>
                    <a:pt x="19272" y="9034"/>
                  </a:cubicBezTo>
                  <a:lnTo>
                    <a:pt x="19272" y="8471"/>
                  </a:lnTo>
                  <a:cubicBezTo>
                    <a:pt x="19278" y="5258"/>
                    <a:pt x="16523" y="2527"/>
                    <a:pt x="12759" y="1536"/>
                  </a:cubicBezTo>
                  <a:lnTo>
                    <a:pt x="12759" y="1536"/>
                  </a:lnTo>
                  <a:cubicBezTo>
                    <a:pt x="13292" y="2130"/>
                    <a:pt x="13744" y="2876"/>
                    <a:pt x="14081" y="3750"/>
                  </a:cubicBezTo>
                  <a:cubicBezTo>
                    <a:pt x="14192" y="4042"/>
                    <a:pt x="14048" y="4367"/>
                    <a:pt x="13756" y="4478"/>
                  </a:cubicBezTo>
                  <a:cubicBezTo>
                    <a:pt x="13688" y="4505"/>
                    <a:pt x="13618" y="4518"/>
                    <a:pt x="13550" y="4518"/>
                  </a:cubicBezTo>
                  <a:cubicBezTo>
                    <a:pt x="13324" y="4518"/>
                    <a:pt x="13113" y="4380"/>
                    <a:pt x="13027" y="4156"/>
                  </a:cubicBezTo>
                  <a:cubicBezTo>
                    <a:pt x="12407" y="2548"/>
                    <a:pt x="11359" y="1470"/>
                    <a:pt x="10203" y="1202"/>
                  </a:cubicBezTo>
                  <a:lnTo>
                    <a:pt x="10203" y="567"/>
                  </a:lnTo>
                  <a:cubicBezTo>
                    <a:pt x="10203" y="254"/>
                    <a:pt x="9950" y="1"/>
                    <a:pt x="9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906" name="Google Shape;6906;p82"/>
          <p:cNvSpPr/>
          <p:nvPr/>
        </p:nvSpPr>
        <p:spPr>
          <a:xfrm>
            <a:off x="5037584" y="2720693"/>
            <a:ext cx="345027" cy="320295"/>
          </a:xfrm>
          <a:custGeom>
            <a:avLst/>
            <a:gdLst/>
            <a:ahLst/>
            <a:cxnLst/>
            <a:rect l="l" t="t" r="r" b="b"/>
            <a:pathLst>
              <a:path w="19601" h="18196" extrusionOk="0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6907" name="Google Shape;6907;p82"/>
          <p:cNvGrpSpPr/>
          <p:nvPr/>
        </p:nvGrpSpPr>
        <p:grpSpPr>
          <a:xfrm>
            <a:off x="5472652" y="2711317"/>
            <a:ext cx="341101" cy="339253"/>
            <a:chOff x="1535000" y="3223325"/>
            <a:chExt cx="484450" cy="481825"/>
          </a:xfrm>
        </p:grpSpPr>
        <p:sp>
          <p:nvSpPr>
            <p:cNvPr id="6908" name="Google Shape;6908;p82"/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09" name="Google Shape;6909;p82"/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10" name="Google Shape;6910;p82"/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11" name="Google Shape;6911;p82"/>
          <p:cNvGrpSpPr/>
          <p:nvPr/>
        </p:nvGrpSpPr>
        <p:grpSpPr>
          <a:xfrm>
            <a:off x="5880219" y="2746618"/>
            <a:ext cx="339253" cy="268649"/>
            <a:chOff x="2085525" y="3263750"/>
            <a:chExt cx="481825" cy="381550"/>
          </a:xfrm>
        </p:grpSpPr>
        <p:sp>
          <p:nvSpPr>
            <p:cNvPr id="6912" name="Google Shape;6912;p82"/>
            <p:cNvSpPr/>
            <p:nvPr/>
          </p:nvSpPr>
          <p:spPr>
            <a:xfrm>
              <a:off x="2320325" y="3263750"/>
              <a:ext cx="227825" cy="141025"/>
            </a:xfrm>
            <a:custGeom>
              <a:avLst/>
              <a:gdLst/>
              <a:ahLst/>
              <a:cxnLst/>
              <a:rect l="l" t="t" r="r" b="b"/>
              <a:pathLst>
                <a:path w="9113" h="5641" extrusionOk="0">
                  <a:moveTo>
                    <a:pt x="4066" y="0"/>
                  </a:moveTo>
                  <a:cubicBezTo>
                    <a:pt x="2283" y="3"/>
                    <a:pt x="675" y="1081"/>
                    <a:pt x="0" y="2731"/>
                  </a:cubicBezTo>
                  <a:cubicBezTo>
                    <a:pt x="1527" y="2939"/>
                    <a:pt x="2912" y="3734"/>
                    <a:pt x="3861" y="4948"/>
                  </a:cubicBezTo>
                  <a:cubicBezTo>
                    <a:pt x="4331" y="4823"/>
                    <a:pt x="4810" y="4761"/>
                    <a:pt x="5287" y="4761"/>
                  </a:cubicBezTo>
                  <a:cubicBezTo>
                    <a:pt x="6338" y="4761"/>
                    <a:pt x="7378" y="5060"/>
                    <a:pt x="8281" y="5640"/>
                  </a:cubicBezTo>
                  <a:cubicBezTo>
                    <a:pt x="9112" y="2825"/>
                    <a:pt x="7002" y="0"/>
                    <a:pt x="40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13" name="Google Shape;6913;p82"/>
            <p:cNvSpPr/>
            <p:nvPr/>
          </p:nvSpPr>
          <p:spPr>
            <a:xfrm>
              <a:off x="2085525" y="3355200"/>
              <a:ext cx="481825" cy="290100"/>
            </a:xfrm>
            <a:custGeom>
              <a:avLst/>
              <a:gdLst/>
              <a:ahLst/>
              <a:cxnLst/>
              <a:rect l="l" t="t" r="r" b="b"/>
              <a:pathLst>
                <a:path w="19273" h="11604" extrusionOk="0">
                  <a:moveTo>
                    <a:pt x="8620" y="1"/>
                  </a:moveTo>
                  <a:cubicBezTo>
                    <a:pt x="8610" y="1"/>
                    <a:pt x="8599" y="1"/>
                    <a:pt x="8588" y="1"/>
                  </a:cubicBezTo>
                  <a:cubicBezTo>
                    <a:pt x="7468" y="4"/>
                    <a:pt x="6384" y="407"/>
                    <a:pt x="5535" y="1139"/>
                  </a:cubicBezTo>
                  <a:cubicBezTo>
                    <a:pt x="4818" y="1756"/>
                    <a:pt x="4288" y="2563"/>
                    <a:pt x="4005" y="3470"/>
                  </a:cubicBezTo>
                  <a:lnTo>
                    <a:pt x="3891" y="3470"/>
                  </a:lnTo>
                  <a:cubicBezTo>
                    <a:pt x="1747" y="3470"/>
                    <a:pt x="0" y="5295"/>
                    <a:pt x="0" y="7538"/>
                  </a:cubicBezTo>
                  <a:cubicBezTo>
                    <a:pt x="0" y="9781"/>
                    <a:pt x="1744" y="11603"/>
                    <a:pt x="3891" y="11603"/>
                  </a:cubicBezTo>
                  <a:lnTo>
                    <a:pt x="14798" y="11603"/>
                  </a:lnTo>
                  <a:cubicBezTo>
                    <a:pt x="17264" y="11603"/>
                    <a:pt x="19272" y="9504"/>
                    <a:pt x="19272" y="6924"/>
                  </a:cubicBezTo>
                  <a:cubicBezTo>
                    <a:pt x="19272" y="6044"/>
                    <a:pt x="19034" y="5180"/>
                    <a:pt x="18583" y="4427"/>
                  </a:cubicBezTo>
                  <a:cubicBezTo>
                    <a:pt x="18152" y="3705"/>
                    <a:pt x="17529" y="3118"/>
                    <a:pt x="16782" y="2726"/>
                  </a:cubicBezTo>
                  <a:cubicBezTo>
                    <a:pt x="16161" y="2403"/>
                    <a:pt x="15480" y="2241"/>
                    <a:pt x="14799" y="2241"/>
                  </a:cubicBezTo>
                  <a:cubicBezTo>
                    <a:pt x="14135" y="2241"/>
                    <a:pt x="13471" y="2394"/>
                    <a:pt x="12861" y="2702"/>
                  </a:cubicBezTo>
                  <a:cubicBezTo>
                    <a:pt x="12232" y="1443"/>
                    <a:pt x="11118" y="513"/>
                    <a:pt x="9784" y="157"/>
                  </a:cubicBezTo>
                  <a:cubicBezTo>
                    <a:pt x="9403" y="55"/>
                    <a:pt x="9013" y="1"/>
                    <a:pt x="86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914" name="Google Shape;6914;p82"/>
          <p:cNvSpPr/>
          <p:nvPr/>
        </p:nvSpPr>
        <p:spPr>
          <a:xfrm>
            <a:off x="6294404" y="2778690"/>
            <a:ext cx="339253" cy="204295"/>
          </a:xfrm>
          <a:custGeom>
            <a:avLst/>
            <a:gdLst/>
            <a:ahLst/>
            <a:cxnLst/>
            <a:rect l="l" t="t" r="r" b="b"/>
            <a:pathLst>
              <a:path w="19273" h="11606" extrusionOk="0">
                <a:moveTo>
                  <a:pt x="8589" y="0"/>
                </a:moveTo>
                <a:cubicBezTo>
                  <a:pt x="7469" y="3"/>
                  <a:pt x="6385" y="407"/>
                  <a:pt x="5536" y="1138"/>
                </a:cubicBezTo>
                <a:cubicBezTo>
                  <a:pt x="4819" y="1759"/>
                  <a:pt x="4289" y="2566"/>
                  <a:pt x="4006" y="3469"/>
                </a:cubicBezTo>
                <a:lnTo>
                  <a:pt x="3891" y="3469"/>
                </a:lnTo>
                <a:cubicBezTo>
                  <a:pt x="1747" y="3469"/>
                  <a:pt x="1" y="5294"/>
                  <a:pt x="1" y="7537"/>
                </a:cubicBezTo>
                <a:cubicBezTo>
                  <a:pt x="1" y="9781"/>
                  <a:pt x="1744" y="11605"/>
                  <a:pt x="3891" y="11605"/>
                </a:cubicBezTo>
                <a:lnTo>
                  <a:pt x="14798" y="11605"/>
                </a:lnTo>
                <a:cubicBezTo>
                  <a:pt x="17264" y="11605"/>
                  <a:pt x="19273" y="9507"/>
                  <a:pt x="19273" y="6923"/>
                </a:cubicBezTo>
                <a:cubicBezTo>
                  <a:pt x="19273" y="6044"/>
                  <a:pt x="19035" y="5182"/>
                  <a:pt x="18583" y="4430"/>
                </a:cubicBezTo>
                <a:cubicBezTo>
                  <a:pt x="18153" y="3707"/>
                  <a:pt x="17529" y="3117"/>
                  <a:pt x="16783" y="2728"/>
                </a:cubicBezTo>
                <a:cubicBezTo>
                  <a:pt x="16161" y="2404"/>
                  <a:pt x="15479" y="2243"/>
                  <a:pt x="14797" y="2243"/>
                </a:cubicBezTo>
                <a:cubicBezTo>
                  <a:pt x="14134" y="2243"/>
                  <a:pt x="13470" y="2395"/>
                  <a:pt x="12862" y="2701"/>
                </a:cubicBezTo>
                <a:cubicBezTo>
                  <a:pt x="12233" y="1442"/>
                  <a:pt x="11118" y="512"/>
                  <a:pt x="9784" y="157"/>
                </a:cubicBezTo>
                <a:cubicBezTo>
                  <a:pt x="9393" y="54"/>
                  <a:pt x="8992" y="0"/>
                  <a:pt x="858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6915" name="Google Shape;6915;p82"/>
          <p:cNvGrpSpPr/>
          <p:nvPr/>
        </p:nvGrpSpPr>
        <p:grpSpPr>
          <a:xfrm>
            <a:off x="6711982" y="2711308"/>
            <a:ext cx="340204" cy="339271"/>
            <a:chOff x="3270450" y="3213625"/>
            <a:chExt cx="483175" cy="481850"/>
          </a:xfrm>
        </p:grpSpPr>
        <p:sp>
          <p:nvSpPr>
            <p:cNvPr id="6916" name="Google Shape;6916;p82"/>
            <p:cNvSpPr/>
            <p:nvPr/>
          </p:nvSpPr>
          <p:spPr>
            <a:xfrm>
              <a:off x="3392550" y="3335025"/>
              <a:ext cx="239050" cy="239050"/>
            </a:xfrm>
            <a:custGeom>
              <a:avLst/>
              <a:gdLst/>
              <a:ahLst/>
              <a:cxnLst/>
              <a:rect l="l" t="t" r="r" b="b"/>
              <a:pathLst>
                <a:path w="9562" h="9562" extrusionOk="0">
                  <a:moveTo>
                    <a:pt x="4782" y="1"/>
                  </a:moveTo>
                  <a:cubicBezTo>
                    <a:pt x="2142" y="1"/>
                    <a:pt x="1" y="2139"/>
                    <a:pt x="1" y="4780"/>
                  </a:cubicBezTo>
                  <a:cubicBezTo>
                    <a:pt x="1" y="7421"/>
                    <a:pt x="2142" y="9562"/>
                    <a:pt x="4782" y="9562"/>
                  </a:cubicBezTo>
                  <a:cubicBezTo>
                    <a:pt x="7420" y="9562"/>
                    <a:pt x="9561" y="7421"/>
                    <a:pt x="9561" y="4780"/>
                  </a:cubicBezTo>
                  <a:cubicBezTo>
                    <a:pt x="9561" y="2139"/>
                    <a:pt x="7420" y="1"/>
                    <a:pt x="4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17" name="Google Shape;6917;p82"/>
            <p:cNvSpPr/>
            <p:nvPr/>
          </p:nvSpPr>
          <p:spPr>
            <a:xfrm>
              <a:off x="3270450" y="3213625"/>
              <a:ext cx="483175" cy="481850"/>
            </a:xfrm>
            <a:custGeom>
              <a:avLst/>
              <a:gdLst/>
              <a:ahLst/>
              <a:cxnLst/>
              <a:rect l="l" t="t" r="r" b="b"/>
              <a:pathLst>
                <a:path w="19327" h="19274" extrusionOk="0">
                  <a:moveTo>
                    <a:pt x="9666" y="3728"/>
                  </a:moveTo>
                  <a:cubicBezTo>
                    <a:pt x="12925" y="3728"/>
                    <a:pt x="15575" y="6378"/>
                    <a:pt x="15575" y="9636"/>
                  </a:cubicBezTo>
                  <a:cubicBezTo>
                    <a:pt x="15575" y="12894"/>
                    <a:pt x="12925" y="15547"/>
                    <a:pt x="9666" y="15547"/>
                  </a:cubicBezTo>
                  <a:cubicBezTo>
                    <a:pt x="6405" y="15547"/>
                    <a:pt x="3755" y="12894"/>
                    <a:pt x="3755" y="9636"/>
                  </a:cubicBezTo>
                  <a:cubicBezTo>
                    <a:pt x="3755" y="6378"/>
                    <a:pt x="6405" y="3728"/>
                    <a:pt x="9666" y="3728"/>
                  </a:cubicBezTo>
                  <a:close/>
                  <a:moveTo>
                    <a:pt x="9665" y="0"/>
                  </a:moveTo>
                  <a:cubicBezTo>
                    <a:pt x="9575" y="0"/>
                    <a:pt x="9484" y="22"/>
                    <a:pt x="9402" y="66"/>
                  </a:cubicBezTo>
                  <a:lnTo>
                    <a:pt x="7532" y="1054"/>
                  </a:lnTo>
                  <a:lnTo>
                    <a:pt x="5418" y="1054"/>
                  </a:lnTo>
                  <a:cubicBezTo>
                    <a:pt x="5231" y="1054"/>
                    <a:pt x="5056" y="1144"/>
                    <a:pt x="4954" y="1301"/>
                  </a:cubicBezTo>
                  <a:lnTo>
                    <a:pt x="3752" y="3053"/>
                  </a:lnTo>
                  <a:lnTo>
                    <a:pt x="1879" y="4041"/>
                  </a:lnTo>
                  <a:cubicBezTo>
                    <a:pt x="1717" y="4128"/>
                    <a:pt x="1605" y="4288"/>
                    <a:pt x="1584" y="4474"/>
                  </a:cubicBezTo>
                  <a:lnTo>
                    <a:pt x="1328" y="6588"/>
                  </a:lnTo>
                  <a:lnTo>
                    <a:pt x="127" y="8341"/>
                  </a:lnTo>
                  <a:cubicBezTo>
                    <a:pt x="24" y="8491"/>
                    <a:pt x="0" y="8687"/>
                    <a:pt x="67" y="8859"/>
                  </a:cubicBezTo>
                  <a:lnTo>
                    <a:pt x="816" y="10852"/>
                  </a:lnTo>
                  <a:lnTo>
                    <a:pt x="560" y="12966"/>
                  </a:lnTo>
                  <a:cubicBezTo>
                    <a:pt x="536" y="13150"/>
                    <a:pt x="606" y="13334"/>
                    <a:pt x="744" y="13457"/>
                  </a:cubicBezTo>
                  <a:lnTo>
                    <a:pt x="2325" y="14869"/>
                  </a:lnTo>
                  <a:lnTo>
                    <a:pt x="3075" y="16860"/>
                  </a:lnTo>
                  <a:cubicBezTo>
                    <a:pt x="3141" y="17034"/>
                    <a:pt x="3289" y="17164"/>
                    <a:pt x="3466" y="17209"/>
                  </a:cubicBezTo>
                  <a:lnTo>
                    <a:pt x="5520" y="17718"/>
                  </a:lnTo>
                  <a:lnTo>
                    <a:pt x="7101" y="19130"/>
                  </a:lnTo>
                  <a:cubicBezTo>
                    <a:pt x="7205" y="19223"/>
                    <a:pt x="7340" y="19273"/>
                    <a:pt x="7477" y="19273"/>
                  </a:cubicBezTo>
                  <a:cubicBezTo>
                    <a:pt x="7523" y="19273"/>
                    <a:pt x="7568" y="19268"/>
                    <a:pt x="7613" y="19257"/>
                  </a:cubicBezTo>
                  <a:lnTo>
                    <a:pt x="9666" y="18745"/>
                  </a:lnTo>
                  <a:lnTo>
                    <a:pt x="11717" y="19254"/>
                  </a:lnTo>
                  <a:cubicBezTo>
                    <a:pt x="11759" y="19266"/>
                    <a:pt x="11807" y="19272"/>
                    <a:pt x="11853" y="19272"/>
                  </a:cubicBezTo>
                  <a:cubicBezTo>
                    <a:pt x="11991" y="19272"/>
                    <a:pt x="12124" y="19221"/>
                    <a:pt x="12229" y="19127"/>
                  </a:cubicBezTo>
                  <a:lnTo>
                    <a:pt x="13810" y="17715"/>
                  </a:lnTo>
                  <a:lnTo>
                    <a:pt x="15861" y="17206"/>
                  </a:lnTo>
                  <a:cubicBezTo>
                    <a:pt x="16041" y="17161"/>
                    <a:pt x="16186" y="17031"/>
                    <a:pt x="16252" y="16857"/>
                  </a:cubicBezTo>
                  <a:lnTo>
                    <a:pt x="17002" y="14866"/>
                  </a:lnTo>
                  <a:lnTo>
                    <a:pt x="18583" y="13454"/>
                  </a:lnTo>
                  <a:cubicBezTo>
                    <a:pt x="18721" y="13331"/>
                    <a:pt x="18791" y="13147"/>
                    <a:pt x="18766" y="12963"/>
                  </a:cubicBezTo>
                  <a:lnTo>
                    <a:pt x="18514" y="10849"/>
                  </a:lnTo>
                  <a:lnTo>
                    <a:pt x="19263" y="8856"/>
                  </a:lnTo>
                  <a:cubicBezTo>
                    <a:pt x="19327" y="8684"/>
                    <a:pt x="19306" y="8491"/>
                    <a:pt x="19200" y="8338"/>
                  </a:cubicBezTo>
                  <a:lnTo>
                    <a:pt x="18002" y="6588"/>
                  </a:lnTo>
                  <a:lnTo>
                    <a:pt x="17746" y="4471"/>
                  </a:lnTo>
                  <a:cubicBezTo>
                    <a:pt x="17725" y="4288"/>
                    <a:pt x="17613" y="4128"/>
                    <a:pt x="17451" y="4041"/>
                  </a:cubicBezTo>
                  <a:lnTo>
                    <a:pt x="15578" y="3050"/>
                  </a:lnTo>
                  <a:lnTo>
                    <a:pt x="14379" y="1298"/>
                  </a:lnTo>
                  <a:cubicBezTo>
                    <a:pt x="14274" y="1144"/>
                    <a:pt x="14099" y="1054"/>
                    <a:pt x="13912" y="1054"/>
                  </a:cubicBezTo>
                  <a:lnTo>
                    <a:pt x="11798" y="1054"/>
                  </a:lnTo>
                  <a:lnTo>
                    <a:pt x="9928" y="66"/>
                  </a:lnTo>
                  <a:cubicBezTo>
                    <a:pt x="9846" y="22"/>
                    <a:pt x="9755" y="0"/>
                    <a:pt x="96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18" name="Google Shape;6918;p82"/>
          <p:cNvGrpSpPr/>
          <p:nvPr/>
        </p:nvGrpSpPr>
        <p:grpSpPr>
          <a:xfrm>
            <a:off x="7211250" y="2711317"/>
            <a:ext cx="168931" cy="339253"/>
            <a:chOff x="3984950" y="3213600"/>
            <a:chExt cx="239925" cy="481825"/>
          </a:xfrm>
        </p:grpSpPr>
        <p:sp>
          <p:nvSpPr>
            <p:cNvPr id="6919" name="Google Shape;6919;p82"/>
            <p:cNvSpPr/>
            <p:nvPr/>
          </p:nvSpPr>
          <p:spPr>
            <a:xfrm>
              <a:off x="3984950" y="3213600"/>
              <a:ext cx="239925" cy="481825"/>
            </a:xfrm>
            <a:custGeom>
              <a:avLst/>
              <a:gdLst/>
              <a:ahLst/>
              <a:cxnLst/>
              <a:rect l="l" t="t" r="r" b="b"/>
              <a:pathLst>
                <a:path w="9597" h="19273" extrusionOk="0">
                  <a:moveTo>
                    <a:pt x="4800" y="3355"/>
                  </a:moveTo>
                  <a:cubicBezTo>
                    <a:pt x="5110" y="3355"/>
                    <a:pt x="5363" y="3608"/>
                    <a:pt x="5363" y="3918"/>
                  </a:cubicBezTo>
                  <a:lnTo>
                    <a:pt x="5363" y="12121"/>
                  </a:lnTo>
                  <a:cubicBezTo>
                    <a:pt x="6556" y="12407"/>
                    <a:pt x="7345" y="13542"/>
                    <a:pt x="7203" y="14759"/>
                  </a:cubicBezTo>
                  <a:cubicBezTo>
                    <a:pt x="7059" y="15978"/>
                    <a:pt x="6026" y="16897"/>
                    <a:pt x="4800" y="16897"/>
                  </a:cubicBezTo>
                  <a:cubicBezTo>
                    <a:pt x="3571" y="16897"/>
                    <a:pt x="2539" y="15978"/>
                    <a:pt x="2394" y="14759"/>
                  </a:cubicBezTo>
                  <a:cubicBezTo>
                    <a:pt x="2253" y="13542"/>
                    <a:pt x="3042" y="12407"/>
                    <a:pt x="4234" y="12121"/>
                  </a:cubicBezTo>
                  <a:lnTo>
                    <a:pt x="4234" y="3918"/>
                  </a:lnTo>
                  <a:cubicBezTo>
                    <a:pt x="4234" y="3608"/>
                    <a:pt x="4487" y="3355"/>
                    <a:pt x="4800" y="3355"/>
                  </a:cubicBezTo>
                  <a:close/>
                  <a:moveTo>
                    <a:pt x="4800" y="1"/>
                  </a:moveTo>
                  <a:cubicBezTo>
                    <a:pt x="3219" y="1"/>
                    <a:pt x="1939" y="1281"/>
                    <a:pt x="1939" y="2861"/>
                  </a:cubicBezTo>
                  <a:lnTo>
                    <a:pt x="1939" y="10567"/>
                  </a:lnTo>
                  <a:cubicBezTo>
                    <a:pt x="723" y="11501"/>
                    <a:pt x="9" y="12943"/>
                    <a:pt x="0" y="14476"/>
                  </a:cubicBezTo>
                  <a:cubicBezTo>
                    <a:pt x="0" y="17123"/>
                    <a:pt x="2150" y="19273"/>
                    <a:pt x="4800" y="19273"/>
                  </a:cubicBezTo>
                  <a:cubicBezTo>
                    <a:pt x="7450" y="19273"/>
                    <a:pt x="9597" y="17123"/>
                    <a:pt x="9597" y="14476"/>
                  </a:cubicBezTo>
                  <a:cubicBezTo>
                    <a:pt x="9597" y="13651"/>
                    <a:pt x="9395" y="12844"/>
                    <a:pt x="9007" y="12118"/>
                  </a:cubicBezTo>
                  <a:cubicBezTo>
                    <a:pt x="8679" y="11510"/>
                    <a:pt x="8221" y="10980"/>
                    <a:pt x="7664" y="10567"/>
                  </a:cubicBezTo>
                  <a:lnTo>
                    <a:pt x="7661" y="2861"/>
                  </a:lnTo>
                  <a:cubicBezTo>
                    <a:pt x="7661" y="1281"/>
                    <a:pt x="6378" y="1"/>
                    <a:pt x="48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20" name="Google Shape;6920;p82"/>
            <p:cNvSpPr/>
            <p:nvPr/>
          </p:nvSpPr>
          <p:spPr>
            <a:xfrm>
              <a:off x="4072650" y="3543175"/>
              <a:ext cx="64525" cy="64625"/>
            </a:xfrm>
            <a:custGeom>
              <a:avLst/>
              <a:gdLst/>
              <a:ahLst/>
              <a:cxnLst/>
              <a:rect l="l" t="t" r="r" b="b"/>
              <a:pathLst>
                <a:path w="2581" h="2585" extrusionOk="0">
                  <a:moveTo>
                    <a:pt x="1292" y="1"/>
                  </a:moveTo>
                  <a:cubicBezTo>
                    <a:pt x="578" y="1"/>
                    <a:pt x="0" y="579"/>
                    <a:pt x="0" y="1293"/>
                  </a:cubicBezTo>
                  <a:cubicBezTo>
                    <a:pt x="0" y="2006"/>
                    <a:pt x="578" y="2585"/>
                    <a:pt x="1292" y="2585"/>
                  </a:cubicBezTo>
                  <a:cubicBezTo>
                    <a:pt x="2003" y="2585"/>
                    <a:pt x="2581" y="2006"/>
                    <a:pt x="2581" y="1293"/>
                  </a:cubicBezTo>
                  <a:cubicBezTo>
                    <a:pt x="2581" y="579"/>
                    <a:pt x="2003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921" name="Google Shape;6921;p82"/>
          <p:cNvSpPr/>
          <p:nvPr/>
        </p:nvSpPr>
        <p:spPr>
          <a:xfrm>
            <a:off x="7549578" y="2711214"/>
            <a:ext cx="339306" cy="339253"/>
          </a:xfrm>
          <a:custGeom>
            <a:avLst/>
            <a:gdLst/>
            <a:ahLst/>
            <a:cxnLst/>
            <a:rect l="l" t="t" r="r" b="b"/>
            <a:pathLst>
              <a:path w="19276" h="19273" extrusionOk="0">
                <a:moveTo>
                  <a:pt x="9640" y="5686"/>
                </a:moveTo>
                <a:cubicBezTo>
                  <a:pt x="11236" y="5686"/>
                  <a:pt x="12678" y="6647"/>
                  <a:pt x="13289" y="8125"/>
                </a:cubicBezTo>
                <a:cubicBezTo>
                  <a:pt x="13901" y="9601"/>
                  <a:pt x="13563" y="11302"/>
                  <a:pt x="12434" y="12431"/>
                </a:cubicBezTo>
                <a:cubicBezTo>
                  <a:pt x="11676" y="13187"/>
                  <a:pt x="10664" y="13590"/>
                  <a:pt x="9635" y="13590"/>
                </a:cubicBezTo>
                <a:cubicBezTo>
                  <a:pt x="9126" y="13590"/>
                  <a:pt x="8614" y="13491"/>
                  <a:pt x="8125" y="13289"/>
                </a:cubicBezTo>
                <a:cubicBezTo>
                  <a:pt x="6649" y="12675"/>
                  <a:pt x="5686" y="11236"/>
                  <a:pt x="5686" y="9637"/>
                </a:cubicBezTo>
                <a:cubicBezTo>
                  <a:pt x="5689" y="7454"/>
                  <a:pt x="7457" y="5686"/>
                  <a:pt x="9640" y="5686"/>
                </a:cubicBezTo>
                <a:close/>
                <a:moveTo>
                  <a:pt x="9640" y="1"/>
                </a:moveTo>
                <a:cubicBezTo>
                  <a:pt x="8297" y="1"/>
                  <a:pt x="7068" y="748"/>
                  <a:pt x="6451" y="1940"/>
                </a:cubicBezTo>
                <a:cubicBezTo>
                  <a:pt x="6093" y="1826"/>
                  <a:pt x="5726" y="1771"/>
                  <a:pt x="5363" y="1771"/>
                </a:cubicBezTo>
                <a:cubicBezTo>
                  <a:pt x="4425" y="1771"/>
                  <a:pt x="3509" y="2139"/>
                  <a:pt x="2825" y="2822"/>
                </a:cubicBezTo>
                <a:cubicBezTo>
                  <a:pt x="1877" y="3771"/>
                  <a:pt x="1536" y="5168"/>
                  <a:pt x="1940" y="6448"/>
                </a:cubicBezTo>
                <a:cubicBezTo>
                  <a:pt x="750" y="7065"/>
                  <a:pt x="1" y="8297"/>
                  <a:pt x="1" y="9637"/>
                </a:cubicBezTo>
                <a:cubicBezTo>
                  <a:pt x="1" y="10977"/>
                  <a:pt x="750" y="12208"/>
                  <a:pt x="1940" y="12826"/>
                </a:cubicBezTo>
                <a:cubicBezTo>
                  <a:pt x="1536" y="14105"/>
                  <a:pt x="1877" y="15503"/>
                  <a:pt x="2825" y="16451"/>
                </a:cubicBezTo>
                <a:cubicBezTo>
                  <a:pt x="3510" y="17136"/>
                  <a:pt x="4428" y="17504"/>
                  <a:pt x="5367" y="17504"/>
                </a:cubicBezTo>
                <a:cubicBezTo>
                  <a:pt x="5729" y="17504"/>
                  <a:pt x="6095" y="17449"/>
                  <a:pt x="6451" y="17337"/>
                </a:cubicBezTo>
                <a:cubicBezTo>
                  <a:pt x="7068" y="18526"/>
                  <a:pt x="8297" y="19273"/>
                  <a:pt x="9640" y="19273"/>
                </a:cubicBezTo>
                <a:cubicBezTo>
                  <a:pt x="10980" y="19273"/>
                  <a:pt x="12208" y="18526"/>
                  <a:pt x="12826" y="17337"/>
                </a:cubicBezTo>
                <a:cubicBezTo>
                  <a:pt x="13182" y="17449"/>
                  <a:pt x="13547" y="17504"/>
                  <a:pt x="13909" y="17504"/>
                </a:cubicBezTo>
                <a:cubicBezTo>
                  <a:pt x="14848" y="17504"/>
                  <a:pt x="15767" y="17136"/>
                  <a:pt x="16451" y="16451"/>
                </a:cubicBezTo>
                <a:cubicBezTo>
                  <a:pt x="17400" y="15503"/>
                  <a:pt x="17740" y="14105"/>
                  <a:pt x="17336" y="12826"/>
                </a:cubicBezTo>
                <a:cubicBezTo>
                  <a:pt x="18526" y="12208"/>
                  <a:pt x="19276" y="10977"/>
                  <a:pt x="19276" y="9637"/>
                </a:cubicBezTo>
                <a:cubicBezTo>
                  <a:pt x="19276" y="8297"/>
                  <a:pt x="18526" y="7065"/>
                  <a:pt x="17336" y="6448"/>
                </a:cubicBezTo>
                <a:cubicBezTo>
                  <a:pt x="17740" y="5168"/>
                  <a:pt x="17400" y="3771"/>
                  <a:pt x="16451" y="2822"/>
                </a:cubicBezTo>
                <a:cubicBezTo>
                  <a:pt x="15768" y="2139"/>
                  <a:pt x="14851" y="1771"/>
                  <a:pt x="13914" y="1771"/>
                </a:cubicBezTo>
                <a:cubicBezTo>
                  <a:pt x="13550" y="1771"/>
                  <a:pt x="13183" y="1826"/>
                  <a:pt x="12826" y="1940"/>
                </a:cubicBezTo>
                <a:cubicBezTo>
                  <a:pt x="12208" y="748"/>
                  <a:pt x="10980" y="1"/>
                  <a:pt x="964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922" name="Google Shape;6922;p82"/>
          <p:cNvSpPr/>
          <p:nvPr/>
        </p:nvSpPr>
        <p:spPr>
          <a:xfrm>
            <a:off x="7974508" y="2731069"/>
            <a:ext cx="339253" cy="299542"/>
          </a:xfrm>
          <a:custGeom>
            <a:avLst/>
            <a:gdLst/>
            <a:ahLst/>
            <a:cxnLst/>
            <a:rect l="l" t="t" r="r" b="b"/>
            <a:pathLst>
              <a:path w="19273" h="17017" extrusionOk="0">
                <a:moveTo>
                  <a:pt x="5119" y="1"/>
                </a:moveTo>
                <a:cubicBezTo>
                  <a:pt x="2198" y="1"/>
                  <a:pt x="0" y="2389"/>
                  <a:pt x="0" y="5554"/>
                </a:cubicBezTo>
                <a:cubicBezTo>
                  <a:pt x="0" y="8974"/>
                  <a:pt x="2744" y="11311"/>
                  <a:pt x="6902" y="14855"/>
                </a:cubicBezTo>
                <a:cubicBezTo>
                  <a:pt x="7607" y="15458"/>
                  <a:pt x="8408" y="16138"/>
                  <a:pt x="9239" y="16867"/>
                </a:cubicBezTo>
                <a:cubicBezTo>
                  <a:pt x="9352" y="16966"/>
                  <a:pt x="9493" y="17016"/>
                  <a:pt x="9635" y="17016"/>
                </a:cubicBezTo>
                <a:cubicBezTo>
                  <a:pt x="9776" y="17016"/>
                  <a:pt x="9918" y="16966"/>
                  <a:pt x="10031" y="16867"/>
                </a:cubicBezTo>
                <a:cubicBezTo>
                  <a:pt x="10862" y="16138"/>
                  <a:pt x="11663" y="15458"/>
                  <a:pt x="12370" y="14855"/>
                </a:cubicBezTo>
                <a:cubicBezTo>
                  <a:pt x="16526" y="11314"/>
                  <a:pt x="19272" y="8974"/>
                  <a:pt x="19272" y="5554"/>
                </a:cubicBezTo>
                <a:cubicBezTo>
                  <a:pt x="19272" y="2389"/>
                  <a:pt x="17071" y="1"/>
                  <a:pt x="14153" y="1"/>
                </a:cubicBezTo>
                <a:cubicBezTo>
                  <a:pt x="13105" y="1"/>
                  <a:pt x="12148" y="332"/>
                  <a:pt x="11301" y="986"/>
                </a:cubicBezTo>
                <a:cubicBezTo>
                  <a:pt x="10491" y="1612"/>
                  <a:pt x="9952" y="2410"/>
                  <a:pt x="9636" y="2991"/>
                </a:cubicBezTo>
                <a:cubicBezTo>
                  <a:pt x="9317" y="2410"/>
                  <a:pt x="8778" y="1612"/>
                  <a:pt x="7968" y="986"/>
                </a:cubicBezTo>
                <a:cubicBezTo>
                  <a:pt x="7122" y="332"/>
                  <a:pt x="6164" y="1"/>
                  <a:pt x="511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6923" name="Google Shape;6923;p82"/>
          <p:cNvGrpSpPr/>
          <p:nvPr/>
        </p:nvGrpSpPr>
        <p:grpSpPr>
          <a:xfrm>
            <a:off x="1874281" y="3981487"/>
            <a:ext cx="355218" cy="279880"/>
            <a:chOff x="5629975" y="3255775"/>
            <a:chExt cx="504500" cy="397500"/>
          </a:xfrm>
        </p:grpSpPr>
        <p:sp>
          <p:nvSpPr>
            <p:cNvPr id="6924" name="Google Shape;6924;p82"/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25" name="Google Shape;6925;p82"/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26" name="Google Shape;6926;p82"/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27" name="Google Shape;6927;p82"/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28" name="Google Shape;6928;p82"/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29" name="Google Shape;6929;p82"/>
          <p:cNvGrpSpPr/>
          <p:nvPr/>
        </p:nvGrpSpPr>
        <p:grpSpPr>
          <a:xfrm>
            <a:off x="3755839" y="3981593"/>
            <a:ext cx="340256" cy="279669"/>
            <a:chOff x="6234950" y="3255925"/>
            <a:chExt cx="483250" cy="397200"/>
          </a:xfrm>
        </p:grpSpPr>
        <p:sp>
          <p:nvSpPr>
            <p:cNvPr id="6930" name="Google Shape;6930;p82"/>
            <p:cNvSpPr/>
            <p:nvPr/>
          </p:nvSpPr>
          <p:spPr>
            <a:xfrm>
              <a:off x="6444675" y="3255925"/>
              <a:ext cx="128300" cy="90200"/>
            </a:xfrm>
            <a:custGeom>
              <a:avLst/>
              <a:gdLst/>
              <a:ahLst/>
              <a:cxnLst/>
              <a:rect l="l" t="t" r="r" b="b"/>
              <a:pathLst>
                <a:path w="5132" h="3608" extrusionOk="0">
                  <a:moveTo>
                    <a:pt x="567" y="0"/>
                  </a:moveTo>
                  <a:cubicBezTo>
                    <a:pt x="254" y="0"/>
                    <a:pt x="1" y="253"/>
                    <a:pt x="1" y="563"/>
                  </a:cubicBezTo>
                  <a:cubicBezTo>
                    <a:pt x="7" y="1662"/>
                    <a:pt x="368" y="2731"/>
                    <a:pt x="1034" y="3608"/>
                  </a:cubicBezTo>
                  <a:cubicBezTo>
                    <a:pt x="2097" y="3138"/>
                    <a:pt x="3325" y="2864"/>
                    <a:pt x="5014" y="2864"/>
                  </a:cubicBezTo>
                  <a:cubicBezTo>
                    <a:pt x="5054" y="2864"/>
                    <a:pt x="5093" y="2873"/>
                    <a:pt x="5132" y="2873"/>
                  </a:cubicBezTo>
                  <a:cubicBezTo>
                    <a:pt x="4289" y="1117"/>
                    <a:pt x="2515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31" name="Google Shape;6931;p82"/>
            <p:cNvSpPr/>
            <p:nvPr/>
          </p:nvSpPr>
          <p:spPr>
            <a:xfrm>
              <a:off x="6444750" y="3563200"/>
              <a:ext cx="128225" cy="89925"/>
            </a:xfrm>
            <a:custGeom>
              <a:avLst/>
              <a:gdLst/>
              <a:ahLst/>
              <a:cxnLst/>
              <a:rect l="l" t="t" r="r" b="b"/>
              <a:pathLst>
                <a:path w="5129" h="3597" extrusionOk="0">
                  <a:moveTo>
                    <a:pt x="1022" y="1"/>
                  </a:moveTo>
                  <a:cubicBezTo>
                    <a:pt x="362" y="874"/>
                    <a:pt x="4" y="1937"/>
                    <a:pt x="1" y="3033"/>
                  </a:cubicBezTo>
                  <a:cubicBezTo>
                    <a:pt x="1" y="3343"/>
                    <a:pt x="251" y="3596"/>
                    <a:pt x="564" y="3596"/>
                  </a:cubicBezTo>
                  <a:cubicBezTo>
                    <a:pt x="2512" y="3596"/>
                    <a:pt x="4286" y="2479"/>
                    <a:pt x="5129" y="724"/>
                  </a:cubicBezTo>
                  <a:cubicBezTo>
                    <a:pt x="5093" y="724"/>
                    <a:pt x="5051" y="736"/>
                    <a:pt x="5011" y="736"/>
                  </a:cubicBezTo>
                  <a:cubicBezTo>
                    <a:pt x="3319" y="736"/>
                    <a:pt x="2088" y="462"/>
                    <a:pt x="10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32" name="Google Shape;6932;p82"/>
            <p:cNvSpPr/>
            <p:nvPr/>
          </p:nvSpPr>
          <p:spPr>
            <a:xfrm>
              <a:off x="6375350" y="3355650"/>
              <a:ext cx="244750" cy="197650"/>
            </a:xfrm>
            <a:custGeom>
              <a:avLst/>
              <a:gdLst/>
              <a:ahLst/>
              <a:cxnLst/>
              <a:rect l="l" t="t" r="r" b="b"/>
              <a:pathLst>
                <a:path w="9790" h="7906" extrusionOk="0">
                  <a:moveTo>
                    <a:pt x="6045" y="2610"/>
                  </a:moveTo>
                  <a:cubicBezTo>
                    <a:pt x="6190" y="2610"/>
                    <a:pt x="6335" y="2666"/>
                    <a:pt x="6444" y="2777"/>
                  </a:cubicBezTo>
                  <a:cubicBezTo>
                    <a:pt x="6664" y="2997"/>
                    <a:pt x="6664" y="3356"/>
                    <a:pt x="6444" y="3575"/>
                  </a:cubicBezTo>
                  <a:cubicBezTo>
                    <a:pt x="6225" y="3795"/>
                    <a:pt x="6225" y="4153"/>
                    <a:pt x="6444" y="4373"/>
                  </a:cubicBezTo>
                  <a:cubicBezTo>
                    <a:pt x="6664" y="4593"/>
                    <a:pt x="6664" y="4951"/>
                    <a:pt x="6444" y="5171"/>
                  </a:cubicBezTo>
                  <a:cubicBezTo>
                    <a:pt x="6335" y="5281"/>
                    <a:pt x="6190" y="5336"/>
                    <a:pt x="6045" y="5336"/>
                  </a:cubicBezTo>
                  <a:cubicBezTo>
                    <a:pt x="5901" y="5336"/>
                    <a:pt x="5756" y="5281"/>
                    <a:pt x="5646" y="5171"/>
                  </a:cubicBezTo>
                  <a:cubicBezTo>
                    <a:pt x="4984" y="4509"/>
                    <a:pt x="4984" y="3440"/>
                    <a:pt x="5646" y="2777"/>
                  </a:cubicBezTo>
                  <a:cubicBezTo>
                    <a:pt x="5756" y="2666"/>
                    <a:pt x="5901" y="2610"/>
                    <a:pt x="6045" y="2610"/>
                  </a:cubicBezTo>
                  <a:close/>
                  <a:moveTo>
                    <a:pt x="7787" y="1"/>
                  </a:moveTo>
                  <a:cubicBezTo>
                    <a:pt x="4463" y="1"/>
                    <a:pt x="3204" y="1064"/>
                    <a:pt x="919" y="2997"/>
                  </a:cubicBezTo>
                  <a:lnTo>
                    <a:pt x="271" y="3542"/>
                  </a:lnTo>
                  <a:cubicBezTo>
                    <a:pt x="0" y="3765"/>
                    <a:pt x="0" y="4181"/>
                    <a:pt x="271" y="4406"/>
                  </a:cubicBezTo>
                  <a:lnTo>
                    <a:pt x="856" y="4897"/>
                  </a:lnTo>
                  <a:cubicBezTo>
                    <a:pt x="3147" y="6837"/>
                    <a:pt x="4412" y="7906"/>
                    <a:pt x="7787" y="7906"/>
                  </a:cubicBezTo>
                  <a:cubicBezTo>
                    <a:pt x="8450" y="7902"/>
                    <a:pt x="9106" y="7788"/>
                    <a:pt x="9730" y="7574"/>
                  </a:cubicBezTo>
                  <a:cubicBezTo>
                    <a:pt x="8357" y="6951"/>
                    <a:pt x="7456" y="5602"/>
                    <a:pt x="7411" y="4093"/>
                  </a:cubicBezTo>
                  <a:cubicBezTo>
                    <a:pt x="7366" y="2588"/>
                    <a:pt x="8179" y="1184"/>
                    <a:pt x="9513" y="480"/>
                  </a:cubicBezTo>
                  <a:cubicBezTo>
                    <a:pt x="9603" y="432"/>
                    <a:pt x="9697" y="398"/>
                    <a:pt x="9790" y="356"/>
                  </a:cubicBezTo>
                  <a:cubicBezTo>
                    <a:pt x="9149" y="124"/>
                    <a:pt x="8471" y="4"/>
                    <a:pt x="77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33" name="Google Shape;6933;p82"/>
            <p:cNvSpPr/>
            <p:nvPr/>
          </p:nvSpPr>
          <p:spPr>
            <a:xfrm>
              <a:off x="6587875" y="3385100"/>
              <a:ext cx="130325" cy="140500"/>
            </a:xfrm>
            <a:custGeom>
              <a:avLst/>
              <a:gdLst/>
              <a:ahLst/>
              <a:cxnLst/>
              <a:rect l="l" t="t" r="r" b="b"/>
              <a:pathLst>
                <a:path w="5213" h="5620" extrusionOk="0">
                  <a:moveTo>
                    <a:pt x="2343" y="1789"/>
                  </a:moveTo>
                  <a:cubicBezTo>
                    <a:pt x="2633" y="1789"/>
                    <a:pt x="2912" y="2015"/>
                    <a:pt x="2912" y="2355"/>
                  </a:cubicBezTo>
                  <a:cubicBezTo>
                    <a:pt x="2912" y="2665"/>
                    <a:pt x="2659" y="2918"/>
                    <a:pt x="2349" y="2918"/>
                  </a:cubicBezTo>
                  <a:cubicBezTo>
                    <a:pt x="1846" y="2918"/>
                    <a:pt x="1593" y="2310"/>
                    <a:pt x="1948" y="1955"/>
                  </a:cubicBezTo>
                  <a:cubicBezTo>
                    <a:pt x="2063" y="1840"/>
                    <a:pt x="2204" y="1789"/>
                    <a:pt x="2343" y="1789"/>
                  </a:cubicBezTo>
                  <a:close/>
                  <a:moveTo>
                    <a:pt x="2846" y="0"/>
                  </a:moveTo>
                  <a:cubicBezTo>
                    <a:pt x="2394" y="0"/>
                    <a:pt x="1947" y="85"/>
                    <a:pt x="1539" y="301"/>
                  </a:cubicBezTo>
                  <a:cubicBezTo>
                    <a:pt x="645" y="774"/>
                    <a:pt x="72" y="1687"/>
                    <a:pt x="36" y="2698"/>
                  </a:cubicBezTo>
                  <a:cubicBezTo>
                    <a:pt x="0" y="3707"/>
                    <a:pt x="506" y="4662"/>
                    <a:pt x="1367" y="5195"/>
                  </a:cubicBezTo>
                  <a:cubicBezTo>
                    <a:pt x="1792" y="5460"/>
                    <a:pt x="2280" y="5607"/>
                    <a:pt x="2782" y="5619"/>
                  </a:cubicBezTo>
                  <a:cubicBezTo>
                    <a:pt x="3752" y="4957"/>
                    <a:pt x="4550" y="4078"/>
                    <a:pt x="5119" y="3051"/>
                  </a:cubicBezTo>
                  <a:cubicBezTo>
                    <a:pt x="5213" y="2882"/>
                    <a:pt x="5213" y="2674"/>
                    <a:pt x="5119" y="2506"/>
                  </a:cubicBezTo>
                  <a:cubicBezTo>
                    <a:pt x="4568" y="1512"/>
                    <a:pt x="3797" y="654"/>
                    <a:pt x="2870" y="0"/>
                  </a:cubicBezTo>
                  <a:cubicBezTo>
                    <a:pt x="2862" y="0"/>
                    <a:pt x="2854" y="0"/>
                    <a:pt x="28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34" name="Google Shape;6934;p82"/>
            <p:cNvSpPr/>
            <p:nvPr/>
          </p:nvSpPr>
          <p:spPr>
            <a:xfrm>
              <a:off x="6234950" y="3469100"/>
              <a:ext cx="165050" cy="141200"/>
            </a:xfrm>
            <a:custGeom>
              <a:avLst/>
              <a:gdLst/>
              <a:ahLst/>
              <a:cxnLst/>
              <a:rect l="l" t="t" r="r" b="b"/>
              <a:pathLst>
                <a:path w="6602" h="5648" extrusionOk="0">
                  <a:moveTo>
                    <a:pt x="3990" y="1"/>
                  </a:moveTo>
                  <a:cubicBezTo>
                    <a:pt x="1807" y="1"/>
                    <a:pt x="0" y="1772"/>
                    <a:pt x="0" y="3955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96" y="5647"/>
                  </a:lnTo>
                  <a:cubicBezTo>
                    <a:pt x="4014" y="5647"/>
                    <a:pt x="5996" y="4075"/>
                    <a:pt x="6601" y="1943"/>
                  </a:cubicBezTo>
                  <a:cubicBezTo>
                    <a:pt x="6324" y="1717"/>
                    <a:pt x="6041" y="1476"/>
                    <a:pt x="5740" y="1223"/>
                  </a:cubicBezTo>
                  <a:lnTo>
                    <a:pt x="5481" y="1004"/>
                  </a:lnTo>
                  <a:lnTo>
                    <a:pt x="4391" y="2097"/>
                  </a:lnTo>
                  <a:cubicBezTo>
                    <a:pt x="4281" y="2203"/>
                    <a:pt x="4139" y="2255"/>
                    <a:pt x="3997" y="2255"/>
                  </a:cubicBezTo>
                  <a:cubicBezTo>
                    <a:pt x="3852" y="2255"/>
                    <a:pt x="3708" y="2200"/>
                    <a:pt x="3599" y="2091"/>
                  </a:cubicBezTo>
                  <a:cubicBezTo>
                    <a:pt x="3379" y="1871"/>
                    <a:pt x="3376" y="1519"/>
                    <a:pt x="3593" y="1299"/>
                  </a:cubicBezTo>
                  <a:lnTo>
                    <a:pt x="4611" y="278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35" name="Google Shape;6935;p82"/>
            <p:cNvSpPr/>
            <p:nvPr/>
          </p:nvSpPr>
          <p:spPr>
            <a:xfrm>
              <a:off x="6234950" y="3299725"/>
              <a:ext cx="165050" cy="141175"/>
            </a:xfrm>
            <a:custGeom>
              <a:avLst/>
              <a:gdLst/>
              <a:ahLst/>
              <a:cxnLst/>
              <a:rect l="l" t="t" r="r" b="b"/>
              <a:pathLst>
                <a:path w="6602" h="5647" extrusionOk="0">
                  <a:moveTo>
                    <a:pt x="566" y="1"/>
                  </a:moveTo>
                  <a:cubicBezTo>
                    <a:pt x="253" y="1"/>
                    <a:pt x="3" y="254"/>
                    <a:pt x="3" y="567"/>
                  </a:cubicBezTo>
                  <a:lnTo>
                    <a:pt x="3" y="1699"/>
                  </a:lnTo>
                  <a:cubicBezTo>
                    <a:pt x="0" y="3879"/>
                    <a:pt x="1807" y="5647"/>
                    <a:pt x="3990" y="5647"/>
                  </a:cubicBezTo>
                  <a:lnTo>
                    <a:pt x="4285" y="5647"/>
                  </a:lnTo>
                  <a:lnTo>
                    <a:pt x="4611" y="5373"/>
                  </a:lnTo>
                  <a:lnTo>
                    <a:pt x="3593" y="4352"/>
                  </a:lnTo>
                  <a:cubicBezTo>
                    <a:pt x="3379" y="4132"/>
                    <a:pt x="3382" y="3780"/>
                    <a:pt x="3599" y="3563"/>
                  </a:cubicBezTo>
                  <a:cubicBezTo>
                    <a:pt x="3710" y="3451"/>
                    <a:pt x="3856" y="3396"/>
                    <a:pt x="4001" y="3396"/>
                  </a:cubicBezTo>
                  <a:cubicBezTo>
                    <a:pt x="4142" y="3396"/>
                    <a:pt x="4282" y="3448"/>
                    <a:pt x="4391" y="3554"/>
                  </a:cubicBezTo>
                  <a:lnTo>
                    <a:pt x="5481" y="4644"/>
                  </a:lnTo>
                  <a:lnTo>
                    <a:pt x="5809" y="4370"/>
                  </a:lnTo>
                  <a:cubicBezTo>
                    <a:pt x="6083" y="4138"/>
                    <a:pt x="6345" y="3918"/>
                    <a:pt x="6601" y="3704"/>
                  </a:cubicBezTo>
                  <a:cubicBezTo>
                    <a:pt x="5996" y="1575"/>
                    <a:pt x="4017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36" name="Google Shape;6936;p82"/>
          <p:cNvGrpSpPr/>
          <p:nvPr/>
        </p:nvGrpSpPr>
        <p:grpSpPr>
          <a:xfrm>
            <a:off x="5051107" y="3125970"/>
            <a:ext cx="318042" cy="339253"/>
            <a:chOff x="914900" y="3806450"/>
            <a:chExt cx="451700" cy="481825"/>
          </a:xfrm>
        </p:grpSpPr>
        <p:sp>
          <p:nvSpPr>
            <p:cNvPr id="6937" name="Google Shape;6937;p82"/>
            <p:cNvSpPr/>
            <p:nvPr/>
          </p:nvSpPr>
          <p:spPr>
            <a:xfrm>
              <a:off x="914900" y="4174425"/>
              <a:ext cx="423400" cy="113850"/>
            </a:xfrm>
            <a:custGeom>
              <a:avLst/>
              <a:gdLst/>
              <a:ahLst/>
              <a:cxnLst/>
              <a:rect l="l" t="t" r="r" b="b"/>
              <a:pathLst>
                <a:path w="16936" h="4554" extrusionOk="0">
                  <a:moveTo>
                    <a:pt x="564" y="0"/>
                  </a:moveTo>
                  <a:cubicBezTo>
                    <a:pt x="250" y="0"/>
                    <a:pt x="0" y="250"/>
                    <a:pt x="0" y="563"/>
                  </a:cubicBezTo>
                  <a:cubicBezTo>
                    <a:pt x="0" y="877"/>
                    <a:pt x="250" y="1130"/>
                    <a:pt x="564" y="1130"/>
                  </a:cubicBezTo>
                  <a:lnTo>
                    <a:pt x="2259" y="1130"/>
                  </a:lnTo>
                  <a:lnTo>
                    <a:pt x="2259" y="2861"/>
                  </a:lnTo>
                  <a:cubicBezTo>
                    <a:pt x="2259" y="3795"/>
                    <a:pt x="3015" y="4553"/>
                    <a:pt x="3951" y="4553"/>
                  </a:cubicBezTo>
                  <a:cubicBezTo>
                    <a:pt x="4264" y="4553"/>
                    <a:pt x="4517" y="4300"/>
                    <a:pt x="4517" y="3990"/>
                  </a:cubicBezTo>
                  <a:lnTo>
                    <a:pt x="4517" y="1130"/>
                  </a:lnTo>
                  <a:lnTo>
                    <a:pt x="5646" y="1130"/>
                  </a:lnTo>
                  <a:lnTo>
                    <a:pt x="5646" y="1693"/>
                  </a:lnTo>
                  <a:cubicBezTo>
                    <a:pt x="5646" y="2629"/>
                    <a:pt x="6402" y="3424"/>
                    <a:pt x="7339" y="3424"/>
                  </a:cubicBezTo>
                  <a:cubicBezTo>
                    <a:pt x="7652" y="3424"/>
                    <a:pt x="7905" y="3171"/>
                    <a:pt x="7905" y="2861"/>
                  </a:cubicBezTo>
                  <a:lnTo>
                    <a:pt x="7905" y="1130"/>
                  </a:lnTo>
                  <a:lnTo>
                    <a:pt x="9034" y="1130"/>
                  </a:lnTo>
                  <a:lnTo>
                    <a:pt x="9034" y="3990"/>
                  </a:lnTo>
                  <a:cubicBezTo>
                    <a:pt x="9034" y="4300"/>
                    <a:pt x="9284" y="4553"/>
                    <a:pt x="9597" y="4553"/>
                  </a:cubicBezTo>
                  <a:cubicBezTo>
                    <a:pt x="9910" y="4553"/>
                    <a:pt x="10163" y="4300"/>
                    <a:pt x="10163" y="3990"/>
                  </a:cubicBezTo>
                  <a:lnTo>
                    <a:pt x="10163" y="1130"/>
                  </a:lnTo>
                  <a:lnTo>
                    <a:pt x="16373" y="1130"/>
                  </a:lnTo>
                  <a:cubicBezTo>
                    <a:pt x="16686" y="1130"/>
                    <a:pt x="16936" y="877"/>
                    <a:pt x="16936" y="563"/>
                  </a:cubicBezTo>
                  <a:cubicBezTo>
                    <a:pt x="16936" y="250"/>
                    <a:pt x="16686" y="0"/>
                    <a:pt x="163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38" name="Google Shape;6938;p82"/>
            <p:cNvSpPr/>
            <p:nvPr/>
          </p:nvSpPr>
          <p:spPr>
            <a:xfrm>
              <a:off x="971350" y="3806450"/>
              <a:ext cx="254100" cy="339775"/>
            </a:xfrm>
            <a:custGeom>
              <a:avLst/>
              <a:gdLst/>
              <a:ahLst/>
              <a:cxnLst/>
              <a:rect l="l" t="t" r="r" b="b"/>
              <a:pathLst>
                <a:path w="10164" h="13591" extrusionOk="0">
                  <a:moveTo>
                    <a:pt x="7563" y="2032"/>
                  </a:moveTo>
                  <a:cubicBezTo>
                    <a:pt x="7853" y="2032"/>
                    <a:pt x="8131" y="2256"/>
                    <a:pt x="8131" y="2596"/>
                  </a:cubicBezTo>
                  <a:cubicBezTo>
                    <a:pt x="8131" y="2937"/>
                    <a:pt x="7852" y="3163"/>
                    <a:pt x="7562" y="3163"/>
                  </a:cubicBezTo>
                  <a:cubicBezTo>
                    <a:pt x="7423" y="3163"/>
                    <a:pt x="7282" y="3111"/>
                    <a:pt x="7168" y="2997"/>
                  </a:cubicBezTo>
                  <a:cubicBezTo>
                    <a:pt x="6945" y="2777"/>
                    <a:pt x="6945" y="2418"/>
                    <a:pt x="7168" y="2199"/>
                  </a:cubicBezTo>
                  <a:cubicBezTo>
                    <a:pt x="7283" y="2083"/>
                    <a:pt x="7425" y="2032"/>
                    <a:pt x="7563" y="2032"/>
                  </a:cubicBezTo>
                  <a:close/>
                  <a:moveTo>
                    <a:pt x="7339" y="0"/>
                  </a:moveTo>
                  <a:cubicBezTo>
                    <a:pt x="5412" y="0"/>
                    <a:pt x="3759" y="1087"/>
                    <a:pt x="2901" y="2668"/>
                  </a:cubicBezTo>
                  <a:cubicBezTo>
                    <a:pt x="2852" y="2674"/>
                    <a:pt x="2804" y="2686"/>
                    <a:pt x="2762" y="2704"/>
                  </a:cubicBezTo>
                  <a:cubicBezTo>
                    <a:pt x="2602" y="2782"/>
                    <a:pt x="2431" y="2819"/>
                    <a:pt x="2260" y="2819"/>
                  </a:cubicBezTo>
                  <a:cubicBezTo>
                    <a:pt x="1967" y="2819"/>
                    <a:pt x="1678" y="2707"/>
                    <a:pt x="1458" y="2494"/>
                  </a:cubicBezTo>
                  <a:cubicBezTo>
                    <a:pt x="1247" y="2280"/>
                    <a:pt x="1127" y="1994"/>
                    <a:pt x="1130" y="1696"/>
                  </a:cubicBezTo>
                  <a:cubicBezTo>
                    <a:pt x="1130" y="1395"/>
                    <a:pt x="1247" y="1178"/>
                    <a:pt x="1458" y="964"/>
                  </a:cubicBezTo>
                  <a:cubicBezTo>
                    <a:pt x="1681" y="744"/>
                    <a:pt x="1681" y="386"/>
                    <a:pt x="1458" y="166"/>
                  </a:cubicBezTo>
                  <a:cubicBezTo>
                    <a:pt x="1348" y="56"/>
                    <a:pt x="1204" y="1"/>
                    <a:pt x="1059" y="1"/>
                  </a:cubicBezTo>
                  <a:cubicBezTo>
                    <a:pt x="915" y="1"/>
                    <a:pt x="770" y="56"/>
                    <a:pt x="660" y="166"/>
                  </a:cubicBezTo>
                  <a:cubicBezTo>
                    <a:pt x="236" y="594"/>
                    <a:pt x="1" y="1093"/>
                    <a:pt x="1" y="1696"/>
                  </a:cubicBezTo>
                  <a:cubicBezTo>
                    <a:pt x="1" y="2942"/>
                    <a:pt x="1010" y="3954"/>
                    <a:pt x="2259" y="3954"/>
                  </a:cubicBezTo>
                  <a:cubicBezTo>
                    <a:pt x="2307" y="3954"/>
                    <a:pt x="2353" y="3939"/>
                    <a:pt x="2401" y="3936"/>
                  </a:cubicBezTo>
                  <a:lnTo>
                    <a:pt x="2401" y="3936"/>
                  </a:lnTo>
                  <a:cubicBezTo>
                    <a:pt x="2319" y="4282"/>
                    <a:pt x="2274" y="4635"/>
                    <a:pt x="2265" y="4990"/>
                  </a:cubicBezTo>
                  <a:cubicBezTo>
                    <a:pt x="2976" y="4680"/>
                    <a:pt x="3741" y="4517"/>
                    <a:pt x="4518" y="4517"/>
                  </a:cubicBezTo>
                  <a:lnTo>
                    <a:pt x="5081" y="4517"/>
                  </a:lnTo>
                  <a:cubicBezTo>
                    <a:pt x="6017" y="4517"/>
                    <a:pt x="6773" y="5276"/>
                    <a:pt x="6776" y="6213"/>
                  </a:cubicBezTo>
                  <a:lnTo>
                    <a:pt x="6776" y="9073"/>
                  </a:lnTo>
                  <a:cubicBezTo>
                    <a:pt x="6776" y="10925"/>
                    <a:pt x="5864" y="12557"/>
                    <a:pt x="4482" y="13590"/>
                  </a:cubicBezTo>
                  <a:lnTo>
                    <a:pt x="6210" y="13590"/>
                  </a:lnTo>
                  <a:cubicBezTo>
                    <a:pt x="8393" y="13590"/>
                    <a:pt x="10164" y="11820"/>
                    <a:pt x="10164" y="9636"/>
                  </a:cubicBezTo>
                  <a:lnTo>
                    <a:pt x="101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39" name="Google Shape;6939;p82"/>
            <p:cNvSpPr/>
            <p:nvPr/>
          </p:nvSpPr>
          <p:spPr>
            <a:xfrm>
              <a:off x="971350" y="3947600"/>
              <a:ext cx="141175" cy="198625"/>
            </a:xfrm>
            <a:custGeom>
              <a:avLst/>
              <a:gdLst/>
              <a:ahLst/>
              <a:cxnLst/>
              <a:rect l="l" t="t" r="r" b="b"/>
              <a:pathLst>
                <a:path w="5647" h="7945" extrusionOk="0">
                  <a:moveTo>
                    <a:pt x="4518" y="0"/>
                  </a:moveTo>
                  <a:cubicBezTo>
                    <a:pt x="2021" y="0"/>
                    <a:pt x="1" y="2060"/>
                    <a:pt x="1" y="4556"/>
                  </a:cubicBezTo>
                  <a:lnTo>
                    <a:pt x="1" y="6815"/>
                  </a:lnTo>
                  <a:cubicBezTo>
                    <a:pt x="934" y="6812"/>
                    <a:pt x="1693" y="6056"/>
                    <a:pt x="1693" y="5120"/>
                  </a:cubicBezTo>
                  <a:cubicBezTo>
                    <a:pt x="1693" y="4806"/>
                    <a:pt x="1946" y="4556"/>
                    <a:pt x="2259" y="4556"/>
                  </a:cubicBezTo>
                  <a:cubicBezTo>
                    <a:pt x="2569" y="4556"/>
                    <a:pt x="2822" y="4806"/>
                    <a:pt x="2822" y="5120"/>
                  </a:cubicBezTo>
                  <a:cubicBezTo>
                    <a:pt x="2822" y="6547"/>
                    <a:pt x="1753" y="7718"/>
                    <a:pt x="377" y="7905"/>
                  </a:cubicBezTo>
                  <a:cubicBezTo>
                    <a:pt x="434" y="7929"/>
                    <a:pt x="501" y="7941"/>
                    <a:pt x="564" y="7944"/>
                  </a:cubicBezTo>
                  <a:lnTo>
                    <a:pt x="1130" y="7944"/>
                  </a:lnTo>
                  <a:cubicBezTo>
                    <a:pt x="3623" y="7944"/>
                    <a:pt x="5647" y="5921"/>
                    <a:pt x="5647" y="3427"/>
                  </a:cubicBezTo>
                  <a:lnTo>
                    <a:pt x="5647" y="567"/>
                  </a:lnTo>
                  <a:cubicBezTo>
                    <a:pt x="5647" y="253"/>
                    <a:pt x="5394" y="0"/>
                    <a:pt x="5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40" name="Google Shape;6940;p82"/>
            <p:cNvSpPr/>
            <p:nvPr/>
          </p:nvSpPr>
          <p:spPr>
            <a:xfrm>
              <a:off x="1253675" y="3806450"/>
              <a:ext cx="112925" cy="90350"/>
            </a:xfrm>
            <a:custGeom>
              <a:avLst/>
              <a:gdLst/>
              <a:ahLst/>
              <a:cxnLst/>
              <a:rect l="l" t="t" r="r" b="b"/>
              <a:pathLst>
                <a:path w="4517" h="3614" extrusionOk="0">
                  <a:moveTo>
                    <a:pt x="0" y="0"/>
                  </a:moveTo>
                  <a:lnTo>
                    <a:pt x="0" y="1696"/>
                  </a:lnTo>
                  <a:cubicBezTo>
                    <a:pt x="142" y="1685"/>
                    <a:pt x="428" y="1669"/>
                    <a:pt x="771" y="1669"/>
                  </a:cubicBezTo>
                  <a:cubicBezTo>
                    <a:pt x="1415" y="1669"/>
                    <a:pt x="2264" y="1726"/>
                    <a:pt x="2749" y="1988"/>
                  </a:cubicBezTo>
                  <a:cubicBezTo>
                    <a:pt x="3355" y="2313"/>
                    <a:pt x="4062" y="3078"/>
                    <a:pt x="4517" y="3614"/>
                  </a:cubicBezTo>
                  <a:lnTo>
                    <a:pt x="4517" y="2259"/>
                  </a:lnTo>
                  <a:cubicBezTo>
                    <a:pt x="4517" y="1012"/>
                    <a:pt x="3505" y="0"/>
                    <a:pt x="22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41" name="Google Shape;6941;p82"/>
            <p:cNvSpPr/>
            <p:nvPr/>
          </p:nvSpPr>
          <p:spPr>
            <a:xfrm>
              <a:off x="1253600" y="3876425"/>
              <a:ext cx="95025" cy="42975"/>
            </a:xfrm>
            <a:custGeom>
              <a:avLst/>
              <a:gdLst/>
              <a:ahLst/>
              <a:cxnLst/>
              <a:rect l="l" t="t" r="r" b="b"/>
              <a:pathLst>
                <a:path w="3801" h="1719" extrusionOk="0">
                  <a:moveTo>
                    <a:pt x="726" y="0"/>
                  </a:moveTo>
                  <a:cubicBezTo>
                    <a:pt x="478" y="0"/>
                    <a:pt x="239" y="9"/>
                    <a:pt x="42" y="23"/>
                  </a:cubicBezTo>
                  <a:lnTo>
                    <a:pt x="0" y="23"/>
                  </a:lnTo>
                  <a:lnTo>
                    <a:pt x="3" y="1718"/>
                  </a:lnTo>
                  <a:lnTo>
                    <a:pt x="3800" y="1718"/>
                  </a:lnTo>
                  <a:cubicBezTo>
                    <a:pt x="3379" y="1203"/>
                    <a:pt x="2692" y="438"/>
                    <a:pt x="2219" y="182"/>
                  </a:cubicBezTo>
                  <a:cubicBezTo>
                    <a:pt x="1969" y="49"/>
                    <a:pt x="1321" y="0"/>
                    <a:pt x="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42" name="Google Shape;6942;p82"/>
          <p:cNvGrpSpPr/>
          <p:nvPr/>
        </p:nvGrpSpPr>
        <p:grpSpPr>
          <a:xfrm>
            <a:off x="5470028" y="3125785"/>
            <a:ext cx="346347" cy="339623"/>
            <a:chOff x="1490050" y="3805975"/>
            <a:chExt cx="491900" cy="482350"/>
          </a:xfrm>
        </p:grpSpPr>
        <p:sp>
          <p:nvSpPr>
            <p:cNvPr id="6943" name="Google Shape;6943;p82"/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44" name="Google Shape;6944;p82"/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45" name="Google Shape;6945;p82"/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46" name="Google Shape;6946;p82"/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47" name="Google Shape;6947;p82"/>
          <p:cNvGrpSpPr/>
          <p:nvPr/>
        </p:nvGrpSpPr>
        <p:grpSpPr>
          <a:xfrm>
            <a:off x="5893896" y="3125970"/>
            <a:ext cx="311899" cy="339253"/>
            <a:chOff x="2104275" y="3806450"/>
            <a:chExt cx="442975" cy="481825"/>
          </a:xfrm>
        </p:grpSpPr>
        <p:sp>
          <p:nvSpPr>
            <p:cNvPr id="6948" name="Google Shape;6948;p82"/>
            <p:cNvSpPr/>
            <p:nvPr/>
          </p:nvSpPr>
          <p:spPr>
            <a:xfrm>
              <a:off x="2104275" y="3806450"/>
              <a:ext cx="442975" cy="481825"/>
            </a:xfrm>
            <a:custGeom>
              <a:avLst/>
              <a:gdLst/>
              <a:ahLst/>
              <a:cxnLst/>
              <a:rect l="l" t="t" r="r" b="b"/>
              <a:pathLst>
                <a:path w="17719" h="19273" extrusionOk="0">
                  <a:moveTo>
                    <a:pt x="8889" y="1130"/>
                  </a:moveTo>
                  <a:cubicBezTo>
                    <a:pt x="9660" y="1130"/>
                    <a:pt x="10482" y="2382"/>
                    <a:pt x="11039" y="4343"/>
                  </a:cubicBezTo>
                  <a:cubicBezTo>
                    <a:pt x="10308" y="4586"/>
                    <a:pt x="9594" y="4870"/>
                    <a:pt x="8895" y="5192"/>
                  </a:cubicBezTo>
                  <a:cubicBezTo>
                    <a:pt x="8194" y="4864"/>
                    <a:pt x="7474" y="4577"/>
                    <a:pt x="6742" y="4331"/>
                  </a:cubicBezTo>
                  <a:cubicBezTo>
                    <a:pt x="7302" y="2379"/>
                    <a:pt x="8121" y="1130"/>
                    <a:pt x="8889" y="1130"/>
                  </a:cubicBezTo>
                  <a:close/>
                  <a:moveTo>
                    <a:pt x="6471" y="5445"/>
                  </a:moveTo>
                  <a:cubicBezTo>
                    <a:pt x="6830" y="5565"/>
                    <a:pt x="7200" y="5704"/>
                    <a:pt x="7570" y="5854"/>
                  </a:cubicBezTo>
                  <a:cubicBezTo>
                    <a:pt x="6571" y="6393"/>
                    <a:pt x="6878" y="6243"/>
                    <a:pt x="6273" y="6616"/>
                  </a:cubicBezTo>
                  <a:cubicBezTo>
                    <a:pt x="6330" y="6210"/>
                    <a:pt x="6396" y="5815"/>
                    <a:pt x="6471" y="5445"/>
                  </a:cubicBezTo>
                  <a:close/>
                  <a:moveTo>
                    <a:pt x="11307" y="5445"/>
                  </a:moveTo>
                  <a:cubicBezTo>
                    <a:pt x="11386" y="5815"/>
                    <a:pt x="11449" y="6210"/>
                    <a:pt x="11506" y="6616"/>
                  </a:cubicBezTo>
                  <a:cubicBezTo>
                    <a:pt x="10895" y="6240"/>
                    <a:pt x="11220" y="6399"/>
                    <a:pt x="10208" y="5854"/>
                  </a:cubicBezTo>
                  <a:cubicBezTo>
                    <a:pt x="10582" y="5704"/>
                    <a:pt x="10949" y="5565"/>
                    <a:pt x="11307" y="5445"/>
                  </a:cubicBezTo>
                  <a:close/>
                  <a:moveTo>
                    <a:pt x="13999" y="4845"/>
                  </a:moveTo>
                  <a:cubicBezTo>
                    <a:pt x="14142" y="5686"/>
                    <a:pt x="14870" y="6249"/>
                    <a:pt x="15661" y="6249"/>
                  </a:cubicBezTo>
                  <a:cubicBezTo>
                    <a:pt x="15873" y="6249"/>
                    <a:pt x="16089" y="6209"/>
                    <a:pt x="16300" y="6122"/>
                  </a:cubicBezTo>
                  <a:lnTo>
                    <a:pt x="16300" y="6122"/>
                  </a:lnTo>
                  <a:cubicBezTo>
                    <a:pt x="16201" y="6676"/>
                    <a:pt x="15821" y="7384"/>
                    <a:pt x="15183" y="8158"/>
                  </a:cubicBezTo>
                  <a:cubicBezTo>
                    <a:pt x="14993" y="8390"/>
                    <a:pt x="14761" y="8625"/>
                    <a:pt x="14535" y="8856"/>
                  </a:cubicBezTo>
                  <a:cubicBezTo>
                    <a:pt x="13963" y="8345"/>
                    <a:pt x="13361" y="7866"/>
                    <a:pt x="12735" y="7423"/>
                  </a:cubicBezTo>
                  <a:cubicBezTo>
                    <a:pt x="12662" y="6652"/>
                    <a:pt x="12551" y="5884"/>
                    <a:pt x="12394" y="5125"/>
                  </a:cubicBezTo>
                  <a:cubicBezTo>
                    <a:pt x="12921" y="4990"/>
                    <a:pt x="13457" y="4897"/>
                    <a:pt x="13999" y="4845"/>
                  </a:cubicBezTo>
                  <a:close/>
                  <a:moveTo>
                    <a:pt x="3779" y="4845"/>
                  </a:moveTo>
                  <a:cubicBezTo>
                    <a:pt x="4321" y="4897"/>
                    <a:pt x="4857" y="4990"/>
                    <a:pt x="5384" y="5129"/>
                  </a:cubicBezTo>
                  <a:cubicBezTo>
                    <a:pt x="5231" y="5887"/>
                    <a:pt x="5116" y="6652"/>
                    <a:pt x="5047" y="7423"/>
                  </a:cubicBezTo>
                  <a:cubicBezTo>
                    <a:pt x="4421" y="7869"/>
                    <a:pt x="3818" y="8348"/>
                    <a:pt x="3246" y="8859"/>
                  </a:cubicBezTo>
                  <a:cubicBezTo>
                    <a:pt x="3020" y="8625"/>
                    <a:pt x="2789" y="8393"/>
                    <a:pt x="2599" y="8161"/>
                  </a:cubicBezTo>
                  <a:cubicBezTo>
                    <a:pt x="1963" y="7387"/>
                    <a:pt x="1584" y="6685"/>
                    <a:pt x="1485" y="6125"/>
                  </a:cubicBezTo>
                  <a:lnTo>
                    <a:pt x="1485" y="6125"/>
                  </a:lnTo>
                  <a:cubicBezTo>
                    <a:pt x="1683" y="6207"/>
                    <a:pt x="1897" y="6249"/>
                    <a:pt x="2114" y="6249"/>
                  </a:cubicBezTo>
                  <a:cubicBezTo>
                    <a:pt x="2936" y="6246"/>
                    <a:pt x="3638" y="5655"/>
                    <a:pt x="3779" y="4845"/>
                  </a:cubicBezTo>
                  <a:close/>
                  <a:moveTo>
                    <a:pt x="4951" y="8893"/>
                  </a:moveTo>
                  <a:lnTo>
                    <a:pt x="4951" y="8893"/>
                  </a:lnTo>
                  <a:cubicBezTo>
                    <a:pt x="4945" y="9143"/>
                    <a:pt x="4939" y="9389"/>
                    <a:pt x="4939" y="9636"/>
                  </a:cubicBezTo>
                  <a:cubicBezTo>
                    <a:pt x="4939" y="9882"/>
                    <a:pt x="4945" y="10128"/>
                    <a:pt x="4951" y="10377"/>
                  </a:cubicBezTo>
                  <a:lnTo>
                    <a:pt x="4951" y="10377"/>
                  </a:lnTo>
                  <a:cubicBezTo>
                    <a:pt x="4637" y="10133"/>
                    <a:pt x="4348" y="9886"/>
                    <a:pt x="4065" y="9636"/>
                  </a:cubicBezTo>
                  <a:cubicBezTo>
                    <a:pt x="4348" y="9386"/>
                    <a:pt x="4637" y="9139"/>
                    <a:pt x="4951" y="8893"/>
                  </a:cubicBezTo>
                  <a:close/>
                  <a:moveTo>
                    <a:pt x="12828" y="8896"/>
                  </a:moveTo>
                  <a:lnTo>
                    <a:pt x="12828" y="8896"/>
                  </a:lnTo>
                  <a:cubicBezTo>
                    <a:pt x="13144" y="9139"/>
                    <a:pt x="13430" y="9386"/>
                    <a:pt x="13713" y="9636"/>
                  </a:cubicBezTo>
                  <a:cubicBezTo>
                    <a:pt x="13433" y="9886"/>
                    <a:pt x="13144" y="10133"/>
                    <a:pt x="12828" y="10380"/>
                  </a:cubicBezTo>
                  <a:cubicBezTo>
                    <a:pt x="12837" y="10130"/>
                    <a:pt x="12843" y="9883"/>
                    <a:pt x="12843" y="9636"/>
                  </a:cubicBezTo>
                  <a:cubicBezTo>
                    <a:pt x="12843" y="9389"/>
                    <a:pt x="12837" y="9143"/>
                    <a:pt x="12828" y="8896"/>
                  </a:cubicBezTo>
                  <a:close/>
                  <a:moveTo>
                    <a:pt x="8889" y="6447"/>
                  </a:moveTo>
                  <a:cubicBezTo>
                    <a:pt x="9850" y="6908"/>
                    <a:pt x="10774" y="7441"/>
                    <a:pt x="11657" y="8040"/>
                  </a:cubicBezTo>
                  <a:cubicBezTo>
                    <a:pt x="11693" y="8555"/>
                    <a:pt x="11714" y="9088"/>
                    <a:pt x="11714" y="9636"/>
                  </a:cubicBezTo>
                  <a:cubicBezTo>
                    <a:pt x="11714" y="10187"/>
                    <a:pt x="11693" y="10717"/>
                    <a:pt x="11657" y="11232"/>
                  </a:cubicBezTo>
                  <a:cubicBezTo>
                    <a:pt x="10774" y="11832"/>
                    <a:pt x="9853" y="12365"/>
                    <a:pt x="8895" y="12828"/>
                  </a:cubicBezTo>
                  <a:cubicBezTo>
                    <a:pt x="7932" y="12368"/>
                    <a:pt x="7007" y="11832"/>
                    <a:pt x="6125" y="11232"/>
                  </a:cubicBezTo>
                  <a:cubicBezTo>
                    <a:pt x="6086" y="10717"/>
                    <a:pt x="6068" y="10187"/>
                    <a:pt x="6068" y="9636"/>
                  </a:cubicBezTo>
                  <a:cubicBezTo>
                    <a:pt x="6068" y="9088"/>
                    <a:pt x="6089" y="8555"/>
                    <a:pt x="6125" y="8040"/>
                  </a:cubicBezTo>
                  <a:cubicBezTo>
                    <a:pt x="7004" y="7441"/>
                    <a:pt x="7929" y="6908"/>
                    <a:pt x="8889" y="6447"/>
                  </a:cubicBezTo>
                  <a:close/>
                  <a:moveTo>
                    <a:pt x="6273" y="12657"/>
                  </a:moveTo>
                  <a:lnTo>
                    <a:pt x="6273" y="12657"/>
                  </a:lnTo>
                  <a:cubicBezTo>
                    <a:pt x="6878" y="13033"/>
                    <a:pt x="6571" y="12879"/>
                    <a:pt x="7570" y="13418"/>
                  </a:cubicBezTo>
                  <a:cubicBezTo>
                    <a:pt x="7194" y="13569"/>
                    <a:pt x="6827" y="13708"/>
                    <a:pt x="6471" y="13828"/>
                  </a:cubicBezTo>
                  <a:cubicBezTo>
                    <a:pt x="6393" y="13455"/>
                    <a:pt x="6330" y="13063"/>
                    <a:pt x="6273" y="12657"/>
                  </a:cubicBezTo>
                  <a:close/>
                  <a:moveTo>
                    <a:pt x="11506" y="12657"/>
                  </a:moveTo>
                  <a:cubicBezTo>
                    <a:pt x="11449" y="13063"/>
                    <a:pt x="11386" y="13458"/>
                    <a:pt x="11307" y="13828"/>
                  </a:cubicBezTo>
                  <a:cubicBezTo>
                    <a:pt x="10949" y="13711"/>
                    <a:pt x="10582" y="13569"/>
                    <a:pt x="10208" y="13418"/>
                  </a:cubicBezTo>
                  <a:cubicBezTo>
                    <a:pt x="11181" y="12898"/>
                    <a:pt x="10937" y="13009"/>
                    <a:pt x="11506" y="12657"/>
                  </a:cubicBezTo>
                  <a:close/>
                  <a:moveTo>
                    <a:pt x="14535" y="10416"/>
                  </a:moveTo>
                  <a:cubicBezTo>
                    <a:pt x="14761" y="10648"/>
                    <a:pt x="14993" y="10883"/>
                    <a:pt x="15183" y="11115"/>
                  </a:cubicBezTo>
                  <a:cubicBezTo>
                    <a:pt x="15818" y="11886"/>
                    <a:pt x="16198" y="12590"/>
                    <a:pt x="16294" y="13147"/>
                  </a:cubicBezTo>
                  <a:cubicBezTo>
                    <a:pt x="16095" y="13066"/>
                    <a:pt x="15881" y="13024"/>
                    <a:pt x="15665" y="13024"/>
                  </a:cubicBezTo>
                  <a:cubicBezTo>
                    <a:pt x="14843" y="13024"/>
                    <a:pt x="14141" y="13617"/>
                    <a:pt x="13999" y="14424"/>
                  </a:cubicBezTo>
                  <a:cubicBezTo>
                    <a:pt x="13457" y="14376"/>
                    <a:pt x="12921" y="14280"/>
                    <a:pt x="12394" y="14144"/>
                  </a:cubicBezTo>
                  <a:cubicBezTo>
                    <a:pt x="12551" y="13385"/>
                    <a:pt x="12662" y="12620"/>
                    <a:pt x="12735" y="11850"/>
                  </a:cubicBezTo>
                  <a:cubicBezTo>
                    <a:pt x="13361" y="11407"/>
                    <a:pt x="13963" y="10928"/>
                    <a:pt x="14535" y="10416"/>
                  </a:cubicBezTo>
                  <a:close/>
                  <a:moveTo>
                    <a:pt x="3243" y="10416"/>
                  </a:moveTo>
                  <a:cubicBezTo>
                    <a:pt x="3815" y="10928"/>
                    <a:pt x="4418" y="11407"/>
                    <a:pt x="5044" y="11850"/>
                  </a:cubicBezTo>
                  <a:cubicBezTo>
                    <a:pt x="5116" y="12620"/>
                    <a:pt x="5228" y="13385"/>
                    <a:pt x="5384" y="14144"/>
                  </a:cubicBezTo>
                  <a:cubicBezTo>
                    <a:pt x="4554" y="14353"/>
                    <a:pt x="3815" y="14456"/>
                    <a:pt x="3207" y="14456"/>
                  </a:cubicBezTo>
                  <a:cubicBezTo>
                    <a:pt x="2366" y="14456"/>
                    <a:pt x="1778" y="14258"/>
                    <a:pt x="1554" y="13870"/>
                  </a:cubicBezTo>
                  <a:cubicBezTo>
                    <a:pt x="1238" y="13322"/>
                    <a:pt x="1626" y="12292"/>
                    <a:pt x="2596" y="11115"/>
                  </a:cubicBezTo>
                  <a:cubicBezTo>
                    <a:pt x="2786" y="10883"/>
                    <a:pt x="3020" y="10648"/>
                    <a:pt x="3243" y="10416"/>
                  </a:cubicBezTo>
                  <a:close/>
                  <a:moveTo>
                    <a:pt x="8889" y="14081"/>
                  </a:moveTo>
                  <a:cubicBezTo>
                    <a:pt x="9588" y="14403"/>
                    <a:pt x="10308" y="14689"/>
                    <a:pt x="11039" y="14933"/>
                  </a:cubicBezTo>
                  <a:cubicBezTo>
                    <a:pt x="10482" y="16890"/>
                    <a:pt x="9660" y="18143"/>
                    <a:pt x="8889" y="18143"/>
                  </a:cubicBezTo>
                  <a:cubicBezTo>
                    <a:pt x="8118" y="18143"/>
                    <a:pt x="7296" y="16887"/>
                    <a:pt x="6739" y="14924"/>
                  </a:cubicBezTo>
                  <a:cubicBezTo>
                    <a:pt x="7471" y="14683"/>
                    <a:pt x="8188" y="14400"/>
                    <a:pt x="8889" y="14081"/>
                  </a:cubicBezTo>
                  <a:close/>
                  <a:moveTo>
                    <a:pt x="8889" y="0"/>
                  </a:moveTo>
                  <a:cubicBezTo>
                    <a:pt x="7396" y="0"/>
                    <a:pt x="6312" y="1708"/>
                    <a:pt x="5658" y="4014"/>
                  </a:cubicBezTo>
                  <a:cubicBezTo>
                    <a:pt x="4902" y="3825"/>
                    <a:pt x="4201" y="3719"/>
                    <a:pt x="3568" y="3698"/>
                  </a:cubicBezTo>
                  <a:cubicBezTo>
                    <a:pt x="3260" y="3171"/>
                    <a:pt x="2700" y="2861"/>
                    <a:pt x="2111" y="2861"/>
                  </a:cubicBezTo>
                  <a:cubicBezTo>
                    <a:pt x="1963" y="2861"/>
                    <a:pt x="1813" y="2881"/>
                    <a:pt x="1665" y="2921"/>
                  </a:cubicBezTo>
                  <a:cubicBezTo>
                    <a:pt x="928" y="3123"/>
                    <a:pt x="419" y="3792"/>
                    <a:pt x="422" y="4556"/>
                  </a:cubicBezTo>
                  <a:cubicBezTo>
                    <a:pt x="422" y="4716"/>
                    <a:pt x="449" y="4876"/>
                    <a:pt x="497" y="5026"/>
                  </a:cubicBezTo>
                  <a:cubicBezTo>
                    <a:pt x="63" y="6017"/>
                    <a:pt x="485" y="7372"/>
                    <a:pt x="1726" y="8878"/>
                  </a:cubicBezTo>
                  <a:cubicBezTo>
                    <a:pt x="1933" y="9130"/>
                    <a:pt x="2183" y="9383"/>
                    <a:pt x="2430" y="9636"/>
                  </a:cubicBezTo>
                  <a:cubicBezTo>
                    <a:pt x="2183" y="9892"/>
                    <a:pt x="1933" y="10145"/>
                    <a:pt x="1726" y="10398"/>
                  </a:cubicBezTo>
                  <a:cubicBezTo>
                    <a:pt x="407" y="12000"/>
                    <a:pt x="0" y="13434"/>
                    <a:pt x="578" y="14436"/>
                  </a:cubicBezTo>
                  <a:cubicBezTo>
                    <a:pt x="1045" y="15246"/>
                    <a:pt x="2003" y="15593"/>
                    <a:pt x="3225" y="15593"/>
                  </a:cubicBezTo>
                  <a:cubicBezTo>
                    <a:pt x="3954" y="15593"/>
                    <a:pt x="4782" y="15460"/>
                    <a:pt x="5652" y="15240"/>
                  </a:cubicBezTo>
                  <a:cubicBezTo>
                    <a:pt x="6306" y="17556"/>
                    <a:pt x="7396" y="19272"/>
                    <a:pt x="8889" y="19272"/>
                  </a:cubicBezTo>
                  <a:cubicBezTo>
                    <a:pt x="10383" y="19272"/>
                    <a:pt x="11473" y="17559"/>
                    <a:pt x="12126" y="15246"/>
                  </a:cubicBezTo>
                  <a:cubicBezTo>
                    <a:pt x="12810" y="15424"/>
                    <a:pt x="13509" y="15532"/>
                    <a:pt x="14210" y="15572"/>
                  </a:cubicBezTo>
                  <a:cubicBezTo>
                    <a:pt x="14519" y="16101"/>
                    <a:pt x="15083" y="16413"/>
                    <a:pt x="15674" y="16413"/>
                  </a:cubicBezTo>
                  <a:cubicBezTo>
                    <a:pt x="15820" y="16413"/>
                    <a:pt x="15968" y="16394"/>
                    <a:pt x="16113" y="16354"/>
                  </a:cubicBezTo>
                  <a:cubicBezTo>
                    <a:pt x="16851" y="16153"/>
                    <a:pt x="17363" y="15484"/>
                    <a:pt x="17360" y="14719"/>
                  </a:cubicBezTo>
                  <a:cubicBezTo>
                    <a:pt x="17357" y="14560"/>
                    <a:pt x="17333" y="14400"/>
                    <a:pt x="17285" y="14247"/>
                  </a:cubicBezTo>
                  <a:cubicBezTo>
                    <a:pt x="17718" y="13256"/>
                    <a:pt x="17297" y="11904"/>
                    <a:pt x="16056" y="10398"/>
                  </a:cubicBezTo>
                  <a:cubicBezTo>
                    <a:pt x="15848" y="10142"/>
                    <a:pt x="15595" y="9889"/>
                    <a:pt x="15351" y="9636"/>
                  </a:cubicBezTo>
                  <a:cubicBezTo>
                    <a:pt x="15595" y="9383"/>
                    <a:pt x="15848" y="9130"/>
                    <a:pt x="16056" y="8878"/>
                  </a:cubicBezTo>
                  <a:cubicBezTo>
                    <a:pt x="17261" y="7414"/>
                    <a:pt x="17694" y="6095"/>
                    <a:pt x="17279" y="5044"/>
                  </a:cubicBezTo>
                  <a:cubicBezTo>
                    <a:pt x="17330" y="4885"/>
                    <a:pt x="17357" y="4722"/>
                    <a:pt x="17360" y="4556"/>
                  </a:cubicBezTo>
                  <a:cubicBezTo>
                    <a:pt x="17363" y="3792"/>
                    <a:pt x="16851" y="3120"/>
                    <a:pt x="16113" y="2918"/>
                  </a:cubicBezTo>
                  <a:cubicBezTo>
                    <a:pt x="15967" y="2879"/>
                    <a:pt x="15819" y="2860"/>
                    <a:pt x="15673" y="2860"/>
                  </a:cubicBezTo>
                  <a:cubicBezTo>
                    <a:pt x="15080" y="2860"/>
                    <a:pt x="14517" y="3173"/>
                    <a:pt x="14210" y="3704"/>
                  </a:cubicBezTo>
                  <a:cubicBezTo>
                    <a:pt x="13506" y="3743"/>
                    <a:pt x="12810" y="3852"/>
                    <a:pt x="12126" y="4029"/>
                  </a:cubicBezTo>
                  <a:cubicBezTo>
                    <a:pt x="11473" y="1714"/>
                    <a:pt x="10383" y="0"/>
                    <a:pt x="88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49" name="Google Shape;6949;p82"/>
            <p:cNvSpPr/>
            <p:nvPr/>
          </p:nvSpPr>
          <p:spPr>
            <a:xfrm>
              <a:off x="2284200" y="4005050"/>
              <a:ext cx="84700" cy="84700"/>
            </a:xfrm>
            <a:custGeom>
              <a:avLst/>
              <a:gdLst/>
              <a:ahLst/>
              <a:cxnLst/>
              <a:rect l="l" t="t" r="r" b="b"/>
              <a:pathLst>
                <a:path w="3388" h="3388" extrusionOk="0">
                  <a:moveTo>
                    <a:pt x="1692" y="0"/>
                  </a:moveTo>
                  <a:cubicBezTo>
                    <a:pt x="756" y="0"/>
                    <a:pt x="0" y="756"/>
                    <a:pt x="0" y="1692"/>
                  </a:cubicBezTo>
                  <a:cubicBezTo>
                    <a:pt x="0" y="2629"/>
                    <a:pt x="756" y="3388"/>
                    <a:pt x="1692" y="3388"/>
                  </a:cubicBezTo>
                  <a:cubicBezTo>
                    <a:pt x="2629" y="3388"/>
                    <a:pt x="3388" y="2629"/>
                    <a:pt x="3388" y="1692"/>
                  </a:cubicBezTo>
                  <a:cubicBezTo>
                    <a:pt x="3388" y="756"/>
                    <a:pt x="2629" y="0"/>
                    <a:pt x="16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50" name="Google Shape;6950;p82"/>
          <p:cNvGrpSpPr/>
          <p:nvPr/>
        </p:nvGrpSpPr>
        <p:grpSpPr>
          <a:xfrm>
            <a:off x="6317413" y="3125970"/>
            <a:ext cx="293416" cy="339253"/>
            <a:chOff x="2710875" y="3806450"/>
            <a:chExt cx="416725" cy="481825"/>
          </a:xfrm>
        </p:grpSpPr>
        <p:sp>
          <p:nvSpPr>
            <p:cNvPr id="6951" name="Google Shape;6951;p82"/>
            <p:cNvSpPr/>
            <p:nvPr/>
          </p:nvSpPr>
          <p:spPr>
            <a:xfrm>
              <a:off x="2710875" y="4144450"/>
              <a:ext cx="416725" cy="143825"/>
            </a:xfrm>
            <a:custGeom>
              <a:avLst/>
              <a:gdLst/>
              <a:ahLst/>
              <a:cxnLst/>
              <a:rect l="l" t="t" r="r" b="b"/>
              <a:pathLst>
                <a:path w="16669" h="5753" extrusionOk="0">
                  <a:moveTo>
                    <a:pt x="2313" y="1"/>
                  </a:moveTo>
                  <a:lnTo>
                    <a:pt x="260" y="3590"/>
                  </a:lnTo>
                  <a:cubicBezTo>
                    <a:pt x="1" y="4039"/>
                    <a:pt x="1" y="4590"/>
                    <a:pt x="266" y="5036"/>
                  </a:cubicBezTo>
                  <a:cubicBezTo>
                    <a:pt x="517" y="5479"/>
                    <a:pt x="986" y="5752"/>
                    <a:pt x="1495" y="5752"/>
                  </a:cubicBezTo>
                  <a:cubicBezTo>
                    <a:pt x="1498" y="5752"/>
                    <a:pt x="1501" y="5752"/>
                    <a:pt x="1503" y="5752"/>
                  </a:cubicBezTo>
                  <a:lnTo>
                    <a:pt x="15165" y="5752"/>
                  </a:lnTo>
                  <a:cubicBezTo>
                    <a:pt x="15168" y="5752"/>
                    <a:pt x="15171" y="5752"/>
                    <a:pt x="15174" y="5752"/>
                  </a:cubicBezTo>
                  <a:cubicBezTo>
                    <a:pt x="15682" y="5752"/>
                    <a:pt x="16151" y="5479"/>
                    <a:pt x="16403" y="5036"/>
                  </a:cubicBezTo>
                  <a:cubicBezTo>
                    <a:pt x="16668" y="4590"/>
                    <a:pt x="16668" y="4039"/>
                    <a:pt x="16409" y="3590"/>
                  </a:cubicBezTo>
                  <a:lnTo>
                    <a:pt x="143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52" name="Google Shape;6952;p82"/>
            <p:cNvSpPr/>
            <p:nvPr/>
          </p:nvSpPr>
          <p:spPr>
            <a:xfrm>
              <a:off x="2784800" y="3806450"/>
              <a:ext cx="268850" cy="309800"/>
            </a:xfrm>
            <a:custGeom>
              <a:avLst/>
              <a:gdLst/>
              <a:ahLst/>
              <a:cxnLst/>
              <a:rect l="l" t="t" r="r" b="b"/>
              <a:pathLst>
                <a:path w="10754" h="12392" extrusionOk="0">
                  <a:moveTo>
                    <a:pt x="5379" y="8113"/>
                  </a:moveTo>
                  <a:cubicBezTo>
                    <a:pt x="5882" y="8113"/>
                    <a:pt x="6132" y="8721"/>
                    <a:pt x="5776" y="9076"/>
                  </a:cubicBezTo>
                  <a:cubicBezTo>
                    <a:pt x="5661" y="9192"/>
                    <a:pt x="5519" y="9244"/>
                    <a:pt x="5380" y="9244"/>
                  </a:cubicBezTo>
                  <a:cubicBezTo>
                    <a:pt x="5091" y="9244"/>
                    <a:pt x="4813" y="9019"/>
                    <a:pt x="4813" y="8679"/>
                  </a:cubicBezTo>
                  <a:cubicBezTo>
                    <a:pt x="4813" y="8366"/>
                    <a:pt x="5066" y="8113"/>
                    <a:pt x="5379" y="8113"/>
                  </a:cubicBezTo>
                  <a:close/>
                  <a:moveTo>
                    <a:pt x="4280" y="9989"/>
                  </a:moveTo>
                  <a:cubicBezTo>
                    <a:pt x="4783" y="9989"/>
                    <a:pt x="5036" y="10597"/>
                    <a:pt x="4680" y="10952"/>
                  </a:cubicBezTo>
                  <a:cubicBezTo>
                    <a:pt x="4566" y="11067"/>
                    <a:pt x="4425" y="11118"/>
                    <a:pt x="4286" y="11118"/>
                  </a:cubicBezTo>
                  <a:cubicBezTo>
                    <a:pt x="3996" y="11118"/>
                    <a:pt x="3717" y="10892"/>
                    <a:pt x="3717" y="10552"/>
                  </a:cubicBezTo>
                  <a:cubicBezTo>
                    <a:pt x="3717" y="10242"/>
                    <a:pt x="3970" y="9989"/>
                    <a:pt x="4280" y="9989"/>
                  </a:cubicBezTo>
                  <a:close/>
                  <a:moveTo>
                    <a:pt x="6475" y="9989"/>
                  </a:moveTo>
                  <a:cubicBezTo>
                    <a:pt x="6978" y="9989"/>
                    <a:pt x="7231" y="10597"/>
                    <a:pt x="6875" y="10952"/>
                  </a:cubicBezTo>
                  <a:cubicBezTo>
                    <a:pt x="6761" y="11067"/>
                    <a:pt x="6620" y="11118"/>
                    <a:pt x="6481" y="11118"/>
                  </a:cubicBezTo>
                  <a:cubicBezTo>
                    <a:pt x="6191" y="11118"/>
                    <a:pt x="5912" y="10892"/>
                    <a:pt x="5912" y="10552"/>
                  </a:cubicBezTo>
                  <a:cubicBezTo>
                    <a:pt x="5912" y="10242"/>
                    <a:pt x="6162" y="9989"/>
                    <a:pt x="6475" y="9989"/>
                  </a:cubicBezTo>
                  <a:close/>
                  <a:moveTo>
                    <a:pt x="1744" y="0"/>
                  </a:moveTo>
                  <a:cubicBezTo>
                    <a:pt x="1434" y="0"/>
                    <a:pt x="1181" y="253"/>
                    <a:pt x="1181" y="566"/>
                  </a:cubicBezTo>
                  <a:cubicBezTo>
                    <a:pt x="1181" y="877"/>
                    <a:pt x="1434" y="1130"/>
                    <a:pt x="1744" y="1130"/>
                  </a:cubicBezTo>
                  <a:lnTo>
                    <a:pt x="2259" y="1130"/>
                  </a:lnTo>
                  <a:lnTo>
                    <a:pt x="2259" y="8444"/>
                  </a:lnTo>
                  <a:lnTo>
                    <a:pt x="1" y="12392"/>
                  </a:lnTo>
                  <a:lnTo>
                    <a:pt x="10754" y="12392"/>
                  </a:lnTo>
                  <a:lnTo>
                    <a:pt x="8496" y="8444"/>
                  </a:lnTo>
                  <a:lnTo>
                    <a:pt x="8496" y="1130"/>
                  </a:lnTo>
                  <a:lnTo>
                    <a:pt x="9010" y="1130"/>
                  </a:lnTo>
                  <a:cubicBezTo>
                    <a:pt x="9321" y="1130"/>
                    <a:pt x="9574" y="877"/>
                    <a:pt x="9574" y="566"/>
                  </a:cubicBezTo>
                  <a:cubicBezTo>
                    <a:pt x="9574" y="253"/>
                    <a:pt x="9321" y="0"/>
                    <a:pt x="90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53" name="Google Shape;6953;p82"/>
          <p:cNvGrpSpPr/>
          <p:nvPr/>
        </p:nvGrpSpPr>
        <p:grpSpPr>
          <a:xfrm>
            <a:off x="6712457" y="3166412"/>
            <a:ext cx="339253" cy="258369"/>
            <a:chOff x="3271200" y="3863875"/>
            <a:chExt cx="481825" cy="366950"/>
          </a:xfrm>
        </p:grpSpPr>
        <p:sp>
          <p:nvSpPr>
            <p:cNvPr id="6954" name="Google Shape;6954;p82"/>
            <p:cNvSpPr/>
            <p:nvPr/>
          </p:nvSpPr>
          <p:spPr>
            <a:xfrm>
              <a:off x="3271200" y="3920350"/>
              <a:ext cx="283225" cy="310475"/>
            </a:xfrm>
            <a:custGeom>
              <a:avLst/>
              <a:gdLst/>
              <a:ahLst/>
              <a:cxnLst/>
              <a:rect l="l" t="t" r="r" b="b"/>
              <a:pathLst>
                <a:path w="11329" h="12419" extrusionOk="0">
                  <a:moveTo>
                    <a:pt x="1693" y="0"/>
                  </a:moveTo>
                  <a:cubicBezTo>
                    <a:pt x="756" y="0"/>
                    <a:pt x="0" y="756"/>
                    <a:pt x="0" y="1693"/>
                  </a:cubicBezTo>
                  <a:lnTo>
                    <a:pt x="0" y="8468"/>
                  </a:lnTo>
                  <a:cubicBezTo>
                    <a:pt x="0" y="9405"/>
                    <a:pt x="756" y="10160"/>
                    <a:pt x="1693" y="10163"/>
                  </a:cubicBezTo>
                  <a:lnTo>
                    <a:pt x="2861" y="10163"/>
                  </a:lnTo>
                  <a:cubicBezTo>
                    <a:pt x="2861" y="11410"/>
                    <a:pt x="3870" y="12419"/>
                    <a:pt x="5120" y="12419"/>
                  </a:cubicBezTo>
                  <a:cubicBezTo>
                    <a:pt x="6366" y="12419"/>
                    <a:pt x="7378" y="11410"/>
                    <a:pt x="7378" y="10163"/>
                  </a:cubicBezTo>
                  <a:lnTo>
                    <a:pt x="9070" y="10163"/>
                  </a:lnTo>
                  <a:lnTo>
                    <a:pt x="9070" y="6679"/>
                  </a:lnTo>
                  <a:cubicBezTo>
                    <a:pt x="9070" y="6356"/>
                    <a:pt x="9350" y="6116"/>
                    <a:pt x="9645" y="6116"/>
                  </a:cubicBezTo>
                  <a:cubicBezTo>
                    <a:pt x="9705" y="6116"/>
                    <a:pt x="9765" y="6126"/>
                    <a:pt x="9823" y="6146"/>
                  </a:cubicBezTo>
                  <a:cubicBezTo>
                    <a:pt x="9938" y="6187"/>
                    <a:pt x="10055" y="6206"/>
                    <a:pt x="10172" y="6206"/>
                  </a:cubicBezTo>
                  <a:cubicBezTo>
                    <a:pt x="10766" y="6206"/>
                    <a:pt x="11329" y="5708"/>
                    <a:pt x="11329" y="5080"/>
                  </a:cubicBezTo>
                  <a:cubicBezTo>
                    <a:pt x="11329" y="4453"/>
                    <a:pt x="10766" y="3954"/>
                    <a:pt x="10172" y="3954"/>
                  </a:cubicBezTo>
                  <a:cubicBezTo>
                    <a:pt x="10055" y="3954"/>
                    <a:pt x="9938" y="3974"/>
                    <a:pt x="9823" y="4014"/>
                  </a:cubicBezTo>
                  <a:cubicBezTo>
                    <a:pt x="9759" y="4037"/>
                    <a:pt x="9695" y="4048"/>
                    <a:pt x="9632" y="4048"/>
                  </a:cubicBezTo>
                  <a:cubicBezTo>
                    <a:pt x="9333" y="4048"/>
                    <a:pt x="9070" y="3805"/>
                    <a:pt x="9070" y="3484"/>
                  </a:cubicBezTo>
                  <a:lnTo>
                    <a:pt x="9070" y="0"/>
                  </a:lnTo>
                  <a:lnTo>
                    <a:pt x="6381" y="0"/>
                  </a:lnTo>
                  <a:cubicBezTo>
                    <a:pt x="5894" y="0"/>
                    <a:pt x="5635" y="576"/>
                    <a:pt x="5960" y="940"/>
                  </a:cubicBezTo>
                  <a:cubicBezTo>
                    <a:pt x="6610" y="1669"/>
                    <a:pt x="6095" y="2822"/>
                    <a:pt x="5120" y="2822"/>
                  </a:cubicBezTo>
                  <a:cubicBezTo>
                    <a:pt x="4141" y="2822"/>
                    <a:pt x="3626" y="1669"/>
                    <a:pt x="4276" y="940"/>
                  </a:cubicBezTo>
                  <a:cubicBezTo>
                    <a:pt x="4602" y="576"/>
                    <a:pt x="4343" y="0"/>
                    <a:pt x="3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55" name="Google Shape;6955;p82"/>
            <p:cNvSpPr/>
            <p:nvPr/>
          </p:nvSpPr>
          <p:spPr>
            <a:xfrm>
              <a:off x="3526175" y="3863875"/>
              <a:ext cx="226850" cy="310575"/>
            </a:xfrm>
            <a:custGeom>
              <a:avLst/>
              <a:gdLst/>
              <a:ahLst/>
              <a:cxnLst/>
              <a:rect l="l" t="t" r="r" b="b"/>
              <a:pathLst>
                <a:path w="9074" h="12423" extrusionOk="0">
                  <a:moveTo>
                    <a:pt x="3954" y="1"/>
                  </a:moveTo>
                  <a:cubicBezTo>
                    <a:pt x="2705" y="1"/>
                    <a:pt x="1696" y="1010"/>
                    <a:pt x="1696" y="2259"/>
                  </a:cubicBezTo>
                  <a:lnTo>
                    <a:pt x="1" y="2259"/>
                  </a:lnTo>
                  <a:lnTo>
                    <a:pt x="1" y="5081"/>
                  </a:lnTo>
                  <a:cubicBezTo>
                    <a:pt x="1247" y="5081"/>
                    <a:pt x="2259" y="6093"/>
                    <a:pt x="2259" y="7339"/>
                  </a:cubicBezTo>
                  <a:cubicBezTo>
                    <a:pt x="2259" y="8586"/>
                    <a:pt x="1247" y="9598"/>
                    <a:pt x="1" y="9598"/>
                  </a:cubicBezTo>
                  <a:lnTo>
                    <a:pt x="1" y="12422"/>
                  </a:lnTo>
                  <a:lnTo>
                    <a:pt x="7378" y="12422"/>
                  </a:lnTo>
                  <a:cubicBezTo>
                    <a:pt x="8315" y="12419"/>
                    <a:pt x="9070" y="11664"/>
                    <a:pt x="9073" y="10727"/>
                  </a:cubicBezTo>
                  <a:lnTo>
                    <a:pt x="9073" y="3952"/>
                  </a:lnTo>
                  <a:cubicBezTo>
                    <a:pt x="9070" y="3015"/>
                    <a:pt x="8315" y="2259"/>
                    <a:pt x="7378" y="2259"/>
                  </a:cubicBezTo>
                  <a:lnTo>
                    <a:pt x="6213" y="2259"/>
                  </a:lnTo>
                  <a:cubicBezTo>
                    <a:pt x="6213" y="1010"/>
                    <a:pt x="5201" y="1"/>
                    <a:pt x="39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56" name="Google Shape;6956;p82"/>
          <p:cNvGrpSpPr/>
          <p:nvPr/>
        </p:nvGrpSpPr>
        <p:grpSpPr>
          <a:xfrm>
            <a:off x="7147952" y="3126199"/>
            <a:ext cx="295528" cy="338795"/>
            <a:chOff x="3895050" y="3806775"/>
            <a:chExt cx="419725" cy="481175"/>
          </a:xfrm>
        </p:grpSpPr>
        <p:sp>
          <p:nvSpPr>
            <p:cNvPr id="6957" name="Google Shape;6957;p82"/>
            <p:cNvSpPr/>
            <p:nvPr/>
          </p:nvSpPr>
          <p:spPr>
            <a:xfrm>
              <a:off x="3895050" y="3942650"/>
              <a:ext cx="419725" cy="345300"/>
            </a:xfrm>
            <a:custGeom>
              <a:avLst/>
              <a:gdLst/>
              <a:ahLst/>
              <a:cxnLst/>
              <a:rect l="l" t="t" r="r" b="b"/>
              <a:pathLst>
                <a:path w="16789" h="13812" extrusionOk="0">
                  <a:moveTo>
                    <a:pt x="4448" y="1"/>
                  </a:moveTo>
                  <a:cubicBezTo>
                    <a:pt x="4233" y="1"/>
                    <a:pt x="4016" y="18"/>
                    <a:pt x="3801" y="54"/>
                  </a:cubicBezTo>
                  <a:cubicBezTo>
                    <a:pt x="1545" y="418"/>
                    <a:pt x="1" y="2604"/>
                    <a:pt x="356" y="4929"/>
                  </a:cubicBezTo>
                  <a:cubicBezTo>
                    <a:pt x="994" y="9100"/>
                    <a:pt x="2205" y="11942"/>
                    <a:pt x="3858" y="13147"/>
                  </a:cubicBezTo>
                  <a:cubicBezTo>
                    <a:pt x="4470" y="13592"/>
                    <a:pt x="5129" y="13811"/>
                    <a:pt x="5863" y="13811"/>
                  </a:cubicBezTo>
                  <a:cubicBezTo>
                    <a:pt x="6071" y="13811"/>
                    <a:pt x="6286" y="13793"/>
                    <a:pt x="6508" y="13758"/>
                  </a:cubicBezTo>
                  <a:cubicBezTo>
                    <a:pt x="7125" y="13659"/>
                    <a:pt x="7610" y="13406"/>
                    <a:pt x="7999" y="12987"/>
                  </a:cubicBezTo>
                  <a:lnTo>
                    <a:pt x="8396" y="12557"/>
                  </a:lnTo>
                  <a:lnTo>
                    <a:pt x="8791" y="12987"/>
                  </a:lnTo>
                  <a:cubicBezTo>
                    <a:pt x="9179" y="13406"/>
                    <a:pt x="9667" y="13659"/>
                    <a:pt x="10281" y="13758"/>
                  </a:cubicBezTo>
                  <a:cubicBezTo>
                    <a:pt x="10503" y="13793"/>
                    <a:pt x="10718" y="13811"/>
                    <a:pt x="10927" y="13811"/>
                  </a:cubicBezTo>
                  <a:cubicBezTo>
                    <a:pt x="11660" y="13811"/>
                    <a:pt x="12319" y="13592"/>
                    <a:pt x="12931" y="13147"/>
                  </a:cubicBezTo>
                  <a:cubicBezTo>
                    <a:pt x="14587" y="11942"/>
                    <a:pt x="15795" y="9100"/>
                    <a:pt x="16433" y="4929"/>
                  </a:cubicBezTo>
                  <a:cubicBezTo>
                    <a:pt x="16788" y="2604"/>
                    <a:pt x="15244" y="418"/>
                    <a:pt x="12988" y="54"/>
                  </a:cubicBezTo>
                  <a:cubicBezTo>
                    <a:pt x="12773" y="18"/>
                    <a:pt x="12556" y="1"/>
                    <a:pt x="12341" y="1"/>
                  </a:cubicBezTo>
                  <a:cubicBezTo>
                    <a:pt x="11461" y="1"/>
                    <a:pt x="10599" y="293"/>
                    <a:pt x="9893" y="840"/>
                  </a:cubicBezTo>
                  <a:cubicBezTo>
                    <a:pt x="9601" y="1063"/>
                    <a:pt x="9263" y="1216"/>
                    <a:pt x="8905" y="1292"/>
                  </a:cubicBezTo>
                  <a:cubicBezTo>
                    <a:pt x="8736" y="1326"/>
                    <a:pt x="8567" y="1343"/>
                    <a:pt x="8397" y="1343"/>
                  </a:cubicBezTo>
                  <a:cubicBezTo>
                    <a:pt x="8296" y="1343"/>
                    <a:pt x="8196" y="1337"/>
                    <a:pt x="8095" y="1325"/>
                  </a:cubicBezTo>
                  <a:cubicBezTo>
                    <a:pt x="7658" y="1273"/>
                    <a:pt x="7246" y="1105"/>
                    <a:pt x="6896" y="840"/>
                  </a:cubicBezTo>
                  <a:cubicBezTo>
                    <a:pt x="6190" y="293"/>
                    <a:pt x="5328" y="1"/>
                    <a:pt x="44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58" name="Google Shape;6958;p82"/>
            <p:cNvSpPr/>
            <p:nvPr/>
          </p:nvSpPr>
          <p:spPr>
            <a:xfrm>
              <a:off x="4016325" y="3806775"/>
              <a:ext cx="199225" cy="142475"/>
            </a:xfrm>
            <a:custGeom>
              <a:avLst/>
              <a:gdLst/>
              <a:ahLst/>
              <a:cxnLst/>
              <a:rect l="l" t="t" r="r" b="b"/>
              <a:pathLst>
                <a:path w="7969" h="5699" extrusionOk="0">
                  <a:moveTo>
                    <a:pt x="1350" y="0"/>
                  </a:moveTo>
                  <a:cubicBezTo>
                    <a:pt x="1132" y="0"/>
                    <a:pt x="925" y="129"/>
                    <a:pt x="832" y="343"/>
                  </a:cubicBezTo>
                  <a:cubicBezTo>
                    <a:pt x="799" y="424"/>
                    <a:pt x="1" y="2330"/>
                    <a:pt x="678" y="4101"/>
                  </a:cubicBezTo>
                  <a:cubicBezTo>
                    <a:pt x="736" y="4242"/>
                    <a:pt x="796" y="4381"/>
                    <a:pt x="868" y="4516"/>
                  </a:cubicBezTo>
                  <a:cubicBezTo>
                    <a:pt x="1534" y="4691"/>
                    <a:pt x="2157" y="4995"/>
                    <a:pt x="2702" y="5414"/>
                  </a:cubicBezTo>
                  <a:cubicBezTo>
                    <a:pt x="2950" y="5603"/>
                    <a:pt x="3247" y="5698"/>
                    <a:pt x="3544" y="5698"/>
                  </a:cubicBezTo>
                  <a:cubicBezTo>
                    <a:pt x="3840" y="5698"/>
                    <a:pt x="4137" y="5603"/>
                    <a:pt x="4385" y="5414"/>
                  </a:cubicBezTo>
                  <a:cubicBezTo>
                    <a:pt x="4442" y="5368"/>
                    <a:pt x="4503" y="5326"/>
                    <a:pt x="4563" y="5284"/>
                  </a:cubicBezTo>
                  <a:cubicBezTo>
                    <a:pt x="4870" y="4592"/>
                    <a:pt x="5355" y="3968"/>
                    <a:pt x="6020" y="3417"/>
                  </a:cubicBezTo>
                  <a:cubicBezTo>
                    <a:pt x="6478" y="3035"/>
                    <a:pt x="6987" y="2722"/>
                    <a:pt x="7532" y="2484"/>
                  </a:cubicBezTo>
                  <a:cubicBezTo>
                    <a:pt x="7824" y="2372"/>
                    <a:pt x="7969" y="2044"/>
                    <a:pt x="7854" y="1752"/>
                  </a:cubicBezTo>
                  <a:cubicBezTo>
                    <a:pt x="7768" y="1529"/>
                    <a:pt x="7554" y="1392"/>
                    <a:pt x="7327" y="1392"/>
                  </a:cubicBezTo>
                  <a:cubicBezTo>
                    <a:pt x="7260" y="1392"/>
                    <a:pt x="7192" y="1404"/>
                    <a:pt x="7125" y="1430"/>
                  </a:cubicBezTo>
                  <a:lnTo>
                    <a:pt x="7125" y="1433"/>
                  </a:lnTo>
                  <a:cubicBezTo>
                    <a:pt x="7089" y="1445"/>
                    <a:pt x="6243" y="1776"/>
                    <a:pt x="5334" y="2520"/>
                  </a:cubicBezTo>
                  <a:cubicBezTo>
                    <a:pt x="4997" y="2794"/>
                    <a:pt x="4689" y="3098"/>
                    <a:pt x="4412" y="3429"/>
                  </a:cubicBezTo>
                  <a:cubicBezTo>
                    <a:pt x="4367" y="3194"/>
                    <a:pt x="4301" y="2965"/>
                    <a:pt x="4217" y="2743"/>
                  </a:cubicBezTo>
                  <a:cubicBezTo>
                    <a:pt x="3536" y="972"/>
                    <a:pt x="1669" y="90"/>
                    <a:pt x="1588" y="54"/>
                  </a:cubicBezTo>
                  <a:cubicBezTo>
                    <a:pt x="1511" y="17"/>
                    <a:pt x="1430" y="0"/>
                    <a:pt x="13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59" name="Google Shape;6959;p82"/>
          <p:cNvGrpSpPr/>
          <p:nvPr/>
        </p:nvGrpSpPr>
        <p:grpSpPr>
          <a:xfrm>
            <a:off x="7551234" y="3125979"/>
            <a:ext cx="336296" cy="339235"/>
            <a:chOff x="4464775" y="3806475"/>
            <a:chExt cx="477625" cy="481800"/>
          </a:xfrm>
        </p:grpSpPr>
        <p:sp>
          <p:nvSpPr>
            <p:cNvPr id="6960" name="Google Shape;6960;p82"/>
            <p:cNvSpPr/>
            <p:nvPr/>
          </p:nvSpPr>
          <p:spPr>
            <a:xfrm>
              <a:off x="4726375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61" name="Google Shape;6961;p82"/>
            <p:cNvSpPr/>
            <p:nvPr/>
          </p:nvSpPr>
          <p:spPr>
            <a:xfrm>
              <a:off x="4641700" y="3806475"/>
              <a:ext cx="56475" cy="141125"/>
            </a:xfrm>
            <a:custGeom>
              <a:avLst/>
              <a:gdLst/>
              <a:ahLst/>
              <a:cxnLst/>
              <a:rect l="l" t="t" r="r" b="b"/>
              <a:pathLst>
                <a:path w="2259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62" name="Google Shape;6962;p82"/>
            <p:cNvSpPr/>
            <p:nvPr/>
          </p:nvSpPr>
          <p:spPr>
            <a:xfrm>
              <a:off x="4557000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63" name="Google Shape;6963;p82"/>
            <p:cNvSpPr/>
            <p:nvPr/>
          </p:nvSpPr>
          <p:spPr>
            <a:xfrm>
              <a:off x="4464775" y="4230875"/>
              <a:ext cx="395250" cy="57400"/>
            </a:xfrm>
            <a:custGeom>
              <a:avLst/>
              <a:gdLst/>
              <a:ahLst/>
              <a:cxnLst/>
              <a:rect l="l" t="t" r="r" b="b"/>
              <a:pathLst>
                <a:path w="15810" h="2296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64" name="Google Shape;6964;p82"/>
            <p:cNvSpPr/>
            <p:nvPr/>
          </p:nvSpPr>
          <p:spPr>
            <a:xfrm>
              <a:off x="4840675" y="4007300"/>
              <a:ext cx="101725" cy="166025"/>
            </a:xfrm>
            <a:custGeom>
              <a:avLst/>
              <a:gdLst/>
              <a:ahLst/>
              <a:cxnLst/>
              <a:rect l="l" t="t" r="r" b="b"/>
              <a:pathLst>
                <a:path w="4069" h="6641" extrusionOk="0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65" name="Google Shape;6965;p82"/>
            <p:cNvSpPr/>
            <p:nvPr/>
          </p:nvSpPr>
          <p:spPr>
            <a:xfrm>
              <a:off x="4464775" y="3976800"/>
              <a:ext cx="395250" cy="225875"/>
            </a:xfrm>
            <a:custGeom>
              <a:avLst/>
              <a:gdLst/>
              <a:ahLst/>
              <a:cxnLst/>
              <a:rect l="l" t="t" r="r" b="b"/>
              <a:pathLst>
                <a:path w="15810" h="9035" extrusionOk="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66" name="Google Shape;6966;p82"/>
          <p:cNvGrpSpPr/>
          <p:nvPr/>
        </p:nvGrpSpPr>
        <p:grpSpPr>
          <a:xfrm>
            <a:off x="7974679" y="3125970"/>
            <a:ext cx="339253" cy="339253"/>
            <a:chOff x="5049725" y="3806450"/>
            <a:chExt cx="481825" cy="481825"/>
          </a:xfrm>
        </p:grpSpPr>
        <p:sp>
          <p:nvSpPr>
            <p:cNvPr id="6967" name="Google Shape;6967;p82"/>
            <p:cNvSpPr/>
            <p:nvPr/>
          </p:nvSpPr>
          <p:spPr>
            <a:xfrm>
              <a:off x="536115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68" name="Google Shape;6968;p82"/>
            <p:cNvSpPr/>
            <p:nvPr/>
          </p:nvSpPr>
          <p:spPr>
            <a:xfrm>
              <a:off x="519177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69" name="Google Shape;6969;p82"/>
            <p:cNvSpPr/>
            <p:nvPr/>
          </p:nvSpPr>
          <p:spPr>
            <a:xfrm>
              <a:off x="504972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0" y="8901"/>
                    <a:pt x="6686" y="9073"/>
                    <a:pt x="6246" y="9073"/>
                  </a:cubicBezTo>
                  <a:cubicBezTo>
                    <a:pt x="6028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3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0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9636" y="10196"/>
                  </a:moveTo>
                  <a:cubicBezTo>
                    <a:pt x="11955" y="10196"/>
                    <a:pt x="13981" y="11765"/>
                    <a:pt x="14557" y="14012"/>
                  </a:cubicBezTo>
                  <a:cubicBezTo>
                    <a:pt x="14635" y="14316"/>
                    <a:pt x="14454" y="14623"/>
                    <a:pt x="14153" y="14701"/>
                  </a:cubicBezTo>
                  <a:cubicBezTo>
                    <a:pt x="14107" y="14713"/>
                    <a:pt x="14060" y="14718"/>
                    <a:pt x="14014" y="14718"/>
                  </a:cubicBezTo>
                  <a:cubicBezTo>
                    <a:pt x="13760" y="14718"/>
                    <a:pt x="13530" y="14550"/>
                    <a:pt x="13464" y="14295"/>
                  </a:cubicBezTo>
                  <a:cubicBezTo>
                    <a:pt x="13015" y="12548"/>
                    <a:pt x="11440" y="11326"/>
                    <a:pt x="9636" y="11326"/>
                  </a:cubicBezTo>
                  <a:cubicBezTo>
                    <a:pt x="7833" y="11326"/>
                    <a:pt x="6258" y="12548"/>
                    <a:pt x="5809" y="14295"/>
                  </a:cubicBezTo>
                  <a:cubicBezTo>
                    <a:pt x="5743" y="14550"/>
                    <a:pt x="5512" y="14718"/>
                    <a:pt x="5260" y="14718"/>
                  </a:cubicBezTo>
                  <a:cubicBezTo>
                    <a:pt x="5215" y="14718"/>
                    <a:pt x="5169" y="14713"/>
                    <a:pt x="5122" y="14701"/>
                  </a:cubicBezTo>
                  <a:cubicBezTo>
                    <a:pt x="4818" y="14623"/>
                    <a:pt x="4638" y="14316"/>
                    <a:pt x="4716" y="14012"/>
                  </a:cubicBezTo>
                  <a:cubicBezTo>
                    <a:pt x="5291" y="11765"/>
                    <a:pt x="7318" y="10196"/>
                    <a:pt x="9636" y="10196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27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70" name="Google Shape;6970;p82"/>
          <p:cNvGrpSpPr/>
          <p:nvPr/>
        </p:nvGrpSpPr>
        <p:grpSpPr>
          <a:xfrm>
            <a:off x="1461983" y="3951798"/>
            <a:ext cx="339253" cy="339253"/>
            <a:chOff x="5651375" y="3806450"/>
            <a:chExt cx="481825" cy="481825"/>
          </a:xfrm>
        </p:grpSpPr>
        <p:sp>
          <p:nvSpPr>
            <p:cNvPr id="6971" name="Google Shape;6971;p82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72" name="Google Shape;6972;p82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73" name="Google Shape;6973;p82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74" name="Google Shape;6974;p82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75" name="Google Shape;6975;p82"/>
          <p:cNvGrpSpPr/>
          <p:nvPr/>
        </p:nvGrpSpPr>
        <p:grpSpPr>
          <a:xfrm>
            <a:off x="3360663" y="3953787"/>
            <a:ext cx="298503" cy="335275"/>
            <a:chOff x="6264300" y="3809300"/>
            <a:chExt cx="423950" cy="476175"/>
          </a:xfrm>
        </p:grpSpPr>
        <p:sp>
          <p:nvSpPr>
            <p:cNvPr id="6976" name="Google Shape;6976;p82"/>
            <p:cNvSpPr/>
            <p:nvPr/>
          </p:nvSpPr>
          <p:spPr>
            <a:xfrm>
              <a:off x="6346200" y="4002825"/>
              <a:ext cx="66950" cy="63225"/>
            </a:xfrm>
            <a:custGeom>
              <a:avLst/>
              <a:gdLst/>
              <a:ahLst/>
              <a:cxnLst/>
              <a:rect l="l" t="t" r="r" b="b"/>
              <a:pathLst>
                <a:path w="2678" h="2529" extrusionOk="0">
                  <a:moveTo>
                    <a:pt x="1365" y="1"/>
                  </a:moveTo>
                  <a:cubicBezTo>
                    <a:pt x="1058" y="1"/>
                    <a:pt x="751" y="118"/>
                    <a:pt x="516" y="351"/>
                  </a:cubicBezTo>
                  <a:cubicBezTo>
                    <a:pt x="272" y="598"/>
                    <a:pt x="88" y="992"/>
                    <a:pt x="46" y="1381"/>
                  </a:cubicBezTo>
                  <a:cubicBezTo>
                    <a:pt x="1" y="1757"/>
                    <a:pt x="88" y="2085"/>
                    <a:pt x="281" y="2281"/>
                  </a:cubicBezTo>
                  <a:cubicBezTo>
                    <a:pt x="454" y="2453"/>
                    <a:pt x="709" y="2528"/>
                    <a:pt x="985" y="2528"/>
                  </a:cubicBezTo>
                  <a:cubicBezTo>
                    <a:pt x="1425" y="2528"/>
                    <a:pt x="1917" y="2337"/>
                    <a:pt x="2211" y="2043"/>
                  </a:cubicBezTo>
                  <a:cubicBezTo>
                    <a:pt x="2678" y="1577"/>
                    <a:pt x="2678" y="818"/>
                    <a:pt x="2211" y="351"/>
                  </a:cubicBezTo>
                  <a:cubicBezTo>
                    <a:pt x="1978" y="118"/>
                    <a:pt x="1671" y="1"/>
                    <a:pt x="1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77" name="Google Shape;6977;p82"/>
            <p:cNvSpPr/>
            <p:nvPr/>
          </p:nvSpPr>
          <p:spPr>
            <a:xfrm>
              <a:off x="6539375" y="4002825"/>
              <a:ext cx="66950" cy="63200"/>
            </a:xfrm>
            <a:custGeom>
              <a:avLst/>
              <a:gdLst/>
              <a:ahLst/>
              <a:cxnLst/>
              <a:rect l="l" t="t" r="r" b="b"/>
              <a:pathLst>
                <a:path w="2678" h="2528" extrusionOk="0">
                  <a:moveTo>
                    <a:pt x="1314" y="1"/>
                  </a:moveTo>
                  <a:cubicBezTo>
                    <a:pt x="1007" y="1"/>
                    <a:pt x="701" y="118"/>
                    <a:pt x="468" y="351"/>
                  </a:cubicBezTo>
                  <a:cubicBezTo>
                    <a:pt x="1" y="818"/>
                    <a:pt x="1" y="1577"/>
                    <a:pt x="468" y="2043"/>
                  </a:cubicBezTo>
                  <a:cubicBezTo>
                    <a:pt x="761" y="2337"/>
                    <a:pt x="1252" y="2528"/>
                    <a:pt x="1691" y="2528"/>
                  </a:cubicBezTo>
                  <a:cubicBezTo>
                    <a:pt x="1968" y="2528"/>
                    <a:pt x="2224" y="2452"/>
                    <a:pt x="2398" y="2278"/>
                  </a:cubicBezTo>
                  <a:cubicBezTo>
                    <a:pt x="2591" y="2085"/>
                    <a:pt x="2678" y="1757"/>
                    <a:pt x="2633" y="1381"/>
                  </a:cubicBezTo>
                  <a:cubicBezTo>
                    <a:pt x="2588" y="992"/>
                    <a:pt x="2407" y="598"/>
                    <a:pt x="2160" y="351"/>
                  </a:cubicBezTo>
                  <a:cubicBezTo>
                    <a:pt x="1927" y="118"/>
                    <a:pt x="1620" y="1"/>
                    <a:pt x="13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78" name="Google Shape;6978;p82"/>
            <p:cNvSpPr/>
            <p:nvPr/>
          </p:nvSpPr>
          <p:spPr>
            <a:xfrm>
              <a:off x="6264300" y="3809300"/>
              <a:ext cx="423950" cy="476175"/>
            </a:xfrm>
            <a:custGeom>
              <a:avLst/>
              <a:gdLst/>
              <a:ahLst/>
              <a:cxnLst/>
              <a:rect l="l" t="t" r="r" b="b"/>
              <a:pathLst>
                <a:path w="16958" h="19047" extrusionOk="0">
                  <a:moveTo>
                    <a:pt x="4662" y="6571"/>
                  </a:moveTo>
                  <a:cubicBezTo>
                    <a:pt x="5263" y="6571"/>
                    <a:pt x="5864" y="6799"/>
                    <a:pt x="6324" y="7258"/>
                  </a:cubicBezTo>
                  <a:cubicBezTo>
                    <a:pt x="7249" y="8182"/>
                    <a:pt x="7240" y="9685"/>
                    <a:pt x="6303" y="10600"/>
                  </a:cubicBezTo>
                  <a:lnTo>
                    <a:pt x="6300" y="10600"/>
                  </a:lnTo>
                  <a:cubicBezTo>
                    <a:pt x="5791" y="11109"/>
                    <a:pt x="5014" y="11422"/>
                    <a:pt x="4268" y="11422"/>
                  </a:cubicBezTo>
                  <a:cubicBezTo>
                    <a:pt x="3705" y="11422"/>
                    <a:pt x="3154" y="11245"/>
                    <a:pt x="2744" y="10835"/>
                  </a:cubicBezTo>
                  <a:cubicBezTo>
                    <a:pt x="2301" y="10393"/>
                    <a:pt x="2094" y="9718"/>
                    <a:pt x="2181" y="8992"/>
                  </a:cubicBezTo>
                  <a:cubicBezTo>
                    <a:pt x="2256" y="8336"/>
                    <a:pt x="2548" y="7713"/>
                    <a:pt x="2982" y="7279"/>
                  </a:cubicBezTo>
                  <a:cubicBezTo>
                    <a:pt x="3442" y="6807"/>
                    <a:pt x="4052" y="6571"/>
                    <a:pt x="4662" y="6571"/>
                  </a:cubicBezTo>
                  <a:close/>
                  <a:moveTo>
                    <a:pt x="12317" y="6589"/>
                  </a:moveTo>
                  <a:cubicBezTo>
                    <a:pt x="12918" y="6589"/>
                    <a:pt x="13520" y="6818"/>
                    <a:pt x="13979" y="7276"/>
                  </a:cubicBezTo>
                  <a:cubicBezTo>
                    <a:pt x="14873" y="8173"/>
                    <a:pt x="15165" y="9884"/>
                    <a:pt x="14214" y="10835"/>
                  </a:cubicBezTo>
                  <a:cubicBezTo>
                    <a:pt x="13804" y="11245"/>
                    <a:pt x="13256" y="11422"/>
                    <a:pt x="12690" y="11422"/>
                  </a:cubicBezTo>
                  <a:cubicBezTo>
                    <a:pt x="11943" y="11422"/>
                    <a:pt x="11166" y="11109"/>
                    <a:pt x="10658" y="10600"/>
                  </a:cubicBezTo>
                  <a:cubicBezTo>
                    <a:pt x="9739" y="9682"/>
                    <a:pt x="9739" y="8194"/>
                    <a:pt x="10658" y="7276"/>
                  </a:cubicBezTo>
                  <a:cubicBezTo>
                    <a:pt x="11115" y="6818"/>
                    <a:pt x="11716" y="6589"/>
                    <a:pt x="12317" y="6589"/>
                  </a:cubicBezTo>
                  <a:close/>
                  <a:moveTo>
                    <a:pt x="8479" y="10841"/>
                  </a:moveTo>
                  <a:cubicBezTo>
                    <a:pt x="8669" y="10841"/>
                    <a:pt x="8858" y="10933"/>
                    <a:pt x="8971" y="11118"/>
                  </a:cubicBezTo>
                  <a:lnTo>
                    <a:pt x="10266" y="13238"/>
                  </a:lnTo>
                  <a:cubicBezTo>
                    <a:pt x="10435" y="13509"/>
                    <a:pt x="10347" y="13865"/>
                    <a:pt x="10076" y="14030"/>
                  </a:cubicBezTo>
                  <a:lnTo>
                    <a:pt x="10073" y="14030"/>
                  </a:lnTo>
                  <a:cubicBezTo>
                    <a:pt x="9980" y="14087"/>
                    <a:pt x="9877" y="14114"/>
                    <a:pt x="9775" y="14114"/>
                  </a:cubicBezTo>
                  <a:cubicBezTo>
                    <a:pt x="9582" y="14114"/>
                    <a:pt x="9393" y="14016"/>
                    <a:pt x="9284" y="13840"/>
                  </a:cubicBezTo>
                  <a:lnTo>
                    <a:pt x="8480" y="12522"/>
                  </a:lnTo>
                  <a:lnTo>
                    <a:pt x="7673" y="13840"/>
                  </a:lnTo>
                  <a:cubicBezTo>
                    <a:pt x="7565" y="14018"/>
                    <a:pt x="7376" y="14115"/>
                    <a:pt x="7182" y="14115"/>
                  </a:cubicBezTo>
                  <a:cubicBezTo>
                    <a:pt x="7079" y="14115"/>
                    <a:pt x="6975" y="14088"/>
                    <a:pt x="6881" y="14030"/>
                  </a:cubicBezTo>
                  <a:cubicBezTo>
                    <a:pt x="6610" y="13862"/>
                    <a:pt x="6526" y="13509"/>
                    <a:pt x="6692" y="13238"/>
                  </a:cubicBezTo>
                  <a:lnTo>
                    <a:pt x="7987" y="11118"/>
                  </a:lnTo>
                  <a:cubicBezTo>
                    <a:pt x="8100" y="10933"/>
                    <a:pt x="8289" y="10841"/>
                    <a:pt x="8479" y="10841"/>
                  </a:cubicBezTo>
                  <a:close/>
                  <a:moveTo>
                    <a:pt x="8474" y="1"/>
                  </a:moveTo>
                  <a:cubicBezTo>
                    <a:pt x="3801" y="1"/>
                    <a:pt x="1" y="3840"/>
                    <a:pt x="1" y="8553"/>
                  </a:cubicBezTo>
                  <a:lnTo>
                    <a:pt x="1" y="11856"/>
                  </a:lnTo>
                  <a:cubicBezTo>
                    <a:pt x="1" y="12883"/>
                    <a:pt x="449" y="13862"/>
                    <a:pt x="1229" y="14530"/>
                  </a:cubicBezTo>
                  <a:lnTo>
                    <a:pt x="2934" y="16000"/>
                  </a:lnTo>
                  <a:lnTo>
                    <a:pt x="2934" y="18472"/>
                  </a:lnTo>
                  <a:cubicBezTo>
                    <a:pt x="2934" y="18788"/>
                    <a:pt x="3193" y="19047"/>
                    <a:pt x="3512" y="19047"/>
                  </a:cubicBezTo>
                  <a:lnTo>
                    <a:pt x="5183" y="19047"/>
                  </a:lnTo>
                  <a:lnTo>
                    <a:pt x="5183" y="16536"/>
                  </a:lnTo>
                  <a:cubicBezTo>
                    <a:pt x="5192" y="16222"/>
                    <a:pt x="5448" y="15975"/>
                    <a:pt x="5761" y="15975"/>
                  </a:cubicBezTo>
                  <a:cubicBezTo>
                    <a:pt x="6071" y="15975"/>
                    <a:pt x="6327" y="16222"/>
                    <a:pt x="6336" y="16536"/>
                  </a:cubicBezTo>
                  <a:lnTo>
                    <a:pt x="6336" y="19047"/>
                  </a:lnTo>
                  <a:lnTo>
                    <a:pt x="7905" y="19047"/>
                  </a:lnTo>
                  <a:lnTo>
                    <a:pt x="7905" y="16536"/>
                  </a:lnTo>
                  <a:cubicBezTo>
                    <a:pt x="7905" y="16219"/>
                    <a:pt x="8161" y="15960"/>
                    <a:pt x="8480" y="15960"/>
                  </a:cubicBezTo>
                  <a:cubicBezTo>
                    <a:pt x="8797" y="15960"/>
                    <a:pt x="9056" y="16219"/>
                    <a:pt x="9056" y="16536"/>
                  </a:cubicBezTo>
                  <a:lnTo>
                    <a:pt x="9056" y="19047"/>
                  </a:lnTo>
                  <a:lnTo>
                    <a:pt x="10624" y="19047"/>
                  </a:lnTo>
                  <a:lnTo>
                    <a:pt x="10624" y="16536"/>
                  </a:lnTo>
                  <a:cubicBezTo>
                    <a:pt x="10630" y="16222"/>
                    <a:pt x="10886" y="15975"/>
                    <a:pt x="11200" y="15975"/>
                  </a:cubicBezTo>
                  <a:cubicBezTo>
                    <a:pt x="11513" y="15975"/>
                    <a:pt x="11766" y="16222"/>
                    <a:pt x="11775" y="16536"/>
                  </a:cubicBezTo>
                  <a:lnTo>
                    <a:pt x="11775" y="19047"/>
                  </a:lnTo>
                  <a:lnTo>
                    <a:pt x="13449" y="19047"/>
                  </a:lnTo>
                  <a:cubicBezTo>
                    <a:pt x="13765" y="19044"/>
                    <a:pt x="14024" y="18788"/>
                    <a:pt x="14024" y="18469"/>
                  </a:cubicBezTo>
                  <a:lnTo>
                    <a:pt x="14024" y="15997"/>
                  </a:lnTo>
                  <a:lnTo>
                    <a:pt x="15729" y="14530"/>
                  </a:lnTo>
                  <a:cubicBezTo>
                    <a:pt x="16508" y="13859"/>
                    <a:pt x="16957" y="12883"/>
                    <a:pt x="16957" y="11853"/>
                  </a:cubicBezTo>
                  <a:lnTo>
                    <a:pt x="16957" y="8462"/>
                  </a:lnTo>
                  <a:cubicBezTo>
                    <a:pt x="16948" y="3786"/>
                    <a:pt x="13154" y="1"/>
                    <a:pt x="84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79" name="Google Shape;6979;p82"/>
          <p:cNvGrpSpPr/>
          <p:nvPr/>
        </p:nvGrpSpPr>
        <p:grpSpPr>
          <a:xfrm>
            <a:off x="5039841" y="3538881"/>
            <a:ext cx="340573" cy="339271"/>
            <a:chOff x="898875" y="4399275"/>
            <a:chExt cx="483700" cy="481850"/>
          </a:xfrm>
        </p:grpSpPr>
        <p:sp>
          <p:nvSpPr>
            <p:cNvPr id="6980" name="Google Shape;6980;p82"/>
            <p:cNvSpPr/>
            <p:nvPr/>
          </p:nvSpPr>
          <p:spPr>
            <a:xfrm>
              <a:off x="992750" y="4642900"/>
              <a:ext cx="145300" cy="144100"/>
            </a:xfrm>
            <a:custGeom>
              <a:avLst/>
              <a:gdLst/>
              <a:ahLst/>
              <a:cxnLst/>
              <a:rect l="l" t="t" r="r" b="b"/>
              <a:pathLst>
                <a:path w="5812" h="5764" extrusionOk="0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81" name="Google Shape;6981;p82"/>
            <p:cNvSpPr/>
            <p:nvPr/>
          </p:nvSpPr>
          <p:spPr>
            <a:xfrm>
              <a:off x="1138025" y="4763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82" name="Google Shape;6982;p82"/>
            <p:cNvSpPr/>
            <p:nvPr/>
          </p:nvSpPr>
          <p:spPr>
            <a:xfrm>
              <a:off x="1269550" y="4399275"/>
              <a:ext cx="113025" cy="112125"/>
            </a:xfrm>
            <a:custGeom>
              <a:avLst/>
              <a:gdLst/>
              <a:ahLst/>
              <a:cxnLst/>
              <a:rect l="l" t="t" r="r" b="b"/>
              <a:pathLst>
                <a:path w="4521" h="4485" extrusionOk="0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83" name="Google Shape;6983;p82"/>
            <p:cNvSpPr/>
            <p:nvPr/>
          </p:nvSpPr>
          <p:spPr>
            <a:xfrm>
              <a:off x="1161975" y="4531175"/>
              <a:ext cx="91400" cy="84350"/>
            </a:xfrm>
            <a:custGeom>
              <a:avLst/>
              <a:gdLst/>
              <a:ahLst/>
              <a:cxnLst/>
              <a:rect l="l" t="t" r="r" b="b"/>
              <a:pathLst>
                <a:path w="3656" h="3374" extrusionOk="0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84" name="Google Shape;6984;p82"/>
            <p:cNvSpPr/>
            <p:nvPr/>
          </p:nvSpPr>
          <p:spPr>
            <a:xfrm>
              <a:off x="1031050" y="4411100"/>
              <a:ext cx="338650" cy="338725"/>
            </a:xfrm>
            <a:custGeom>
              <a:avLst/>
              <a:gdLst/>
              <a:ahLst/>
              <a:cxnLst/>
              <a:rect l="l" t="t" r="r" b="b"/>
              <a:pathLst>
                <a:path w="13546" h="13549" extrusionOk="0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85" name="Google Shape;6985;p82"/>
            <p:cNvSpPr/>
            <p:nvPr/>
          </p:nvSpPr>
          <p:spPr>
            <a:xfrm>
              <a:off x="1130500" y="4740450"/>
              <a:ext cx="108950" cy="111250"/>
            </a:xfrm>
            <a:custGeom>
              <a:avLst/>
              <a:gdLst/>
              <a:ahLst/>
              <a:cxnLst/>
              <a:rect l="l" t="t" r="r" b="b"/>
              <a:pathLst>
                <a:path w="4358" h="4450" extrusionOk="0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86" name="Google Shape;6986;p82"/>
            <p:cNvSpPr/>
            <p:nvPr/>
          </p:nvSpPr>
          <p:spPr>
            <a:xfrm>
              <a:off x="927325" y="4539825"/>
              <a:ext cx="114150" cy="109800"/>
            </a:xfrm>
            <a:custGeom>
              <a:avLst/>
              <a:gdLst/>
              <a:ahLst/>
              <a:cxnLst/>
              <a:rect l="l" t="t" r="r" b="b"/>
              <a:pathLst>
                <a:path w="4566" h="4392" extrusionOk="0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87" name="Google Shape;6987;p82"/>
            <p:cNvSpPr/>
            <p:nvPr/>
          </p:nvSpPr>
          <p:spPr>
            <a:xfrm>
              <a:off x="898875" y="4711550"/>
              <a:ext cx="170825" cy="169575"/>
            </a:xfrm>
            <a:custGeom>
              <a:avLst/>
              <a:gdLst/>
              <a:ahLst/>
              <a:cxnLst/>
              <a:rect l="l" t="t" r="r" b="b"/>
              <a:pathLst>
                <a:path w="6833" h="6783" extrusionOk="0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88" name="Google Shape;6988;p82"/>
          <p:cNvGrpSpPr/>
          <p:nvPr/>
        </p:nvGrpSpPr>
        <p:grpSpPr>
          <a:xfrm>
            <a:off x="5473575" y="3554133"/>
            <a:ext cx="339253" cy="308765"/>
            <a:chOff x="1492675" y="4420975"/>
            <a:chExt cx="481825" cy="438525"/>
          </a:xfrm>
        </p:grpSpPr>
        <p:sp>
          <p:nvSpPr>
            <p:cNvPr id="6989" name="Google Shape;6989;p82"/>
            <p:cNvSpPr/>
            <p:nvPr/>
          </p:nvSpPr>
          <p:spPr>
            <a:xfrm>
              <a:off x="1841375" y="4649825"/>
              <a:ext cx="43325" cy="43300"/>
            </a:xfrm>
            <a:custGeom>
              <a:avLst/>
              <a:gdLst/>
              <a:ahLst/>
              <a:cxnLst/>
              <a:rect l="l" t="t" r="r" b="b"/>
              <a:pathLst>
                <a:path w="1733" h="1732" extrusionOk="0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90" name="Google Shape;6990;p82"/>
            <p:cNvSpPr/>
            <p:nvPr/>
          </p:nvSpPr>
          <p:spPr>
            <a:xfrm>
              <a:off x="1582425" y="4649825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91" name="Google Shape;6991;p82"/>
            <p:cNvSpPr/>
            <p:nvPr/>
          </p:nvSpPr>
          <p:spPr>
            <a:xfrm>
              <a:off x="1492675" y="4420975"/>
              <a:ext cx="481825" cy="356475"/>
            </a:xfrm>
            <a:custGeom>
              <a:avLst/>
              <a:gdLst/>
              <a:ahLst/>
              <a:cxnLst/>
              <a:rect l="l" t="t" r="r" b="b"/>
              <a:pathLst>
                <a:path w="19273" h="14259" extrusionOk="0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92" name="Google Shape;6992;p82"/>
            <p:cNvSpPr/>
            <p:nvPr/>
          </p:nvSpPr>
          <p:spPr>
            <a:xfrm>
              <a:off x="154687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93" name="Google Shape;6993;p82"/>
            <p:cNvSpPr/>
            <p:nvPr/>
          </p:nvSpPr>
          <p:spPr>
            <a:xfrm>
              <a:off x="180132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94" name="Google Shape;6994;p82"/>
          <p:cNvGrpSpPr/>
          <p:nvPr/>
        </p:nvGrpSpPr>
        <p:grpSpPr>
          <a:xfrm>
            <a:off x="5878556" y="3539558"/>
            <a:ext cx="342580" cy="337915"/>
            <a:chOff x="2084100" y="4400250"/>
            <a:chExt cx="486550" cy="479925"/>
          </a:xfrm>
        </p:grpSpPr>
        <p:sp>
          <p:nvSpPr>
            <p:cNvPr id="6995" name="Google Shape;6995;p82"/>
            <p:cNvSpPr/>
            <p:nvPr/>
          </p:nvSpPr>
          <p:spPr>
            <a:xfrm>
              <a:off x="2084100" y="4652250"/>
              <a:ext cx="105325" cy="90050"/>
            </a:xfrm>
            <a:custGeom>
              <a:avLst/>
              <a:gdLst/>
              <a:ahLst/>
              <a:cxnLst/>
              <a:rect l="l" t="t" r="r" b="b"/>
              <a:pathLst>
                <a:path w="4213" h="3602" extrusionOk="0">
                  <a:moveTo>
                    <a:pt x="2260" y="1"/>
                  </a:moveTo>
                  <a:cubicBezTo>
                    <a:pt x="2109" y="1"/>
                    <a:pt x="1966" y="60"/>
                    <a:pt x="1858" y="168"/>
                  </a:cubicBezTo>
                  <a:lnTo>
                    <a:pt x="259" y="1764"/>
                  </a:lnTo>
                  <a:cubicBezTo>
                    <a:pt x="0" y="2023"/>
                    <a:pt x="54" y="2457"/>
                    <a:pt x="367" y="2647"/>
                  </a:cubicBezTo>
                  <a:lnTo>
                    <a:pt x="1957" y="3601"/>
                  </a:lnTo>
                  <a:cubicBezTo>
                    <a:pt x="2078" y="3228"/>
                    <a:pt x="2274" y="2885"/>
                    <a:pt x="2533" y="2592"/>
                  </a:cubicBezTo>
                  <a:lnTo>
                    <a:pt x="4213" y="274"/>
                  </a:lnTo>
                  <a:lnTo>
                    <a:pt x="2337" y="6"/>
                  </a:lnTo>
                  <a:cubicBezTo>
                    <a:pt x="2311" y="2"/>
                    <a:pt x="2285" y="1"/>
                    <a:pt x="2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96" name="Google Shape;6996;p82"/>
            <p:cNvSpPr/>
            <p:nvPr/>
          </p:nvSpPr>
          <p:spPr>
            <a:xfrm>
              <a:off x="2372575" y="4644175"/>
              <a:ext cx="175875" cy="226275"/>
            </a:xfrm>
            <a:custGeom>
              <a:avLst/>
              <a:gdLst/>
              <a:ahLst/>
              <a:cxnLst/>
              <a:rect l="l" t="t" r="r" b="b"/>
              <a:pathLst>
                <a:path w="7035" h="9051" extrusionOk="0">
                  <a:moveTo>
                    <a:pt x="4469" y="1"/>
                  </a:moveTo>
                  <a:cubicBezTo>
                    <a:pt x="3981" y="467"/>
                    <a:pt x="3466" y="901"/>
                    <a:pt x="2927" y="1304"/>
                  </a:cubicBezTo>
                  <a:lnTo>
                    <a:pt x="0" y="3436"/>
                  </a:lnTo>
                  <a:lnTo>
                    <a:pt x="3406" y="8787"/>
                  </a:lnTo>
                  <a:cubicBezTo>
                    <a:pt x="3514" y="8960"/>
                    <a:pt x="3697" y="9050"/>
                    <a:pt x="3882" y="9050"/>
                  </a:cubicBezTo>
                  <a:cubicBezTo>
                    <a:pt x="4025" y="9050"/>
                    <a:pt x="4170" y="8996"/>
                    <a:pt x="4282" y="8884"/>
                  </a:cubicBezTo>
                  <a:cubicBezTo>
                    <a:pt x="5818" y="7348"/>
                    <a:pt x="5990" y="7173"/>
                    <a:pt x="6821" y="6345"/>
                  </a:cubicBezTo>
                  <a:cubicBezTo>
                    <a:pt x="7034" y="6125"/>
                    <a:pt x="7031" y="5773"/>
                    <a:pt x="6812" y="5553"/>
                  </a:cubicBezTo>
                  <a:cubicBezTo>
                    <a:pt x="6702" y="5444"/>
                    <a:pt x="6558" y="5389"/>
                    <a:pt x="6413" y="5389"/>
                  </a:cubicBezTo>
                  <a:cubicBezTo>
                    <a:pt x="6272" y="5389"/>
                    <a:pt x="6130" y="5441"/>
                    <a:pt x="6020" y="5547"/>
                  </a:cubicBezTo>
                  <a:lnTo>
                    <a:pt x="5800" y="5767"/>
                  </a:lnTo>
                  <a:lnTo>
                    <a:pt x="5201" y="3174"/>
                  </a:lnTo>
                  <a:lnTo>
                    <a:pt x="5920" y="2455"/>
                  </a:lnTo>
                  <a:cubicBezTo>
                    <a:pt x="6134" y="2232"/>
                    <a:pt x="6131" y="1880"/>
                    <a:pt x="5914" y="1663"/>
                  </a:cubicBezTo>
                  <a:cubicBezTo>
                    <a:pt x="5804" y="1551"/>
                    <a:pt x="5660" y="1496"/>
                    <a:pt x="5515" y="1496"/>
                  </a:cubicBezTo>
                  <a:cubicBezTo>
                    <a:pt x="5374" y="1496"/>
                    <a:pt x="5232" y="1548"/>
                    <a:pt x="5122" y="1654"/>
                  </a:cubicBezTo>
                  <a:lnTo>
                    <a:pt x="4903" y="1877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97" name="Google Shape;6997;p82"/>
            <p:cNvSpPr/>
            <p:nvPr/>
          </p:nvSpPr>
          <p:spPr>
            <a:xfrm>
              <a:off x="2093950" y="4419400"/>
              <a:ext cx="228500" cy="174750"/>
            </a:xfrm>
            <a:custGeom>
              <a:avLst/>
              <a:gdLst/>
              <a:ahLst/>
              <a:cxnLst/>
              <a:rect l="l" t="t" r="r" b="b"/>
              <a:pathLst>
                <a:path w="9140" h="6990" extrusionOk="0">
                  <a:moveTo>
                    <a:pt x="3194" y="1"/>
                  </a:moveTo>
                  <a:cubicBezTo>
                    <a:pt x="3049" y="1"/>
                    <a:pt x="2905" y="56"/>
                    <a:pt x="2795" y="166"/>
                  </a:cubicBezTo>
                  <a:lnTo>
                    <a:pt x="257" y="2704"/>
                  </a:lnTo>
                  <a:cubicBezTo>
                    <a:pt x="1" y="2960"/>
                    <a:pt x="46" y="3385"/>
                    <a:pt x="350" y="3580"/>
                  </a:cubicBezTo>
                  <a:lnTo>
                    <a:pt x="5707" y="6989"/>
                  </a:lnTo>
                  <a:lnTo>
                    <a:pt x="7824" y="4071"/>
                  </a:lnTo>
                  <a:cubicBezTo>
                    <a:pt x="8230" y="3526"/>
                    <a:pt x="8670" y="3008"/>
                    <a:pt x="9140" y="2517"/>
                  </a:cubicBezTo>
                  <a:lnTo>
                    <a:pt x="7264" y="2084"/>
                  </a:lnTo>
                  <a:lnTo>
                    <a:pt x="7484" y="1864"/>
                  </a:lnTo>
                  <a:cubicBezTo>
                    <a:pt x="7697" y="1641"/>
                    <a:pt x="7694" y="1289"/>
                    <a:pt x="7478" y="1072"/>
                  </a:cubicBezTo>
                  <a:cubicBezTo>
                    <a:pt x="7368" y="961"/>
                    <a:pt x="7223" y="905"/>
                    <a:pt x="7078" y="905"/>
                  </a:cubicBezTo>
                  <a:cubicBezTo>
                    <a:pt x="6937" y="905"/>
                    <a:pt x="6795" y="958"/>
                    <a:pt x="6686" y="1063"/>
                  </a:cubicBezTo>
                  <a:lnTo>
                    <a:pt x="5966" y="1786"/>
                  </a:lnTo>
                  <a:lnTo>
                    <a:pt x="3370" y="1186"/>
                  </a:lnTo>
                  <a:lnTo>
                    <a:pt x="3593" y="964"/>
                  </a:lnTo>
                  <a:cubicBezTo>
                    <a:pt x="3813" y="744"/>
                    <a:pt x="3813" y="385"/>
                    <a:pt x="3593" y="166"/>
                  </a:cubicBezTo>
                  <a:cubicBezTo>
                    <a:pt x="3483" y="56"/>
                    <a:pt x="3339" y="1"/>
                    <a:pt x="31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98" name="Google Shape;6998;p82"/>
            <p:cNvSpPr/>
            <p:nvPr/>
          </p:nvSpPr>
          <p:spPr>
            <a:xfrm>
              <a:off x="2224425" y="4777500"/>
              <a:ext cx="90425" cy="102675"/>
            </a:xfrm>
            <a:custGeom>
              <a:avLst/>
              <a:gdLst/>
              <a:ahLst/>
              <a:cxnLst/>
              <a:rect l="l" t="t" r="r" b="b"/>
              <a:pathLst>
                <a:path w="3617" h="4107" extrusionOk="0">
                  <a:moveTo>
                    <a:pt x="3324" y="0"/>
                  </a:moveTo>
                  <a:lnTo>
                    <a:pt x="846" y="1804"/>
                  </a:lnTo>
                  <a:cubicBezTo>
                    <a:pt x="638" y="1994"/>
                    <a:pt x="340" y="2144"/>
                    <a:pt x="0" y="2250"/>
                  </a:cubicBezTo>
                  <a:lnTo>
                    <a:pt x="949" y="3831"/>
                  </a:lnTo>
                  <a:cubicBezTo>
                    <a:pt x="1057" y="4011"/>
                    <a:pt x="1245" y="4106"/>
                    <a:pt x="1435" y="4106"/>
                  </a:cubicBezTo>
                  <a:cubicBezTo>
                    <a:pt x="1578" y="4106"/>
                    <a:pt x="1723" y="4052"/>
                    <a:pt x="1834" y="3939"/>
                  </a:cubicBezTo>
                  <a:lnTo>
                    <a:pt x="3430" y="2343"/>
                  </a:lnTo>
                  <a:cubicBezTo>
                    <a:pt x="3556" y="2217"/>
                    <a:pt x="3617" y="2039"/>
                    <a:pt x="3589" y="1864"/>
                  </a:cubicBezTo>
                  <a:lnTo>
                    <a:pt x="33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99" name="Google Shape;6999;p82"/>
            <p:cNvSpPr/>
            <p:nvPr/>
          </p:nvSpPr>
          <p:spPr>
            <a:xfrm>
              <a:off x="2454100" y="4400250"/>
              <a:ext cx="116550" cy="107300"/>
            </a:xfrm>
            <a:custGeom>
              <a:avLst/>
              <a:gdLst/>
              <a:ahLst/>
              <a:cxnLst/>
              <a:rect l="l" t="t" r="r" b="b"/>
              <a:pathLst>
                <a:path w="4662" h="4292" extrusionOk="0">
                  <a:moveTo>
                    <a:pt x="2188" y="0"/>
                  </a:moveTo>
                  <a:cubicBezTo>
                    <a:pt x="1911" y="0"/>
                    <a:pt x="1630" y="51"/>
                    <a:pt x="1361" y="155"/>
                  </a:cubicBezTo>
                  <a:cubicBezTo>
                    <a:pt x="1015" y="287"/>
                    <a:pt x="675" y="432"/>
                    <a:pt x="341" y="588"/>
                  </a:cubicBezTo>
                  <a:cubicBezTo>
                    <a:pt x="0" y="1600"/>
                    <a:pt x="265" y="2717"/>
                    <a:pt x="1021" y="3470"/>
                  </a:cubicBezTo>
                  <a:cubicBezTo>
                    <a:pt x="1558" y="4004"/>
                    <a:pt x="2275" y="4291"/>
                    <a:pt x="3007" y="4291"/>
                  </a:cubicBezTo>
                  <a:cubicBezTo>
                    <a:pt x="3307" y="4291"/>
                    <a:pt x="3609" y="4243"/>
                    <a:pt x="3903" y="4145"/>
                  </a:cubicBezTo>
                  <a:cubicBezTo>
                    <a:pt x="4060" y="3813"/>
                    <a:pt x="4204" y="3473"/>
                    <a:pt x="4337" y="3130"/>
                  </a:cubicBezTo>
                  <a:cubicBezTo>
                    <a:pt x="4662" y="2281"/>
                    <a:pt x="4457" y="1320"/>
                    <a:pt x="3816" y="676"/>
                  </a:cubicBezTo>
                  <a:cubicBezTo>
                    <a:pt x="3375" y="235"/>
                    <a:pt x="2787" y="0"/>
                    <a:pt x="21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00" name="Google Shape;7000;p82"/>
            <p:cNvSpPr/>
            <p:nvPr/>
          </p:nvSpPr>
          <p:spPr>
            <a:xfrm>
              <a:off x="2152975" y="4431500"/>
              <a:ext cx="381925" cy="377725"/>
            </a:xfrm>
            <a:custGeom>
              <a:avLst/>
              <a:gdLst/>
              <a:ahLst/>
              <a:cxnLst/>
              <a:rect l="l" t="t" r="r" b="b"/>
              <a:pathLst>
                <a:path w="15277" h="15109" extrusionOk="0">
                  <a:moveTo>
                    <a:pt x="11062" y="3658"/>
                  </a:moveTo>
                  <a:cubicBezTo>
                    <a:pt x="11207" y="3658"/>
                    <a:pt x="11353" y="3714"/>
                    <a:pt x="11464" y="3825"/>
                  </a:cubicBezTo>
                  <a:cubicBezTo>
                    <a:pt x="11681" y="4042"/>
                    <a:pt x="11684" y="4394"/>
                    <a:pt x="11470" y="4617"/>
                  </a:cubicBezTo>
                  <a:lnTo>
                    <a:pt x="9076" y="7011"/>
                  </a:lnTo>
                  <a:cubicBezTo>
                    <a:pt x="8965" y="7122"/>
                    <a:pt x="8820" y="7178"/>
                    <a:pt x="8675" y="7178"/>
                  </a:cubicBezTo>
                  <a:cubicBezTo>
                    <a:pt x="8530" y="7178"/>
                    <a:pt x="8385" y="7122"/>
                    <a:pt x="8275" y="7011"/>
                  </a:cubicBezTo>
                  <a:cubicBezTo>
                    <a:pt x="8055" y="6791"/>
                    <a:pt x="8055" y="6433"/>
                    <a:pt x="8275" y="6213"/>
                  </a:cubicBezTo>
                  <a:lnTo>
                    <a:pt x="10672" y="3816"/>
                  </a:lnTo>
                  <a:cubicBezTo>
                    <a:pt x="10781" y="3711"/>
                    <a:pt x="10921" y="3658"/>
                    <a:pt x="11062" y="3658"/>
                  </a:cubicBezTo>
                  <a:close/>
                  <a:moveTo>
                    <a:pt x="11136" y="1"/>
                  </a:moveTo>
                  <a:lnTo>
                    <a:pt x="11136" y="1"/>
                  </a:lnTo>
                  <a:cubicBezTo>
                    <a:pt x="9278" y="1079"/>
                    <a:pt x="7658" y="2524"/>
                    <a:pt x="6378" y="4253"/>
                  </a:cubicBezTo>
                  <a:lnTo>
                    <a:pt x="624" y="12169"/>
                  </a:lnTo>
                  <a:cubicBezTo>
                    <a:pt x="0" y="12877"/>
                    <a:pt x="15" y="13979"/>
                    <a:pt x="660" y="14623"/>
                  </a:cubicBezTo>
                  <a:cubicBezTo>
                    <a:pt x="992" y="14957"/>
                    <a:pt x="1464" y="15108"/>
                    <a:pt x="1921" y="15108"/>
                  </a:cubicBezTo>
                  <a:cubicBezTo>
                    <a:pt x="2351" y="15108"/>
                    <a:pt x="2767" y="14974"/>
                    <a:pt x="3039" y="14732"/>
                  </a:cubicBezTo>
                  <a:lnTo>
                    <a:pt x="11037" y="8905"/>
                  </a:lnTo>
                  <a:cubicBezTo>
                    <a:pt x="12759" y="7628"/>
                    <a:pt x="14201" y="6014"/>
                    <a:pt x="15276" y="4162"/>
                  </a:cubicBezTo>
                  <a:lnTo>
                    <a:pt x="15276" y="4162"/>
                  </a:lnTo>
                  <a:cubicBezTo>
                    <a:pt x="15201" y="4166"/>
                    <a:pt x="15126" y="4168"/>
                    <a:pt x="15052" y="4168"/>
                  </a:cubicBezTo>
                  <a:cubicBezTo>
                    <a:pt x="13942" y="4168"/>
                    <a:pt x="12979" y="3729"/>
                    <a:pt x="12265" y="3018"/>
                  </a:cubicBezTo>
                  <a:cubicBezTo>
                    <a:pt x="11446" y="2199"/>
                    <a:pt x="11076" y="109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01" name="Google Shape;7001;p82"/>
          <p:cNvGrpSpPr/>
          <p:nvPr/>
        </p:nvGrpSpPr>
        <p:grpSpPr>
          <a:xfrm>
            <a:off x="6315036" y="3538907"/>
            <a:ext cx="298169" cy="339218"/>
            <a:chOff x="2707950" y="4399325"/>
            <a:chExt cx="423475" cy="481775"/>
          </a:xfrm>
        </p:grpSpPr>
        <p:sp>
          <p:nvSpPr>
            <p:cNvPr id="7002" name="Google Shape;7002;p82"/>
            <p:cNvSpPr/>
            <p:nvPr/>
          </p:nvSpPr>
          <p:spPr>
            <a:xfrm>
              <a:off x="2905550" y="4515000"/>
              <a:ext cx="28275" cy="366100"/>
            </a:xfrm>
            <a:custGeom>
              <a:avLst/>
              <a:gdLst/>
              <a:ahLst/>
              <a:cxnLst/>
              <a:rect l="l" t="t" r="r" b="b"/>
              <a:pathLst>
                <a:path w="1131" h="14644" extrusionOk="0">
                  <a:moveTo>
                    <a:pt x="1" y="0"/>
                  </a:moveTo>
                  <a:lnTo>
                    <a:pt x="1" y="14644"/>
                  </a:lnTo>
                  <a:lnTo>
                    <a:pt x="1130" y="14644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03" name="Google Shape;7003;p82"/>
            <p:cNvSpPr/>
            <p:nvPr/>
          </p:nvSpPr>
          <p:spPr>
            <a:xfrm>
              <a:off x="2962025" y="4710725"/>
              <a:ext cx="141175" cy="29225"/>
            </a:xfrm>
            <a:custGeom>
              <a:avLst/>
              <a:gdLst/>
              <a:ahLst/>
              <a:cxnLst/>
              <a:rect l="l" t="t" r="r" b="b"/>
              <a:pathLst>
                <a:path w="5647" h="1169" extrusionOk="0">
                  <a:moveTo>
                    <a:pt x="0" y="0"/>
                  </a:moveTo>
                  <a:lnTo>
                    <a:pt x="0" y="1169"/>
                  </a:lnTo>
                  <a:lnTo>
                    <a:pt x="5646" y="1169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04" name="Google Shape;7004;p82"/>
            <p:cNvSpPr/>
            <p:nvPr/>
          </p:nvSpPr>
          <p:spPr>
            <a:xfrm>
              <a:off x="2962025" y="4768175"/>
              <a:ext cx="141175" cy="112925"/>
            </a:xfrm>
            <a:custGeom>
              <a:avLst/>
              <a:gdLst/>
              <a:ahLst/>
              <a:cxnLst/>
              <a:rect l="l" t="t" r="r" b="b"/>
              <a:pathLst>
                <a:path w="5647" h="4517" extrusionOk="0">
                  <a:moveTo>
                    <a:pt x="0" y="0"/>
                  </a:moveTo>
                  <a:lnTo>
                    <a:pt x="0" y="4517"/>
                  </a:lnTo>
                  <a:lnTo>
                    <a:pt x="3951" y="4517"/>
                  </a:lnTo>
                  <a:cubicBezTo>
                    <a:pt x="4888" y="4517"/>
                    <a:pt x="5646" y="3758"/>
                    <a:pt x="5646" y="2825"/>
                  </a:cubicBezTo>
                  <a:lnTo>
                    <a:pt x="56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05" name="Google Shape;7005;p82"/>
            <p:cNvSpPr/>
            <p:nvPr/>
          </p:nvSpPr>
          <p:spPr>
            <a:xfrm>
              <a:off x="2736175" y="4710725"/>
              <a:ext cx="141175" cy="29225"/>
            </a:xfrm>
            <a:custGeom>
              <a:avLst/>
              <a:gdLst/>
              <a:ahLst/>
              <a:cxnLst/>
              <a:rect l="l" t="t" r="r" b="b"/>
              <a:pathLst>
                <a:path w="5647" h="1169" extrusionOk="0">
                  <a:moveTo>
                    <a:pt x="1" y="0"/>
                  </a:moveTo>
                  <a:lnTo>
                    <a:pt x="1" y="1169"/>
                  </a:lnTo>
                  <a:lnTo>
                    <a:pt x="5647" y="1169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06" name="Google Shape;7006;p82"/>
            <p:cNvSpPr/>
            <p:nvPr/>
          </p:nvSpPr>
          <p:spPr>
            <a:xfrm>
              <a:off x="2736175" y="4768175"/>
              <a:ext cx="141175" cy="112925"/>
            </a:xfrm>
            <a:custGeom>
              <a:avLst/>
              <a:gdLst/>
              <a:ahLst/>
              <a:cxnLst/>
              <a:rect l="l" t="t" r="r" b="b"/>
              <a:pathLst>
                <a:path w="5647" h="4517" extrusionOk="0">
                  <a:moveTo>
                    <a:pt x="1" y="0"/>
                  </a:moveTo>
                  <a:lnTo>
                    <a:pt x="1" y="2825"/>
                  </a:lnTo>
                  <a:cubicBezTo>
                    <a:pt x="1" y="3758"/>
                    <a:pt x="759" y="4517"/>
                    <a:pt x="1693" y="4517"/>
                  </a:cubicBezTo>
                  <a:lnTo>
                    <a:pt x="5647" y="4517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07" name="Google Shape;7007;p82"/>
            <p:cNvSpPr/>
            <p:nvPr/>
          </p:nvSpPr>
          <p:spPr>
            <a:xfrm>
              <a:off x="2707950" y="4515075"/>
              <a:ext cx="169400" cy="82825"/>
            </a:xfrm>
            <a:custGeom>
              <a:avLst/>
              <a:gdLst/>
              <a:ahLst/>
              <a:cxnLst/>
              <a:rect l="l" t="t" r="r" b="b"/>
              <a:pathLst>
                <a:path w="6776" h="3313" extrusionOk="0">
                  <a:moveTo>
                    <a:pt x="1693" y="0"/>
                  </a:moveTo>
                  <a:cubicBezTo>
                    <a:pt x="759" y="0"/>
                    <a:pt x="0" y="756"/>
                    <a:pt x="0" y="1693"/>
                  </a:cubicBezTo>
                  <a:lnTo>
                    <a:pt x="0" y="2747"/>
                  </a:lnTo>
                  <a:cubicBezTo>
                    <a:pt x="0" y="3060"/>
                    <a:pt x="253" y="3313"/>
                    <a:pt x="563" y="3313"/>
                  </a:cubicBezTo>
                  <a:lnTo>
                    <a:pt x="6776" y="3313"/>
                  </a:lnTo>
                  <a:lnTo>
                    <a:pt x="67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08" name="Google Shape;7008;p82"/>
            <p:cNvSpPr/>
            <p:nvPr/>
          </p:nvSpPr>
          <p:spPr>
            <a:xfrm>
              <a:off x="2736175" y="4626025"/>
              <a:ext cx="141175" cy="56500"/>
            </a:xfrm>
            <a:custGeom>
              <a:avLst/>
              <a:gdLst/>
              <a:ahLst/>
              <a:cxnLst/>
              <a:rect l="l" t="t" r="r" b="b"/>
              <a:pathLst>
                <a:path w="5647" h="2260" extrusionOk="0">
                  <a:moveTo>
                    <a:pt x="1" y="1"/>
                  </a:moveTo>
                  <a:lnTo>
                    <a:pt x="1" y="2259"/>
                  </a:lnTo>
                  <a:lnTo>
                    <a:pt x="5647" y="2259"/>
                  </a:lnTo>
                  <a:lnTo>
                    <a:pt x="5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09" name="Google Shape;7009;p82"/>
            <p:cNvSpPr/>
            <p:nvPr/>
          </p:nvSpPr>
          <p:spPr>
            <a:xfrm>
              <a:off x="2850525" y="4430375"/>
              <a:ext cx="138325" cy="56500"/>
            </a:xfrm>
            <a:custGeom>
              <a:avLst/>
              <a:gdLst/>
              <a:ahLst/>
              <a:cxnLst/>
              <a:rect l="l" t="t" r="r" b="b"/>
              <a:pathLst>
                <a:path w="5533" h="2260" extrusionOk="0">
                  <a:moveTo>
                    <a:pt x="2765" y="1"/>
                  </a:moveTo>
                  <a:cubicBezTo>
                    <a:pt x="1500" y="1"/>
                    <a:pt x="275" y="916"/>
                    <a:pt x="1" y="2259"/>
                  </a:cubicBezTo>
                  <a:lnTo>
                    <a:pt x="5532" y="2259"/>
                  </a:lnTo>
                  <a:cubicBezTo>
                    <a:pt x="5258" y="910"/>
                    <a:pt x="4030" y="1"/>
                    <a:pt x="2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10" name="Google Shape;7010;p82"/>
            <p:cNvSpPr/>
            <p:nvPr/>
          </p:nvSpPr>
          <p:spPr>
            <a:xfrm>
              <a:off x="2974300" y="4399350"/>
              <a:ext cx="129650" cy="87525"/>
            </a:xfrm>
            <a:custGeom>
              <a:avLst/>
              <a:gdLst/>
              <a:ahLst/>
              <a:cxnLst/>
              <a:rect l="l" t="t" r="r" b="b"/>
              <a:pathLst>
                <a:path w="5186" h="3501" extrusionOk="0">
                  <a:moveTo>
                    <a:pt x="2058" y="0"/>
                  </a:moveTo>
                  <a:cubicBezTo>
                    <a:pt x="1374" y="0"/>
                    <a:pt x="670" y="239"/>
                    <a:pt x="0" y="775"/>
                  </a:cubicBezTo>
                  <a:cubicBezTo>
                    <a:pt x="931" y="1398"/>
                    <a:pt x="1554" y="2389"/>
                    <a:pt x="1714" y="3500"/>
                  </a:cubicBezTo>
                  <a:lnTo>
                    <a:pt x="4397" y="3500"/>
                  </a:lnTo>
                  <a:cubicBezTo>
                    <a:pt x="4842" y="3497"/>
                    <a:pt x="5185" y="3109"/>
                    <a:pt x="5131" y="2666"/>
                  </a:cubicBezTo>
                  <a:cubicBezTo>
                    <a:pt x="5128" y="2639"/>
                    <a:pt x="5125" y="2609"/>
                    <a:pt x="5119" y="2579"/>
                  </a:cubicBezTo>
                  <a:cubicBezTo>
                    <a:pt x="4936" y="1482"/>
                    <a:pt x="4207" y="609"/>
                    <a:pt x="3171" y="212"/>
                  </a:cubicBezTo>
                  <a:cubicBezTo>
                    <a:pt x="2813" y="74"/>
                    <a:pt x="2438" y="0"/>
                    <a:pt x="20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11" name="Google Shape;7011;p82"/>
            <p:cNvSpPr/>
            <p:nvPr/>
          </p:nvSpPr>
          <p:spPr>
            <a:xfrm>
              <a:off x="2735425" y="4399325"/>
              <a:ext cx="129650" cy="87475"/>
            </a:xfrm>
            <a:custGeom>
              <a:avLst/>
              <a:gdLst/>
              <a:ahLst/>
              <a:cxnLst/>
              <a:rect l="l" t="t" r="r" b="b"/>
              <a:pathLst>
                <a:path w="5186" h="3499" extrusionOk="0">
                  <a:moveTo>
                    <a:pt x="3150" y="0"/>
                  </a:moveTo>
                  <a:cubicBezTo>
                    <a:pt x="2765" y="0"/>
                    <a:pt x="2385" y="77"/>
                    <a:pt x="2015" y="219"/>
                  </a:cubicBezTo>
                  <a:cubicBezTo>
                    <a:pt x="979" y="616"/>
                    <a:pt x="250" y="1483"/>
                    <a:pt x="67" y="2580"/>
                  </a:cubicBezTo>
                  <a:cubicBezTo>
                    <a:pt x="64" y="2610"/>
                    <a:pt x="58" y="2637"/>
                    <a:pt x="55" y="2667"/>
                  </a:cubicBezTo>
                  <a:cubicBezTo>
                    <a:pt x="0" y="3110"/>
                    <a:pt x="344" y="3498"/>
                    <a:pt x="789" y="3498"/>
                  </a:cubicBezTo>
                  <a:lnTo>
                    <a:pt x="3475" y="3498"/>
                  </a:lnTo>
                  <a:cubicBezTo>
                    <a:pt x="3632" y="2390"/>
                    <a:pt x="4255" y="1399"/>
                    <a:pt x="5186" y="776"/>
                  </a:cubicBezTo>
                  <a:cubicBezTo>
                    <a:pt x="4510" y="236"/>
                    <a:pt x="3823" y="0"/>
                    <a:pt x="31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12" name="Google Shape;7012;p82"/>
            <p:cNvSpPr/>
            <p:nvPr/>
          </p:nvSpPr>
          <p:spPr>
            <a:xfrm>
              <a:off x="2962025" y="4515075"/>
              <a:ext cx="169400" cy="82825"/>
            </a:xfrm>
            <a:custGeom>
              <a:avLst/>
              <a:gdLst/>
              <a:ahLst/>
              <a:cxnLst/>
              <a:rect l="l" t="t" r="r" b="b"/>
              <a:pathLst>
                <a:path w="6776" h="3313" extrusionOk="0">
                  <a:moveTo>
                    <a:pt x="0" y="0"/>
                  </a:moveTo>
                  <a:lnTo>
                    <a:pt x="0" y="3313"/>
                  </a:lnTo>
                  <a:lnTo>
                    <a:pt x="6209" y="3313"/>
                  </a:lnTo>
                  <a:cubicBezTo>
                    <a:pt x="6523" y="3313"/>
                    <a:pt x="6776" y="3060"/>
                    <a:pt x="6776" y="2747"/>
                  </a:cubicBezTo>
                  <a:lnTo>
                    <a:pt x="6776" y="1693"/>
                  </a:lnTo>
                  <a:cubicBezTo>
                    <a:pt x="6776" y="756"/>
                    <a:pt x="6017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13" name="Google Shape;7013;p82"/>
            <p:cNvSpPr/>
            <p:nvPr/>
          </p:nvSpPr>
          <p:spPr>
            <a:xfrm>
              <a:off x="2962025" y="4626025"/>
              <a:ext cx="141175" cy="56500"/>
            </a:xfrm>
            <a:custGeom>
              <a:avLst/>
              <a:gdLst/>
              <a:ahLst/>
              <a:cxnLst/>
              <a:rect l="l" t="t" r="r" b="b"/>
              <a:pathLst>
                <a:path w="5647" h="2260" extrusionOk="0">
                  <a:moveTo>
                    <a:pt x="0" y="1"/>
                  </a:moveTo>
                  <a:lnTo>
                    <a:pt x="0" y="2259"/>
                  </a:lnTo>
                  <a:lnTo>
                    <a:pt x="5646" y="2259"/>
                  </a:lnTo>
                  <a:lnTo>
                    <a:pt x="56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14" name="Google Shape;7014;p82"/>
          <p:cNvGrpSpPr/>
          <p:nvPr/>
        </p:nvGrpSpPr>
        <p:grpSpPr>
          <a:xfrm>
            <a:off x="6744555" y="3538881"/>
            <a:ext cx="275057" cy="339271"/>
            <a:chOff x="3330525" y="4399275"/>
            <a:chExt cx="390650" cy="481850"/>
          </a:xfrm>
        </p:grpSpPr>
        <p:sp>
          <p:nvSpPr>
            <p:cNvPr id="7015" name="Google Shape;7015;p82"/>
            <p:cNvSpPr/>
            <p:nvPr/>
          </p:nvSpPr>
          <p:spPr>
            <a:xfrm>
              <a:off x="3543950" y="4648550"/>
              <a:ext cx="78450" cy="95775"/>
            </a:xfrm>
            <a:custGeom>
              <a:avLst/>
              <a:gdLst/>
              <a:ahLst/>
              <a:cxnLst/>
              <a:rect l="l" t="t" r="r" b="b"/>
              <a:pathLst>
                <a:path w="3138" h="3831" extrusionOk="0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16" name="Google Shape;7016;p82"/>
            <p:cNvSpPr/>
            <p:nvPr/>
          </p:nvSpPr>
          <p:spPr>
            <a:xfrm>
              <a:off x="3427250" y="4456050"/>
              <a:ext cx="197650" cy="197175"/>
            </a:xfrm>
            <a:custGeom>
              <a:avLst/>
              <a:gdLst/>
              <a:ahLst/>
              <a:cxnLst/>
              <a:rect l="l" t="t" r="r" b="b"/>
              <a:pathLst>
                <a:path w="7906" h="7887" extrusionOk="0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17" name="Google Shape;7017;p82"/>
            <p:cNvSpPr/>
            <p:nvPr/>
          </p:nvSpPr>
          <p:spPr>
            <a:xfrm>
              <a:off x="3428150" y="4399275"/>
              <a:ext cx="166925" cy="84725"/>
            </a:xfrm>
            <a:custGeom>
              <a:avLst/>
              <a:gdLst/>
              <a:ahLst/>
              <a:cxnLst/>
              <a:rect l="l" t="t" r="r" b="b"/>
              <a:pathLst>
                <a:path w="6677" h="3389" extrusionOk="0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18" name="Google Shape;7018;p82"/>
            <p:cNvSpPr/>
            <p:nvPr/>
          </p:nvSpPr>
          <p:spPr>
            <a:xfrm>
              <a:off x="3330525" y="4674000"/>
              <a:ext cx="181225" cy="207125"/>
            </a:xfrm>
            <a:custGeom>
              <a:avLst/>
              <a:gdLst/>
              <a:ahLst/>
              <a:cxnLst/>
              <a:rect l="l" t="t" r="r" b="b"/>
              <a:pathLst>
                <a:path w="7249" h="8285" extrusionOk="0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19" name="Google Shape;7019;p82"/>
            <p:cNvSpPr/>
            <p:nvPr/>
          </p:nvSpPr>
          <p:spPr>
            <a:xfrm>
              <a:off x="3540175" y="4674000"/>
              <a:ext cx="181000" cy="207100"/>
            </a:xfrm>
            <a:custGeom>
              <a:avLst/>
              <a:gdLst/>
              <a:ahLst/>
              <a:cxnLst/>
              <a:rect l="l" t="t" r="r" b="b"/>
              <a:pathLst>
                <a:path w="7240" h="8284" extrusionOk="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20" name="Google Shape;7020;p82"/>
            <p:cNvSpPr/>
            <p:nvPr/>
          </p:nvSpPr>
          <p:spPr>
            <a:xfrm>
              <a:off x="3429975" y="4648850"/>
              <a:ext cx="78225" cy="95400"/>
            </a:xfrm>
            <a:custGeom>
              <a:avLst/>
              <a:gdLst/>
              <a:ahLst/>
              <a:cxnLst/>
              <a:rect l="l" t="t" r="r" b="b"/>
              <a:pathLst>
                <a:path w="3129" h="3816" extrusionOk="0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21" name="Google Shape;7021;p82"/>
            <p:cNvSpPr/>
            <p:nvPr/>
          </p:nvSpPr>
          <p:spPr>
            <a:xfrm>
              <a:off x="3514200" y="4681000"/>
              <a:ext cx="23150" cy="17550"/>
            </a:xfrm>
            <a:custGeom>
              <a:avLst/>
              <a:gdLst/>
              <a:ahLst/>
              <a:cxnLst/>
              <a:rect l="l" t="t" r="r" b="b"/>
              <a:pathLst>
                <a:path w="926" h="702" extrusionOk="0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22" name="Google Shape;7022;p82"/>
          <p:cNvGrpSpPr/>
          <p:nvPr/>
        </p:nvGrpSpPr>
        <p:grpSpPr>
          <a:xfrm>
            <a:off x="7169084" y="3538890"/>
            <a:ext cx="253265" cy="339253"/>
            <a:chOff x="3938800" y="4399275"/>
            <a:chExt cx="359700" cy="481825"/>
          </a:xfrm>
        </p:grpSpPr>
        <p:sp>
          <p:nvSpPr>
            <p:cNvPr id="7023" name="Google Shape;7023;p82"/>
            <p:cNvSpPr/>
            <p:nvPr/>
          </p:nvSpPr>
          <p:spPr>
            <a:xfrm>
              <a:off x="4022650" y="4427525"/>
              <a:ext cx="166625" cy="84700"/>
            </a:xfrm>
            <a:custGeom>
              <a:avLst/>
              <a:gdLst/>
              <a:ahLst/>
              <a:cxnLst/>
              <a:rect l="l" t="t" r="r" b="b"/>
              <a:pathLst>
                <a:path w="6665" h="3388" extrusionOk="0">
                  <a:moveTo>
                    <a:pt x="3909" y="0"/>
                  </a:moveTo>
                  <a:cubicBezTo>
                    <a:pt x="1946" y="3"/>
                    <a:pt x="284" y="1446"/>
                    <a:pt x="1" y="3388"/>
                  </a:cubicBezTo>
                  <a:lnTo>
                    <a:pt x="3909" y="3388"/>
                  </a:lnTo>
                  <a:cubicBezTo>
                    <a:pt x="4807" y="3385"/>
                    <a:pt x="5647" y="2957"/>
                    <a:pt x="6180" y="2235"/>
                  </a:cubicBezTo>
                  <a:cubicBezTo>
                    <a:pt x="6421" y="1909"/>
                    <a:pt x="6589" y="1530"/>
                    <a:pt x="6665" y="1129"/>
                  </a:cubicBezTo>
                  <a:cubicBezTo>
                    <a:pt x="6135" y="602"/>
                    <a:pt x="5463" y="241"/>
                    <a:pt x="4734" y="91"/>
                  </a:cubicBezTo>
                  <a:cubicBezTo>
                    <a:pt x="4463" y="30"/>
                    <a:pt x="4186" y="0"/>
                    <a:pt x="3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24" name="Google Shape;7024;p82"/>
            <p:cNvSpPr/>
            <p:nvPr/>
          </p:nvSpPr>
          <p:spPr>
            <a:xfrm>
              <a:off x="4021450" y="4484275"/>
              <a:ext cx="197650" cy="199225"/>
            </a:xfrm>
            <a:custGeom>
              <a:avLst/>
              <a:gdLst/>
              <a:ahLst/>
              <a:cxnLst/>
              <a:rect l="l" t="t" r="r" b="b"/>
              <a:pathLst>
                <a:path w="7906" h="7969" extrusionOk="0">
                  <a:moveTo>
                    <a:pt x="7526" y="1"/>
                  </a:moveTo>
                  <a:cubicBezTo>
                    <a:pt x="7420" y="223"/>
                    <a:pt x="7291" y="434"/>
                    <a:pt x="7140" y="633"/>
                  </a:cubicBezTo>
                  <a:cubicBezTo>
                    <a:pt x="6396" y="1648"/>
                    <a:pt x="5216" y="2247"/>
                    <a:pt x="3957" y="2247"/>
                  </a:cubicBezTo>
                  <a:lnTo>
                    <a:pt x="4" y="2247"/>
                  </a:lnTo>
                  <a:lnTo>
                    <a:pt x="4" y="4018"/>
                  </a:lnTo>
                  <a:cubicBezTo>
                    <a:pt x="1" y="4635"/>
                    <a:pt x="148" y="5243"/>
                    <a:pt x="434" y="5788"/>
                  </a:cubicBezTo>
                  <a:lnTo>
                    <a:pt x="434" y="5800"/>
                  </a:lnTo>
                  <a:cubicBezTo>
                    <a:pt x="615" y="6159"/>
                    <a:pt x="850" y="6487"/>
                    <a:pt x="1133" y="6773"/>
                  </a:cubicBezTo>
                  <a:lnTo>
                    <a:pt x="1202" y="6839"/>
                  </a:lnTo>
                  <a:cubicBezTo>
                    <a:pt x="1967" y="7592"/>
                    <a:pt x="2962" y="7968"/>
                    <a:pt x="3958" y="7968"/>
                  </a:cubicBezTo>
                  <a:cubicBezTo>
                    <a:pt x="4959" y="7968"/>
                    <a:pt x="5959" y="7588"/>
                    <a:pt x="6725" y="6827"/>
                  </a:cubicBezTo>
                  <a:lnTo>
                    <a:pt x="6758" y="6794"/>
                  </a:lnTo>
                  <a:cubicBezTo>
                    <a:pt x="6972" y="6583"/>
                    <a:pt x="7158" y="6342"/>
                    <a:pt x="7312" y="6083"/>
                  </a:cubicBezTo>
                  <a:lnTo>
                    <a:pt x="7321" y="6083"/>
                  </a:lnTo>
                  <a:cubicBezTo>
                    <a:pt x="7703" y="5463"/>
                    <a:pt x="7905" y="4746"/>
                    <a:pt x="7902" y="4018"/>
                  </a:cubicBezTo>
                  <a:lnTo>
                    <a:pt x="7902" y="1684"/>
                  </a:lnTo>
                  <a:cubicBezTo>
                    <a:pt x="7902" y="1407"/>
                    <a:pt x="7875" y="1130"/>
                    <a:pt x="7818" y="859"/>
                  </a:cubicBezTo>
                  <a:cubicBezTo>
                    <a:pt x="7764" y="561"/>
                    <a:pt x="7664" y="272"/>
                    <a:pt x="75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25" name="Google Shape;7025;p82"/>
            <p:cNvSpPr/>
            <p:nvPr/>
          </p:nvSpPr>
          <p:spPr>
            <a:xfrm>
              <a:off x="4054050" y="4692500"/>
              <a:ext cx="132975" cy="47450"/>
            </a:xfrm>
            <a:custGeom>
              <a:avLst/>
              <a:gdLst/>
              <a:ahLst/>
              <a:cxnLst/>
              <a:rect l="l" t="t" r="r" b="b"/>
              <a:pathLst>
                <a:path w="5319" h="1898" extrusionOk="0">
                  <a:moveTo>
                    <a:pt x="5318" y="1"/>
                  </a:moveTo>
                  <a:lnTo>
                    <a:pt x="5318" y="1"/>
                  </a:lnTo>
                  <a:cubicBezTo>
                    <a:pt x="4550" y="498"/>
                    <a:pt x="3635" y="769"/>
                    <a:pt x="2653" y="769"/>
                  </a:cubicBezTo>
                  <a:cubicBezTo>
                    <a:pt x="2648" y="769"/>
                    <a:pt x="2643" y="769"/>
                    <a:pt x="2637" y="769"/>
                  </a:cubicBezTo>
                  <a:cubicBezTo>
                    <a:pt x="1703" y="769"/>
                    <a:pt x="791" y="507"/>
                    <a:pt x="0" y="13"/>
                  </a:cubicBezTo>
                  <a:lnTo>
                    <a:pt x="0" y="13"/>
                  </a:lnTo>
                  <a:cubicBezTo>
                    <a:pt x="82" y="272"/>
                    <a:pt x="202" y="516"/>
                    <a:pt x="362" y="736"/>
                  </a:cubicBezTo>
                  <a:cubicBezTo>
                    <a:pt x="898" y="1464"/>
                    <a:pt x="1747" y="1895"/>
                    <a:pt x="2653" y="1898"/>
                  </a:cubicBezTo>
                  <a:cubicBezTo>
                    <a:pt x="2660" y="1898"/>
                    <a:pt x="2667" y="1898"/>
                    <a:pt x="2674" y="1898"/>
                  </a:cubicBezTo>
                  <a:cubicBezTo>
                    <a:pt x="3870" y="1898"/>
                    <a:pt x="4935" y="1135"/>
                    <a:pt x="53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26" name="Google Shape;7026;p82"/>
            <p:cNvSpPr/>
            <p:nvPr/>
          </p:nvSpPr>
          <p:spPr>
            <a:xfrm>
              <a:off x="4163275" y="4399275"/>
              <a:ext cx="84275" cy="84200"/>
            </a:xfrm>
            <a:custGeom>
              <a:avLst/>
              <a:gdLst/>
              <a:ahLst/>
              <a:cxnLst/>
              <a:rect l="l" t="t" r="r" b="b"/>
              <a:pathLst>
                <a:path w="3371" h="3368" extrusionOk="0">
                  <a:moveTo>
                    <a:pt x="1090" y="1"/>
                  </a:moveTo>
                  <a:cubicBezTo>
                    <a:pt x="707" y="1"/>
                    <a:pt x="330" y="106"/>
                    <a:pt x="1" y="305"/>
                  </a:cubicBezTo>
                  <a:cubicBezTo>
                    <a:pt x="338" y="420"/>
                    <a:pt x="660" y="573"/>
                    <a:pt x="961" y="769"/>
                  </a:cubicBezTo>
                  <a:lnTo>
                    <a:pt x="961" y="781"/>
                  </a:lnTo>
                  <a:cubicBezTo>
                    <a:pt x="1443" y="1070"/>
                    <a:pt x="1874" y="1446"/>
                    <a:pt x="2226" y="1886"/>
                  </a:cubicBezTo>
                  <a:cubicBezTo>
                    <a:pt x="2587" y="2329"/>
                    <a:pt x="2871" y="2829"/>
                    <a:pt x="3060" y="3368"/>
                  </a:cubicBezTo>
                  <a:cubicBezTo>
                    <a:pt x="3262" y="3033"/>
                    <a:pt x="3370" y="2651"/>
                    <a:pt x="3364" y="2259"/>
                  </a:cubicBezTo>
                  <a:cubicBezTo>
                    <a:pt x="3361" y="1236"/>
                    <a:pt x="2672" y="341"/>
                    <a:pt x="1684" y="79"/>
                  </a:cubicBezTo>
                  <a:cubicBezTo>
                    <a:pt x="1615" y="58"/>
                    <a:pt x="1543" y="46"/>
                    <a:pt x="1467" y="46"/>
                  </a:cubicBezTo>
                  <a:cubicBezTo>
                    <a:pt x="1344" y="34"/>
                    <a:pt x="1232" y="1"/>
                    <a:pt x="1106" y="1"/>
                  </a:cubicBezTo>
                  <a:cubicBezTo>
                    <a:pt x="1101" y="1"/>
                    <a:pt x="1095" y="1"/>
                    <a:pt x="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27" name="Google Shape;7027;p82"/>
            <p:cNvSpPr/>
            <p:nvPr/>
          </p:nvSpPr>
          <p:spPr>
            <a:xfrm>
              <a:off x="3938800" y="4692800"/>
              <a:ext cx="359700" cy="188300"/>
            </a:xfrm>
            <a:custGeom>
              <a:avLst/>
              <a:gdLst/>
              <a:ahLst/>
              <a:cxnLst/>
              <a:rect l="l" t="t" r="r" b="b"/>
              <a:pathLst>
                <a:path w="14388" h="7532" extrusionOk="0">
                  <a:moveTo>
                    <a:pt x="11160" y="4144"/>
                  </a:moveTo>
                  <a:cubicBezTo>
                    <a:pt x="11470" y="4144"/>
                    <a:pt x="11723" y="4397"/>
                    <a:pt x="11723" y="4710"/>
                  </a:cubicBezTo>
                  <a:cubicBezTo>
                    <a:pt x="11723" y="5021"/>
                    <a:pt x="11470" y="5274"/>
                    <a:pt x="11160" y="5274"/>
                  </a:cubicBezTo>
                  <a:lnTo>
                    <a:pt x="10031" y="5274"/>
                  </a:lnTo>
                  <a:cubicBezTo>
                    <a:pt x="9718" y="5274"/>
                    <a:pt x="9465" y="5021"/>
                    <a:pt x="9465" y="4710"/>
                  </a:cubicBezTo>
                  <a:cubicBezTo>
                    <a:pt x="9465" y="4397"/>
                    <a:pt x="9718" y="4144"/>
                    <a:pt x="10031" y="4144"/>
                  </a:cubicBezTo>
                  <a:close/>
                  <a:moveTo>
                    <a:pt x="3379" y="1"/>
                  </a:moveTo>
                  <a:lnTo>
                    <a:pt x="2385" y="248"/>
                  </a:lnTo>
                  <a:cubicBezTo>
                    <a:pt x="922" y="615"/>
                    <a:pt x="0" y="2067"/>
                    <a:pt x="295" y="3545"/>
                  </a:cubicBezTo>
                  <a:lnTo>
                    <a:pt x="1006" y="7080"/>
                  </a:lnTo>
                  <a:cubicBezTo>
                    <a:pt x="1060" y="7342"/>
                    <a:pt x="1292" y="7532"/>
                    <a:pt x="1560" y="7532"/>
                  </a:cubicBezTo>
                  <a:lnTo>
                    <a:pt x="12831" y="7532"/>
                  </a:lnTo>
                  <a:cubicBezTo>
                    <a:pt x="12833" y="7532"/>
                    <a:pt x="12835" y="7532"/>
                    <a:pt x="12837" y="7532"/>
                  </a:cubicBezTo>
                  <a:cubicBezTo>
                    <a:pt x="13103" y="7532"/>
                    <a:pt x="13331" y="7343"/>
                    <a:pt x="13382" y="7080"/>
                  </a:cubicBezTo>
                  <a:lnTo>
                    <a:pt x="14096" y="3545"/>
                  </a:lnTo>
                  <a:cubicBezTo>
                    <a:pt x="14388" y="2070"/>
                    <a:pt x="13476" y="621"/>
                    <a:pt x="12018" y="248"/>
                  </a:cubicBezTo>
                  <a:lnTo>
                    <a:pt x="11046" y="13"/>
                  </a:lnTo>
                  <a:cubicBezTo>
                    <a:pt x="10678" y="1506"/>
                    <a:pt x="9474" y="2648"/>
                    <a:pt x="7965" y="2943"/>
                  </a:cubicBezTo>
                  <a:cubicBezTo>
                    <a:pt x="7714" y="2991"/>
                    <a:pt x="7463" y="3015"/>
                    <a:pt x="7214" y="3015"/>
                  </a:cubicBezTo>
                  <a:cubicBezTo>
                    <a:pt x="5960" y="3015"/>
                    <a:pt x="4762" y="2417"/>
                    <a:pt x="4011" y="1377"/>
                  </a:cubicBezTo>
                  <a:cubicBezTo>
                    <a:pt x="3707" y="967"/>
                    <a:pt x="3493" y="498"/>
                    <a:pt x="3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28" name="Google Shape;7028;p82"/>
          <p:cNvGrpSpPr/>
          <p:nvPr/>
        </p:nvGrpSpPr>
        <p:grpSpPr>
          <a:xfrm>
            <a:off x="7639862" y="3538890"/>
            <a:ext cx="159039" cy="339253"/>
            <a:chOff x="4584850" y="4399275"/>
            <a:chExt cx="225875" cy="481825"/>
          </a:xfrm>
        </p:grpSpPr>
        <p:sp>
          <p:nvSpPr>
            <p:cNvPr id="7029" name="Google Shape;7029;p82"/>
            <p:cNvSpPr/>
            <p:nvPr/>
          </p:nvSpPr>
          <p:spPr>
            <a:xfrm>
              <a:off x="4655400" y="4399275"/>
              <a:ext cx="84700" cy="84725"/>
            </a:xfrm>
            <a:custGeom>
              <a:avLst/>
              <a:gdLst/>
              <a:ahLst/>
              <a:cxnLst/>
              <a:rect l="l" t="t" r="r" b="b"/>
              <a:pathLst>
                <a:path w="3388" h="3389" extrusionOk="0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30" name="Google Shape;7030;p82"/>
            <p:cNvSpPr/>
            <p:nvPr/>
          </p:nvSpPr>
          <p:spPr>
            <a:xfrm>
              <a:off x="4584850" y="4512200"/>
              <a:ext cx="225875" cy="368900"/>
            </a:xfrm>
            <a:custGeom>
              <a:avLst/>
              <a:gdLst/>
              <a:ahLst/>
              <a:cxnLst/>
              <a:rect l="l" t="t" r="r" b="b"/>
              <a:pathLst>
                <a:path w="9035" h="14756" extrusionOk="0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031" name="Google Shape;7031;p82"/>
          <p:cNvSpPr/>
          <p:nvPr/>
        </p:nvSpPr>
        <p:spPr>
          <a:xfrm>
            <a:off x="7957998" y="3538820"/>
            <a:ext cx="372275" cy="339112"/>
          </a:xfrm>
          <a:custGeom>
            <a:avLst/>
            <a:gdLst/>
            <a:ahLst/>
            <a:cxnLst/>
            <a:rect l="l" t="t" r="r" b="b"/>
            <a:pathLst>
              <a:path w="21149" h="19265" extrusionOk="0">
                <a:moveTo>
                  <a:pt x="10580" y="3417"/>
                </a:moveTo>
                <a:cubicBezTo>
                  <a:pt x="12186" y="3417"/>
                  <a:pt x="13773" y="4040"/>
                  <a:pt x="14967" y="5236"/>
                </a:cubicBezTo>
                <a:cubicBezTo>
                  <a:pt x="16933" y="7199"/>
                  <a:pt x="17352" y="10231"/>
                  <a:pt x="15997" y="12655"/>
                </a:cubicBezTo>
                <a:lnTo>
                  <a:pt x="7550" y="4209"/>
                </a:lnTo>
                <a:cubicBezTo>
                  <a:pt x="8500" y="3676"/>
                  <a:pt x="9544" y="3417"/>
                  <a:pt x="10580" y="3417"/>
                </a:cubicBezTo>
                <a:close/>
                <a:moveTo>
                  <a:pt x="5156" y="6603"/>
                </a:moveTo>
                <a:lnTo>
                  <a:pt x="13600" y="15049"/>
                </a:lnTo>
                <a:cubicBezTo>
                  <a:pt x="12650" y="15584"/>
                  <a:pt x="11607" y="15844"/>
                  <a:pt x="10570" y="15844"/>
                </a:cubicBezTo>
                <a:cubicBezTo>
                  <a:pt x="8964" y="15844"/>
                  <a:pt x="7375" y="15218"/>
                  <a:pt x="6183" y="14019"/>
                </a:cubicBezTo>
                <a:cubicBezTo>
                  <a:pt x="4210" y="12059"/>
                  <a:pt x="3789" y="9024"/>
                  <a:pt x="5156" y="6603"/>
                </a:cubicBezTo>
                <a:close/>
                <a:moveTo>
                  <a:pt x="10574" y="0"/>
                </a:moveTo>
                <a:cubicBezTo>
                  <a:pt x="8127" y="0"/>
                  <a:pt x="5681" y="948"/>
                  <a:pt x="3789" y="2842"/>
                </a:cubicBezTo>
                <a:cubicBezTo>
                  <a:pt x="1" y="6630"/>
                  <a:pt x="1" y="12628"/>
                  <a:pt x="3789" y="16413"/>
                </a:cubicBezTo>
                <a:cubicBezTo>
                  <a:pt x="5662" y="18289"/>
                  <a:pt x="8113" y="19265"/>
                  <a:pt x="10576" y="19265"/>
                </a:cubicBezTo>
                <a:cubicBezTo>
                  <a:pt x="13036" y="19265"/>
                  <a:pt x="15488" y="18289"/>
                  <a:pt x="17361" y="16413"/>
                </a:cubicBezTo>
                <a:cubicBezTo>
                  <a:pt x="21149" y="12625"/>
                  <a:pt x="21149" y="6630"/>
                  <a:pt x="17361" y="2842"/>
                </a:cubicBezTo>
                <a:cubicBezTo>
                  <a:pt x="15467" y="948"/>
                  <a:pt x="13020" y="0"/>
                  <a:pt x="1057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032" name="Google Shape;7032;p82"/>
          <p:cNvGrpSpPr/>
          <p:nvPr/>
        </p:nvGrpSpPr>
        <p:grpSpPr>
          <a:xfrm>
            <a:off x="1049680" y="3951795"/>
            <a:ext cx="339253" cy="339253"/>
            <a:chOff x="5642550" y="4399275"/>
            <a:chExt cx="481825" cy="481825"/>
          </a:xfrm>
        </p:grpSpPr>
        <p:sp>
          <p:nvSpPr>
            <p:cNvPr id="7033" name="Google Shape;7033;p82"/>
            <p:cNvSpPr/>
            <p:nvPr/>
          </p:nvSpPr>
          <p:spPr>
            <a:xfrm>
              <a:off x="5642550" y="43992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5283" y="7945"/>
                  </a:moveTo>
                  <a:cubicBezTo>
                    <a:pt x="15593" y="7945"/>
                    <a:pt x="15846" y="8195"/>
                    <a:pt x="15846" y="8508"/>
                  </a:cubicBezTo>
                  <a:lnTo>
                    <a:pt x="15846" y="10766"/>
                  </a:lnTo>
                  <a:cubicBezTo>
                    <a:pt x="15846" y="11079"/>
                    <a:pt x="15593" y="11332"/>
                    <a:pt x="15283" y="11332"/>
                  </a:cubicBezTo>
                  <a:lnTo>
                    <a:pt x="3991" y="11332"/>
                  </a:lnTo>
                  <a:cubicBezTo>
                    <a:pt x="3678" y="11332"/>
                    <a:pt x="3425" y="11079"/>
                    <a:pt x="3425" y="10766"/>
                  </a:cubicBezTo>
                  <a:lnTo>
                    <a:pt x="3425" y="8508"/>
                  </a:lnTo>
                  <a:cubicBezTo>
                    <a:pt x="3425" y="8195"/>
                    <a:pt x="3678" y="7945"/>
                    <a:pt x="3991" y="7945"/>
                  </a:cubicBezTo>
                  <a:close/>
                  <a:moveTo>
                    <a:pt x="9637" y="1"/>
                  </a:moveTo>
                  <a:cubicBezTo>
                    <a:pt x="4331" y="1"/>
                    <a:pt x="1" y="4331"/>
                    <a:pt x="1" y="9637"/>
                  </a:cubicBezTo>
                  <a:cubicBezTo>
                    <a:pt x="1" y="14946"/>
                    <a:pt x="4328" y="19273"/>
                    <a:pt x="9637" y="19273"/>
                  </a:cubicBezTo>
                  <a:cubicBezTo>
                    <a:pt x="14943" y="19273"/>
                    <a:pt x="19273" y="14946"/>
                    <a:pt x="19273" y="9637"/>
                  </a:cubicBezTo>
                  <a:cubicBezTo>
                    <a:pt x="19273" y="4331"/>
                    <a:pt x="14943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34" name="Google Shape;7034;p82"/>
            <p:cNvSpPr/>
            <p:nvPr/>
          </p:nvSpPr>
          <p:spPr>
            <a:xfrm>
              <a:off x="5756375" y="4626100"/>
              <a:ext cx="254100" cy="28275"/>
            </a:xfrm>
            <a:custGeom>
              <a:avLst/>
              <a:gdLst/>
              <a:ahLst/>
              <a:cxnLst/>
              <a:rect l="l" t="t" r="r" b="b"/>
              <a:pathLst>
                <a:path w="10164" h="1131" extrusionOk="0">
                  <a:moveTo>
                    <a:pt x="1" y="1"/>
                  </a:moveTo>
                  <a:lnTo>
                    <a:pt x="1" y="1130"/>
                  </a:lnTo>
                  <a:lnTo>
                    <a:pt x="10164" y="1130"/>
                  </a:lnTo>
                  <a:lnTo>
                    <a:pt x="101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35" name="Google Shape;7035;p82"/>
          <p:cNvGrpSpPr/>
          <p:nvPr/>
        </p:nvGrpSpPr>
        <p:grpSpPr>
          <a:xfrm>
            <a:off x="2859815" y="3963703"/>
            <a:ext cx="363316" cy="315437"/>
            <a:chOff x="6218300" y="4416175"/>
            <a:chExt cx="516000" cy="448000"/>
          </a:xfrm>
        </p:grpSpPr>
        <p:sp>
          <p:nvSpPr>
            <p:cNvPr id="7036" name="Google Shape;7036;p82"/>
            <p:cNvSpPr/>
            <p:nvPr/>
          </p:nvSpPr>
          <p:spPr>
            <a:xfrm>
              <a:off x="6462150" y="4525375"/>
              <a:ext cx="28250" cy="141250"/>
            </a:xfrm>
            <a:custGeom>
              <a:avLst/>
              <a:gdLst/>
              <a:ahLst/>
              <a:cxnLst/>
              <a:rect l="l" t="t" r="r" b="b"/>
              <a:pathLst>
                <a:path w="1130" h="565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lnTo>
                    <a:pt x="0" y="5087"/>
                  </a:lnTo>
                  <a:cubicBezTo>
                    <a:pt x="0" y="5397"/>
                    <a:pt x="253" y="5650"/>
                    <a:pt x="566" y="5650"/>
                  </a:cubicBezTo>
                  <a:cubicBezTo>
                    <a:pt x="877" y="5650"/>
                    <a:pt x="1130" y="5397"/>
                    <a:pt x="1130" y="5087"/>
                  </a:cubicBezTo>
                  <a:lnTo>
                    <a:pt x="1130" y="567"/>
                  </a:lnTo>
                  <a:cubicBezTo>
                    <a:pt x="1130" y="254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37" name="Google Shape;7037;p82"/>
            <p:cNvSpPr/>
            <p:nvPr/>
          </p:nvSpPr>
          <p:spPr>
            <a:xfrm>
              <a:off x="6218300" y="4416175"/>
              <a:ext cx="516000" cy="448000"/>
            </a:xfrm>
            <a:custGeom>
              <a:avLst/>
              <a:gdLst/>
              <a:ahLst/>
              <a:cxnLst/>
              <a:rect l="l" t="t" r="r" b="b"/>
              <a:pathLst>
                <a:path w="20640" h="17920" extrusionOk="0">
                  <a:moveTo>
                    <a:pt x="10320" y="3240"/>
                  </a:moveTo>
                  <a:cubicBezTo>
                    <a:pt x="11254" y="3240"/>
                    <a:pt x="12013" y="3998"/>
                    <a:pt x="12013" y="4935"/>
                  </a:cubicBezTo>
                  <a:lnTo>
                    <a:pt x="12013" y="9452"/>
                  </a:lnTo>
                  <a:cubicBezTo>
                    <a:pt x="12013" y="10385"/>
                    <a:pt x="11254" y="11144"/>
                    <a:pt x="10320" y="11144"/>
                  </a:cubicBezTo>
                  <a:cubicBezTo>
                    <a:pt x="9384" y="11144"/>
                    <a:pt x="8625" y="10385"/>
                    <a:pt x="8625" y="9452"/>
                  </a:cubicBezTo>
                  <a:lnTo>
                    <a:pt x="8625" y="4935"/>
                  </a:lnTo>
                  <a:cubicBezTo>
                    <a:pt x="8625" y="3998"/>
                    <a:pt x="9384" y="3240"/>
                    <a:pt x="10320" y="3240"/>
                  </a:cubicBezTo>
                  <a:close/>
                  <a:moveTo>
                    <a:pt x="10320" y="12274"/>
                  </a:moveTo>
                  <a:cubicBezTo>
                    <a:pt x="10538" y="12274"/>
                    <a:pt x="10758" y="12316"/>
                    <a:pt x="10968" y="12403"/>
                  </a:cubicBezTo>
                  <a:cubicBezTo>
                    <a:pt x="11600" y="12665"/>
                    <a:pt x="12013" y="13282"/>
                    <a:pt x="12013" y="13969"/>
                  </a:cubicBezTo>
                  <a:cubicBezTo>
                    <a:pt x="12013" y="14902"/>
                    <a:pt x="11254" y="15661"/>
                    <a:pt x="10320" y="15661"/>
                  </a:cubicBezTo>
                  <a:cubicBezTo>
                    <a:pt x="9634" y="15661"/>
                    <a:pt x="9017" y="15248"/>
                    <a:pt x="8755" y="14616"/>
                  </a:cubicBezTo>
                  <a:cubicBezTo>
                    <a:pt x="8493" y="13984"/>
                    <a:pt x="8637" y="13255"/>
                    <a:pt x="9122" y="12770"/>
                  </a:cubicBezTo>
                  <a:cubicBezTo>
                    <a:pt x="9446" y="12446"/>
                    <a:pt x="9880" y="12274"/>
                    <a:pt x="10320" y="12274"/>
                  </a:cubicBezTo>
                  <a:close/>
                  <a:moveTo>
                    <a:pt x="10319" y="1"/>
                  </a:moveTo>
                  <a:cubicBezTo>
                    <a:pt x="9352" y="1"/>
                    <a:pt x="8386" y="487"/>
                    <a:pt x="7848" y="1460"/>
                  </a:cubicBezTo>
                  <a:lnTo>
                    <a:pt x="1040" y="13731"/>
                  </a:lnTo>
                  <a:cubicBezTo>
                    <a:pt x="1" y="15613"/>
                    <a:pt x="1359" y="17919"/>
                    <a:pt x="3509" y="17919"/>
                  </a:cubicBezTo>
                  <a:lnTo>
                    <a:pt x="17129" y="17919"/>
                  </a:lnTo>
                  <a:cubicBezTo>
                    <a:pt x="19279" y="17919"/>
                    <a:pt x="20640" y="15616"/>
                    <a:pt x="19598" y="13731"/>
                  </a:cubicBezTo>
                  <a:lnTo>
                    <a:pt x="12790" y="1460"/>
                  </a:lnTo>
                  <a:cubicBezTo>
                    <a:pt x="12252" y="487"/>
                    <a:pt x="11286" y="1"/>
                    <a:pt x="10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38" name="Google Shape;7038;p82"/>
            <p:cNvSpPr/>
            <p:nvPr/>
          </p:nvSpPr>
          <p:spPr>
            <a:xfrm>
              <a:off x="6462150" y="47512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7"/>
                  </a:cubicBezTo>
                  <a:cubicBezTo>
                    <a:pt x="1130" y="253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39" name="Google Shape;7039;p82"/>
          <p:cNvGrpSpPr/>
          <p:nvPr/>
        </p:nvGrpSpPr>
        <p:grpSpPr>
          <a:xfrm>
            <a:off x="5918879" y="3951792"/>
            <a:ext cx="339253" cy="339253"/>
            <a:chOff x="899850" y="4992125"/>
            <a:chExt cx="481825" cy="481825"/>
          </a:xfrm>
        </p:grpSpPr>
        <p:sp>
          <p:nvSpPr>
            <p:cNvPr id="7040" name="Google Shape;7040;p82"/>
            <p:cNvSpPr/>
            <p:nvPr/>
          </p:nvSpPr>
          <p:spPr>
            <a:xfrm>
              <a:off x="1126600" y="536010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0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6" y="1130"/>
                    <a:pt x="1129" y="877"/>
                    <a:pt x="1129" y="564"/>
                  </a:cubicBezTo>
                  <a:cubicBezTo>
                    <a:pt x="1129" y="250"/>
                    <a:pt x="876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41" name="Google Shape;7041;p82"/>
            <p:cNvSpPr/>
            <p:nvPr/>
          </p:nvSpPr>
          <p:spPr>
            <a:xfrm>
              <a:off x="1056050" y="5079900"/>
              <a:ext cx="169400" cy="194950"/>
            </a:xfrm>
            <a:custGeom>
              <a:avLst/>
              <a:gdLst/>
              <a:ahLst/>
              <a:cxnLst/>
              <a:rect l="l" t="t" r="r" b="b"/>
              <a:pathLst>
                <a:path w="6776" h="7798" extrusionOk="0">
                  <a:moveTo>
                    <a:pt x="3417" y="1"/>
                  </a:moveTo>
                  <a:cubicBezTo>
                    <a:pt x="1713" y="1"/>
                    <a:pt x="0" y="1115"/>
                    <a:pt x="0" y="3304"/>
                  </a:cubicBezTo>
                  <a:cubicBezTo>
                    <a:pt x="0" y="3614"/>
                    <a:pt x="250" y="3867"/>
                    <a:pt x="564" y="3867"/>
                  </a:cubicBezTo>
                  <a:cubicBezTo>
                    <a:pt x="877" y="3867"/>
                    <a:pt x="1130" y="3614"/>
                    <a:pt x="1130" y="3304"/>
                  </a:cubicBezTo>
                  <a:cubicBezTo>
                    <a:pt x="1130" y="2069"/>
                    <a:pt x="2111" y="1061"/>
                    <a:pt x="3388" y="1061"/>
                  </a:cubicBezTo>
                  <a:cubicBezTo>
                    <a:pt x="4665" y="1061"/>
                    <a:pt x="5647" y="2066"/>
                    <a:pt x="5647" y="3304"/>
                  </a:cubicBezTo>
                  <a:cubicBezTo>
                    <a:pt x="5647" y="4147"/>
                    <a:pt x="5174" y="4921"/>
                    <a:pt x="4424" y="5310"/>
                  </a:cubicBezTo>
                  <a:cubicBezTo>
                    <a:pt x="3617" y="5728"/>
                    <a:pt x="3108" y="6336"/>
                    <a:pt x="2912" y="7116"/>
                  </a:cubicBezTo>
                  <a:cubicBezTo>
                    <a:pt x="2870" y="7285"/>
                    <a:pt x="2906" y="7466"/>
                    <a:pt x="3015" y="7601"/>
                  </a:cubicBezTo>
                  <a:cubicBezTo>
                    <a:pt x="3118" y="7736"/>
                    <a:pt x="3277" y="7798"/>
                    <a:pt x="3439" y="7798"/>
                  </a:cubicBezTo>
                  <a:cubicBezTo>
                    <a:pt x="3686" y="7798"/>
                    <a:pt x="3938" y="7652"/>
                    <a:pt x="4005" y="7399"/>
                  </a:cubicBezTo>
                  <a:cubicBezTo>
                    <a:pt x="4129" y="6936"/>
                    <a:pt x="4445" y="6568"/>
                    <a:pt x="4945" y="6312"/>
                  </a:cubicBezTo>
                  <a:cubicBezTo>
                    <a:pt x="6071" y="5728"/>
                    <a:pt x="6776" y="4569"/>
                    <a:pt x="6776" y="3304"/>
                  </a:cubicBezTo>
                  <a:cubicBezTo>
                    <a:pt x="6776" y="1090"/>
                    <a:pt x="5101" y="1"/>
                    <a:pt x="34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42" name="Google Shape;7042;p82"/>
            <p:cNvSpPr/>
            <p:nvPr/>
          </p:nvSpPr>
          <p:spPr>
            <a:xfrm>
              <a:off x="8998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2334"/>
                  </a:moveTo>
                  <a:cubicBezTo>
                    <a:pt x="12223" y="2334"/>
                    <a:pt x="14153" y="4367"/>
                    <a:pt x="14153" y="6815"/>
                  </a:cubicBezTo>
                  <a:cubicBezTo>
                    <a:pt x="14153" y="8501"/>
                    <a:pt x="13214" y="10049"/>
                    <a:pt x="11714" y="10826"/>
                  </a:cubicBezTo>
                  <a:cubicBezTo>
                    <a:pt x="11401" y="10986"/>
                    <a:pt x="11362" y="11142"/>
                    <a:pt x="11344" y="11202"/>
                  </a:cubicBezTo>
                  <a:cubicBezTo>
                    <a:pt x="11141" y="11958"/>
                    <a:pt x="10458" y="12455"/>
                    <a:pt x="9710" y="12455"/>
                  </a:cubicBezTo>
                  <a:cubicBezTo>
                    <a:pt x="9569" y="12455"/>
                    <a:pt x="9426" y="12438"/>
                    <a:pt x="9284" y="12401"/>
                  </a:cubicBezTo>
                  <a:cubicBezTo>
                    <a:pt x="8383" y="12169"/>
                    <a:pt x="7841" y="11254"/>
                    <a:pt x="8064" y="10353"/>
                  </a:cubicBezTo>
                  <a:cubicBezTo>
                    <a:pt x="8338" y="9260"/>
                    <a:pt x="9061" y="8384"/>
                    <a:pt x="10154" y="7818"/>
                  </a:cubicBezTo>
                  <a:cubicBezTo>
                    <a:pt x="10832" y="7465"/>
                    <a:pt x="10973" y="6556"/>
                    <a:pt x="10434" y="6017"/>
                  </a:cubicBezTo>
                  <a:cubicBezTo>
                    <a:pt x="10219" y="5801"/>
                    <a:pt x="9934" y="5700"/>
                    <a:pt x="9650" y="5700"/>
                  </a:cubicBezTo>
                  <a:cubicBezTo>
                    <a:pt x="9078" y="5700"/>
                    <a:pt x="8507" y="6109"/>
                    <a:pt x="8507" y="6815"/>
                  </a:cubicBezTo>
                  <a:cubicBezTo>
                    <a:pt x="8507" y="7749"/>
                    <a:pt x="7748" y="8507"/>
                    <a:pt x="6812" y="8507"/>
                  </a:cubicBezTo>
                  <a:cubicBezTo>
                    <a:pt x="5875" y="8507"/>
                    <a:pt x="5119" y="7749"/>
                    <a:pt x="5119" y="6815"/>
                  </a:cubicBezTo>
                  <a:cubicBezTo>
                    <a:pt x="5119" y="4388"/>
                    <a:pt x="7028" y="2334"/>
                    <a:pt x="9636" y="2334"/>
                  </a:cubicBezTo>
                  <a:close/>
                  <a:moveTo>
                    <a:pt x="9636" y="13588"/>
                  </a:moveTo>
                  <a:cubicBezTo>
                    <a:pt x="9854" y="13588"/>
                    <a:pt x="10074" y="13630"/>
                    <a:pt x="10284" y="13717"/>
                  </a:cubicBezTo>
                  <a:cubicBezTo>
                    <a:pt x="10916" y="13979"/>
                    <a:pt x="11328" y="14596"/>
                    <a:pt x="11328" y="15283"/>
                  </a:cubicBezTo>
                  <a:cubicBezTo>
                    <a:pt x="11328" y="16219"/>
                    <a:pt x="10570" y="16975"/>
                    <a:pt x="9636" y="16978"/>
                  </a:cubicBezTo>
                  <a:cubicBezTo>
                    <a:pt x="8950" y="16978"/>
                    <a:pt x="8332" y="16562"/>
                    <a:pt x="8070" y="15930"/>
                  </a:cubicBezTo>
                  <a:cubicBezTo>
                    <a:pt x="7808" y="15298"/>
                    <a:pt x="7953" y="14569"/>
                    <a:pt x="8438" y="14084"/>
                  </a:cubicBezTo>
                  <a:cubicBezTo>
                    <a:pt x="8762" y="13760"/>
                    <a:pt x="9195" y="13588"/>
                    <a:pt x="9636" y="13588"/>
                  </a:cubicBezTo>
                  <a:close/>
                  <a:moveTo>
                    <a:pt x="9636" y="1"/>
                  </a:moveTo>
                  <a:cubicBezTo>
                    <a:pt x="4330" y="1"/>
                    <a:pt x="0" y="4331"/>
                    <a:pt x="0" y="9637"/>
                  </a:cubicBezTo>
                  <a:cubicBezTo>
                    <a:pt x="0" y="14945"/>
                    <a:pt x="4330" y="19273"/>
                    <a:pt x="9636" y="19273"/>
                  </a:cubicBezTo>
                  <a:cubicBezTo>
                    <a:pt x="14939" y="19273"/>
                    <a:pt x="19272" y="14945"/>
                    <a:pt x="19272" y="9637"/>
                  </a:cubicBezTo>
                  <a:cubicBezTo>
                    <a:pt x="19272" y="4331"/>
                    <a:pt x="14942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43" name="Google Shape;7043;p82"/>
          <p:cNvGrpSpPr/>
          <p:nvPr/>
        </p:nvGrpSpPr>
        <p:grpSpPr>
          <a:xfrm>
            <a:off x="5461708" y="3951792"/>
            <a:ext cx="339253" cy="339253"/>
            <a:chOff x="1492675" y="4992125"/>
            <a:chExt cx="481825" cy="481825"/>
          </a:xfrm>
        </p:grpSpPr>
        <p:sp>
          <p:nvSpPr>
            <p:cNvPr id="7044" name="Google Shape;7044;p82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45" name="Google Shape;7045;p82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46" name="Google Shape;7046;p82"/>
          <p:cNvGrpSpPr/>
          <p:nvPr/>
        </p:nvGrpSpPr>
        <p:grpSpPr>
          <a:xfrm>
            <a:off x="5004462" y="3951792"/>
            <a:ext cx="339253" cy="339253"/>
            <a:chOff x="2085525" y="4992125"/>
            <a:chExt cx="481825" cy="481825"/>
          </a:xfrm>
        </p:grpSpPr>
        <p:sp>
          <p:nvSpPr>
            <p:cNvPr id="7047" name="Google Shape;7047;p82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48" name="Google Shape;7048;p82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49" name="Google Shape;7049;p82"/>
          <p:cNvGrpSpPr/>
          <p:nvPr/>
        </p:nvGrpSpPr>
        <p:grpSpPr>
          <a:xfrm>
            <a:off x="6833221" y="3951792"/>
            <a:ext cx="339253" cy="339253"/>
            <a:chOff x="2678350" y="4992125"/>
            <a:chExt cx="481825" cy="481825"/>
          </a:xfrm>
        </p:grpSpPr>
        <p:sp>
          <p:nvSpPr>
            <p:cNvPr id="7050" name="Google Shape;7050;p82"/>
            <p:cNvSpPr/>
            <p:nvPr/>
          </p:nvSpPr>
          <p:spPr>
            <a:xfrm>
              <a:off x="2975725" y="5079150"/>
              <a:ext cx="56475" cy="309125"/>
            </a:xfrm>
            <a:custGeom>
              <a:avLst/>
              <a:gdLst/>
              <a:ahLst/>
              <a:cxnLst/>
              <a:rect l="l" t="t" r="r" b="b"/>
              <a:pathLst>
                <a:path w="2259" h="12365" extrusionOk="0">
                  <a:moveTo>
                    <a:pt x="2259" y="1"/>
                  </a:moveTo>
                  <a:cubicBezTo>
                    <a:pt x="943" y="272"/>
                    <a:pt x="0" y="1428"/>
                    <a:pt x="0" y="2768"/>
                  </a:cubicBezTo>
                  <a:lnTo>
                    <a:pt x="0" y="6722"/>
                  </a:lnTo>
                  <a:lnTo>
                    <a:pt x="563" y="6722"/>
                  </a:lnTo>
                  <a:cubicBezTo>
                    <a:pt x="877" y="6722"/>
                    <a:pt x="1130" y="6972"/>
                    <a:pt x="1130" y="7285"/>
                  </a:cubicBezTo>
                  <a:lnTo>
                    <a:pt x="1130" y="11802"/>
                  </a:lnTo>
                  <a:cubicBezTo>
                    <a:pt x="1130" y="12115"/>
                    <a:pt x="1379" y="12365"/>
                    <a:pt x="1693" y="12365"/>
                  </a:cubicBezTo>
                  <a:cubicBezTo>
                    <a:pt x="2006" y="12365"/>
                    <a:pt x="2259" y="12115"/>
                    <a:pt x="2259" y="11802"/>
                  </a:cubicBezTo>
                  <a:lnTo>
                    <a:pt x="22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51" name="Google Shape;7051;p82"/>
            <p:cNvSpPr/>
            <p:nvPr/>
          </p:nvSpPr>
          <p:spPr>
            <a:xfrm>
              <a:off x="2806350" y="5162500"/>
              <a:ext cx="84700" cy="225775"/>
            </a:xfrm>
            <a:custGeom>
              <a:avLst/>
              <a:gdLst/>
              <a:ahLst/>
              <a:cxnLst/>
              <a:rect l="l" t="t" r="r" b="b"/>
              <a:pathLst>
                <a:path w="3388" h="9031" extrusionOk="0">
                  <a:moveTo>
                    <a:pt x="0" y="0"/>
                  </a:moveTo>
                  <a:lnTo>
                    <a:pt x="0" y="563"/>
                  </a:lnTo>
                  <a:cubicBezTo>
                    <a:pt x="0" y="876"/>
                    <a:pt x="250" y="1129"/>
                    <a:pt x="563" y="1129"/>
                  </a:cubicBezTo>
                  <a:cubicBezTo>
                    <a:pt x="876" y="1129"/>
                    <a:pt x="1129" y="1379"/>
                    <a:pt x="1129" y="1692"/>
                  </a:cubicBezTo>
                  <a:lnTo>
                    <a:pt x="1129" y="8468"/>
                  </a:lnTo>
                  <a:cubicBezTo>
                    <a:pt x="1129" y="8781"/>
                    <a:pt x="1379" y="9031"/>
                    <a:pt x="1692" y="9031"/>
                  </a:cubicBezTo>
                  <a:cubicBezTo>
                    <a:pt x="2006" y="9031"/>
                    <a:pt x="2258" y="8781"/>
                    <a:pt x="2258" y="8468"/>
                  </a:cubicBezTo>
                  <a:lnTo>
                    <a:pt x="2258" y="1692"/>
                  </a:lnTo>
                  <a:cubicBezTo>
                    <a:pt x="2258" y="1379"/>
                    <a:pt x="2508" y="1129"/>
                    <a:pt x="2822" y="1129"/>
                  </a:cubicBezTo>
                  <a:cubicBezTo>
                    <a:pt x="3135" y="1129"/>
                    <a:pt x="3388" y="876"/>
                    <a:pt x="3388" y="563"/>
                  </a:cubicBezTo>
                  <a:lnTo>
                    <a:pt x="33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52" name="Google Shape;7052;p82"/>
            <p:cNvSpPr/>
            <p:nvPr/>
          </p:nvSpPr>
          <p:spPr>
            <a:xfrm>
              <a:off x="26783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071" y="2298"/>
                  </a:moveTo>
                  <a:cubicBezTo>
                    <a:pt x="9384" y="2298"/>
                    <a:pt x="9637" y="2548"/>
                    <a:pt x="9637" y="2861"/>
                  </a:cubicBezTo>
                  <a:lnTo>
                    <a:pt x="9637" y="6249"/>
                  </a:lnTo>
                  <a:lnTo>
                    <a:pt x="9637" y="7378"/>
                  </a:lnTo>
                  <a:cubicBezTo>
                    <a:pt x="9634" y="8095"/>
                    <a:pt x="9182" y="8736"/>
                    <a:pt x="8508" y="8977"/>
                  </a:cubicBezTo>
                  <a:lnTo>
                    <a:pt x="8508" y="15283"/>
                  </a:lnTo>
                  <a:cubicBezTo>
                    <a:pt x="8508" y="16219"/>
                    <a:pt x="7749" y="16975"/>
                    <a:pt x="6812" y="16975"/>
                  </a:cubicBezTo>
                  <a:cubicBezTo>
                    <a:pt x="5876" y="16975"/>
                    <a:pt x="5120" y="16219"/>
                    <a:pt x="5120" y="15283"/>
                  </a:cubicBezTo>
                  <a:lnTo>
                    <a:pt x="5120" y="8977"/>
                  </a:lnTo>
                  <a:cubicBezTo>
                    <a:pt x="4443" y="8736"/>
                    <a:pt x="3991" y="8095"/>
                    <a:pt x="3991" y="7378"/>
                  </a:cubicBezTo>
                  <a:lnTo>
                    <a:pt x="3991" y="2861"/>
                  </a:lnTo>
                  <a:cubicBezTo>
                    <a:pt x="3991" y="2548"/>
                    <a:pt x="4241" y="2298"/>
                    <a:pt x="4554" y="2298"/>
                  </a:cubicBezTo>
                  <a:cubicBezTo>
                    <a:pt x="4867" y="2298"/>
                    <a:pt x="5120" y="2548"/>
                    <a:pt x="5120" y="2861"/>
                  </a:cubicBezTo>
                  <a:lnTo>
                    <a:pt x="5120" y="5686"/>
                  </a:lnTo>
                  <a:lnTo>
                    <a:pt x="6249" y="5686"/>
                  </a:lnTo>
                  <a:lnTo>
                    <a:pt x="6249" y="2861"/>
                  </a:lnTo>
                  <a:cubicBezTo>
                    <a:pt x="6249" y="2548"/>
                    <a:pt x="6499" y="2298"/>
                    <a:pt x="6812" y="2298"/>
                  </a:cubicBezTo>
                  <a:cubicBezTo>
                    <a:pt x="7126" y="2298"/>
                    <a:pt x="7378" y="2548"/>
                    <a:pt x="7378" y="2861"/>
                  </a:cubicBezTo>
                  <a:lnTo>
                    <a:pt x="7378" y="5686"/>
                  </a:lnTo>
                  <a:lnTo>
                    <a:pt x="8508" y="5686"/>
                  </a:lnTo>
                  <a:lnTo>
                    <a:pt x="8508" y="2861"/>
                  </a:lnTo>
                  <a:cubicBezTo>
                    <a:pt x="8508" y="2548"/>
                    <a:pt x="8758" y="2298"/>
                    <a:pt x="9071" y="2298"/>
                  </a:cubicBezTo>
                  <a:close/>
                  <a:moveTo>
                    <a:pt x="14717" y="2298"/>
                  </a:moveTo>
                  <a:cubicBezTo>
                    <a:pt x="15030" y="2298"/>
                    <a:pt x="15283" y="2548"/>
                    <a:pt x="15283" y="2861"/>
                  </a:cubicBezTo>
                  <a:lnTo>
                    <a:pt x="15283" y="15283"/>
                  </a:lnTo>
                  <a:cubicBezTo>
                    <a:pt x="15283" y="16219"/>
                    <a:pt x="14524" y="16975"/>
                    <a:pt x="13588" y="16975"/>
                  </a:cubicBezTo>
                  <a:cubicBezTo>
                    <a:pt x="12651" y="16975"/>
                    <a:pt x="11895" y="16219"/>
                    <a:pt x="11895" y="15283"/>
                  </a:cubicBezTo>
                  <a:lnTo>
                    <a:pt x="11895" y="11332"/>
                  </a:lnTo>
                  <a:lnTo>
                    <a:pt x="11329" y="11332"/>
                  </a:lnTo>
                  <a:cubicBezTo>
                    <a:pt x="11016" y="11332"/>
                    <a:pt x="10766" y="11079"/>
                    <a:pt x="10766" y="10766"/>
                  </a:cubicBezTo>
                  <a:lnTo>
                    <a:pt x="10766" y="6249"/>
                  </a:lnTo>
                  <a:cubicBezTo>
                    <a:pt x="10766" y="4066"/>
                    <a:pt x="12534" y="2298"/>
                    <a:pt x="14717" y="2298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7580"/>
                  </a:lnTo>
                  <a:cubicBezTo>
                    <a:pt x="1" y="18514"/>
                    <a:pt x="757" y="19273"/>
                    <a:pt x="1693" y="19273"/>
                  </a:cubicBezTo>
                  <a:lnTo>
                    <a:pt x="17578" y="19273"/>
                  </a:lnTo>
                  <a:cubicBezTo>
                    <a:pt x="18514" y="19273"/>
                    <a:pt x="19270" y="18514"/>
                    <a:pt x="19273" y="17580"/>
                  </a:cubicBezTo>
                  <a:lnTo>
                    <a:pt x="19273" y="1696"/>
                  </a:lnTo>
                  <a:cubicBezTo>
                    <a:pt x="19270" y="759"/>
                    <a:pt x="18514" y="1"/>
                    <a:pt x="17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53" name="Google Shape;7053;p82"/>
          <p:cNvGrpSpPr/>
          <p:nvPr/>
        </p:nvGrpSpPr>
        <p:grpSpPr>
          <a:xfrm>
            <a:off x="4628816" y="3951792"/>
            <a:ext cx="339253" cy="339253"/>
            <a:chOff x="3271200" y="4992125"/>
            <a:chExt cx="481825" cy="481825"/>
          </a:xfrm>
        </p:grpSpPr>
        <p:sp>
          <p:nvSpPr>
            <p:cNvPr id="7054" name="Google Shape;7054;p82"/>
            <p:cNvSpPr/>
            <p:nvPr/>
          </p:nvSpPr>
          <p:spPr>
            <a:xfrm>
              <a:off x="3497950" y="51060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55" name="Google Shape;7055;p82"/>
            <p:cNvSpPr/>
            <p:nvPr/>
          </p:nvSpPr>
          <p:spPr>
            <a:xfrm>
              <a:off x="3497950" y="5218950"/>
              <a:ext cx="28250" cy="141175"/>
            </a:xfrm>
            <a:custGeom>
              <a:avLst/>
              <a:gdLst/>
              <a:ahLst/>
              <a:cxnLst/>
              <a:rect l="l" t="t" r="r" b="b"/>
              <a:pathLst>
                <a:path w="1130" h="5647" extrusionOk="0">
                  <a:moveTo>
                    <a:pt x="0" y="0"/>
                  </a:moveTo>
                  <a:lnTo>
                    <a:pt x="0" y="5647"/>
                  </a:lnTo>
                  <a:lnTo>
                    <a:pt x="1130" y="5647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56" name="Google Shape;7056;p82"/>
            <p:cNvSpPr/>
            <p:nvPr/>
          </p:nvSpPr>
          <p:spPr>
            <a:xfrm>
              <a:off x="327120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3427"/>
                  </a:moveTo>
                  <a:cubicBezTo>
                    <a:pt x="10320" y="3427"/>
                    <a:pt x="10937" y="3840"/>
                    <a:pt x="11199" y="4472"/>
                  </a:cubicBezTo>
                  <a:cubicBezTo>
                    <a:pt x="11461" y="5105"/>
                    <a:pt x="11317" y="5833"/>
                    <a:pt x="10832" y="6318"/>
                  </a:cubicBezTo>
                  <a:cubicBezTo>
                    <a:pt x="10508" y="6642"/>
                    <a:pt x="10074" y="6814"/>
                    <a:pt x="9634" y="6814"/>
                  </a:cubicBezTo>
                  <a:cubicBezTo>
                    <a:pt x="9415" y="6814"/>
                    <a:pt x="9195" y="6772"/>
                    <a:pt x="8986" y="6686"/>
                  </a:cubicBezTo>
                  <a:cubicBezTo>
                    <a:pt x="8354" y="6424"/>
                    <a:pt x="7941" y="5806"/>
                    <a:pt x="7941" y="5120"/>
                  </a:cubicBezTo>
                  <a:cubicBezTo>
                    <a:pt x="7941" y="4183"/>
                    <a:pt x="8700" y="3427"/>
                    <a:pt x="9636" y="3427"/>
                  </a:cubicBezTo>
                  <a:close/>
                  <a:moveTo>
                    <a:pt x="10766" y="7944"/>
                  </a:moveTo>
                  <a:cubicBezTo>
                    <a:pt x="11076" y="7944"/>
                    <a:pt x="11329" y="8194"/>
                    <a:pt x="11329" y="8507"/>
                  </a:cubicBezTo>
                  <a:lnTo>
                    <a:pt x="11329" y="14720"/>
                  </a:lnTo>
                  <a:lnTo>
                    <a:pt x="11895" y="14720"/>
                  </a:lnTo>
                  <a:cubicBezTo>
                    <a:pt x="12205" y="14720"/>
                    <a:pt x="12458" y="14969"/>
                    <a:pt x="12458" y="15283"/>
                  </a:cubicBezTo>
                  <a:cubicBezTo>
                    <a:pt x="12458" y="15596"/>
                    <a:pt x="12205" y="15849"/>
                    <a:pt x="11895" y="15849"/>
                  </a:cubicBezTo>
                  <a:lnTo>
                    <a:pt x="7378" y="15849"/>
                  </a:lnTo>
                  <a:cubicBezTo>
                    <a:pt x="7065" y="15849"/>
                    <a:pt x="6812" y="15596"/>
                    <a:pt x="6812" y="15283"/>
                  </a:cubicBezTo>
                  <a:cubicBezTo>
                    <a:pt x="6812" y="14969"/>
                    <a:pt x="7065" y="14720"/>
                    <a:pt x="7378" y="14720"/>
                  </a:cubicBezTo>
                  <a:lnTo>
                    <a:pt x="7941" y="14720"/>
                  </a:lnTo>
                  <a:lnTo>
                    <a:pt x="7941" y="9073"/>
                  </a:lnTo>
                  <a:lnTo>
                    <a:pt x="7378" y="9073"/>
                  </a:lnTo>
                  <a:cubicBezTo>
                    <a:pt x="7065" y="9073"/>
                    <a:pt x="6812" y="8821"/>
                    <a:pt x="6812" y="8507"/>
                  </a:cubicBezTo>
                  <a:cubicBezTo>
                    <a:pt x="6812" y="8194"/>
                    <a:pt x="7065" y="7944"/>
                    <a:pt x="7378" y="7944"/>
                  </a:cubicBezTo>
                  <a:close/>
                  <a:moveTo>
                    <a:pt x="1693" y="1"/>
                  </a:moveTo>
                  <a:cubicBezTo>
                    <a:pt x="756" y="1"/>
                    <a:pt x="0" y="759"/>
                    <a:pt x="0" y="1696"/>
                  </a:cubicBezTo>
                  <a:lnTo>
                    <a:pt x="0" y="17580"/>
                  </a:lnTo>
                  <a:cubicBezTo>
                    <a:pt x="0" y="18514"/>
                    <a:pt x="756" y="19273"/>
                    <a:pt x="1693" y="19273"/>
                  </a:cubicBezTo>
                  <a:lnTo>
                    <a:pt x="17577" y="19273"/>
                  </a:lnTo>
                  <a:cubicBezTo>
                    <a:pt x="18514" y="19273"/>
                    <a:pt x="19269" y="18514"/>
                    <a:pt x="19272" y="17580"/>
                  </a:cubicBezTo>
                  <a:lnTo>
                    <a:pt x="19272" y="1696"/>
                  </a:lnTo>
                  <a:cubicBezTo>
                    <a:pt x="19269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57" name="Google Shape;7057;p82"/>
          <p:cNvGrpSpPr/>
          <p:nvPr/>
        </p:nvGrpSpPr>
        <p:grpSpPr>
          <a:xfrm>
            <a:off x="7290263" y="3952822"/>
            <a:ext cx="339411" cy="337193"/>
            <a:chOff x="3863900" y="4993625"/>
            <a:chExt cx="482050" cy="478900"/>
          </a:xfrm>
        </p:grpSpPr>
        <p:sp>
          <p:nvSpPr>
            <p:cNvPr id="7058" name="Google Shape;7058;p82"/>
            <p:cNvSpPr/>
            <p:nvPr/>
          </p:nvSpPr>
          <p:spPr>
            <a:xfrm>
              <a:off x="3877525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59" name="Google Shape;7059;p82"/>
            <p:cNvSpPr/>
            <p:nvPr/>
          </p:nvSpPr>
          <p:spPr>
            <a:xfrm>
              <a:off x="4113750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60" name="Google Shape;7060;p82"/>
            <p:cNvSpPr/>
            <p:nvPr/>
          </p:nvSpPr>
          <p:spPr>
            <a:xfrm>
              <a:off x="3998800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61" name="Google Shape;7061;p82"/>
            <p:cNvSpPr/>
            <p:nvPr/>
          </p:nvSpPr>
          <p:spPr>
            <a:xfrm>
              <a:off x="3863900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62" name="Google Shape;7062;p82"/>
          <p:cNvGrpSpPr/>
          <p:nvPr/>
        </p:nvGrpSpPr>
        <p:grpSpPr>
          <a:xfrm>
            <a:off x="7747437" y="3952822"/>
            <a:ext cx="339411" cy="337193"/>
            <a:chOff x="4456725" y="4993625"/>
            <a:chExt cx="482050" cy="478900"/>
          </a:xfrm>
        </p:grpSpPr>
        <p:sp>
          <p:nvSpPr>
            <p:cNvPr id="7063" name="Google Shape;7063;p82"/>
            <p:cNvSpPr/>
            <p:nvPr/>
          </p:nvSpPr>
          <p:spPr>
            <a:xfrm>
              <a:off x="447035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2" y="1913"/>
                    <a:pt x="1" y="1952"/>
                  </a:cubicBezTo>
                  <a:lnTo>
                    <a:pt x="8893" y="6589"/>
                  </a:lnTo>
                  <a:lnTo>
                    <a:pt x="12618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64" name="Google Shape;7064;p82"/>
            <p:cNvSpPr/>
            <p:nvPr/>
          </p:nvSpPr>
          <p:spPr>
            <a:xfrm>
              <a:off x="470657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5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8" y="5246"/>
                    <a:pt x="3708" y="4993"/>
                    <a:pt x="3708" y="4680"/>
                  </a:cubicBezTo>
                  <a:lnTo>
                    <a:pt x="3708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5" y="9010"/>
                    <a:pt x="9288" y="8550"/>
                    <a:pt x="9288" y="8047"/>
                  </a:cubicBezTo>
                  <a:lnTo>
                    <a:pt x="9288" y="52"/>
                  </a:lnTo>
                  <a:cubicBezTo>
                    <a:pt x="9288" y="34"/>
                    <a:pt x="9288" y="19"/>
                    <a:pt x="9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65" name="Google Shape;7065;p82"/>
            <p:cNvSpPr/>
            <p:nvPr/>
          </p:nvSpPr>
          <p:spPr>
            <a:xfrm>
              <a:off x="4591625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4" y="1"/>
                    <a:pt x="3623" y="51"/>
                    <a:pt x="3431" y="151"/>
                  </a:cubicBezTo>
                  <a:lnTo>
                    <a:pt x="1" y="1970"/>
                  </a:lnTo>
                  <a:lnTo>
                    <a:pt x="9013" y="6740"/>
                  </a:lnTo>
                  <a:lnTo>
                    <a:pt x="13365" y="4587"/>
                  </a:lnTo>
                  <a:cubicBezTo>
                    <a:pt x="13298" y="4536"/>
                    <a:pt x="13226" y="4491"/>
                    <a:pt x="13151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7" y="1"/>
                    <a:pt x="4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66" name="Google Shape;7066;p82"/>
            <p:cNvSpPr/>
            <p:nvPr/>
          </p:nvSpPr>
          <p:spPr>
            <a:xfrm>
              <a:off x="445672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3277" y="4449"/>
                  </a:moveTo>
                  <a:cubicBezTo>
                    <a:pt x="3465" y="4449"/>
                    <a:pt x="3649" y="4542"/>
                    <a:pt x="3756" y="4713"/>
                  </a:cubicBezTo>
                  <a:lnTo>
                    <a:pt x="4632" y="6104"/>
                  </a:lnTo>
                  <a:lnTo>
                    <a:pt x="5559" y="5719"/>
                  </a:lnTo>
                  <a:cubicBezTo>
                    <a:pt x="5634" y="5686"/>
                    <a:pt x="5712" y="5670"/>
                    <a:pt x="5788" y="5670"/>
                  </a:cubicBezTo>
                  <a:cubicBezTo>
                    <a:pt x="6008" y="5670"/>
                    <a:pt x="6217" y="5800"/>
                    <a:pt x="6306" y="6017"/>
                  </a:cubicBezTo>
                  <a:cubicBezTo>
                    <a:pt x="6430" y="6309"/>
                    <a:pt x="6288" y="6643"/>
                    <a:pt x="5993" y="6761"/>
                  </a:cubicBezTo>
                  <a:lnTo>
                    <a:pt x="5243" y="7074"/>
                  </a:lnTo>
                  <a:lnTo>
                    <a:pt x="6032" y="8324"/>
                  </a:lnTo>
                  <a:cubicBezTo>
                    <a:pt x="6198" y="8586"/>
                    <a:pt x="6116" y="8935"/>
                    <a:pt x="5855" y="9101"/>
                  </a:cubicBezTo>
                  <a:cubicBezTo>
                    <a:pt x="5761" y="9160"/>
                    <a:pt x="5656" y="9189"/>
                    <a:pt x="5553" y="9189"/>
                  </a:cubicBezTo>
                  <a:cubicBezTo>
                    <a:pt x="5365" y="9189"/>
                    <a:pt x="5181" y="9095"/>
                    <a:pt x="5075" y="8926"/>
                  </a:cubicBezTo>
                  <a:lnTo>
                    <a:pt x="4186" y="7514"/>
                  </a:lnTo>
                  <a:lnTo>
                    <a:pt x="3310" y="7881"/>
                  </a:lnTo>
                  <a:cubicBezTo>
                    <a:pt x="3241" y="7908"/>
                    <a:pt x="3168" y="7923"/>
                    <a:pt x="3093" y="7923"/>
                  </a:cubicBezTo>
                  <a:cubicBezTo>
                    <a:pt x="2825" y="7923"/>
                    <a:pt x="2593" y="7733"/>
                    <a:pt x="2539" y="7471"/>
                  </a:cubicBezTo>
                  <a:cubicBezTo>
                    <a:pt x="2488" y="7206"/>
                    <a:pt x="2626" y="6941"/>
                    <a:pt x="2876" y="6839"/>
                  </a:cubicBezTo>
                  <a:lnTo>
                    <a:pt x="3575" y="6547"/>
                  </a:lnTo>
                  <a:lnTo>
                    <a:pt x="2801" y="5315"/>
                  </a:lnTo>
                  <a:cubicBezTo>
                    <a:pt x="2632" y="5050"/>
                    <a:pt x="2714" y="4701"/>
                    <a:pt x="2976" y="4535"/>
                  </a:cubicBezTo>
                  <a:cubicBezTo>
                    <a:pt x="3070" y="4477"/>
                    <a:pt x="3174" y="4449"/>
                    <a:pt x="3277" y="4449"/>
                  </a:cubicBezTo>
                  <a:close/>
                  <a:moveTo>
                    <a:pt x="7" y="1"/>
                  </a:moveTo>
                  <a:cubicBezTo>
                    <a:pt x="4" y="25"/>
                    <a:pt x="1" y="52"/>
                    <a:pt x="1" y="76"/>
                  </a:cubicBezTo>
                  <a:lnTo>
                    <a:pt x="1" y="8095"/>
                  </a:lnTo>
                  <a:cubicBezTo>
                    <a:pt x="1" y="8589"/>
                    <a:pt x="275" y="9043"/>
                    <a:pt x="714" y="9269"/>
                  </a:cubicBezTo>
                  <a:lnTo>
                    <a:pt x="8821" y="13572"/>
                  </a:lnTo>
                  <a:lnTo>
                    <a:pt x="8827" y="13575"/>
                  </a:lnTo>
                  <a:lnTo>
                    <a:pt x="8866" y="13596"/>
                  </a:lnTo>
                  <a:lnTo>
                    <a:pt x="8866" y="4620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067" name="Google Shape;7067;p82"/>
          <p:cNvGrpSpPr/>
          <p:nvPr/>
        </p:nvGrpSpPr>
        <p:grpSpPr>
          <a:xfrm>
            <a:off x="6376030" y="3952813"/>
            <a:ext cx="339411" cy="337211"/>
            <a:chOff x="5049575" y="4993600"/>
            <a:chExt cx="482050" cy="478925"/>
          </a:xfrm>
        </p:grpSpPr>
        <p:sp>
          <p:nvSpPr>
            <p:cNvPr id="7068" name="Google Shape;7068;p82"/>
            <p:cNvSpPr/>
            <p:nvPr/>
          </p:nvSpPr>
          <p:spPr>
            <a:xfrm>
              <a:off x="506320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69" name="Google Shape;7069;p82"/>
            <p:cNvSpPr/>
            <p:nvPr/>
          </p:nvSpPr>
          <p:spPr>
            <a:xfrm>
              <a:off x="529942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70" name="Google Shape;7070;p82"/>
            <p:cNvSpPr/>
            <p:nvPr/>
          </p:nvSpPr>
          <p:spPr>
            <a:xfrm>
              <a:off x="5184475" y="4993600"/>
              <a:ext cx="334125" cy="168525"/>
            </a:xfrm>
            <a:custGeom>
              <a:avLst/>
              <a:gdLst/>
              <a:ahLst/>
              <a:cxnLst/>
              <a:rect l="l" t="t" r="r" b="b"/>
              <a:pathLst>
                <a:path w="13365" h="6741" extrusionOk="0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71" name="Google Shape;7071;p82"/>
            <p:cNvSpPr/>
            <p:nvPr/>
          </p:nvSpPr>
          <p:spPr>
            <a:xfrm>
              <a:off x="504957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6" name="Google Shape;7076;p83"/>
          <p:cNvSpPr txBox="1">
            <a:spLocks noGrp="1"/>
          </p:cNvSpPr>
          <p:nvPr>
            <p:ph type="title" idx="4294967295"/>
          </p:nvPr>
        </p:nvSpPr>
        <p:spPr>
          <a:xfrm>
            <a:off x="849675" y="94792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Educational 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7" name="Google Shape;7077;p83"/>
          <p:cNvSpPr txBox="1">
            <a:spLocks noGrp="1"/>
          </p:cNvSpPr>
          <p:nvPr>
            <p:ph type="title" idx="4294967295"/>
          </p:nvPr>
        </p:nvSpPr>
        <p:spPr>
          <a:xfrm>
            <a:off x="4858400" y="94792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Medical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78" name="Google Shape;7078;p83"/>
          <p:cNvGrpSpPr/>
          <p:nvPr/>
        </p:nvGrpSpPr>
        <p:grpSpPr>
          <a:xfrm>
            <a:off x="876361" y="1533504"/>
            <a:ext cx="322099" cy="370529"/>
            <a:chOff x="-42971725" y="3217825"/>
            <a:chExt cx="275675" cy="317125"/>
          </a:xfrm>
        </p:grpSpPr>
        <p:sp>
          <p:nvSpPr>
            <p:cNvPr id="7079" name="Google Shape;7079;p83"/>
            <p:cNvSpPr/>
            <p:nvPr/>
          </p:nvSpPr>
          <p:spPr>
            <a:xfrm>
              <a:off x="-42951250" y="3279250"/>
              <a:ext cx="233950" cy="152050"/>
            </a:xfrm>
            <a:custGeom>
              <a:avLst/>
              <a:gdLst/>
              <a:ahLst/>
              <a:cxnLst/>
              <a:rect l="l" t="t" r="r" b="b"/>
              <a:pathLst>
                <a:path w="9358" h="6082" extrusionOk="0">
                  <a:moveTo>
                    <a:pt x="379" y="1"/>
                  </a:moveTo>
                  <a:cubicBezTo>
                    <a:pt x="158" y="1"/>
                    <a:pt x="1" y="221"/>
                    <a:pt x="1" y="410"/>
                  </a:cubicBezTo>
                  <a:lnTo>
                    <a:pt x="1" y="6081"/>
                  </a:lnTo>
                  <a:lnTo>
                    <a:pt x="9357" y="6081"/>
                  </a:lnTo>
                  <a:lnTo>
                    <a:pt x="9357" y="410"/>
                  </a:lnTo>
                  <a:cubicBezTo>
                    <a:pt x="9357" y="158"/>
                    <a:pt x="9168" y="1"/>
                    <a:pt x="89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83"/>
            <p:cNvSpPr/>
            <p:nvPr/>
          </p:nvSpPr>
          <p:spPr>
            <a:xfrm>
              <a:off x="-42971725" y="3451750"/>
              <a:ext cx="275675" cy="83200"/>
            </a:xfrm>
            <a:custGeom>
              <a:avLst/>
              <a:gdLst/>
              <a:ahLst/>
              <a:cxnLst/>
              <a:rect l="l" t="t" r="r" b="b"/>
              <a:pathLst>
                <a:path w="11027" h="3328" extrusionOk="0">
                  <a:moveTo>
                    <a:pt x="63" y="0"/>
                  </a:moveTo>
                  <a:cubicBezTo>
                    <a:pt x="32" y="126"/>
                    <a:pt x="0" y="284"/>
                    <a:pt x="0" y="410"/>
                  </a:cubicBezTo>
                  <a:cubicBezTo>
                    <a:pt x="0" y="1103"/>
                    <a:pt x="536" y="1670"/>
                    <a:pt x="1198" y="1670"/>
                  </a:cubicBezTo>
                  <a:lnTo>
                    <a:pt x="3151" y="1670"/>
                  </a:lnTo>
                  <a:lnTo>
                    <a:pt x="2615" y="2710"/>
                  </a:lnTo>
                  <a:cubicBezTo>
                    <a:pt x="2521" y="2930"/>
                    <a:pt x="2615" y="3182"/>
                    <a:pt x="2836" y="3277"/>
                  </a:cubicBezTo>
                  <a:cubicBezTo>
                    <a:pt x="2889" y="3312"/>
                    <a:pt x="2949" y="3328"/>
                    <a:pt x="3009" y="3328"/>
                  </a:cubicBezTo>
                  <a:cubicBezTo>
                    <a:pt x="3166" y="3328"/>
                    <a:pt x="3326" y="3224"/>
                    <a:pt x="3371" y="3088"/>
                  </a:cubicBezTo>
                  <a:lnTo>
                    <a:pt x="4096" y="1639"/>
                  </a:lnTo>
                  <a:lnTo>
                    <a:pt x="5073" y="1639"/>
                  </a:lnTo>
                  <a:lnTo>
                    <a:pt x="5073" y="2867"/>
                  </a:lnTo>
                  <a:cubicBezTo>
                    <a:pt x="5073" y="3119"/>
                    <a:pt x="5262" y="3308"/>
                    <a:pt x="5514" y="3308"/>
                  </a:cubicBezTo>
                  <a:cubicBezTo>
                    <a:pt x="5734" y="3308"/>
                    <a:pt x="5892" y="3119"/>
                    <a:pt x="5892" y="2867"/>
                  </a:cubicBezTo>
                  <a:lnTo>
                    <a:pt x="5892" y="1639"/>
                  </a:lnTo>
                  <a:lnTo>
                    <a:pt x="6868" y="1639"/>
                  </a:lnTo>
                  <a:lnTo>
                    <a:pt x="7593" y="3088"/>
                  </a:lnTo>
                  <a:cubicBezTo>
                    <a:pt x="7688" y="3230"/>
                    <a:pt x="7835" y="3301"/>
                    <a:pt x="7983" y="3301"/>
                  </a:cubicBezTo>
                  <a:cubicBezTo>
                    <a:pt x="8032" y="3301"/>
                    <a:pt x="8081" y="3293"/>
                    <a:pt x="8129" y="3277"/>
                  </a:cubicBezTo>
                  <a:cubicBezTo>
                    <a:pt x="8349" y="3151"/>
                    <a:pt x="8412" y="2930"/>
                    <a:pt x="8349" y="2710"/>
                  </a:cubicBezTo>
                  <a:lnTo>
                    <a:pt x="7814" y="1670"/>
                  </a:lnTo>
                  <a:lnTo>
                    <a:pt x="9767" y="1670"/>
                  </a:lnTo>
                  <a:cubicBezTo>
                    <a:pt x="10429" y="1670"/>
                    <a:pt x="11027" y="1103"/>
                    <a:pt x="11027" y="410"/>
                  </a:cubicBezTo>
                  <a:cubicBezTo>
                    <a:pt x="11027" y="252"/>
                    <a:pt x="10964" y="126"/>
                    <a:pt x="109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83"/>
            <p:cNvSpPr/>
            <p:nvPr/>
          </p:nvSpPr>
          <p:spPr>
            <a:xfrm>
              <a:off x="-42866975" y="3217825"/>
              <a:ext cx="63025" cy="40975"/>
            </a:xfrm>
            <a:custGeom>
              <a:avLst/>
              <a:gdLst/>
              <a:ahLst/>
              <a:cxnLst/>
              <a:rect l="l" t="t" r="r" b="b"/>
              <a:pathLst>
                <a:path w="2521" h="1639" extrusionOk="0">
                  <a:moveTo>
                    <a:pt x="442" y="0"/>
                  </a:moveTo>
                  <a:cubicBezTo>
                    <a:pt x="221" y="0"/>
                    <a:pt x="1" y="189"/>
                    <a:pt x="1" y="410"/>
                  </a:cubicBezTo>
                  <a:lnTo>
                    <a:pt x="1" y="1639"/>
                  </a:lnTo>
                  <a:lnTo>
                    <a:pt x="2489" y="1639"/>
                  </a:lnTo>
                  <a:lnTo>
                    <a:pt x="2489" y="410"/>
                  </a:lnTo>
                  <a:lnTo>
                    <a:pt x="2521" y="410"/>
                  </a:lnTo>
                  <a:cubicBezTo>
                    <a:pt x="2521" y="189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82" name="Google Shape;7082;p83"/>
          <p:cNvGrpSpPr/>
          <p:nvPr/>
        </p:nvGrpSpPr>
        <p:grpSpPr>
          <a:xfrm>
            <a:off x="848276" y="2002160"/>
            <a:ext cx="378270" cy="337551"/>
            <a:chOff x="-42996150" y="3612600"/>
            <a:chExt cx="323750" cy="288900"/>
          </a:xfrm>
        </p:grpSpPr>
        <p:sp>
          <p:nvSpPr>
            <p:cNvPr id="7083" name="Google Shape;7083;p83"/>
            <p:cNvSpPr/>
            <p:nvPr/>
          </p:nvSpPr>
          <p:spPr>
            <a:xfrm>
              <a:off x="-42914225" y="3612600"/>
              <a:ext cx="241825" cy="239275"/>
            </a:xfrm>
            <a:custGeom>
              <a:avLst/>
              <a:gdLst/>
              <a:ahLst/>
              <a:cxnLst/>
              <a:rect l="l" t="t" r="r" b="b"/>
              <a:pathLst>
                <a:path w="9673" h="9571" extrusionOk="0">
                  <a:moveTo>
                    <a:pt x="5963" y="1"/>
                  </a:moveTo>
                  <a:cubicBezTo>
                    <a:pt x="5661" y="1"/>
                    <a:pt x="5365" y="127"/>
                    <a:pt x="5136" y="371"/>
                  </a:cubicBezTo>
                  <a:lnTo>
                    <a:pt x="0" y="5507"/>
                  </a:lnTo>
                  <a:lnTo>
                    <a:pt x="4064" y="9571"/>
                  </a:lnTo>
                  <a:lnTo>
                    <a:pt x="9200" y="4436"/>
                  </a:lnTo>
                  <a:cubicBezTo>
                    <a:pt x="9672" y="3963"/>
                    <a:pt x="9672" y="3207"/>
                    <a:pt x="9200" y="2734"/>
                  </a:cubicBezTo>
                  <a:lnTo>
                    <a:pt x="6868" y="434"/>
                  </a:lnTo>
                  <a:cubicBezTo>
                    <a:pt x="6609" y="143"/>
                    <a:pt x="6283" y="1"/>
                    <a:pt x="59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83"/>
            <p:cNvSpPr/>
            <p:nvPr/>
          </p:nvSpPr>
          <p:spPr>
            <a:xfrm>
              <a:off x="-42946525" y="3762850"/>
              <a:ext cx="118950" cy="118950"/>
            </a:xfrm>
            <a:custGeom>
              <a:avLst/>
              <a:gdLst/>
              <a:ahLst/>
              <a:cxnLst/>
              <a:rect l="l" t="t" r="r" b="b"/>
              <a:pathLst>
                <a:path w="4758" h="4758" extrusionOk="0">
                  <a:moveTo>
                    <a:pt x="725" y="1"/>
                  </a:moveTo>
                  <a:lnTo>
                    <a:pt x="473" y="284"/>
                  </a:lnTo>
                  <a:cubicBezTo>
                    <a:pt x="253" y="505"/>
                    <a:pt x="95" y="820"/>
                    <a:pt x="95" y="1198"/>
                  </a:cubicBezTo>
                  <a:cubicBezTo>
                    <a:pt x="95" y="1450"/>
                    <a:pt x="190" y="1765"/>
                    <a:pt x="442" y="1986"/>
                  </a:cubicBezTo>
                  <a:cubicBezTo>
                    <a:pt x="631" y="2112"/>
                    <a:pt x="599" y="2458"/>
                    <a:pt x="442" y="2616"/>
                  </a:cubicBezTo>
                  <a:lnTo>
                    <a:pt x="1" y="3025"/>
                  </a:lnTo>
                  <a:lnTo>
                    <a:pt x="1733" y="4758"/>
                  </a:lnTo>
                  <a:lnTo>
                    <a:pt x="2174" y="4348"/>
                  </a:lnTo>
                  <a:cubicBezTo>
                    <a:pt x="2253" y="4270"/>
                    <a:pt x="2363" y="4230"/>
                    <a:pt x="2478" y="4230"/>
                  </a:cubicBezTo>
                  <a:cubicBezTo>
                    <a:pt x="2592" y="4230"/>
                    <a:pt x="2710" y="4270"/>
                    <a:pt x="2804" y="4348"/>
                  </a:cubicBezTo>
                  <a:cubicBezTo>
                    <a:pt x="3025" y="4569"/>
                    <a:pt x="3340" y="4695"/>
                    <a:pt x="3655" y="4695"/>
                  </a:cubicBezTo>
                  <a:cubicBezTo>
                    <a:pt x="3970" y="4695"/>
                    <a:pt x="4254" y="4569"/>
                    <a:pt x="4506" y="4348"/>
                  </a:cubicBezTo>
                  <a:lnTo>
                    <a:pt x="4758" y="4065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83"/>
            <p:cNvSpPr/>
            <p:nvPr/>
          </p:nvSpPr>
          <p:spPr>
            <a:xfrm>
              <a:off x="-42996150" y="3855800"/>
              <a:ext cx="78000" cy="45700"/>
            </a:xfrm>
            <a:custGeom>
              <a:avLst/>
              <a:gdLst/>
              <a:ahLst/>
              <a:cxnLst/>
              <a:rect l="l" t="t" r="r" b="b"/>
              <a:pathLst>
                <a:path w="3120" h="1828" extrusionOk="0">
                  <a:moveTo>
                    <a:pt x="1450" y="0"/>
                  </a:moveTo>
                  <a:lnTo>
                    <a:pt x="253" y="1166"/>
                  </a:lnTo>
                  <a:cubicBezTo>
                    <a:pt x="1" y="1355"/>
                    <a:pt x="190" y="1828"/>
                    <a:pt x="536" y="1828"/>
                  </a:cubicBezTo>
                  <a:lnTo>
                    <a:pt x="2773" y="1828"/>
                  </a:lnTo>
                  <a:cubicBezTo>
                    <a:pt x="2931" y="1828"/>
                    <a:pt x="3025" y="1765"/>
                    <a:pt x="3120" y="1670"/>
                  </a:cubicBezTo>
                  <a:lnTo>
                    <a:pt x="1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86" name="Google Shape;7086;p83"/>
          <p:cNvGrpSpPr/>
          <p:nvPr/>
        </p:nvGrpSpPr>
        <p:grpSpPr>
          <a:xfrm>
            <a:off x="851036" y="2411530"/>
            <a:ext cx="372749" cy="370909"/>
            <a:chOff x="-42994575" y="3950300"/>
            <a:chExt cx="319025" cy="317450"/>
          </a:xfrm>
        </p:grpSpPr>
        <p:sp>
          <p:nvSpPr>
            <p:cNvPr id="7087" name="Google Shape;7087;p83"/>
            <p:cNvSpPr/>
            <p:nvPr/>
          </p:nvSpPr>
          <p:spPr>
            <a:xfrm>
              <a:off x="-42930775" y="4225200"/>
              <a:ext cx="191425" cy="42550"/>
            </a:xfrm>
            <a:custGeom>
              <a:avLst/>
              <a:gdLst/>
              <a:ahLst/>
              <a:cxnLst/>
              <a:rect l="l" t="t" r="r" b="b"/>
              <a:pathLst>
                <a:path w="7657" h="1702" extrusionOk="0">
                  <a:moveTo>
                    <a:pt x="442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92"/>
                  </a:lnTo>
                  <a:cubicBezTo>
                    <a:pt x="1" y="1512"/>
                    <a:pt x="190" y="1701"/>
                    <a:pt x="442" y="1701"/>
                  </a:cubicBezTo>
                  <a:lnTo>
                    <a:pt x="7215" y="1701"/>
                  </a:lnTo>
                  <a:cubicBezTo>
                    <a:pt x="7499" y="1701"/>
                    <a:pt x="7656" y="1512"/>
                    <a:pt x="7656" y="1292"/>
                  </a:cubicBezTo>
                  <a:lnTo>
                    <a:pt x="7656" y="441"/>
                  </a:lnTo>
                  <a:cubicBezTo>
                    <a:pt x="7656" y="221"/>
                    <a:pt x="7436" y="0"/>
                    <a:pt x="72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83"/>
            <p:cNvSpPr/>
            <p:nvPr/>
          </p:nvSpPr>
          <p:spPr>
            <a:xfrm>
              <a:off x="-42908725" y="4163750"/>
              <a:ext cx="148900" cy="42550"/>
            </a:xfrm>
            <a:custGeom>
              <a:avLst/>
              <a:gdLst/>
              <a:ahLst/>
              <a:cxnLst/>
              <a:rect l="l" t="t" r="r" b="b"/>
              <a:pathLst>
                <a:path w="5956" h="1702" extrusionOk="0">
                  <a:moveTo>
                    <a:pt x="442" y="1"/>
                  </a:moveTo>
                  <a:cubicBezTo>
                    <a:pt x="190" y="1"/>
                    <a:pt x="1" y="190"/>
                    <a:pt x="1" y="410"/>
                  </a:cubicBezTo>
                  <a:lnTo>
                    <a:pt x="1" y="1261"/>
                  </a:lnTo>
                  <a:cubicBezTo>
                    <a:pt x="1" y="1481"/>
                    <a:pt x="190" y="1702"/>
                    <a:pt x="442" y="1702"/>
                  </a:cubicBezTo>
                  <a:lnTo>
                    <a:pt x="5514" y="1702"/>
                  </a:lnTo>
                  <a:cubicBezTo>
                    <a:pt x="5735" y="1702"/>
                    <a:pt x="5955" y="1481"/>
                    <a:pt x="5955" y="1261"/>
                  </a:cubicBezTo>
                  <a:lnTo>
                    <a:pt x="5955" y="410"/>
                  </a:lnTo>
                  <a:cubicBezTo>
                    <a:pt x="5955" y="190"/>
                    <a:pt x="5735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83"/>
            <p:cNvSpPr/>
            <p:nvPr/>
          </p:nvSpPr>
          <p:spPr>
            <a:xfrm>
              <a:off x="-42994575" y="3950300"/>
              <a:ext cx="319025" cy="211125"/>
            </a:xfrm>
            <a:custGeom>
              <a:avLst/>
              <a:gdLst/>
              <a:ahLst/>
              <a:cxnLst/>
              <a:rect l="l" t="t" r="r" b="b"/>
              <a:pathLst>
                <a:path w="12761" h="8445" extrusionOk="0">
                  <a:moveTo>
                    <a:pt x="6428" y="852"/>
                  </a:moveTo>
                  <a:cubicBezTo>
                    <a:pt x="6648" y="852"/>
                    <a:pt x="6806" y="1009"/>
                    <a:pt x="6869" y="1261"/>
                  </a:cubicBezTo>
                  <a:lnTo>
                    <a:pt x="6869" y="1324"/>
                  </a:lnTo>
                  <a:cubicBezTo>
                    <a:pt x="6806" y="1513"/>
                    <a:pt x="6648" y="1702"/>
                    <a:pt x="6428" y="1702"/>
                  </a:cubicBezTo>
                  <a:cubicBezTo>
                    <a:pt x="6176" y="1702"/>
                    <a:pt x="6018" y="1576"/>
                    <a:pt x="5987" y="1324"/>
                  </a:cubicBezTo>
                  <a:lnTo>
                    <a:pt x="5987" y="1261"/>
                  </a:lnTo>
                  <a:cubicBezTo>
                    <a:pt x="6018" y="1041"/>
                    <a:pt x="6176" y="852"/>
                    <a:pt x="6428" y="852"/>
                  </a:cubicBezTo>
                  <a:close/>
                  <a:moveTo>
                    <a:pt x="2112" y="2742"/>
                  </a:moveTo>
                  <a:lnTo>
                    <a:pt x="3340" y="6396"/>
                  </a:lnTo>
                  <a:lnTo>
                    <a:pt x="914" y="6396"/>
                  </a:lnTo>
                  <a:lnTo>
                    <a:pt x="2112" y="2742"/>
                  </a:lnTo>
                  <a:close/>
                  <a:moveTo>
                    <a:pt x="10681" y="2742"/>
                  </a:moveTo>
                  <a:lnTo>
                    <a:pt x="11878" y="6396"/>
                  </a:lnTo>
                  <a:lnTo>
                    <a:pt x="9452" y="6396"/>
                  </a:lnTo>
                  <a:lnTo>
                    <a:pt x="10681" y="2742"/>
                  </a:lnTo>
                  <a:close/>
                  <a:moveTo>
                    <a:pt x="6333" y="1"/>
                  </a:moveTo>
                  <a:cubicBezTo>
                    <a:pt x="5798" y="1"/>
                    <a:pt x="5325" y="347"/>
                    <a:pt x="5168" y="852"/>
                  </a:cubicBezTo>
                  <a:lnTo>
                    <a:pt x="1292" y="852"/>
                  </a:lnTo>
                  <a:cubicBezTo>
                    <a:pt x="1103" y="852"/>
                    <a:pt x="914" y="1009"/>
                    <a:pt x="883" y="1198"/>
                  </a:cubicBezTo>
                  <a:cubicBezTo>
                    <a:pt x="820" y="1482"/>
                    <a:pt x="1040" y="1702"/>
                    <a:pt x="1292" y="1702"/>
                  </a:cubicBezTo>
                  <a:lnTo>
                    <a:pt x="1576" y="1702"/>
                  </a:lnTo>
                  <a:cubicBezTo>
                    <a:pt x="1" y="6491"/>
                    <a:pt x="32" y="6333"/>
                    <a:pt x="32" y="6459"/>
                  </a:cubicBezTo>
                  <a:cubicBezTo>
                    <a:pt x="64" y="7562"/>
                    <a:pt x="1009" y="8444"/>
                    <a:pt x="2112" y="8444"/>
                  </a:cubicBezTo>
                  <a:cubicBezTo>
                    <a:pt x="3277" y="8444"/>
                    <a:pt x="4159" y="7562"/>
                    <a:pt x="4159" y="6459"/>
                  </a:cubicBezTo>
                  <a:cubicBezTo>
                    <a:pt x="4159" y="6333"/>
                    <a:pt x="4222" y="6491"/>
                    <a:pt x="2647" y="1702"/>
                  </a:cubicBezTo>
                  <a:lnTo>
                    <a:pt x="5105" y="1702"/>
                  </a:lnTo>
                  <a:lnTo>
                    <a:pt x="5105" y="7342"/>
                  </a:lnTo>
                  <a:cubicBezTo>
                    <a:pt x="5105" y="7594"/>
                    <a:pt x="5325" y="7783"/>
                    <a:pt x="5546" y="7783"/>
                  </a:cubicBezTo>
                  <a:lnTo>
                    <a:pt x="7247" y="7783"/>
                  </a:lnTo>
                  <a:cubicBezTo>
                    <a:pt x="7499" y="7783"/>
                    <a:pt x="7688" y="7594"/>
                    <a:pt x="7688" y="7342"/>
                  </a:cubicBezTo>
                  <a:lnTo>
                    <a:pt x="7688" y="1702"/>
                  </a:lnTo>
                  <a:lnTo>
                    <a:pt x="10177" y="1702"/>
                  </a:lnTo>
                  <a:cubicBezTo>
                    <a:pt x="8602" y="6491"/>
                    <a:pt x="8633" y="6333"/>
                    <a:pt x="8633" y="6459"/>
                  </a:cubicBezTo>
                  <a:cubicBezTo>
                    <a:pt x="8665" y="7562"/>
                    <a:pt x="9578" y="8444"/>
                    <a:pt x="10681" y="8444"/>
                  </a:cubicBezTo>
                  <a:cubicBezTo>
                    <a:pt x="11815" y="8444"/>
                    <a:pt x="12729" y="7562"/>
                    <a:pt x="12729" y="6459"/>
                  </a:cubicBezTo>
                  <a:cubicBezTo>
                    <a:pt x="12729" y="6333"/>
                    <a:pt x="12760" y="6491"/>
                    <a:pt x="11185" y="1702"/>
                  </a:cubicBezTo>
                  <a:lnTo>
                    <a:pt x="11437" y="1702"/>
                  </a:lnTo>
                  <a:cubicBezTo>
                    <a:pt x="11626" y="1702"/>
                    <a:pt x="11815" y="1576"/>
                    <a:pt x="11847" y="1356"/>
                  </a:cubicBezTo>
                  <a:cubicBezTo>
                    <a:pt x="11910" y="1104"/>
                    <a:pt x="11689" y="852"/>
                    <a:pt x="11437" y="852"/>
                  </a:cubicBezTo>
                  <a:lnTo>
                    <a:pt x="7530" y="852"/>
                  </a:lnTo>
                  <a:cubicBezTo>
                    <a:pt x="7373" y="347"/>
                    <a:pt x="6900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0" name="Google Shape;7090;p83"/>
          <p:cNvGrpSpPr/>
          <p:nvPr/>
        </p:nvGrpSpPr>
        <p:grpSpPr>
          <a:xfrm>
            <a:off x="3004431" y="1558362"/>
            <a:ext cx="371785" cy="370879"/>
            <a:chOff x="-41111350" y="3239100"/>
            <a:chExt cx="318200" cy="317425"/>
          </a:xfrm>
        </p:grpSpPr>
        <p:sp>
          <p:nvSpPr>
            <p:cNvPr id="7091" name="Google Shape;7091;p83"/>
            <p:cNvSpPr/>
            <p:nvPr/>
          </p:nvSpPr>
          <p:spPr>
            <a:xfrm>
              <a:off x="-41111350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2930" y="1670"/>
                  </a:moveTo>
                  <a:cubicBezTo>
                    <a:pt x="3119" y="1670"/>
                    <a:pt x="3308" y="1859"/>
                    <a:pt x="3308" y="2048"/>
                  </a:cubicBezTo>
                  <a:lnTo>
                    <a:pt x="3308" y="2489"/>
                  </a:lnTo>
                  <a:lnTo>
                    <a:pt x="3749" y="2489"/>
                  </a:lnTo>
                  <a:cubicBezTo>
                    <a:pt x="4001" y="2489"/>
                    <a:pt x="4159" y="2678"/>
                    <a:pt x="4159" y="2930"/>
                  </a:cubicBezTo>
                  <a:cubicBezTo>
                    <a:pt x="4159" y="3151"/>
                    <a:pt x="3938" y="3340"/>
                    <a:pt x="3749" y="3340"/>
                  </a:cubicBezTo>
                  <a:lnTo>
                    <a:pt x="3308" y="3340"/>
                  </a:lnTo>
                  <a:lnTo>
                    <a:pt x="3308" y="3781"/>
                  </a:lnTo>
                  <a:cubicBezTo>
                    <a:pt x="3308" y="4001"/>
                    <a:pt x="3119" y="4159"/>
                    <a:pt x="2930" y="4159"/>
                  </a:cubicBezTo>
                  <a:cubicBezTo>
                    <a:pt x="2710" y="4159"/>
                    <a:pt x="2520" y="3970"/>
                    <a:pt x="2520" y="3781"/>
                  </a:cubicBezTo>
                  <a:lnTo>
                    <a:pt x="2520" y="3340"/>
                  </a:lnTo>
                  <a:lnTo>
                    <a:pt x="2079" y="3340"/>
                  </a:lnTo>
                  <a:cubicBezTo>
                    <a:pt x="1859" y="3340"/>
                    <a:pt x="1701" y="3151"/>
                    <a:pt x="1701" y="2930"/>
                  </a:cubicBezTo>
                  <a:cubicBezTo>
                    <a:pt x="1701" y="2678"/>
                    <a:pt x="1859" y="2489"/>
                    <a:pt x="2079" y="2489"/>
                  </a:cubicBezTo>
                  <a:lnTo>
                    <a:pt x="2520" y="2489"/>
                  </a:lnTo>
                  <a:lnTo>
                    <a:pt x="2520" y="2048"/>
                  </a:lnTo>
                  <a:cubicBezTo>
                    <a:pt x="2520" y="1827"/>
                    <a:pt x="2710" y="1670"/>
                    <a:pt x="2930" y="1670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441"/>
                  </a:cubicBezTo>
                  <a:lnTo>
                    <a:pt x="0" y="5387"/>
                  </a:lnTo>
                  <a:cubicBezTo>
                    <a:pt x="32" y="5639"/>
                    <a:pt x="221" y="5797"/>
                    <a:pt x="441" y="5797"/>
                  </a:cubicBezTo>
                  <a:lnTo>
                    <a:pt x="5387" y="5797"/>
                  </a:lnTo>
                  <a:cubicBezTo>
                    <a:pt x="5639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39" y="0"/>
                    <a:pt x="5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83"/>
            <p:cNvSpPr/>
            <p:nvPr/>
          </p:nvSpPr>
          <p:spPr>
            <a:xfrm>
              <a:off x="-41110575" y="3412375"/>
              <a:ext cx="146525" cy="144150"/>
            </a:xfrm>
            <a:custGeom>
              <a:avLst/>
              <a:gdLst/>
              <a:ahLst/>
              <a:cxnLst/>
              <a:rect l="l" t="t" r="r" b="b"/>
              <a:pathLst>
                <a:path w="5861" h="5766" extrusionOk="0">
                  <a:moveTo>
                    <a:pt x="3450" y="1859"/>
                  </a:moveTo>
                  <a:cubicBezTo>
                    <a:pt x="3561" y="1859"/>
                    <a:pt x="3671" y="1890"/>
                    <a:pt x="3750" y="1953"/>
                  </a:cubicBezTo>
                  <a:cubicBezTo>
                    <a:pt x="3907" y="2111"/>
                    <a:pt x="3907" y="2395"/>
                    <a:pt x="3750" y="2552"/>
                  </a:cubicBezTo>
                  <a:lnTo>
                    <a:pt x="3466" y="2836"/>
                  </a:lnTo>
                  <a:lnTo>
                    <a:pt x="3750" y="3119"/>
                  </a:lnTo>
                  <a:cubicBezTo>
                    <a:pt x="3907" y="3277"/>
                    <a:pt x="3907" y="3529"/>
                    <a:pt x="3750" y="3686"/>
                  </a:cubicBezTo>
                  <a:cubicBezTo>
                    <a:pt x="3671" y="3765"/>
                    <a:pt x="3561" y="3804"/>
                    <a:pt x="3450" y="3804"/>
                  </a:cubicBezTo>
                  <a:cubicBezTo>
                    <a:pt x="3340" y="3804"/>
                    <a:pt x="3230" y="3765"/>
                    <a:pt x="3151" y="3686"/>
                  </a:cubicBezTo>
                  <a:lnTo>
                    <a:pt x="2899" y="3434"/>
                  </a:lnTo>
                  <a:lnTo>
                    <a:pt x="2616" y="3686"/>
                  </a:lnTo>
                  <a:cubicBezTo>
                    <a:pt x="2537" y="3765"/>
                    <a:pt x="2426" y="3804"/>
                    <a:pt x="2316" y="3804"/>
                  </a:cubicBezTo>
                  <a:cubicBezTo>
                    <a:pt x="2206" y="3804"/>
                    <a:pt x="2096" y="3765"/>
                    <a:pt x="2017" y="3686"/>
                  </a:cubicBezTo>
                  <a:cubicBezTo>
                    <a:pt x="1859" y="3529"/>
                    <a:pt x="1859" y="3277"/>
                    <a:pt x="2017" y="3119"/>
                  </a:cubicBezTo>
                  <a:lnTo>
                    <a:pt x="2300" y="2836"/>
                  </a:lnTo>
                  <a:lnTo>
                    <a:pt x="2017" y="2552"/>
                  </a:lnTo>
                  <a:cubicBezTo>
                    <a:pt x="1859" y="2395"/>
                    <a:pt x="1859" y="2111"/>
                    <a:pt x="2017" y="1953"/>
                  </a:cubicBezTo>
                  <a:cubicBezTo>
                    <a:pt x="2096" y="1890"/>
                    <a:pt x="2206" y="1859"/>
                    <a:pt x="2316" y="1859"/>
                  </a:cubicBezTo>
                  <a:cubicBezTo>
                    <a:pt x="2426" y="1859"/>
                    <a:pt x="2537" y="1890"/>
                    <a:pt x="2616" y="1953"/>
                  </a:cubicBezTo>
                  <a:lnTo>
                    <a:pt x="2899" y="2237"/>
                  </a:lnTo>
                  <a:lnTo>
                    <a:pt x="3151" y="1953"/>
                  </a:lnTo>
                  <a:cubicBezTo>
                    <a:pt x="3230" y="1890"/>
                    <a:pt x="3340" y="1859"/>
                    <a:pt x="3450" y="1859"/>
                  </a:cubicBez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lnTo>
                    <a:pt x="1" y="5356"/>
                  </a:lnTo>
                  <a:cubicBezTo>
                    <a:pt x="1" y="5608"/>
                    <a:pt x="221" y="5766"/>
                    <a:pt x="442" y="5766"/>
                  </a:cubicBezTo>
                  <a:lnTo>
                    <a:pt x="5419" y="5766"/>
                  </a:lnTo>
                  <a:cubicBezTo>
                    <a:pt x="5640" y="5766"/>
                    <a:pt x="5861" y="5545"/>
                    <a:pt x="5861" y="5356"/>
                  </a:cubicBezTo>
                  <a:lnTo>
                    <a:pt x="5861" y="378"/>
                  </a:lnTo>
                  <a:cubicBezTo>
                    <a:pt x="5861" y="158"/>
                    <a:pt x="5640" y="0"/>
                    <a:pt x="5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83"/>
            <p:cNvSpPr/>
            <p:nvPr/>
          </p:nvSpPr>
          <p:spPr>
            <a:xfrm>
              <a:off x="-40938875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3750" y="2457"/>
                  </a:moveTo>
                  <a:cubicBezTo>
                    <a:pt x="3970" y="2457"/>
                    <a:pt x="4128" y="2646"/>
                    <a:pt x="4128" y="2867"/>
                  </a:cubicBezTo>
                  <a:cubicBezTo>
                    <a:pt x="4159" y="3151"/>
                    <a:pt x="3970" y="3308"/>
                    <a:pt x="3750" y="3308"/>
                  </a:cubicBezTo>
                  <a:lnTo>
                    <a:pt x="2080" y="3308"/>
                  </a:lnTo>
                  <a:cubicBezTo>
                    <a:pt x="1859" y="3308"/>
                    <a:pt x="1702" y="3119"/>
                    <a:pt x="1702" y="2867"/>
                  </a:cubicBezTo>
                  <a:cubicBezTo>
                    <a:pt x="1702" y="2646"/>
                    <a:pt x="1891" y="2457"/>
                    <a:pt x="2080" y="2457"/>
                  </a:cubicBez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387"/>
                  </a:lnTo>
                  <a:cubicBezTo>
                    <a:pt x="1" y="5639"/>
                    <a:pt x="190" y="5797"/>
                    <a:pt x="442" y="5797"/>
                  </a:cubicBezTo>
                  <a:lnTo>
                    <a:pt x="5388" y="5797"/>
                  </a:lnTo>
                  <a:cubicBezTo>
                    <a:pt x="5640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4" name="Google Shape;7094;p83"/>
            <p:cNvSpPr/>
            <p:nvPr/>
          </p:nvSpPr>
          <p:spPr>
            <a:xfrm>
              <a:off x="-40938875" y="3411575"/>
              <a:ext cx="145725" cy="144950"/>
            </a:xfrm>
            <a:custGeom>
              <a:avLst/>
              <a:gdLst/>
              <a:ahLst/>
              <a:cxnLst/>
              <a:rect l="l" t="t" r="r" b="b"/>
              <a:pathLst>
                <a:path w="5829" h="5798" extrusionOk="0">
                  <a:moveTo>
                    <a:pt x="3750" y="1639"/>
                  </a:moveTo>
                  <a:cubicBezTo>
                    <a:pt x="3970" y="1639"/>
                    <a:pt x="4128" y="1859"/>
                    <a:pt x="4128" y="2080"/>
                  </a:cubicBezTo>
                  <a:cubicBezTo>
                    <a:pt x="4159" y="2332"/>
                    <a:pt x="3970" y="2490"/>
                    <a:pt x="3750" y="2490"/>
                  </a:cubicBezTo>
                  <a:lnTo>
                    <a:pt x="2080" y="2490"/>
                  </a:lnTo>
                  <a:cubicBezTo>
                    <a:pt x="1859" y="2490"/>
                    <a:pt x="1702" y="2269"/>
                    <a:pt x="1702" y="2080"/>
                  </a:cubicBezTo>
                  <a:cubicBezTo>
                    <a:pt x="1702" y="1859"/>
                    <a:pt x="1891" y="1639"/>
                    <a:pt x="2080" y="1639"/>
                  </a:cubicBezTo>
                  <a:close/>
                  <a:moveTo>
                    <a:pt x="3750" y="3309"/>
                  </a:moveTo>
                  <a:cubicBezTo>
                    <a:pt x="3970" y="3309"/>
                    <a:pt x="4128" y="3498"/>
                    <a:pt x="4128" y="3687"/>
                  </a:cubicBezTo>
                  <a:cubicBezTo>
                    <a:pt x="4159" y="3970"/>
                    <a:pt x="3970" y="4128"/>
                    <a:pt x="3750" y="4128"/>
                  </a:cubicBezTo>
                  <a:lnTo>
                    <a:pt x="2080" y="4128"/>
                  </a:lnTo>
                  <a:cubicBezTo>
                    <a:pt x="1859" y="4128"/>
                    <a:pt x="1702" y="3939"/>
                    <a:pt x="1702" y="3687"/>
                  </a:cubicBezTo>
                  <a:cubicBezTo>
                    <a:pt x="1702" y="3466"/>
                    <a:pt x="1891" y="3309"/>
                    <a:pt x="2080" y="3309"/>
                  </a:cubicBez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5388"/>
                  </a:lnTo>
                  <a:cubicBezTo>
                    <a:pt x="1" y="5640"/>
                    <a:pt x="190" y="5798"/>
                    <a:pt x="442" y="5798"/>
                  </a:cubicBezTo>
                  <a:lnTo>
                    <a:pt x="5388" y="5798"/>
                  </a:lnTo>
                  <a:cubicBezTo>
                    <a:pt x="5640" y="5798"/>
                    <a:pt x="5829" y="5577"/>
                    <a:pt x="5829" y="5388"/>
                  </a:cubicBezTo>
                  <a:lnTo>
                    <a:pt x="5829" y="410"/>
                  </a:ln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5" name="Google Shape;7095;p83"/>
          <p:cNvGrpSpPr/>
          <p:nvPr/>
        </p:nvGrpSpPr>
        <p:grpSpPr>
          <a:xfrm>
            <a:off x="3000751" y="1993894"/>
            <a:ext cx="379146" cy="370967"/>
            <a:chOff x="-41117650" y="3605525"/>
            <a:chExt cx="324500" cy="317500"/>
          </a:xfrm>
        </p:grpSpPr>
        <p:sp>
          <p:nvSpPr>
            <p:cNvPr id="7096" name="Google Shape;7096;p83"/>
            <p:cNvSpPr/>
            <p:nvPr/>
          </p:nvSpPr>
          <p:spPr>
            <a:xfrm>
              <a:off x="-41016850" y="3605525"/>
              <a:ext cx="106350" cy="105375"/>
            </a:xfrm>
            <a:custGeom>
              <a:avLst/>
              <a:gdLst/>
              <a:ahLst/>
              <a:cxnLst/>
              <a:rect l="l" t="t" r="r" b="b"/>
              <a:pathLst>
                <a:path w="4254" h="4215" extrusionOk="0">
                  <a:moveTo>
                    <a:pt x="2064" y="1"/>
                  </a:moveTo>
                  <a:cubicBezTo>
                    <a:pt x="1954" y="1"/>
                    <a:pt x="1844" y="40"/>
                    <a:pt x="1765" y="119"/>
                  </a:cubicBezTo>
                  <a:lnTo>
                    <a:pt x="1" y="1883"/>
                  </a:lnTo>
                  <a:lnTo>
                    <a:pt x="2332" y="4214"/>
                  </a:lnTo>
                  <a:lnTo>
                    <a:pt x="4096" y="2450"/>
                  </a:lnTo>
                  <a:cubicBezTo>
                    <a:pt x="4254" y="2293"/>
                    <a:pt x="4254" y="2009"/>
                    <a:pt x="4096" y="1852"/>
                  </a:cubicBezTo>
                  <a:lnTo>
                    <a:pt x="2364" y="119"/>
                  </a:lnTo>
                  <a:cubicBezTo>
                    <a:pt x="2285" y="40"/>
                    <a:pt x="2175" y="1"/>
                    <a:pt x="20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83"/>
            <p:cNvSpPr/>
            <p:nvPr/>
          </p:nvSpPr>
          <p:spPr>
            <a:xfrm>
              <a:off x="-40900275" y="3721300"/>
              <a:ext cx="107125" cy="105375"/>
            </a:xfrm>
            <a:custGeom>
              <a:avLst/>
              <a:gdLst/>
              <a:ahLst/>
              <a:cxnLst/>
              <a:rect l="l" t="t" r="r" b="b"/>
              <a:pathLst>
                <a:path w="4285" h="4215" extrusionOk="0">
                  <a:moveTo>
                    <a:pt x="2064" y="1"/>
                  </a:moveTo>
                  <a:cubicBezTo>
                    <a:pt x="1954" y="1"/>
                    <a:pt x="1843" y="40"/>
                    <a:pt x="1765" y="119"/>
                  </a:cubicBezTo>
                  <a:lnTo>
                    <a:pt x="0" y="1915"/>
                  </a:lnTo>
                  <a:lnTo>
                    <a:pt x="2300" y="4215"/>
                  </a:lnTo>
                  <a:lnTo>
                    <a:pt x="4128" y="2482"/>
                  </a:lnTo>
                  <a:cubicBezTo>
                    <a:pt x="4285" y="2324"/>
                    <a:pt x="4285" y="2072"/>
                    <a:pt x="4128" y="1915"/>
                  </a:cubicBezTo>
                  <a:lnTo>
                    <a:pt x="2363" y="119"/>
                  </a:lnTo>
                  <a:cubicBezTo>
                    <a:pt x="2285" y="40"/>
                    <a:pt x="2174" y="1"/>
                    <a:pt x="20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83"/>
            <p:cNvSpPr/>
            <p:nvPr/>
          </p:nvSpPr>
          <p:spPr>
            <a:xfrm>
              <a:off x="-41117650" y="3668350"/>
              <a:ext cx="262300" cy="254675"/>
            </a:xfrm>
            <a:custGeom>
              <a:avLst/>
              <a:gdLst/>
              <a:ahLst/>
              <a:cxnLst/>
              <a:rect l="l" t="t" r="r" b="b"/>
              <a:pathLst>
                <a:path w="10492" h="10187" extrusionOk="0">
                  <a:moveTo>
                    <a:pt x="3497" y="0"/>
                  </a:moveTo>
                  <a:lnTo>
                    <a:pt x="1764" y="1733"/>
                  </a:lnTo>
                  <a:cubicBezTo>
                    <a:pt x="1166" y="2332"/>
                    <a:pt x="725" y="3088"/>
                    <a:pt x="504" y="3812"/>
                  </a:cubicBezTo>
                  <a:cubicBezTo>
                    <a:pt x="0" y="5514"/>
                    <a:pt x="410" y="7404"/>
                    <a:pt x="1764" y="8759"/>
                  </a:cubicBezTo>
                  <a:cubicBezTo>
                    <a:pt x="2667" y="9661"/>
                    <a:pt x="3919" y="10187"/>
                    <a:pt x="5273" y="10187"/>
                  </a:cubicBezTo>
                  <a:cubicBezTo>
                    <a:pt x="5384" y="10187"/>
                    <a:pt x="5496" y="10183"/>
                    <a:pt x="5608" y="10176"/>
                  </a:cubicBezTo>
                  <a:cubicBezTo>
                    <a:pt x="6679" y="10082"/>
                    <a:pt x="7876" y="9609"/>
                    <a:pt x="8758" y="8759"/>
                  </a:cubicBezTo>
                  <a:lnTo>
                    <a:pt x="10491" y="7026"/>
                  </a:lnTo>
                  <a:lnTo>
                    <a:pt x="8191" y="4694"/>
                  </a:lnTo>
                  <a:lnTo>
                    <a:pt x="6396" y="6396"/>
                  </a:lnTo>
                  <a:cubicBezTo>
                    <a:pt x="6077" y="6715"/>
                    <a:pt x="5645" y="6880"/>
                    <a:pt x="5214" y="6880"/>
                  </a:cubicBezTo>
                  <a:cubicBezTo>
                    <a:pt x="4794" y="6880"/>
                    <a:pt x="4375" y="6722"/>
                    <a:pt x="4064" y="6396"/>
                  </a:cubicBezTo>
                  <a:cubicBezTo>
                    <a:pt x="3434" y="5766"/>
                    <a:pt x="3434" y="4694"/>
                    <a:pt x="4064" y="4064"/>
                  </a:cubicBezTo>
                  <a:lnTo>
                    <a:pt x="5797" y="2332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99" name="Google Shape;7099;p83"/>
          <p:cNvSpPr/>
          <p:nvPr/>
        </p:nvSpPr>
        <p:spPr>
          <a:xfrm>
            <a:off x="3006881" y="2443479"/>
            <a:ext cx="372720" cy="361678"/>
          </a:xfrm>
          <a:custGeom>
            <a:avLst/>
            <a:gdLst/>
            <a:ahLst/>
            <a:cxnLst/>
            <a:rect l="l" t="t" r="r" b="b"/>
            <a:pathLst>
              <a:path w="12760" h="12382" extrusionOk="0">
                <a:moveTo>
                  <a:pt x="2080" y="1"/>
                </a:moveTo>
                <a:cubicBezTo>
                  <a:pt x="946" y="1"/>
                  <a:pt x="32" y="946"/>
                  <a:pt x="1" y="2080"/>
                </a:cubicBezTo>
                <a:lnTo>
                  <a:pt x="1" y="9515"/>
                </a:lnTo>
                <a:cubicBezTo>
                  <a:pt x="1" y="11090"/>
                  <a:pt x="1261" y="12382"/>
                  <a:pt x="2899" y="12382"/>
                </a:cubicBezTo>
                <a:cubicBezTo>
                  <a:pt x="4537" y="12382"/>
                  <a:pt x="5798" y="11090"/>
                  <a:pt x="5829" y="9515"/>
                </a:cubicBezTo>
                <a:cubicBezTo>
                  <a:pt x="5829" y="9295"/>
                  <a:pt x="6144" y="9137"/>
                  <a:pt x="6365" y="9074"/>
                </a:cubicBezTo>
                <a:cubicBezTo>
                  <a:pt x="6617" y="9074"/>
                  <a:pt x="6932" y="9295"/>
                  <a:pt x="6932" y="9515"/>
                </a:cubicBezTo>
                <a:cubicBezTo>
                  <a:pt x="6932" y="11122"/>
                  <a:pt x="8223" y="12382"/>
                  <a:pt x="9830" y="12382"/>
                </a:cubicBezTo>
                <a:cubicBezTo>
                  <a:pt x="11374" y="12382"/>
                  <a:pt x="12760" y="11216"/>
                  <a:pt x="12760" y="9452"/>
                </a:cubicBezTo>
                <a:lnTo>
                  <a:pt x="12760" y="2080"/>
                </a:lnTo>
                <a:cubicBezTo>
                  <a:pt x="12760" y="946"/>
                  <a:pt x="11815" y="32"/>
                  <a:pt x="10681" y="1"/>
                </a:cubicBezTo>
                <a:cubicBezTo>
                  <a:pt x="10114" y="1"/>
                  <a:pt x="9578" y="221"/>
                  <a:pt x="9200" y="568"/>
                </a:cubicBezTo>
                <a:cubicBezTo>
                  <a:pt x="9043" y="725"/>
                  <a:pt x="9043" y="1009"/>
                  <a:pt x="9200" y="1166"/>
                </a:cubicBezTo>
                <a:cubicBezTo>
                  <a:pt x="9279" y="1245"/>
                  <a:pt x="9389" y="1284"/>
                  <a:pt x="9499" y="1284"/>
                </a:cubicBezTo>
                <a:cubicBezTo>
                  <a:pt x="9610" y="1284"/>
                  <a:pt x="9720" y="1245"/>
                  <a:pt x="9799" y="1166"/>
                </a:cubicBezTo>
                <a:cubicBezTo>
                  <a:pt x="10051" y="946"/>
                  <a:pt x="10366" y="820"/>
                  <a:pt x="10681" y="820"/>
                </a:cubicBezTo>
                <a:cubicBezTo>
                  <a:pt x="11342" y="820"/>
                  <a:pt x="11878" y="1355"/>
                  <a:pt x="11878" y="2080"/>
                </a:cubicBezTo>
                <a:lnTo>
                  <a:pt x="11878" y="7499"/>
                </a:lnTo>
                <a:cubicBezTo>
                  <a:pt x="11374" y="6963"/>
                  <a:pt x="10618" y="6648"/>
                  <a:pt x="9799" y="6648"/>
                </a:cubicBezTo>
                <a:cubicBezTo>
                  <a:pt x="8570" y="6648"/>
                  <a:pt x="7562" y="7404"/>
                  <a:pt x="7121" y="8444"/>
                </a:cubicBezTo>
                <a:cubicBezTo>
                  <a:pt x="6932" y="8349"/>
                  <a:pt x="6585" y="8286"/>
                  <a:pt x="6365" y="8286"/>
                </a:cubicBezTo>
                <a:cubicBezTo>
                  <a:pt x="6144" y="8286"/>
                  <a:pt x="5798" y="8381"/>
                  <a:pt x="5640" y="8444"/>
                </a:cubicBezTo>
                <a:cubicBezTo>
                  <a:pt x="5199" y="7404"/>
                  <a:pt x="4191" y="6648"/>
                  <a:pt x="2962" y="6648"/>
                </a:cubicBezTo>
                <a:cubicBezTo>
                  <a:pt x="2111" y="6648"/>
                  <a:pt x="1418" y="6995"/>
                  <a:pt x="851" y="7499"/>
                </a:cubicBezTo>
                <a:lnTo>
                  <a:pt x="851" y="2080"/>
                </a:lnTo>
                <a:cubicBezTo>
                  <a:pt x="851" y="1418"/>
                  <a:pt x="1418" y="851"/>
                  <a:pt x="2080" y="820"/>
                </a:cubicBezTo>
                <a:cubicBezTo>
                  <a:pt x="2426" y="820"/>
                  <a:pt x="2742" y="977"/>
                  <a:pt x="2962" y="1166"/>
                </a:cubicBezTo>
                <a:cubicBezTo>
                  <a:pt x="3041" y="1245"/>
                  <a:pt x="3151" y="1284"/>
                  <a:pt x="3257" y="1284"/>
                </a:cubicBezTo>
                <a:cubicBezTo>
                  <a:pt x="3364" y="1284"/>
                  <a:pt x="3466" y="1245"/>
                  <a:pt x="3529" y="1166"/>
                </a:cubicBezTo>
                <a:cubicBezTo>
                  <a:pt x="3687" y="1009"/>
                  <a:pt x="3687" y="725"/>
                  <a:pt x="3529" y="568"/>
                </a:cubicBezTo>
                <a:cubicBezTo>
                  <a:pt x="3183" y="221"/>
                  <a:pt x="2647" y="1"/>
                  <a:pt x="208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00" name="Google Shape;7100;p83"/>
          <p:cNvGrpSpPr/>
          <p:nvPr/>
        </p:nvGrpSpPr>
        <p:grpSpPr>
          <a:xfrm>
            <a:off x="1827005" y="2885417"/>
            <a:ext cx="216271" cy="371814"/>
            <a:chOff x="-39205300" y="3220175"/>
            <a:chExt cx="185100" cy="318225"/>
          </a:xfrm>
        </p:grpSpPr>
        <p:sp>
          <p:nvSpPr>
            <p:cNvPr id="7101" name="Google Shape;7101;p83"/>
            <p:cNvSpPr/>
            <p:nvPr/>
          </p:nvSpPr>
          <p:spPr>
            <a:xfrm>
              <a:off x="-39205300" y="3220175"/>
              <a:ext cx="185100" cy="111875"/>
            </a:xfrm>
            <a:custGeom>
              <a:avLst/>
              <a:gdLst/>
              <a:ahLst/>
              <a:cxnLst/>
              <a:rect l="l" t="t" r="r" b="b"/>
              <a:pathLst>
                <a:path w="7404" h="4475" extrusionOk="0">
                  <a:moveTo>
                    <a:pt x="1229" y="1"/>
                  </a:moveTo>
                  <a:cubicBezTo>
                    <a:pt x="567" y="1"/>
                    <a:pt x="0" y="568"/>
                    <a:pt x="0" y="1261"/>
                  </a:cubicBezTo>
                  <a:cubicBezTo>
                    <a:pt x="0" y="1797"/>
                    <a:pt x="315" y="2269"/>
                    <a:pt x="819" y="2458"/>
                  </a:cubicBezTo>
                  <a:lnTo>
                    <a:pt x="819" y="4475"/>
                  </a:lnTo>
                  <a:lnTo>
                    <a:pt x="6616" y="4475"/>
                  </a:lnTo>
                  <a:lnTo>
                    <a:pt x="6616" y="2458"/>
                  </a:lnTo>
                  <a:lnTo>
                    <a:pt x="6585" y="2458"/>
                  </a:lnTo>
                  <a:cubicBezTo>
                    <a:pt x="7057" y="2301"/>
                    <a:pt x="7404" y="1828"/>
                    <a:pt x="7404" y="1261"/>
                  </a:cubicBezTo>
                  <a:cubicBezTo>
                    <a:pt x="7404" y="600"/>
                    <a:pt x="6868" y="64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83"/>
            <p:cNvSpPr/>
            <p:nvPr/>
          </p:nvSpPr>
          <p:spPr>
            <a:xfrm>
              <a:off x="-39184825" y="3353300"/>
              <a:ext cx="144950" cy="185100"/>
            </a:xfrm>
            <a:custGeom>
              <a:avLst/>
              <a:gdLst/>
              <a:ahLst/>
              <a:cxnLst/>
              <a:rect l="l" t="t" r="r" b="b"/>
              <a:pathLst>
                <a:path w="5798" h="7404" extrusionOk="0">
                  <a:moveTo>
                    <a:pt x="0" y="0"/>
                  </a:moveTo>
                  <a:lnTo>
                    <a:pt x="0" y="819"/>
                  </a:lnTo>
                  <a:lnTo>
                    <a:pt x="2111" y="819"/>
                  </a:lnTo>
                  <a:cubicBezTo>
                    <a:pt x="2332" y="819"/>
                    <a:pt x="2489" y="1040"/>
                    <a:pt x="2489" y="1260"/>
                  </a:cubicBezTo>
                  <a:cubicBezTo>
                    <a:pt x="2489" y="1513"/>
                    <a:pt x="2300" y="1702"/>
                    <a:pt x="2111" y="1702"/>
                  </a:cubicBezTo>
                  <a:lnTo>
                    <a:pt x="0" y="1702"/>
                  </a:lnTo>
                  <a:lnTo>
                    <a:pt x="0" y="2521"/>
                  </a:lnTo>
                  <a:lnTo>
                    <a:pt x="2111" y="2521"/>
                  </a:lnTo>
                  <a:cubicBezTo>
                    <a:pt x="2332" y="2521"/>
                    <a:pt x="2489" y="2710"/>
                    <a:pt x="2489" y="2930"/>
                  </a:cubicBezTo>
                  <a:cubicBezTo>
                    <a:pt x="2489" y="3151"/>
                    <a:pt x="2300" y="3340"/>
                    <a:pt x="2111" y="3340"/>
                  </a:cubicBezTo>
                  <a:lnTo>
                    <a:pt x="0" y="3340"/>
                  </a:lnTo>
                  <a:lnTo>
                    <a:pt x="0" y="4190"/>
                  </a:lnTo>
                  <a:lnTo>
                    <a:pt x="2111" y="4190"/>
                  </a:lnTo>
                  <a:cubicBezTo>
                    <a:pt x="2332" y="4190"/>
                    <a:pt x="2489" y="4379"/>
                    <a:pt x="2489" y="4600"/>
                  </a:cubicBezTo>
                  <a:cubicBezTo>
                    <a:pt x="2458" y="4726"/>
                    <a:pt x="2300" y="4915"/>
                    <a:pt x="2048" y="4915"/>
                  </a:cubicBezTo>
                  <a:lnTo>
                    <a:pt x="63" y="4915"/>
                  </a:lnTo>
                  <a:cubicBezTo>
                    <a:pt x="252" y="6427"/>
                    <a:pt x="1512" y="7404"/>
                    <a:pt x="2899" y="7404"/>
                  </a:cubicBezTo>
                  <a:cubicBezTo>
                    <a:pt x="4474" y="7404"/>
                    <a:pt x="5797" y="6112"/>
                    <a:pt x="5797" y="4537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3" name="Google Shape;7103;p83"/>
          <p:cNvGrpSpPr/>
          <p:nvPr/>
        </p:nvGrpSpPr>
        <p:grpSpPr>
          <a:xfrm>
            <a:off x="1792533" y="3345488"/>
            <a:ext cx="300016" cy="369273"/>
            <a:chOff x="-39248625" y="3588600"/>
            <a:chExt cx="256775" cy="316050"/>
          </a:xfrm>
        </p:grpSpPr>
        <p:sp>
          <p:nvSpPr>
            <p:cNvPr id="7104" name="Google Shape;7104;p83"/>
            <p:cNvSpPr/>
            <p:nvPr/>
          </p:nvSpPr>
          <p:spPr>
            <a:xfrm>
              <a:off x="-39248625" y="3588600"/>
              <a:ext cx="256775" cy="316050"/>
            </a:xfrm>
            <a:custGeom>
              <a:avLst/>
              <a:gdLst/>
              <a:ahLst/>
              <a:cxnLst/>
              <a:rect l="l" t="t" r="r" b="b"/>
              <a:pathLst>
                <a:path w="10271" h="12642" extrusionOk="0">
                  <a:moveTo>
                    <a:pt x="5364" y="0"/>
                  </a:moveTo>
                  <a:cubicBezTo>
                    <a:pt x="5041" y="0"/>
                    <a:pt x="4710" y="118"/>
                    <a:pt x="4443" y="355"/>
                  </a:cubicBezTo>
                  <a:lnTo>
                    <a:pt x="3277" y="1552"/>
                  </a:lnTo>
                  <a:cubicBezTo>
                    <a:pt x="2804" y="2025"/>
                    <a:pt x="2804" y="2812"/>
                    <a:pt x="3277" y="3316"/>
                  </a:cubicBezTo>
                  <a:lnTo>
                    <a:pt x="3938" y="3978"/>
                  </a:lnTo>
                  <a:lnTo>
                    <a:pt x="1702" y="6215"/>
                  </a:lnTo>
                  <a:cubicBezTo>
                    <a:pt x="1544" y="6152"/>
                    <a:pt x="1355" y="6057"/>
                    <a:pt x="1135" y="6057"/>
                  </a:cubicBezTo>
                  <a:cubicBezTo>
                    <a:pt x="1119" y="6056"/>
                    <a:pt x="1104" y="6056"/>
                    <a:pt x="1089" y="6056"/>
                  </a:cubicBezTo>
                  <a:cubicBezTo>
                    <a:pt x="538" y="6056"/>
                    <a:pt x="0" y="6611"/>
                    <a:pt x="0" y="7286"/>
                  </a:cubicBezTo>
                  <a:cubicBezTo>
                    <a:pt x="0" y="7947"/>
                    <a:pt x="567" y="8515"/>
                    <a:pt x="1229" y="8515"/>
                  </a:cubicBezTo>
                  <a:cubicBezTo>
                    <a:pt x="1418" y="8515"/>
                    <a:pt x="1576" y="8483"/>
                    <a:pt x="1733" y="8388"/>
                  </a:cubicBezTo>
                  <a:lnTo>
                    <a:pt x="3560" y="10216"/>
                  </a:lnTo>
                  <a:cubicBezTo>
                    <a:pt x="2993" y="10720"/>
                    <a:pt x="2615" y="11381"/>
                    <a:pt x="2521" y="12169"/>
                  </a:cubicBezTo>
                  <a:cubicBezTo>
                    <a:pt x="2489" y="12421"/>
                    <a:pt x="2678" y="12642"/>
                    <a:pt x="2930" y="12642"/>
                  </a:cubicBezTo>
                  <a:lnTo>
                    <a:pt x="8633" y="12642"/>
                  </a:lnTo>
                  <a:cubicBezTo>
                    <a:pt x="8853" y="12642"/>
                    <a:pt x="9074" y="12421"/>
                    <a:pt x="9011" y="12169"/>
                  </a:cubicBezTo>
                  <a:cubicBezTo>
                    <a:pt x="8790" y="10562"/>
                    <a:pt x="7404" y="9334"/>
                    <a:pt x="5766" y="9334"/>
                  </a:cubicBezTo>
                  <a:cubicBezTo>
                    <a:pt x="5199" y="9334"/>
                    <a:pt x="4695" y="9491"/>
                    <a:pt x="4222" y="9743"/>
                  </a:cubicBezTo>
                  <a:lnTo>
                    <a:pt x="2300" y="7853"/>
                  </a:lnTo>
                  <a:cubicBezTo>
                    <a:pt x="2363" y="7695"/>
                    <a:pt x="2395" y="7475"/>
                    <a:pt x="2395" y="7286"/>
                  </a:cubicBezTo>
                  <a:cubicBezTo>
                    <a:pt x="2395" y="7097"/>
                    <a:pt x="2363" y="6939"/>
                    <a:pt x="2300" y="6782"/>
                  </a:cubicBezTo>
                  <a:lnTo>
                    <a:pt x="4285" y="4797"/>
                  </a:lnTo>
                  <a:lnTo>
                    <a:pt x="4285" y="4797"/>
                  </a:lnTo>
                  <a:cubicBezTo>
                    <a:pt x="4253" y="5742"/>
                    <a:pt x="4537" y="6624"/>
                    <a:pt x="5073" y="7317"/>
                  </a:cubicBezTo>
                  <a:lnTo>
                    <a:pt x="10271" y="2119"/>
                  </a:lnTo>
                  <a:cubicBezTo>
                    <a:pt x="9636" y="1606"/>
                    <a:pt x="8888" y="1321"/>
                    <a:pt x="8026" y="1321"/>
                  </a:cubicBezTo>
                  <a:cubicBezTo>
                    <a:pt x="7776" y="1321"/>
                    <a:pt x="7516" y="1345"/>
                    <a:pt x="7246" y="1394"/>
                  </a:cubicBezTo>
                  <a:lnTo>
                    <a:pt x="6238" y="355"/>
                  </a:lnTo>
                  <a:cubicBezTo>
                    <a:pt x="6002" y="118"/>
                    <a:pt x="5687" y="0"/>
                    <a:pt x="5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83"/>
            <p:cNvSpPr/>
            <p:nvPr/>
          </p:nvSpPr>
          <p:spPr>
            <a:xfrm>
              <a:off x="-39076150" y="3684875"/>
              <a:ext cx="84300" cy="80300"/>
            </a:xfrm>
            <a:custGeom>
              <a:avLst/>
              <a:gdLst/>
              <a:ahLst/>
              <a:cxnLst/>
              <a:rect l="l" t="t" r="r" b="b"/>
              <a:pathLst>
                <a:path w="3372" h="3212" extrusionOk="0">
                  <a:moveTo>
                    <a:pt x="2868" y="1"/>
                  </a:moveTo>
                  <a:lnTo>
                    <a:pt x="1" y="2868"/>
                  </a:lnTo>
                  <a:cubicBezTo>
                    <a:pt x="353" y="3098"/>
                    <a:pt x="757" y="3212"/>
                    <a:pt x="1156" y="3212"/>
                  </a:cubicBezTo>
                  <a:cubicBezTo>
                    <a:pt x="1686" y="3212"/>
                    <a:pt x="2207" y="3011"/>
                    <a:pt x="2584" y="2616"/>
                  </a:cubicBezTo>
                  <a:cubicBezTo>
                    <a:pt x="3309" y="1891"/>
                    <a:pt x="3372" y="85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06" name="Google Shape;7106;p83"/>
          <p:cNvSpPr/>
          <p:nvPr/>
        </p:nvSpPr>
        <p:spPr>
          <a:xfrm>
            <a:off x="1763554" y="3801114"/>
            <a:ext cx="363548" cy="370909"/>
          </a:xfrm>
          <a:custGeom>
            <a:avLst/>
            <a:gdLst/>
            <a:ahLst/>
            <a:cxnLst/>
            <a:rect l="l" t="t" r="r" b="b"/>
            <a:pathLst>
              <a:path w="12446" h="12698" extrusionOk="0">
                <a:moveTo>
                  <a:pt x="6239" y="1"/>
                </a:moveTo>
                <a:cubicBezTo>
                  <a:pt x="5105" y="1"/>
                  <a:pt x="4191" y="915"/>
                  <a:pt x="4159" y="2112"/>
                </a:cubicBezTo>
                <a:cubicBezTo>
                  <a:pt x="4159" y="3088"/>
                  <a:pt x="4852" y="3939"/>
                  <a:pt x="5798" y="4097"/>
                </a:cubicBezTo>
                <a:lnTo>
                  <a:pt x="5798" y="5294"/>
                </a:lnTo>
                <a:cubicBezTo>
                  <a:pt x="4852" y="5483"/>
                  <a:pt x="4159" y="6333"/>
                  <a:pt x="4159" y="7310"/>
                </a:cubicBezTo>
                <a:cubicBezTo>
                  <a:pt x="4159" y="7657"/>
                  <a:pt x="4222" y="7972"/>
                  <a:pt x="4380" y="8255"/>
                </a:cubicBezTo>
                <a:lnTo>
                  <a:pt x="3403" y="9043"/>
                </a:lnTo>
                <a:cubicBezTo>
                  <a:pt x="3057" y="8728"/>
                  <a:pt x="2584" y="8570"/>
                  <a:pt x="2112" y="8570"/>
                </a:cubicBezTo>
                <a:cubicBezTo>
                  <a:pt x="946" y="8602"/>
                  <a:pt x="1" y="9515"/>
                  <a:pt x="1" y="10650"/>
                </a:cubicBezTo>
                <a:cubicBezTo>
                  <a:pt x="1" y="11784"/>
                  <a:pt x="946" y="12697"/>
                  <a:pt x="2112" y="12697"/>
                </a:cubicBezTo>
                <a:cubicBezTo>
                  <a:pt x="3246" y="12697"/>
                  <a:pt x="4128" y="11752"/>
                  <a:pt x="4191" y="10650"/>
                </a:cubicBezTo>
                <a:cubicBezTo>
                  <a:pt x="4191" y="10303"/>
                  <a:pt x="4096" y="9988"/>
                  <a:pt x="3939" y="9704"/>
                </a:cubicBezTo>
                <a:lnTo>
                  <a:pt x="4947" y="8917"/>
                </a:lnTo>
                <a:cubicBezTo>
                  <a:pt x="5294" y="9232"/>
                  <a:pt x="5766" y="9389"/>
                  <a:pt x="6239" y="9389"/>
                </a:cubicBezTo>
                <a:cubicBezTo>
                  <a:pt x="6743" y="9389"/>
                  <a:pt x="7184" y="9200"/>
                  <a:pt x="7530" y="8917"/>
                </a:cubicBezTo>
                <a:lnTo>
                  <a:pt x="8507" y="9704"/>
                </a:lnTo>
                <a:cubicBezTo>
                  <a:pt x="8350" y="9988"/>
                  <a:pt x="8287" y="10303"/>
                  <a:pt x="8287" y="10650"/>
                </a:cubicBezTo>
                <a:cubicBezTo>
                  <a:pt x="8287" y="11784"/>
                  <a:pt x="9232" y="12697"/>
                  <a:pt x="10366" y="12697"/>
                </a:cubicBezTo>
                <a:cubicBezTo>
                  <a:pt x="11500" y="12697"/>
                  <a:pt x="12414" y="11752"/>
                  <a:pt x="12445" y="10650"/>
                </a:cubicBezTo>
                <a:cubicBezTo>
                  <a:pt x="12445" y="9515"/>
                  <a:pt x="11563" y="8602"/>
                  <a:pt x="10366" y="8570"/>
                </a:cubicBezTo>
                <a:cubicBezTo>
                  <a:pt x="9862" y="8570"/>
                  <a:pt x="9421" y="8759"/>
                  <a:pt x="9074" y="9043"/>
                </a:cubicBezTo>
                <a:lnTo>
                  <a:pt x="8097" y="8255"/>
                </a:lnTo>
                <a:cubicBezTo>
                  <a:pt x="8255" y="7972"/>
                  <a:pt x="8318" y="7657"/>
                  <a:pt x="8318" y="7310"/>
                </a:cubicBezTo>
                <a:cubicBezTo>
                  <a:pt x="8318" y="6333"/>
                  <a:pt x="7625" y="5451"/>
                  <a:pt x="6680" y="5294"/>
                </a:cubicBezTo>
                <a:lnTo>
                  <a:pt x="6680" y="4097"/>
                </a:lnTo>
                <a:cubicBezTo>
                  <a:pt x="7625" y="3908"/>
                  <a:pt x="8318" y="3088"/>
                  <a:pt x="8318" y="2112"/>
                </a:cubicBezTo>
                <a:cubicBezTo>
                  <a:pt x="8318" y="946"/>
                  <a:pt x="7404" y="64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7" name="Google Shape;7107;p83"/>
          <p:cNvSpPr/>
          <p:nvPr/>
        </p:nvSpPr>
        <p:spPr>
          <a:xfrm>
            <a:off x="3953101" y="2872552"/>
            <a:ext cx="369974" cy="368601"/>
          </a:xfrm>
          <a:custGeom>
            <a:avLst/>
            <a:gdLst/>
            <a:ahLst/>
            <a:cxnLst/>
            <a:rect l="l" t="t" r="r" b="b"/>
            <a:pathLst>
              <a:path w="12666" h="12619" extrusionOk="0">
                <a:moveTo>
                  <a:pt x="9294" y="1"/>
                </a:moveTo>
                <a:cubicBezTo>
                  <a:pt x="9192" y="1"/>
                  <a:pt x="9089" y="40"/>
                  <a:pt x="9011" y="119"/>
                </a:cubicBezTo>
                <a:lnTo>
                  <a:pt x="7593" y="1537"/>
                </a:lnTo>
                <a:lnTo>
                  <a:pt x="9011" y="2954"/>
                </a:lnTo>
                <a:cubicBezTo>
                  <a:pt x="9168" y="3112"/>
                  <a:pt x="9168" y="3395"/>
                  <a:pt x="9011" y="3553"/>
                </a:cubicBezTo>
                <a:cubicBezTo>
                  <a:pt x="8932" y="3632"/>
                  <a:pt x="8822" y="3671"/>
                  <a:pt x="8711" y="3671"/>
                </a:cubicBezTo>
                <a:cubicBezTo>
                  <a:pt x="8601" y="3671"/>
                  <a:pt x="8491" y="3632"/>
                  <a:pt x="8412" y="3553"/>
                </a:cubicBezTo>
                <a:lnTo>
                  <a:pt x="6994" y="2135"/>
                </a:lnTo>
                <a:lnTo>
                  <a:pt x="5923" y="3206"/>
                </a:lnTo>
                <a:lnTo>
                  <a:pt x="7341" y="4624"/>
                </a:lnTo>
                <a:cubicBezTo>
                  <a:pt x="7498" y="4782"/>
                  <a:pt x="7498" y="5034"/>
                  <a:pt x="7341" y="5191"/>
                </a:cubicBezTo>
                <a:cubicBezTo>
                  <a:pt x="7262" y="5270"/>
                  <a:pt x="7160" y="5309"/>
                  <a:pt x="7053" y="5309"/>
                </a:cubicBezTo>
                <a:cubicBezTo>
                  <a:pt x="6947" y="5309"/>
                  <a:pt x="6837" y="5270"/>
                  <a:pt x="6742" y="5191"/>
                </a:cubicBezTo>
                <a:lnTo>
                  <a:pt x="5356" y="3773"/>
                </a:lnTo>
                <a:lnTo>
                  <a:pt x="4285" y="4845"/>
                </a:lnTo>
                <a:lnTo>
                  <a:pt x="5703" y="6262"/>
                </a:lnTo>
                <a:cubicBezTo>
                  <a:pt x="5860" y="6420"/>
                  <a:pt x="5860" y="6703"/>
                  <a:pt x="5703" y="6861"/>
                </a:cubicBezTo>
                <a:cubicBezTo>
                  <a:pt x="5624" y="6940"/>
                  <a:pt x="5514" y="6979"/>
                  <a:pt x="5403" y="6979"/>
                </a:cubicBezTo>
                <a:cubicBezTo>
                  <a:pt x="5293" y="6979"/>
                  <a:pt x="5183" y="6940"/>
                  <a:pt x="5104" y="6861"/>
                </a:cubicBezTo>
                <a:lnTo>
                  <a:pt x="3686" y="5443"/>
                </a:lnTo>
                <a:lnTo>
                  <a:pt x="2615" y="6514"/>
                </a:lnTo>
                <a:lnTo>
                  <a:pt x="4096" y="7932"/>
                </a:lnTo>
                <a:cubicBezTo>
                  <a:pt x="4253" y="8090"/>
                  <a:pt x="4253" y="8373"/>
                  <a:pt x="4096" y="8499"/>
                </a:cubicBezTo>
                <a:cubicBezTo>
                  <a:pt x="4017" y="8578"/>
                  <a:pt x="3907" y="8617"/>
                  <a:pt x="3797" y="8617"/>
                </a:cubicBezTo>
                <a:cubicBezTo>
                  <a:pt x="3686" y="8617"/>
                  <a:pt x="3576" y="8578"/>
                  <a:pt x="3497" y="8499"/>
                </a:cubicBezTo>
                <a:lnTo>
                  <a:pt x="2048" y="7081"/>
                </a:lnTo>
                <a:lnTo>
                  <a:pt x="158" y="8972"/>
                </a:lnTo>
                <a:cubicBezTo>
                  <a:pt x="0" y="9129"/>
                  <a:pt x="0" y="9413"/>
                  <a:pt x="158" y="9570"/>
                </a:cubicBezTo>
                <a:lnTo>
                  <a:pt x="3056" y="12500"/>
                </a:lnTo>
                <a:cubicBezTo>
                  <a:pt x="3135" y="12579"/>
                  <a:pt x="3245" y="12618"/>
                  <a:pt x="3356" y="12618"/>
                </a:cubicBezTo>
                <a:cubicBezTo>
                  <a:pt x="3466" y="12618"/>
                  <a:pt x="3576" y="12579"/>
                  <a:pt x="3655" y="12500"/>
                </a:cubicBezTo>
                <a:lnTo>
                  <a:pt x="12508" y="3616"/>
                </a:lnTo>
                <a:cubicBezTo>
                  <a:pt x="12665" y="3458"/>
                  <a:pt x="12665" y="3206"/>
                  <a:pt x="12508" y="3049"/>
                </a:cubicBezTo>
                <a:lnTo>
                  <a:pt x="9578" y="119"/>
                </a:lnTo>
                <a:cubicBezTo>
                  <a:pt x="9499" y="40"/>
                  <a:pt x="9397" y="1"/>
                  <a:pt x="929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08" name="Google Shape;7108;p83"/>
          <p:cNvGrpSpPr/>
          <p:nvPr/>
        </p:nvGrpSpPr>
        <p:grpSpPr>
          <a:xfrm>
            <a:off x="1243246" y="1533504"/>
            <a:ext cx="429504" cy="370879"/>
            <a:chOff x="-42651700" y="3217825"/>
            <a:chExt cx="367600" cy="317425"/>
          </a:xfrm>
        </p:grpSpPr>
        <p:sp>
          <p:nvSpPr>
            <p:cNvPr id="7109" name="Google Shape;7109;p83"/>
            <p:cNvSpPr/>
            <p:nvPr/>
          </p:nvSpPr>
          <p:spPr>
            <a:xfrm>
              <a:off x="-42651700" y="3239075"/>
              <a:ext cx="367600" cy="296175"/>
            </a:xfrm>
            <a:custGeom>
              <a:avLst/>
              <a:gdLst/>
              <a:ahLst/>
              <a:cxnLst/>
              <a:rect l="l" t="t" r="r" b="b"/>
              <a:pathLst>
                <a:path w="14704" h="11847" extrusionOk="0">
                  <a:moveTo>
                    <a:pt x="7370" y="797"/>
                  </a:moveTo>
                  <a:cubicBezTo>
                    <a:pt x="8536" y="797"/>
                    <a:pt x="9694" y="1246"/>
                    <a:pt x="10576" y="2143"/>
                  </a:cubicBezTo>
                  <a:cubicBezTo>
                    <a:pt x="12340" y="3908"/>
                    <a:pt x="12340" y="6775"/>
                    <a:pt x="10576" y="8539"/>
                  </a:cubicBezTo>
                  <a:cubicBezTo>
                    <a:pt x="9757" y="9390"/>
                    <a:pt x="8623" y="9894"/>
                    <a:pt x="7363" y="9894"/>
                  </a:cubicBezTo>
                  <a:cubicBezTo>
                    <a:pt x="6102" y="9894"/>
                    <a:pt x="4937" y="9358"/>
                    <a:pt x="4118" y="8539"/>
                  </a:cubicBezTo>
                  <a:cubicBezTo>
                    <a:pt x="2353" y="6775"/>
                    <a:pt x="2353" y="3908"/>
                    <a:pt x="4118" y="2143"/>
                  </a:cubicBezTo>
                  <a:cubicBezTo>
                    <a:pt x="5031" y="1246"/>
                    <a:pt x="6205" y="797"/>
                    <a:pt x="7370" y="797"/>
                  </a:cubicBezTo>
                  <a:close/>
                  <a:moveTo>
                    <a:pt x="7326" y="1"/>
                  </a:moveTo>
                  <a:cubicBezTo>
                    <a:pt x="2091" y="1"/>
                    <a:pt x="0" y="6750"/>
                    <a:pt x="4275" y="9768"/>
                  </a:cubicBezTo>
                  <a:lnTo>
                    <a:pt x="3424" y="11280"/>
                  </a:lnTo>
                  <a:cubicBezTo>
                    <a:pt x="3298" y="11532"/>
                    <a:pt x="3487" y="11847"/>
                    <a:pt x="3771" y="11847"/>
                  </a:cubicBezTo>
                  <a:cubicBezTo>
                    <a:pt x="3929" y="11847"/>
                    <a:pt x="4086" y="11784"/>
                    <a:pt x="4118" y="11626"/>
                  </a:cubicBezTo>
                  <a:lnTo>
                    <a:pt x="5000" y="10209"/>
                  </a:lnTo>
                  <a:cubicBezTo>
                    <a:pt x="5740" y="10571"/>
                    <a:pt x="6543" y="10752"/>
                    <a:pt x="7351" y="10752"/>
                  </a:cubicBezTo>
                  <a:cubicBezTo>
                    <a:pt x="8158" y="10752"/>
                    <a:pt x="8969" y="10571"/>
                    <a:pt x="9725" y="10209"/>
                  </a:cubicBezTo>
                  <a:lnTo>
                    <a:pt x="10576" y="11626"/>
                  </a:lnTo>
                  <a:cubicBezTo>
                    <a:pt x="10671" y="11784"/>
                    <a:pt x="10828" y="11847"/>
                    <a:pt x="10923" y="11847"/>
                  </a:cubicBezTo>
                  <a:cubicBezTo>
                    <a:pt x="11238" y="11847"/>
                    <a:pt x="11458" y="11532"/>
                    <a:pt x="11301" y="11280"/>
                  </a:cubicBezTo>
                  <a:lnTo>
                    <a:pt x="10419" y="9768"/>
                  </a:lnTo>
                  <a:cubicBezTo>
                    <a:pt x="14703" y="6775"/>
                    <a:pt x="12592" y="1"/>
                    <a:pt x="7363" y="1"/>
                  </a:cubicBezTo>
                  <a:cubicBezTo>
                    <a:pt x="7350" y="1"/>
                    <a:pt x="7338" y="1"/>
                    <a:pt x="73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83"/>
            <p:cNvSpPr/>
            <p:nvPr/>
          </p:nvSpPr>
          <p:spPr>
            <a:xfrm>
              <a:off x="-42419600" y="3217825"/>
              <a:ext cx="106350" cy="106350"/>
            </a:xfrm>
            <a:custGeom>
              <a:avLst/>
              <a:gdLst/>
              <a:ahLst/>
              <a:cxnLst/>
              <a:rect l="l" t="t" r="r" b="b"/>
              <a:pathLst>
                <a:path w="4254" h="4254" extrusionOk="0">
                  <a:moveTo>
                    <a:pt x="1355" y="0"/>
                  </a:moveTo>
                  <a:cubicBezTo>
                    <a:pt x="882" y="0"/>
                    <a:pt x="410" y="95"/>
                    <a:pt x="0" y="315"/>
                  </a:cubicBezTo>
                  <a:cubicBezTo>
                    <a:pt x="1891" y="946"/>
                    <a:pt x="3340" y="2395"/>
                    <a:pt x="3938" y="4254"/>
                  </a:cubicBezTo>
                  <a:cubicBezTo>
                    <a:pt x="4128" y="3844"/>
                    <a:pt x="4254" y="3371"/>
                    <a:pt x="4254" y="2899"/>
                  </a:cubicBezTo>
                  <a:cubicBezTo>
                    <a:pt x="4254" y="1292"/>
                    <a:pt x="2962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83"/>
            <p:cNvSpPr/>
            <p:nvPr/>
          </p:nvSpPr>
          <p:spPr>
            <a:xfrm>
              <a:off x="-42623600" y="3218600"/>
              <a:ext cx="106350" cy="106375"/>
            </a:xfrm>
            <a:custGeom>
              <a:avLst/>
              <a:gdLst/>
              <a:ahLst/>
              <a:cxnLst/>
              <a:rect l="l" t="t" r="r" b="b"/>
              <a:pathLst>
                <a:path w="4254" h="4255" extrusionOk="0">
                  <a:moveTo>
                    <a:pt x="2931" y="1"/>
                  </a:moveTo>
                  <a:cubicBezTo>
                    <a:pt x="1292" y="1"/>
                    <a:pt x="1" y="1293"/>
                    <a:pt x="1" y="2899"/>
                  </a:cubicBezTo>
                  <a:cubicBezTo>
                    <a:pt x="1" y="3372"/>
                    <a:pt x="127" y="3845"/>
                    <a:pt x="316" y="4254"/>
                  </a:cubicBezTo>
                  <a:cubicBezTo>
                    <a:pt x="977" y="2364"/>
                    <a:pt x="2426" y="915"/>
                    <a:pt x="4254" y="316"/>
                  </a:cubicBezTo>
                  <a:cubicBezTo>
                    <a:pt x="3876" y="127"/>
                    <a:pt x="3403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83"/>
            <p:cNvSpPr/>
            <p:nvPr/>
          </p:nvSpPr>
          <p:spPr>
            <a:xfrm>
              <a:off x="-42561375" y="3279250"/>
              <a:ext cx="185900" cy="186700"/>
            </a:xfrm>
            <a:custGeom>
              <a:avLst/>
              <a:gdLst/>
              <a:ahLst/>
              <a:cxnLst/>
              <a:rect l="l" t="t" r="r" b="b"/>
              <a:pathLst>
                <a:path w="7436" h="7468" extrusionOk="0">
                  <a:moveTo>
                    <a:pt x="3781" y="1671"/>
                  </a:moveTo>
                  <a:cubicBezTo>
                    <a:pt x="4033" y="1671"/>
                    <a:pt x="4191" y="1860"/>
                    <a:pt x="4191" y="2112"/>
                  </a:cubicBezTo>
                  <a:lnTo>
                    <a:pt x="4191" y="3340"/>
                  </a:lnTo>
                  <a:lnTo>
                    <a:pt x="5388" y="3340"/>
                  </a:lnTo>
                  <a:cubicBezTo>
                    <a:pt x="5640" y="3340"/>
                    <a:pt x="5829" y="3529"/>
                    <a:pt x="5829" y="3750"/>
                  </a:cubicBezTo>
                  <a:cubicBezTo>
                    <a:pt x="5829" y="4002"/>
                    <a:pt x="5640" y="4128"/>
                    <a:pt x="5388" y="4128"/>
                  </a:cubicBezTo>
                  <a:lnTo>
                    <a:pt x="3750" y="4128"/>
                  </a:lnTo>
                  <a:cubicBezTo>
                    <a:pt x="3498" y="4128"/>
                    <a:pt x="3308" y="3939"/>
                    <a:pt x="3308" y="3750"/>
                  </a:cubicBezTo>
                  <a:lnTo>
                    <a:pt x="3308" y="2112"/>
                  </a:lnTo>
                  <a:lnTo>
                    <a:pt x="3340" y="2112"/>
                  </a:lnTo>
                  <a:cubicBezTo>
                    <a:pt x="3340" y="1860"/>
                    <a:pt x="3529" y="1671"/>
                    <a:pt x="3781" y="1671"/>
                  </a:cubicBezTo>
                  <a:close/>
                  <a:moveTo>
                    <a:pt x="3750" y="1"/>
                  </a:moveTo>
                  <a:cubicBezTo>
                    <a:pt x="1702" y="1"/>
                    <a:pt x="32" y="1671"/>
                    <a:pt x="0" y="3750"/>
                  </a:cubicBezTo>
                  <a:cubicBezTo>
                    <a:pt x="32" y="5798"/>
                    <a:pt x="1702" y="7467"/>
                    <a:pt x="3750" y="7467"/>
                  </a:cubicBezTo>
                  <a:cubicBezTo>
                    <a:pt x="5797" y="7467"/>
                    <a:pt x="7436" y="5798"/>
                    <a:pt x="7436" y="3750"/>
                  </a:cubicBezTo>
                  <a:cubicBezTo>
                    <a:pt x="7436" y="1702"/>
                    <a:pt x="5797" y="64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13" name="Google Shape;7113;p83"/>
          <p:cNvGrpSpPr/>
          <p:nvPr/>
        </p:nvGrpSpPr>
        <p:grpSpPr>
          <a:xfrm>
            <a:off x="1278678" y="1973154"/>
            <a:ext cx="358640" cy="363226"/>
            <a:chOff x="-42617300" y="3587775"/>
            <a:chExt cx="306950" cy="310875"/>
          </a:xfrm>
        </p:grpSpPr>
        <p:sp>
          <p:nvSpPr>
            <p:cNvPr id="7114" name="Google Shape;7114;p83"/>
            <p:cNvSpPr/>
            <p:nvPr/>
          </p:nvSpPr>
          <p:spPr>
            <a:xfrm>
              <a:off x="-42617300" y="3587775"/>
              <a:ext cx="306950" cy="310875"/>
            </a:xfrm>
            <a:custGeom>
              <a:avLst/>
              <a:gdLst/>
              <a:ahLst/>
              <a:cxnLst/>
              <a:rect l="l" t="t" r="r" b="b"/>
              <a:pathLst>
                <a:path w="12278" h="12435" extrusionOk="0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83"/>
            <p:cNvSpPr/>
            <p:nvPr/>
          </p:nvSpPr>
          <p:spPr>
            <a:xfrm>
              <a:off x="-42500725" y="3712425"/>
              <a:ext cx="63025" cy="62275"/>
            </a:xfrm>
            <a:custGeom>
              <a:avLst/>
              <a:gdLst/>
              <a:ahLst/>
              <a:cxnLst/>
              <a:rect l="l" t="t" r="r" b="b"/>
              <a:pathLst>
                <a:path w="2521" h="2491" extrusionOk="0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16" name="Google Shape;7116;p83"/>
          <p:cNvSpPr/>
          <p:nvPr/>
        </p:nvSpPr>
        <p:spPr>
          <a:xfrm>
            <a:off x="1275131" y="2412197"/>
            <a:ext cx="371785" cy="369974"/>
          </a:xfrm>
          <a:custGeom>
            <a:avLst/>
            <a:gdLst/>
            <a:ahLst/>
            <a:cxnLst/>
            <a:rect l="l" t="t" r="r" b="b"/>
            <a:pathLst>
              <a:path w="12728" h="12666" extrusionOk="0">
                <a:moveTo>
                  <a:pt x="1859" y="3308"/>
                </a:moveTo>
                <a:lnTo>
                  <a:pt x="1859" y="5230"/>
                </a:lnTo>
                <a:lnTo>
                  <a:pt x="882" y="5230"/>
                </a:lnTo>
                <a:lnTo>
                  <a:pt x="882" y="3308"/>
                </a:lnTo>
                <a:close/>
                <a:moveTo>
                  <a:pt x="5765" y="2458"/>
                </a:moveTo>
                <a:cubicBezTo>
                  <a:pt x="5860" y="2458"/>
                  <a:pt x="5986" y="2584"/>
                  <a:pt x="5986" y="2710"/>
                </a:cubicBezTo>
                <a:lnTo>
                  <a:pt x="5986" y="5230"/>
                </a:lnTo>
                <a:lnTo>
                  <a:pt x="2678" y="5230"/>
                </a:lnTo>
                <a:lnTo>
                  <a:pt x="2678" y="2710"/>
                </a:lnTo>
                <a:cubicBezTo>
                  <a:pt x="2678" y="2584"/>
                  <a:pt x="2772" y="2458"/>
                  <a:pt x="2930" y="2458"/>
                </a:cubicBezTo>
                <a:close/>
                <a:moveTo>
                  <a:pt x="9893" y="2458"/>
                </a:moveTo>
                <a:cubicBezTo>
                  <a:pt x="10019" y="2458"/>
                  <a:pt x="10113" y="2584"/>
                  <a:pt x="10113" y="2710"/>
                </a:cubicBezTo>
                <a:lnTo>
                  <a:pt x="10113" y="5230"/>
                </a:lnTo>
                <a:lnTo>
                  <a:pt x="6837" y="5230"/>
                </a:lnTo>
                <a:lnTo>
                  <a:pt x="6837" y="2710"/>
                </a:lnTo>
                <a:cubicBezTo>
                  <a:pt x="6805" y="2584"/>
                  <a:pt x="6900" y="2458"/>
                  <a:pt x="7057" y="2458"/>
                </a:cubicBezTo>
                <a:close/>
                <a:moveTo>
                  <a:pt x="11940" y="3308"/>
                </a:moveTo>
                <a:lnTo>
                  <a:pt x="11940" y="5230"/>
                </a:lnTo>
                <a:lnTo>
                  <a:pt x="10964" y="5230"/>
                </a:lnTo>
                <a:lnTo>
                  <a:pt x="10964" y="3308"/>
                </a:lnTo>
                <a:close/>
                <a:moveTo>
                  <a:pt x="7215" y="6900"/>
                </a:moveTo>
                <a:cubicBezTo>
                  <a:pt x="7435" y="6900"/>
                  <a:pt x="7656" y="7089"/>
                  <a:pt x="7656" y="7278"/>
                </a:cubicBezTo>
                <a:cubicBezTo>
                  <a:pt x="7656" y="7530"/>
                  <a:pt x="7435" y="7719"/>
                  <a:pt x="7215" y="7719"/>
                </a:cubicBezTo>
                <a:lnTo>
                  <a:pt x="5545" y="7719"/>
                </a:lnTo>
                <a:cubicBezTo>
                  <a:pt x="5324" y="7719"/>
                  <a:pt x="5135" y="7530"/>
                  <a:pt x="5135" y="7278"/>
                </a:cubicBezTo>
                <a:cubicBezTo>
                  <a:pt x="5135" y="7026"/>
                  <a:pt x="5324" y="6900"/>
                  <a:pt x="5545" y="6900"/>
                </a:cubicBezTo>
                <a:close/>
                <a:moveTo>
                  <a:pt x="3088" y="6900"/>
                </a:moveTo>
                <a:cubicBezTo>
                  <a:pt x="3749" y="6900"/>
                  <a:pt x="4285" y="7436"/>
                  <a:pt x="4348" y="8097"/>
                </a:cubicBezTo>
                <a:cubicBezTo>
                  <a:pt x="4348" y="8790"/>
                  <a:pt x="3781" y="9326"/>
                  <a:pt x="3088" y="9326"/>
                </a:cubicBezTo>
                <a:cubicBezTo>
                  <a:pt x="2394" y="9326"/>
                  <a:pt x="1859" y="8790"/>
                  <a:pt x="1859" y="8097"/>
                </a:cubicBezTo>
                <a:cubicBezTo>
                  <a:pt x="1859" y="7436"/>
                  <a:pt x="2394" y="6900"/>
                  <a:pt x="3088" y="6900"/>
                </a:cubicBezTo>
                <a:close/>
                <a:moveTo>
                  <a:pt x="7215" y="8570"/>
                </a:moveTo>
                <a:cubicBezTo>
                  <a:pt x="7435" y="8570"/>
                  <a:pt x="7656" y="8790"/>
                  <a:pt x="7656" y="8979"/>
                </a:cubicBezTo>
                <a:cubicBezTo>
                  <a:pt x="7656" y="9168"/>
                  <a:pt x="7435" y="9357"/>
                  <a:pt x="7215" y="9357"/>
                </a:cubicBezTo>
                <a:lnTo>
                  <a:pt x="5545" y="9357"/>
                </a:lnTo>
                <a:cubicBezTo>
                  <a:pt x="5324" y="9357"/>
                  <a:pt x="5135" y="9168"/>
                  <a:pt x="5135" y="8979"/>
                </a:cubicBezTo>
                <a:cubicBezTo>
                  <a:pt x="5135" y="8727"/>
                  <a:pt x="5324" y="8570"/>
                  <a:pt x="5545" y="8570"/>
                </a:cubicBezTo>
                <a:close/>
                <a:moveTo>
                  <a:pt x="9790" y="6930"/>
                </a:moveTo>
                <a:cubicBezTo>
                  <a:pt x="10428" y="6930"/>
                  <a:pt x="10964" y="7456"/>
                  <a:pt x="10964" y="8160"/>
                </a:cubicBezTo>
                <a:cubicBezTo>
                  <a:pt x="10964" y="8822"/>
                  <a:pt x="10397" y="9357"/>
                  <a:pt x="9735" y="9357"/>
                </a:cubicBezTo>
                <a:cubicBezTo>
                  <a:pt x="9073" y="9357"/>
                  <a:pt x="8506" y="8822"/>
                  <a:pt x="8506" y="8160"/>
                </a:cubicBezTo>
                <a:cubicBezTo>
                  <a:pt x="8506" y="7467"/>
                  <a:pt x="9073" y="6931"/>
                  <a:pt x="9735" y="6931"/>
                </a:cubicBezTo>
                <a:cubicBezTo>
                  <a:pt x="9754" y="6931"/>
                  <a:pt x="9772" y="6930"/>
                  <a:pt x="9790" y="6930"/>
                </a:cubicBezTo>
                <a:close/>
                <a:moveTo>
                  <a:pt x="3875" y="0"/>
                </a:moveTo>
                <a:cubicBezTo>
                  <a:pt x="2709" y="0"/>
                  <a:pt x="1827" y="946"/>
                  <a:pt x="1764" y="2080"/>
                </a:cubicBezTo>
                <a:lnTo>
                  <a:pt x="1764" y="2458"/>
                </a:lnTo>
                <a:lnTo>
                  <a:pt x="410" y="2458"/>
                </a:lnTo>
                <a:cubicBezTo>
                  <a:pt x="158" y="2458"/>
                  <a:pt x="0" y="2678"/>
                  <a:pt x="0" y="2899"/>
                </a:cubicBezTo>
                <a:lnTo>
                  <a:pt x="0" y="5671"/>
                </a:lnTo>
                <a:cubicBezTo>
                  <a:pt x="32" y="5860"/>
                  <a:pt x="252" y="6049"/>
                  <a:pt x="473" y="6049"/>
                </a:cubicBezTo>
                <a:lnTo>
                  <a:pt x="1449" y="6049"/>
                </a:lnTo>
                <a:cubicBezTo>
                  <a:pt x="1197" y="6427"/>
                  <a:pt x="1040" y="6837"/>
                  <a:pt x="1040" y="7278"/>
                </a:cubicBezTo>
                <a:lnTo>
                  <a:pt x="1040" y="9767"/>
                </a:lnTo>
                <a:cubicBezTo>
                  <a:pt x="1040" y="10302"/>
                  <a:pt x="1386" y="10744"/>
                  <a:pt x="1859" y="10933"/>
                </a:cubicBezTo>
                <a:lnTo>
                  <a:pt x="1859" y="12256"/>
                </a:lnTo>
                <a:cubicBezTo>
                  <a:pt x="1859" y="12476"/>
                  <a:pt x="2048" y="12665"/>
                  <a:pt x="2300" y="12665"/>
                </a:cubicBezTo>
                <a:lnTo>
                  <a:pt x="3938" y="12665"/>
                </a:lnTo>
                <a:cubicBezTo>
                  <a:pt x="4190" y="12665"/>
                  <a:pt x="4348" y="12476"/>
                  <a:pt x="4348" y="12256"/>
                </a:cubicBezTo>
                <a:lnTo>
                  <a:pt x="4348" y="10996"/>
                </a:lnTo>
                <a:lnTo>
                  <a:pt x="8475" y="10996"/>
                </a:lnTo>
                <a:lnTo>
                  <a:pt x="8475" y="12256"/>
                </a:lnTo>
                <a:cubicBezTo>
                  <a:pt x="8475" y="12476"/>
                  <a:pt x="8664" y="12665"/>
                  <a:pt x="8884" y="12665"/>
                </a:cubicBezTo>
                <a:lnTo>
                  <a:pt x="10523" y="12665"/>
                </a:lnTo>
                <a:cubicBezTo>
                  <a:pt x="10775" y="12665"/>
                  <a:pt x="10901" y="12476"/>
                  <a:pt x="10901" y="12256"/>
                </a:cubicBezTo>
                <a:lnTo>
                  <a:pt x="10901" y="10933"/>
                </a:lnTo>
                <a:cubicBezTo>
                  <a:pt x="11373" y="10775"/>
                  <a:pt x="11751" y="10302"/>
                  <a:pt x="11751" y="9767"/>
                </a:cubicBezTo>
                <a:lnTo>
                  <a:pt x="11751" y="7278"/>
                </a:lnTo>
                <a:cubicBezTo>
                  <a:pt x="11751" y="6805"/>
                  <a:pt x="11594" y="6364"/>
                  <a:pt x="11310" y="6049"/>
                </a:cubicBezTo>
                <a:lnTo>
                  <a:pt x="12287" y="6049"/>
                </a:lnTo>
                <a:cubicBezTo>
                  <a:pt x="12539" y="6049"/>
                  <a:pt x="12728" y="5860"/>
                  <a:pt x="12728" y="5671"/>
                </a:cubicBezTo>
                <a:lnTo>
                  <a:pt x="12728" y="2899"/>
                </a:lnTo>
                <a:cubicBezTo>
                  <a:pt x="12728" y="2678"/>
                  <a:pt x="12539" y="2458"/>
                  <a:pt x="12287" y="2458"/>
                </a:cubicBezTo>
                <a:lnTo>
                  <a:pt x="10901" y="2458"/>
                </a:lnTo>
                <a:lnTo>
                  <a:pt x="10901" y="2080"/>
                </a:lnTo>
                <a:cubicBezTo>
                  <a:pt x="10901" y="946"/>
                  <a:pt x="9987" y="32"/>
                  <a:pt x="882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7" name="Google Shape;7117;p83"/>
          <p:cNvGrpSpPr/>
          <p:nvPr/>
        </p:nvGrpSpPr>
        <p:grpSpPr>
          <a:xfrm>
            <a:off x="3450506" y="1557895"/>
            <a:ext cx="376926" cy="370324"/>
            <a:chOff x="-40748275" y="3238700"/>
            <a:chExt cx="322600" cy="316950"/>
          </a:xfrm>
        </p:grpSpPr>
        <p:sp>
          <p:nvSpPr>
            <p:cNvPr id="7118" name="Google Shape;7118;p83"/>
            <p:cNvSpPr/>
            <p:nvPr/>
          </p:nvSpPr>
          <p:spPr>
            <a:xfrm>
              <a:off x="-40709675" y="32737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2710" y="0"/>
                  </a:moveTo>
                  <a:lnTo>
                    <a:pt x="1" y="2710"/>
                  </a:lnTo>
                  <a:lnTo>
                    <a:pt x="694" y="3371"/>
                  </a:lnTo>
                  <a:lnTo>
                    <a:pt x="3372" y="662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83"/>
            <p:cNvSpPr/>
            <p:nvPr/>
          </p:nvSpPr>
          <p:spPr>
            <a:xfrm>
              <a:off x="-40578925" y="3247175"/>
              <a:ext cx="151250" cy="149475"/>
            </a:xfrm>
            <a:custGeom>
              <a:avLst/>
              <a:gdLst/>
              <a:ahLst/>
              <a:cxnLst/>
              <a:rect l="l" t="t" r="r" b="b"/>
              <a:pathLst>
                <a:path w="6050" h="5979" extrusionOk="0">
                  <a:moveTo>
                    <a:pt x="2663" y="0"/>
                  </a:moveTo>
                  <a:cubicBezTo>
                    <a:pt x="2552" y="0"/>
                    <a:pt x="2442" y="39"/>
                    <a:pt x="2363" y="118"/>
                  </a:cubicBezTo>
                  <a:lnTo>
                    <a:pt x="1261" y="1221"/>
                  </a:lnTo>
                  <a:lnTo>
                    <a:pt x="2678" y="2639"/>
                  </a:lnTo>
                  <a:cubicBezTo>
                    <a:pt x="2836" y="2796"/>
                    <a:pt x="2836" y="3080"/>
                    <a:pt x="2678" y="3237"/>
                  </a:cubicBezTo>
                  <a:cubicBezTo>
                    <a:pt x="2637" y="3278"/>
                    <a:pt x="2560" y="3302"/>
                    <a:pt x="2473" y="3302"/>
                  </a:cubicBezTo>
                  <a:cubicBezTo>
                    <a:pt x="2360" y="3302"/>
                    <a:pt x="2232" y="3263"/>
                    <a:pt x="2143" y="3174"/>
                  </a:cubicBezTo>
                  <a:lnTo>
                    <a:pt x="725" y="1756"/>
                  </a:lnTo>
                  <a:lnTo>
                    <a:pt x="0" y="2481"/>
                  </a:lnTo>
                  <a:lnTo>
                    <a:pt x="3529" y="5978"/>
                  </a:lnTo>
                  <a:lnTo>
                    <a:pt x="5892" y="3615"/>
                  </a:lnTo>
                  <a:cubicBezTo>
                    <a:pt x="6049" y="3458"/>
                    <a:pt x="6049" y="3174"/>
                    <a:pt x="5892" y="3017"/>
                  </a:cubicBezTo>
                  <a:lnTo>
                    <a:pt x="2962" y="118"/>
                  </a:lnTo>
                  <a:cubicBezTo>
                    <a:pt x="2883" y="39"/>
                    <a:pt x="2773" y="0"/>
                    <a:pt x="2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83"/>
            <p:cNvSpPr/>
            <p:nvPr/>
          </p:nvSpPr>
          <p:spPr>
            <a:xfrm>
              <a:off x="-40678175" y="3305250"/>
              <a:ext cx="213475" cy="213475"/>
            </a:xfrm>
            <a:custGeom>
              <a:avLst/>
              <a:gdLst/>
              <a:ahLst/>
              <a:cxnLst/>
              <a:rect l="l" t="t" r="r" b="b"/>
              <a:pathLst>
                <a:path w="8539" h="8539" extrusionOk="0">
                  <a:moveTo>
                    <a:pt x="2679" y="0"/>
                  </a:moveTo>
                  <a:lnTo>
                    <a:pt x="1" y="2678"/>
                  </a:lnTo>
                  <a:lnTo>
                    <a:pt x="5861" y="8538"/>
                  </a:lnTo>
                  <a:lnTo>
                    <a:pt x="8539" y="5860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83"/>
            <p:cNvSpPr/>
            <p:nvPr/>
          </p:nvSpPr>
          <p:spPr>
            <a:xfrm>
              <a:off x="-40513550" y="3469850"/>
              <a:ext cx="87875" cy="85800"/>
            </a:xfrm>
            <a:custGeom>
              <a:avLst/>
              <a:gdLst/>
              <a:ahLst/>
              <a:cxnLst/>
              <a:rect l="l" t="t" r="r" b="b"/>
              <a:pathLst>
                <a:path w="3515" h="3432" extrusionOk="0">
                  <a:moveTo>
                    <a:pt x="2426" y="1"/>
                  </a:moveTo>
                  <a:lnTo>
                    <a:pt x="0" y="2427"/>
                  </a:lnTo>
                  <a:lnTo>
                    <a:pt x="2899" y="3404"/>
                  </a:lnTo>
                  <a:cubicBezTo>
                    <a:pt x="2948" y="3423"/>
                    <a:pt x="2996" y="3432"/>
                    <a:pt x="3044" y="3432"/>
                  </a:cubicBezTo>
                  <a:cubicBezTo>
                    <a:pt x="3302" y="3432"/>
                    <a:pt x="3514" y="3166"/>
                    <a:pt x="3434" y="2899"/>
                  </a:cubicBez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2" name="Google Shape;7122;p83"/>
            <p:cNvSpPr/>
            <p:nvPr/>
          </p:nvSpPr>
          <p:spPr>
            <a:xfrm>
              <a:off x="-40738025" y="3404500"/>
              <a:ext cx="150450" cy="149475"/>
            </a:xfrm>
            <a:custGeom>
              <a:avLst/>
              <a:gdLst/>
              <a:ahLst/>
              <a:cxnLst/>
              <a:rect l="l" t="t" r="r" b="b"/>
              <a:pathLst>
                <a:path w="6018" h="5979" extrusionOk="0">
                  <a:moveTo>
                    <a:pt x="2521" y="0"/>
                  </a:moveTo>
                  <a:lnTo>
                    <a:pt x="1796" y="725"/>
                  </a:lnTo>
                  <a:lnTo>
                    <a:pt x="3308" y="2205"/>
                  </a:lnTo>
                  <a:cubicBezTo>
                    <a:pt x="3466" y="2363"/>
                    <a:pt x="3466" y="2646"/>
                    <a:pt x="3308" y="2804"/>
                  </a:cubicBezTo>
                  <a:cubicBezTo>
                    <a:pt x="3230" y="2883"/>
                    <a:pt x="3119" y="2922"/>
                    <a:pt x="3009" y="2922"/>
                  </a:cubicBezTo>
                  <a:cubicBezTo>
                    <a:pt x="2899" y="2922"/>
                    <a:pt x="2789" y="2883"/>
                    <a:pt x="2710" y="2804"/>
                  </a:cubicBezTo>
                  <a:lnTo>
                    <a:pt x="1229" y="1292"/>
                  </a:lnTo>
                  <a:lnTo>
                    <a:pt x="158" y="2363"/>
                  </a:lnTo>
                  <a:cubicBezTo>
                    <a:pt x="0" y="2520"/>
                    <a:pt x="0" y="2804"/>
                    <a:pt x="158" y="2962"/>
                  </a:cubicBezTo>
                  <a:lnTo>
                    <a:pt x="3056" y="5860"/>
                  </a:lnTo>
                  <a:cubicBezTo>
                    <a:pt x="3135" y="5939"/>
                    <a:pt x="3245" y="5978"/>
                    <a:pt x="3356" y="5978"/>
                  </a:cubicBezTo>
                  <a:cubicBezTo>
                    <a:pt x="3466" y="5978"/>
                    <a:pt x="3576" y="5939"/>
                    <a:pt x="3655" y="5860"/>
                  </a:cubicBezTo>
                  <a:lnTo>
                    <a:pt x="6018" y="3497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3" name="Google Shape;7123;p83"/>
            <p:cNvSpPr/>
            <p:nvPr/>
          </p:nvSpPr>
          <p:spPr>
            <a:xfrm>
              <a:off x="-40748275" y="3238700"/>
              <a:ext cx="92175" cy="87850"/>
            </a:xfrm>
            <a:custGeom>
              <a:avLst/>
              <a:gdLst/>
              <a:ahLst/>
              <a:cxnLst/>
              <a:rect l="l" t="t" r="r" b="b"/>
              <a:pathLst>
                <a:path w="3687" h="3514" extrusionOk="0">
                  <a:moveTo>
                    <a:pt x="2281" y="0"/>
                  </a:moveTo>
                  <a:cubicBezTo>
                    <a:pt x="1915" y="0"/>
                    <a:pt x="1545" y="142"/>
                    <a:pt x="1261" y="426"/>
                  </a:cubicBezTo>
                  <a:lnTo>
                    <a:pt x="568" y="1119"/>
                  </a:lnTo>
                  <a:cubicBezTo>
                    <a:pt x="1" y="1686"/>
                    <a:pt x="1" y="2568"/>
                    <a:pt x="568" y="3135"/>
                  </a:cubicBezTo>
                  <a:lnTo>
                    <a:pt x="946" y="3513"/>
                  </a:lnTo>
                  <a:lnTo>
                    <a:pt x="3687" y="804"/>
                  </a:lnTo>
                  <a:lnTo>
                    <a:pt x="3277" y="426"/>
                  </a:lnTo>
                  <a:cubicBezTo>
                    <a:pt x="3010" y="142"/>
                    <a:pt x="2647" y="0"/>
                    <a:pt x="22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4" name="Google Shape;7124;p83"/>
          <p:cNvGrpSpPr/>
          <p:nvPr/>
        </p:nvGrpSpPr>
        <p:grpSpPr>
          <a:xfrm>
            <a:off x="3453062" y="2025879"/>
            <a:ext cx="371814" cy="338690"/>
            <a:chOff x="-40745125" y="3632900"/>
            <a:chExt cx="318225" cy="289875"/>
          </a:xfrm>
        </p:grpSpPr>
        <p:sp>
          <p:nvSpPr>
            <p:cNvPr id="7125" name="Google Shape;7125;p83"/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6" name="Google Shape;7126;p83"/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7" name="Google Shape;7127;p83"/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8" name="Google Shape;7128;p83"/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9" name="Google Shape;7129;p83"/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0" name="Google Shape;7130;p83"/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1" name="Google Shape;7131;p83"/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32" name="Google Shape;7132;p83"/>
          <p:cNvGrpSpPr/>
          <p:nvPr/>
        </p:nvGrpSpPr>
        <p:grpSpPr>
          <a:xfrm>
            <a:off x="3457209" y="2437089"/>
            <a:ext cx="363518" cy="370178"/>
            <a:chOff x="-40742750" y="3972175"/>
            <a:chExt cx="311125" cy="316825"/>
          </a:xfrm>
        </p:grpSpPr>
        <p:sp>
          <p:nvSpPr>
            <p:cNvPr id="7133" name="Google Shape;7133;p83"/>
            <p:cNvSpPr/>
            <p:nvPr/>
          </p:nvSpPr>
          <p:spPr>
            <a:xfrm>
              <a:off x="-40699425" y="4118075"/>
              <a:ext cx="226850" cy="101625"/>
            </a:xfrm>
            <a:custGeom>
              <a:avLst/>
              <a:gdLst/>
              <a:ahLst/>
              <a:cxnLst/>
              <a:rect l="l" t="t" r="r" b="b"/>
              <a:pathLst>
                <a:path w="9074" h="4065" extrusionOk="0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83"/>
            <p:cNvSpPr/>
            <p:nvPr/>
          </p:nvSpPr>
          <p:spPr>
            <a:xfrm>
              <a:off x="-40742750" y="3972175"/>
              <a:ext cx="311125" cy="316825"/>
            </a:xfrm>
            <a:custGeom>
              <a:avLst/>
              <a:gdLst/>
              <a:ahLst/>
              <a:cxnLst/>
              <a:rect l="l" t="t" r="r" b="b"/>
              <a:pathLst>
                <a:path w="12445" h="12673" extrusionOk="0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35" name="Google Shape;7135;p83"/>
          <p:cNvGrpSpPr/>
          <p:nvPr/>
        </p:nvGrpSpPr>
        <p:grpSpPr>
          <a:xfrm>
            <a:off x="2239871" y="2887257"/>
            <a:ext cx="266892" cy="369974"/>
            <a:chOff x="-38860325" y="3221750"/>
            <a:chExt cx="228425" cy="316650"/>
          </a:xfrm>
        </p:grpSpPr>
        <p:sp>
          <p:nvSpPr>
            <p:cNvPr id="7136" name="Google Shape;7136;p83"/>
            <p:cNvSpPr/>
            <p:nvPr/>
          </p:nvSpPr>
          <p:spPr>
            <a:xfrm>
              <a:off x="-38735875" y="3222550"/>
              <a:ext cx="103975" cy="123675"/>
            </a:xfrm>
            <a:custGeom>
              <a:avLst/>
              <a:gdLst/>
              <a:ahLst/>
              <a:cxnLst/>
              <a:rect l="l" t="t" r="r" b="b"/>
              <a:pathLst>
                <a:path w="4159" h="4947" extrusionOk="0">
                  <a:moveTo>
                    <a:pt x="0" y="0"/>
                  </a:moveTo>
                  <a:lnTo>
                    <a:pt x="0" y="2552"/>
                  </a:lnTo>
                  <a:cubicBezTo>
                    <a:pt x="473" y="2710"/>
                    <a:pt x="851" y="3182"/>
                    <a:pt x="851" y="3750"/>
                  </a:cubicBezTo>
                  <a:lnTo>
                    <a:pt x="851" y="4947"/>
                  </a:lnTo>
                  <a:lnTo>
                    <a:pt x="4159" y="4947"/>
                  </a:lnTo>
                  <a:lnTo>
                    <a:pt x="4159" y="3687"/>
                  </a:lnTo>
                  <a:cubicBezTo>
                    <a:pt x="4159" y="1639"/>
                    <a:pt x="2489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7" name="Google Shape;7137;p83"/>
            <p:cNvSpPr/>
            <p:nvPr/>
          </p:nvSpPr>
          <p:spPr>
            <a:xfrm>
              <a:off x="-38756375" y="3302875"/>
              <a:ext cx="22075" cy="63050"/>
            </a:xfrm>
            <a:custGeom>
              <a:avLst/>
              <a:gdLst/>
              <a:ahLst/>
              <a:cxnLst/>
              <a:rect l="l" t="t" r="r" b="b"/>
              <a:pathLst>
                <a:path w="883" h="2522" extrusionOk="0">
                  <a:moveTo>
                    <a:pt x="474" y="1"/>
                  </a:moveTo>
                  <a:cubicBezTo>
                    <a:pt x="253" y="1"/>
                    <a:pt x="95" y="222"/>
                    <a:pt x="95" y="442"/>
                  </a:cubicBezTo>
                  <a:lnTo>
                    <a:pt x="95" y="2112"/>
                  </a:lnTo>
                  <a:cubicBezTo>
                    <a:pt x="1" y="2332"/>
                    <a:pt x="190" y="2521"/>
                    <a:pt x="442" y="2521"/>
                  </a:cubicBezTo>
                  <a:cubicBezTo>
                    <a:pt x="663" y="2521"/>
                    <a:pt x="820" y="2332"/>
                    <a:pt x="883" y="2112"/>
                  </a:cubicBezTo>
                  <a:lnTo>
                    <a:pt x="883" y="442"/>
                  </a:lnTo>
                  <a:cubicBezTo>
                    <a:pt x="883" y="222"/>
                    <a:pt x="663" y="64"/>
                    <a:pt x="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8" name="Google Shape;7138;p83"/>
            <p:cNvSpPr/>
            <p:nvPr/>
          </p:nvSpPr>
          <p:spPr>
            <a:xfrm>
              <a:off x="-38859550" y="3221750"/>
              <a:ext cx="103200" cy="122900"/>
            </a:xfrm>
            <a:custGeom>
              <a:avLst/>
              <a:gdLst/>
              <a:ahLst/>
              <a:cxnLst/>
              <a:rect l="l" t="t" r="r" b="b"/>
              <a:pathLst>
                <a:path w="4128" h="4916" extrusionOk="0">
                  <a:moveTo>
                    <a:pt x="3687" y="1"/>
                  </a:moveTo>
                  <a:cubicBezTo>
                    <a:pt x="1671" y="1"/>
                    <a:pt x="1" y="1639"/>
                    <a:pt x="1" y="3687"/>
                  </a:cubicBezTo>
                  <a:lnTo>
                    <a:pt x="1" y="4916"/>
                  </a:lnTo>
                  <a:lnTo>
                    <a:pt x="3309" y="4916"/>
                  </a:lnTo>
                  <a:lnTo>
                    <a:pt x="3309" y="3687"/>
                  </a:lnTo>
                  <a:cubicBezTo>
                    <a:pt x="3309" y="3151"/>
                    <a:pt x="3655" y="2710"/>
                    <a:pt x="4128" y="2521"/>
                  </a:cubicBezTo>
                  <a:lnTo>
                    <a:pt x="412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9" name="Google Shape;7139;p83"/>
            <p:cNvSpPr/>
            <p:nvPr/>
          </p:nvSpPr>
          <p:spPr>
            <a:xfrm>
              <a:off x="-38860325" y="3367475"/>
              <a:ext cx="228425" cy="170925"/>
            </a:xfrm>
            <a:custGeom>
              <a:avLst/>
              <a:gdLst/>
              <a:ahLst/>
              <a:cxnLst/>
              <a:rect l="l" t="t" r="r" b="b"/>
              <a:pathLst>
                <a:path w="9137" h="6837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5199"/>
                    <a:pt x="1639" y="6837"/>
                    <a:pt x="3686" y="6837"/>
                  </a:cubicBezTo>
                  <a:lnTo>
                    <a:pt x="5356" y="6837"/>
                  </a:lnTo>
                  <a:cubicBezTo>
                    <a:pt x="7467" y="6837"/>
                    <a:pt x="9137" y="5199"/>
                    <a:pt x="9137" y="3151"/>
                  </a:cubicBezTo>
                  <a:lnTo>
                    <a:pt x="9137" y="0"/>
                  </a:lnTo>
                  <a:lnTo>
                    <a:pt x="5734" y="0"/>
                  </a:lnTo>
                  <a:cubicBezTo>
                    <a:pt x="5577" y="473"/>
                    <a:pt x="5104" y="819"/>
                    <a:pt x="4568" y="819"/>
                  </a:cubicBezTo>
                  <a:cubicBezTo>
                    <a:pt x="4001" y="819"/>
                    <a:pt x="3560" y="473"/>
                    <a:pt x="3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0" name="Google Shape;7140;p83"/>
          <p:cNvGrpSpPr/>
          <p:nvPr/>
        </p:nvGrpSpPr>
        <p:grpSpPr>
          <a:xfrm>
            <a:off x="2190678" y="3349314"/>
            <a:ext cx="380081" cy="367111"/>
            <a:chOff x="-38905225" y="3591875"/>
            <a:chExt cx="325300" cy="314200"/>
          </a:xfrm>
        </p:grpSpPr>
        <p:sp>
          <p:nvSpPr>
            <p:cNvPr id="7141" name="Google Shape;7141;p83"/>
            <p:cNvSpPr/>
            <p:nvPr/>
          </p:nvSpPr>
          <p:spPr>
            <a:xfrm>
              <a:off x="-38716975" y="3591875"/>
              <a:ext cx="137050" cy="131625"/>
            </a:xfrm>
            <a:custGeom>
              <a:avLst/>
              <a:gdLst/>
              <a:ahLst/>
              <a:cxnLst/>
              <a:rect l="l" t="t" r="r" b="b"/>
              <a:pathLst>
                <a:path w="5482" h="5265" extrusionOk="0">
                  <a:moveTo>
                    <a:pt x="1543" y="1"/>
                  </a:moveTo>
                  <a:cubicBezTo>
                    <a:pt x="987" y="1"/>
                    <a:pt x="447" y="38"/>
                    <a:pt x="0" y="98"/>
                  </a:cubicBezTo>
                  <a:lnTo>
                    <a:pt x="5167" y="5265"/>
                  </a:lnTo>
                  <a:cubicBezTo>
                    <a:pt x="5482" y="3311"/>
                    <a:pt x="5198" y="1326"/>
                    <a:pt x="4568" y="696"/>
                  </a:cubicBezTo>
                  <a:cubicBezTo>
                    <a:pt x="4029" y="178"/>
                    <a:pt x="2751" y="1"/>
                    <a:pt x="15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2" name="Google Shape;7142;p83"/>
            <p:cNvSpPr/>
            <p:nvPr/>
          </p:nvSpPr>
          <p:spPr>
            <a:xfrm>
              <a:off x="-38905225" y="3774675"/>
              <a:ext cx="137075" cy="131400"/>
            </a:xfrm>
            <a:custGeom>
              <a:avLst/>
              <a:gdLst/>
              <a:ahLst/>
              <a:cxnLst/>
              <a:rect l="l" t="t" r="r" b="b"/>
              <a:pathLst>
                <a:path w="5483" h="5256" extrusionOk="0">
                  <a:moveTo>
                    <a:pt x="316" y="0"/>
                  </a:moveTo>
                  <a:lnTo>
                    <a:pt x="316" y="0"/>
                  </a:lnTo>
                  <a:cubicBezTo>
                    <a:pt x="0" y="1922"/>
                    <a:pt x="253" y="3907"/>
                    <a:pt x="914" y="4569"/>
                  </a:cubicBezTo>
                  <a:cubicBezTo>
                    <a:pt x="1376" y="5031"/>
                    <a:pt x="2601" y="5256"/>
                    <a:pt x="3967" y="5256"/>
                  </a:cubicBezTo>
                  <a:cubicBezTo>
                    <a:pt x="4464" y="5256"/>
                    <a:pt x="4979" y="5226"/>
                    <a:pt x="5482" y="5167"/>
                  </a:cubicBezTo>
                  <a:lnTo>
                    <a:pt x="3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3" name="Google Shape;7143;p83"/>
            <p:cNvSpPr/>
            <p:nvPr/>
          </p:nvSpPr>
          <p:spPr>
            <a:xfrm>
              <a:off x="-38891050" y="3599025"/>
              <a:ext cx="298525" cy="300900"/>
            </a:xfrm>
            <a:custGeom>
              <a:avLst/>
              <a:gdLst/>
              <a:ahLst/>
              <a:cxnLst/>
              <a:rect l="l" t="t" r="r" b="b"/>
              <a:pathLst>
                <a:path w="11941" h="12036" extrusionOk="0">
                  <a:moveTo>
                    <a:pt x="6349" y="2687"/>
                  </a:moveTo>
                  <a:cubicBezTo>
                    <a:pt x="6459" y="2687"/>
                    <a:pt x="6569" y="2726"/>
                    <a:pt x="6648" y="2805"/>
                  </a:cubicBezTo>
                  <a:lnTo>
                    <a:pt x="7593" y="3750"/>
                  </a:lnTo>
                  <a:lnTo>
                    <a:pt x="7719" y="3655"/>
                  </a:lnTo>
                  <a:cubicBezTo>
                    <a:pt x="7798" y="3577"/>
                    <a:pt x="7908" y="3537"/>
                    <a:pt x="8019" y="3537"/>
                  </a:cubicBezTo>
                  <a:cubicBezTo>
                    <a:pt x="8129" y="3537"/>
                    <a:pt x="8239" y="3577"/>
                    <a:pt x="8318" y="3655"/>
                  </a:cubicBezTo>
                  <a:cubicBezTo>
                    <a:pt x="8475" y="3813"/>
                    <a:pt x="8475" y="4065"/>
                    <a:pt x="8318" y="4222"/>
                  </a:cubicBezTo>
                  <a:lnTo>
                    <a:pt x="8192" y="4348"/>
                  </a:lnTo>
                  <a:lnTo>
                    <a:pt x="9137" y="5294"/>
                  </a:lnTo>
                  <a:cubicBezTo>
                    <a:pt x="9295" y="5451"/>
                    <a:pt x="9295" y="5735"/>
                    <a:pt x="9137" y="5892"/>
                  </a:cubicBezTo>
                  <a:cubicBezTo>
                    <a:pt x="9058" y="5971"/>
                    <a:pt x="8948" y="6010"/>
                    <a:pt x="8838" y="6010"/>
                  </a:cubicBezTo>
                  <a:cubicBezTo>
                    <a:pt x="8727" y="6010"/>
                    <a:pt x="8617" y="5971"/>
                    <a:pt x="8538" y="5892"/>
                  </a:cubicBezTo>
                  <a:lnTo>
                    <a:pt x="7593" y="4947"/>
                  </a:lnTo>
                  <a:lnTo>
                    <a:pt x="6522" y="6018"/>
                  </a:lnTo>
                  <a:lnTo>
                    <a:pt x="7467" y="6963"/>
                  </a:lnTo>
                  <a:cubicBezTo>
                    <a:pt x="7625" y="7089"/>
                    <a:pt x="7625" y="7373"/>
                    <a:pt x="7467" y="7530"/>
                  </a:cubicBezTo>
                  <a:cubicBezTo>
                    <a:pt x="7388" y="7609"/>
                    <a:pt x="7286" y="7649"/>
                    <a:pt x="7184" y="7649"/>
                  </a:cubicBezTo>
                  <a:cubicBezTo>
                    <a:pt x="7081" y="7649"/>
                    <a:pt x="6979" y="7609"/>
                    <a:pt x="6900" y="7530"/>
                  </a:cubicBezTo>
                  <a:lnTo>
                    <a:pt x="5955" y="6585"/>
                  </a:lnTo>
                  <a:lnTo>
                    <a:pt x="4884" y="7656"/>
                  </a:lnTo>
                  <a:lnTo>
                    <a:pt x="5829" y="8602"/>
                  </a:lnTo>
                  <a:cubicBezTo>
                    <a:pt x="5987" y="8759"/>
                    <a:pt x="5987" y="9043"/>
                    <a:pt x="5829" y="9200"/>
                  </a:cubicBezTo>
                  <a:cubicBezTo>
                    <a:pt x="5750" y="9279"/>
                    <a:pt x="5640" y="9318"/>
                    <a:pt x="5530" y="9318"/>
                  </a:cubicBezTo>
                  <a:cubicBezTo>
                    <a:pt x="5419" y="9318"/>
                    <a:pt x="5309" y="9279"/>
                    <a:pt x="5230" y="9200"/>
                  </a:cubicBezTo>
                  <a:lnTo>
                    <a:pt x="4285" y="8255"/>
                  </a:lnTo>
                  <a:lnTo>
                    <a:pt x="4159" y="8381"/>
                  </a:lnTo>
                  <a:cubicBezTo>
                    <a:pt x="4080" y="8460"/>
                    <a:pt x="3978" y="8499"/>
                    <a:pt x="3876" y="8499"/>
                  </a:cubicBezTo>
                  <a:cubicBezTo>
                    <a:pt x="3773" y="8499"/>
                    <a:pt x="3671" y="8460"/>
                    <a:pt x="3592" y="8381"/>
                  </a:cubicBezTo>
                  <a:cubicBezTo>
                    <a:pt x="3435" y="8224"/>
                    <a:pt x="3435" y="7940"/>
                    <a:pt x="3592" y="7782"/>
                  </a:cubicBezTo>
                  <a:lnTo>
                    <a:pt x="3687" y="7656"/>
                  </a:lnTo>
                  <a:lnTo>
                    <a:pt x="2742" y="6711"/>
                  </a:lnTo>
                  <a:cubicBezTo>
                    <a:pt x="2584" y="6554"/>
                    <a:pt x="2584" y="6270"/>
                    <a:pt x="2742" y="6113"/>
                  </a:cubicBezTo>
                  <a:cubicBezTo>
                    <a:pt x="2820" y="6034"/>
                    <a:pt x="2931" y="5995"/>
                    <a:pt x="3041" y="5995"/>
                  </a:cubicBezTo>
                  <a:cubicBezTo>
                    <a:pt x="3151" y="5995"/>
                    <a:pt x="3261" y="6034"/>
                    <a:pt x="3340" y="6113"/>
                  </a:cubicBezTo>
                  <a:lnTo>
                    <a:pt x="4285" y="7058"/>
                  </a:lnTo>
                  <a:lnTo>
                    <a:pt x="5356" y="6018"/>
                  </a:lnTo>
                  <a:lnTo>
                    <a:pt x="4411" y="5073"/>
                  </a:lnTo>
                  <a:cubicBezTo>
                    <a:pt x="4254" y="4916"/>
                    <a:pt x="4254" y="4632"/>
                    <a:pt x="4411" y="4474"/>
                  </a:cubicBezTo>
                  <a:cubicBezTo>
                    <a:pt x="4490" y="4396"/>
                    <a:pt x="4600" y="4356"/>
                    <a:pt x="4711" y="4356"/>
                  </a:cubicBezTo>
                  <a:cubicBezTo>
                    <a:pt x="4821" y="4356"/>
                    <a:pt x="4931" y="4396"/>
                    <a:pt x="5010" y="4474"/>
                  </a:cubicBezTo>
                  <a:lnTo>
                    <a:pt x="5955" y="5420"/>
                  </a:lnTo>
                  <a:lnTo>
                    <a:pt x="6995" y="4348"/>
                  </a:lnTo>
                  <a:lnTo>
                    <a:pt x="6050" y="3403"/>
                  </a:lnTo>
                  <a:cubicBezTo>
                    <a:pt x="5892" y="3246"/>
                    <a:pt x="5892" y="2962"/>
                    <a:pt x="6050" y="2805"/>
                  </a:cubicBezTo>
                  <a:cubicBezTo>
                    <a:pt x="6128" y="2726"/>
                    <a:pt x="6239" y="2687"/>
                    <a:pt x="6349" y="2687"/>
                  </a:cubicBezTo>
                  <a:close/>
                  <a:moveTo>
                    <a:pt x="5987" y="1"/>
                  </a:moveTo>
                  <a:cubicBezTo>
                    <a:pt x="2805" y="757"/>
                    <a:pt x="788" y="3025"/>
                    <a:pt x="1" y="6081"/>
                  </a:cubicBezTo>
                  <a:lnTo>
                    <a:pt x="5955" y="12036"/>
                  </a:lnTo>
                  <a:cubicBezTo>
                    <a:pt x="9106" y="11248"/>
                    <a:pt x="11153" y="9043"/>
                    <a:pt x="11941" y="5955"/>
                  </a:cubicBezTo>
                  <a:lnTo>
                    <a:pt x="59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44" name="Google Shape;7144;p83"/>
          <p:cNvSpPr/>
          <p:nvPr/>
        </p:nvSpPr>
        <p:spPr>
          <a:xfrm>
            <a:off x="2198491" y="3859092"/>
            <a:ext cx="369974" cy="312927"/>
          </a:xfrm>
          <a:custGeom>
            <a:avLst/>
            <a:gdLst/>
            <a:ahLst/>
            <a:cxnLst/>
            <a:rect l="l" t="t" r="r" b="b"/>
            <a:pathLst>
              <a:path w="12666" h="10713" extrusionOk="0">
                <a:moveTo>
                  <a:pt x="1765" y="3309"/>
                </a:moveTo>
                <a:lnTo>
                  <a:pt x="1765" y="7058"/>
                </a:lnTo>
                <a:cubicBezTo>
                  <a:pt x="1765" y="7278"/>
                  <a:pt x="1954" y="7436"/>
                  <a:pt x="2206" y="7436"/>
                </a:cubicBezTo>
                <a:lnTo>
                  <a:pt x="2615" y="7436"/>
                </a:lnTo>
                <a:lnTo>
                  <a:pt x="2615" y="9925"/>
                </a:lnTo>
                <a:lnTo>
                  <a:pt x="788" y="9925"/>
                </a:lnTo>
                <a:lnTo>
                  <a:pt x="788" y="3309"/>
                </a:lnTo>
                <a:close/>
                <a:moveTo>
                  <a:pt x="5073" y="3309"/>
                </a:moveTo>
                <a:lnTo>
                  <a:pt x="5073" y="7058"/>
                </a:lnTo>
                <a:cubicBezTo>
                  <a:pt x="5073" y="7278"/>
                  <a:pt x="5262" y="7436"/>
                  <a:pt x="5514" y="7436"/>
                </a:cubicBezTo>
                <a:lnTo>
                  <a:pt x="5892" y="7436"/>
                </a:lnTo>
                <a:lnTo>
                  <a:pt x="5892" y="9925"/>
                </a:lnTo>
                <a:lnTo>
                  <a:pt x="3403" y="9925"/>
                </a:lnTo>
                <a:lnTo>
                  <a:pt x="3403" y="7436"/>
                </a:lnTo>
                <a:lnTo>
                  <a:pt x="3813" y="7436"/>
                </a:lnTo>
                <a:cubicBezTo>
                  <a:pt x="4033" y="7436"/>
                  <a:pt x="4254" y="7247"/>
                  <a:pt x="4254" y="7058"/>
                </a:cubicBezTo>
                <a:lnTo>
                  <a:pt x="4254" y="3309"/>
                </a:lnTo>
                <a:close/>
                <a:moveTo>
                  <a:pt x="8412" y="3309"/>
                </a:moveTo>
                <a:lnTo>
                  <a:pt x="8412" y="7058"/>
                </a:lnTo>
                <a:cubicBezTo>
                  <a:pt x="8412" y="7278"/>
                  <a:pt x="8601" y="7436"/>
                  <a:pt x="8853" y="7436"/>
                </a:cubicBezTo>
                <a:lnTo>
                  <a:pt x="9294" y="7436"/>
                </a:lnTo>
                <a:lnTo>
                  <a:pt x="9294" y="9925"/>
                </a:lnTo>
                <a:lnTo>
                  <a:pt x="6711" y="9925"/>
                </a:lnTo>
                <a:lnTo>
                  <a:pt x="6711" y="7436"/>
                </a:lnTo>
                <a:lnTo>
                  <a:pt x="7152" y="7436"/>
                </a:lnTo>
                <a:cubicBezTo>
                  <a:pt x="7404" y="7436"/>
                  <a:pt x="7593" y="7247"/>
                  <a:pt x="7593" y="7058"/>
                </a:cubicBezTo>
                <a:lnTo>
                  <a:pt x="7593" y="3309"/>
                </a:lnTo>
                <a:close/>
                <a:moveTo>
                  <a:pt x="11815" y="3309"/>
                </a:moveTo>
                <a:lnTo>
                  <a:pt x="11815" y="9925"/>
                </a:lnTo>
                <a:lnTo>
                  <a:pt x="9988" y="9925"/>
                </a:lnTo>
                <a:lnTo>
                  <a:pt x="9988" y="7436"/>
                </a:lnTo>
                <a:lnTo>
                  <a:pt x="10429" y="7436"/>
                </a:lnTo>
                <a:cubicBezTo>
                  <a:pt x="10649" y="7436"/>
                  <a:pt x="10870" y="7247"/>
                  <a:pt x="10870" y="7058"/>
                </a:cubicBezTo>
                <a:lnTo>
                  <a:pt x="10870" y="3309"/>
                </a:lnTo>
                <a:close/>
                <a:moveTo>
                  <a:pt x="379" y="1"/>
                </a:moveTo>
                <a:cubicBezTo>
                  <a:pt x="158" y="1"/>
                  <a:pt x="1" y="190"/>
                  <a:pt x="1" y="379"/>
                </a:cubicBezTo>
                <a:lnTo>
                  <a:pt x="1" y="10334"/>
                </a:lnTo>
                <a:cubicBezTo>
                  <a:pt x="1" y="10555"/>
                  <a:pt x="190" y="10712"/>
                  <a:pt x="379" y="10712"/>
                </a:cubicBezTo>
                <a:lnTo>
                  <a:pt x="12224" y="10712"/>
                </a:lnTo>
                <a:cubicBezTo>
                  <a:pt x="12476" y="10712"/>
                  <a:pt x="12665" y="10523"/>
                  <a:pt x="12665" y="10334"/>
                </a:cubicBezTo>
                <a:lnTo>
                  <a:pt x="12665" y="379"/>
                </a:lnTo>
                <a:cubicBezTo>
                  <a:pt x="12634" y="190"/>
                  <a:pt x="12445" y="1"/>
                  <a:pt x="1222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45" name="Google Shape;7145;p83"/>
          <p:cNvGrpSpPr/>
          <p:nvPr/>
        </p:nvGrpSpPr>
        <p:grpSpPr>
          <a:xfrm>
            <a:off x="3997427" y="3334394"/>
            <a:ext cx="290815" cy="369740"/>
            <a:chOff x="-37370925" y="3579105"/>
            <a:chExt cx="248900" cy="316450"/>
          </a:xfrm>
        </p:grpSpPr>
        <p:sp>
          <p:nvSpPr>
            <p:cNvPr id="7146" name="Google Shape;7146;p83"/>
            <p:cNvSpPr/>
            <p:nvPr/>
          </p:nvSpPr>
          <p:spPr>
            <a:xfrm>
              <a:off x="-37268550" y="3671055"/>
              <a:ext cx="83525" cy="82525"/>
            </a:xfrm>
            <a:custGeom>
              <a:avLst/>
              <a:gdLst/>
              <a:ahLst/>
              <a:cxnLst/>
              <a:rect l="l" t="t" r="r" b="b"/>
              <a:pathLst>
                <a:path w="3341" h="3301" extrusionOk="0">
                  <a:moveTo>
                    <a:pt x="2238" y="1"/>
                  </a:moveTo>
                  <a:lnTo>
                    <a:pt x="1" y="2237"/>
                  </a:lnTo>
                  <a:lnTo>
                    <a:pt x="946" y="3183"/>
                  </a:lnTo>
                  <a:cubicBezTo>
                    <a:pt x="1040" y="3261"/>
                    <a:pt x="1151" y="3301"/>
                    <a:pt x="1257" y="3301"/>
                  </a:cubicBezTo>
                  <a:cubicBezTo>
                    <a:pt x="1363" y="3301"/>
                    <a:pt x="1466" y="3261"/>
                    <a:pt x="1545" y="3183"/>
                  </a:cubicBezTo>
                  <a:lnTo>
                    <a:pt x="3183" y="1544"/>
                  </a:lnTo>
                  <a:cubicBezTo>
                    <a:pt x="3340" y="1387"/>
                    <a:pt x="3340" y="1103"/>
                    <a:pt x="3183" y="94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7" name="Google Shape;7147;p83"/>
            <p:cNvSpPr/>
            <p:nvPr/>
          </p:nvSpPr>
          <p:spPr>
            <a:xfrm>
              <a:off x="-37370925" y="3579105"/>
              <a:ext cx="248900" cy="316450"/>
            </a:xfrm>
            <a:custGeom>
              <a:avLst/>
              <a:gdLst/>
              <a:ahLst/>
              <a:cxnLst/>
              <a:rect l="l" t="t" r="r" b="b"/>
              <a:pathLst>
                <a:path w="9956" h="12658" extrusionOk="0">
                  <a:moveTo>
                    <a:pt x="4537" y="8625"/>
                  </a:moveTo>
                  <a:cubicBezTo>
                    <a:pt x="4757" y="8625"/>
                    <a:pt x="4946" y="8845"/>
                    <a:pt x="4946" y="9066"/>
                  </a:cubicBezTo>
                  <a:cubicBezTo>
                    <a:pt x="4915" y="9255"/>
                    <a:pt x="4757" y="9475"/>
                    <a:pt x="4537" y="9475"/>
                  </a:cubicBezTo>
                  <a:cubicBezTo>
                    <a:pt x="4285" y="9475"/>
                    <a:pt x="4096" y="9255"/>
                    <a:pt x="4096" y="9066"/>
                  </a:cubicBezTo>
                  <a:cubicBezTo>
                    <a:pt x="4096" y="8845"/>
                    <a:pt x="4285" y="8625"/>
                    <a:pt x="4537" y="8625"/>
                  </a:cubicBezTo>
                  <a:close/>
                  <a:moveTo>
                    <a:pt x="2615" y="0"/>
                  </a:moveTo>
                  <a:cubicBezTo>
                    <a:pt x="2513" y="0"/>
                    <a:pt x="2410" y="40"/>
                    <a:pt x="2332" y="119"/>
                  </a:cubicBezTo>
                  <a:lnTo>
                    <a:pt x="662" y="1788"/>
                  </a:lnTo>
                  <a:cubicBezTo>
                    <a:pt x="504" y="1946"/>
                    <a:pt x="504" y="2229"/>
                    <a:pt x="662" y="2355"/>
                  </a:cubicBezTo>
                  <a:lnTo>
                    <a:pt x="1764" y="3458"/>
                  </a:lnTo>
                  <a:cubicBezTo>
                    <a:pt x="1166" y="4183"/>
                    <a:pt x="819" y="5096"/>
                    <a:pt x="819" y="6073"/>
                  </a:cubicBezTo>
                  <a:cubicBezTo>
                    <a:pt x="819" y="7774"/>
                    <a:pt x="1859" y="9223"/>
                    <a:pt x="3308" y="9853"/>
                  </a:cubicBezTo>
                  <a:lnTo>
                    <a:pt x="3308" y="10200"/>
                  </a:lnTo>
                  <a:lnTo>
                    <a:pt x="1229" y="10200"/>
                  </a:lnTo>
                  <a:cubicBezTo>
                    <a:pt x="536" y="10200"/>
                    <a:pt x="0" y="10767"/>
                    <a:pt x="0" y="11429"/>
                  </a:cubicBezTo>
                  <a:lnTo>
                    <a:pt x="0" y="12248"/>
                  </a:lnTo>
                  <a:cubicBezTo>
                    <a:pt x="0" y="12500"/>
                    <a:pt x="189" y="12657"/>
                    <a:pt x="441" y="12657"/>
                  </a:cubicBezTo>
                  <a:lnTo>
                    <a:pt x="8696" y="12657"/>
                  </a:lnTo>
                  <a:cubicBezTo>
                    <a:pt x="8948" y="12657"/>
                    <a:pt x="9137" y="12468"/>
                    <a:pt x="9137" y="12248"/>
                  </a:cubicBezTo>
                  <a:lnTo>
                    <a:pt x="9137" y="11429"/>
                  </a:lnTo>
                  <a:cubicBezTo>
                    <a:pt x="9137" y="10767"/>
                    <a:pt x="8570" y="10200"/>
                    <a:pt x="7876" y="10200"/>
                  </a:cubicBezTo>
                  <a:lnTo>
                    <a:pt x="5797" y="10200"/>
                  </a:lnTo>
                  <a:lnTo>
                    <a:pt x="5797" y="10137"/>
                  </a:lnTo>
                  <a:cubicBezTo>
                    <a:pt x="7120" y="9853"/>
                    <a:pt x="8223" y="8940"/>
                    <a:pt x="8790" y="7743"/>
                  </a:cubicBezTo>
                  <a:lnTo>
                    <a:pt x="9515" y="7743"/>
                  </a:lnTo>
                  <a:cubicBezTo>
                    <a:pt x="9767" y="7743"/>
                    <a:pt x="9956" y="7522"/>
                    <a:pt x="9956" y="7333"/>
                  </a:cubicBezTo>
                  <a:cubicBezTo>
                    <a:pt x="9893" y="7176"/>
                    <a:pt x="9735" y="6987"/>
                    <a:pt x="9483" y="6987"/>
                  </a:cubicBezTo>
                  <a:lnTo>
                    <a:pt x="6994" y="6987"/>
                  </a:lnTo>
                  <a:cubicBezTo>
                    <a:pt x="6774" y="6987"/>
                    <a:pt x="6585" y="7176"/>
                    <a:pt x="6585" y="7365"/>
                  </a:cubicBezTo>
                  <a:cubicBezTo>
                    <a:pt x="6585" y="7617"/>
                    <a:pt x="6774" y="7774"/>
                    <a:pt x="6994" y="7774"/>
                  </a:cubicBezTo>
                  <a:lnTo>
                    <a:pt x="7845" y="7774"/>
                  </a:lnTo>
                  <a:cubicBezTo>
                    <a:pt x="7404" y="8530"/>
                    <a:pt x="6648" y="9097"/>
                    <a:pt x="5734" y="9318"/>
                  </a:cubicBezTo>
                  <a:lnTo>
                    <a:pt x="5734" y="8971"/>
                  </a:lnTo>
                  <a:cubicBezTo>
                    <a:pt x="5734" y="8310"/>
                    <a:pt x="5198" y="7774"/>
                    <a:pt x="4537" y="7743"/>
                  </a:cubicBezTo>
                  <a:cubicBezTo>
                    <a:pt x="3844" y="7743"/>
                    <a:pt x="3308" y="8278"/>
                    <a:pt x="3308" y="8940"/>
                  </a:cubicBezTo>
                  <a:cubicBezTo>
                    <a:pt x="2332" y="8373"/>
                    <a:pt x="1638" y="7302"/>
                    <a:pt x="1638" y="6073"/>
                  </a:cubicBezTo>
                  <a:cubicBezTo>
                    <a:pt x="1638" y="5285"/>
                    <a:pt x="1922" y="4624"/>
                    <a:pt x="2363" y="4057"/>
                  </a:cubicBezTo>
                  <a:lnTo>
                    <a:pt x="3529" y="5254"/>
                  </a:lnTo>
                  <a:lnTo>
                    <a:pt x="5797" y="3017"/>
                  </a:lnTo>
                  <a:lnTo>
                    <a:pt x="2899" y="119"/>
                  </a:lnTo>
                  <a:cubicBezTo>
                    <a:pt x="2820" y="40"/>
                    <a:pt x="2717" y="0"/>
                    <a:pt x="26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48" name="Google Shape;7148;p83"/>
          <p:cNvSpPr/>
          <p:nvPr/>
        </p:nvSpPr>
        <p:spPr>
          <a:xfrm>
            <a:off x="1697481" y="1534192"/>
            <a:ext cx="364453" cy="369419"/>
          </a:xfrm>
          <a:custGeom>
            <a:avLst/>
            <a:gdLst/>
            <a:ahLst/>
            <a:cxnLst/>
            <a:rect l="l" t="t" r="r" b="b"/>
            <a:pathLst>
              <a:path w="12477" h="12647" extrusionOk="0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9" name="Google Shape;7149;p83"/>
          <p:cNvSpPr/>
          <p:nvPr/>
        </p:nvSpPr>
        <p:spPr>
          <a:xfrm>
            <a:off x="1722323" y="1969494"/>
            <a:ext cx="314767" cy="371814"/>
          </a:xfrm>
          <a:custGeom>
            <a:avLst/>
            <a:gdLst/>
            <a:ahLst/>
            <a:cxnLst/>
            <a:rect l="l" t="t" r="r" b="b"/>
            <a:pathLst>
              <a:path w="10776" h="12729" extrusionOk="0">
                <a:moveTo>
                  <a:pt x="1670" y="851"/>
                </a:moveTo>
                <a:lnTo>
                  <a:pt x="1670" y="9326"/>
                </a:lnTo>
                <a:cubicBezTo>
                  <a:pt x="1355" y="9326"/>
                  <a:pt x="1072" y="9421"/>
                  <a:pt x="851" y="9578"/>
                </a:cubicBezTo>
                <a:lnTo>
                  <a:pt x="851" y="2049"/>
                </a:lnTo>
                <a:cubicBezTo>
                  <a:pt x="851" y="1481"/>
                  <a:pt x="1198" y="1072"/>
                  <a:pt x="1670" y="851"/>
                </a:cubicBezTo>
                <a:close/>
                <a:moveTo>
                  <a:pt x="9925" y="10177"/>
                </a:moveTo>
                <a:lnTo>
                  <a:pt x="9925" y="10208"/>
                </a:lnTo>
                <a:lnTo>
                  <a:pt x="9925" y="11846"/>
                </a:lnTo>
                <a:lnTo>
                  <a:pt x="1670" y="11846"/>
                </a:lnTo>
                <a:cubicBezTo>
                  <a:pt x="1229" y="11846"/>
                  <a:pt x="851" y="11468"/>
                  <a:pt x="851" y="11027"/>
                </a:cubicBezTo>
                <a:cubicBezTo>
                  <a:pt x="851" y="10586"/>
                  <a:pt x="1229" y="10177"/>
                  <a:pt x="1670" y="10177"/>
                </a:cubicBezTo>
                <a:close/>
                <a:moveTo>
                  <a:pt x="2111" y="1"/>
                </a:moveTo>
                <a:cubicBezTo>
                  <a:pt x="914" y="1"/>
                  <a:pt x="1" y="946"/>
                  <a:pt x="1" y="2080"/>
                </a:cubicBezTo>
                <a:lnTo>
                  <a:pt x="1" y="11059"/>
                </a:lnTo>
                <a:cubicBezTo>
                  <a:pt x="1" y="11973"/>
                  <a:pt x="757" y="12729"/>
                  <a:pt x="1670" y="12729"/>
                </a:cubicBezTo>
                <a:lnTo>
                  <a:pt x="10334" y="12729"/>
                </a:lnTo>
                <a:cubicBezTo>
                  <a:pt x="10586" y="12729"/>
                  <a:pt x="10775" y="12508"/>
                  <a:pt x="10775" y="12319"/>
                </a:cubicBezTo>
                <a:lnTo>
                  <a:pt x="10775" y="473"/>
                </a:lnTo>
                <a:cubicBezTo>
                  <a:pt x="10775" y="221"/>
                  <a:pt x="10586" y="64"/>
                  <a:pt x="10334" y="64"/>
                </a:cubicBezTo>
                <a:lnTo>
                  <a:pt x="9105" y="64"/>
                </a:lnTo>
                <a:lnTo>
                  <a:pt x="9105" y="3781"/>
                </a:lnTo>
                <a:cubicBezTo>
                  <a:pt x="9105" y="4011"/>
                  <a:pt x="8912" y="4171"/>
                  <a:pt x="8708" y="4171"/>
                </a:cubicBezTo>
                <a:cubicBezTo>
                  <a:pt x="8604" y="4171"/>
                  <a:pt x="8498" y="4129"/>
                  <a:pt x="8412" y="4033"/>
                </a:cubicBezTo>
                <a:lnTo>
                  <a:pt x="7845" y="3498"/>
                </a:lnTo>
                <a:lnTo>
                  <a:pt x="7310" y="4033"/>
                </a:lnTo>
                <a:cubicBezTo>
                  <a:pt x="7214" y="4129"/>
                  <a:pt x="7100" y="4171"/>
                  <a:pt x="6991" y="4171"/>
                </a:cubicBezTo>
                <a:cubicBezTo>
                  <a:pt x="6778" y="4171"/>
                  <a:pt x="6585" y="4011"/>
                  <a:pt x="6585" y="3781"/>
                </a:cubicBezTo>
                <a:lnTo>
                  <a:pt x="6585" y="64"/>
                </a:lnTo>
                <a:lnTo>
                  <a:pt x="2111" y="64"/>
                </a:lnTo>
                <a:lnTo>
                  <a:pt x="2111" y="1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50" name="Google Shape;7150;p83"/>
          <p:cNvGrpSpPr/>
          <p:nvPr/>
        </p:nvGrpSpPr>
        <p:grpSpPr>
          <a:xfrm>
            <a:off x="1690803" y="2412465"/>
            <a:ext cx="371814" cy="369974"/>
            <a:chOff x="-42259725" y="3951100"/>
            <a:chExt cx="318225" cy="316650"/>
          </a:xfrm>
        </p:grpSpPr>
        <p:sp>
          <p:nvSpPr>
            <p:cNvPr id="7151" name="Google Shape;7151;p83"/>
            <p:cNvSpPr/>
            <p:nvPr/>
          </p:nvSpPr>
          <p:spPr>
            <a:xfrm>
              <a:off x="-42258150" y="3951100"/>
              <a:ext cx="316650" cy="123675"/>
            </a:xfrm>
            <a:custGeom>
              <a:avLst/>
              <a:gdLst/>
              <a:ahLst/>
              <a:cxnLst/>
              <a:rect l="l" t="t" r="r" b="b"/>
              <a:pathLst>
                <a:path w="12666" h="4947" extrusionOk="0">
                  <a:moveTo>
                    <a:pt x="2868" y="820"/>
                  </a:moveTo>
                  <a:cubicBezTo>
                    <a:pt x="3120" y="820"/>
                    <a:pt x="3277" y="1009"/>
                    <a:pt x="3277" y="1261"/>
                  </a:cubicBezTo>
                  <a:lnTo>
                    <a:pt x="3277" y="2899"/>
                  </a:lnTo>
                  <a:cubicBezTo>
                    <a:pt x="3277" y="3151"/>
                    <a:pt x="3057" y="3308"/>
                    <a:pt x="2868" y="3308"/>
                  </a:cubicBezTo>
                  <a:cubicBezTo>
                    <a:pt x="2647" y="3308"/>
                    <a:pt x="2490" y="3119"/>
                    <a:pt x="2427" y="2899"/>
                  </a:cubicBezTo>
                  <a:lnTo>
                    <a:pt x="2427" y="1261"/>
                  </a:lnTo>
                  <a:cubicBezTo>
                    <a:pt x="2427" y="1009"/>
                    <a:pt x="2647" y="851"/>
                    <a:pt x="2868" y="820"/>
                  </a:cubicBezTo>
                  <a:close/>
                  <a:moveTo>
                    <a:pt x="9767" y="820"/>
                  </a:moveTo>
                  <a:cubicBezTo>
                    <a:pt x="9988" y="820"/>
                    <a:pt x="10145" y="1009"/>
                    <a:pt x="10145" y="1261"/>
                  </a:cubicBezTo>
                  <a:lnTo>
                    <a:pt x="10145" y="2899"/>
                  </a:lnTo>
                  <a:cubicBezTo>
                    <a:pt x="10145" y="3151"/>
                    <a:pt x="9956" y="3308"/>
                    <a:pt x="9767" y="3308"/>
                  </a:cubicBezTo>
                  <a:cubicBezTo>
                    <a:pt x="9515" y="3308"/>
                    <a:pt x="9358" y="3119"/>
                    <a:pt x="9326" y="2899"/>
                  </a:cubicBezTo>
                  <a:lnTo>
                    <a:pt x="9326" y="1261"/>
                  </a:lnTo>
                  <a:cubicBezTo>
                    <a:pt x="9326" y="1009"/>
                    <a:pt x="9515" y="851"/>
                    <a:pt x="9767" y="820"/>
                  </a:cubicBezTo>
                  <a:close/>
                  <a:moveTo>
                    <a:pt x="2868" y="0"/>
                  </a:moveTo>
                  <a:cubicBezTo>
                    <a:pt x="2206" y="0"/>
                    <a:pt x="1639" y="536"/>
                    <a:pt x="1608" y="1229"/>
                  </a:cubicBezTo>
                  <a:lnTo>
                    <a:pt x="1608" y="1639"/>
                  </a:lnTo>
                  <a:lnTo>
                    <a:pt x="1230" y="1639"/>
                  </a:lnTo>
                  <a:cubicBezTo>
                    <a:pt x="536" y="1639"/>
                    <a:pt x="1" y="2206"/>
                    <a:pt x="1" y="2867"/>
                  </a:cubicBezTo>
                  <a:lnTo>
                    <a:pt x="1" y="4947"/>
                  </a:lnTo>
                  <a:lnTo>
                    <a:pt x="12666" y="4947"/>
                  </a:lnTo>
                  <a:lnTo>
                    <a:pt x="12666" y="2867"/>
                  </a:lnTo>
                  <a:cubicBezTo>
                    <a:pt x="12634" y="2206"/>
                    <a:pt x="12036" y="1639"/>
                    <a:pt x="11374" y="1639"/>
                  </a:cubicBezTo>
                  <a:lnTo>
                    <a:pt x="10996" y="1639"/>
                  </a:lnTo>
                  <a:lnTo>
                    <a:pt x="10996" y="1229"/>
                  </a:lnTo>
                  <a:cubicBezTo>
                    <a:pt x="10996" y="536"/>
                    <a:pt x="10429" y="0"/>
                    <a:pt x="9767" y="0"/>
                  </a:cubicBezTo>
                  <a:cubicBezTo>
                    <a:pt x="9106" y="0"/>
                    <a:pt x="8539" y="536"/>
                    <a:pt x="8507" y="1229"/>
                  </a:cubicBezTo>
                  <a:lnTo>
                    <a:pt x="8507" y="1639"/>
                  </a:lnTo>
                  <a:lnTo>
                    <a:pt x="4097" y="1639"/>
                  </a:lnTo>
                  <a:lnTo>
                    <a:pt x="4097" y="1229"/>
                  </a:lnTo>
                  <a:cubicBezTo>
                    <a:pt x="4097" y="536"/>
                    <a:pt x="3561" y="0"/>
                    <a:pt x="2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2" name="Google Shape;7152;p83"/>
            <p:cNvSpPr/>
            <p:nvPr/>
          </p:nvSpPr>
          <p:spPr>
            <a:xfrm>
              <a:off x="-42259725" y="4096800"/>
              <a:ext cx="316650" cy="170950"/>
            </a:xfrm>
            <a:custGeom>
              <a:avLst/>
              <a:gdLst/>
              <a:ahLst/>
              <a:cxnLst/>
              <a:rect l="l" t="t" r="r" b="b"/>
              <a:pathLst>
                <a:path w="12666" h="6838" extrusionOk="0">
                  <a:moveTo>
                    <a:pt x="1" y="1"/>
                  </a:moveTo>
                  <a:lnTo>
                    <a:pt x="1" y="5640"/>
                  </a:lnTo>
                  <a:lnTo>
                    <a:pt x="32" y="5640"/>
                  </a:lnTo>
                  <a:cubicBezTo>
                    <a:pt x="32" y="6302"/>
                    <a:pt x="568" y="6837"/>
                    <a:pt x="1261" y="6837"/>
                  </a:cubicBezTo>
                  <a:lnTo>
                    <a:pt x="11437" y="6837"/>
                  </a:lnTo>
                  <a:cubicBezTo>
                    <a:pt x="12099" y="6837"/>
                    <a:pt x="12666" y="6302"/>
                    <a:pt x="12666" y="5640"/>
                  </a:cubicBezTo>
                  <a:lnTo>
                    <a:pt x="126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3" name="Google Shape;7153;p83"/>
          <p:cNvGrpSpPr/>
          <p:nvPr/>
        </p:nvGrpSpPr>
        <p:grpSpPr>
          <a:xfrm>
            <a:off x="3889164" y="1591486"/>
            <a:ext cx="370879" cy="337755"/>
            <a:chOff x="-40378075" y="3267450"/>
            <a:chExt cx="317425" cy="289075"/>
          </a:xfrm>
        </p:grpSpPr>
        <p:sp>
          <p:nvSpPr>
            <p:cNvPr id="7154" name="Google Shape;7154;p83"/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5" name="Google Shape;7155;p83"/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6" name="Google Shape;7156;p83"/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7" name="Google Shape;7157;p83"/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8" name="Google Shape;7158;p83"/>
          <p:cNvGrpSpPr/>
          <p:nvPr/>
        </p:nvGrpSpPr>
        <p:grpSpPr>
          <a:xfrm>
            <a:off x="3892830" y="1992754"/>
            <a:ext cx="363548" cy="369974"/>
            <a:chOff x="-40372575" y="3604550"/>
            <a:chExt cx="311150" cy="316650"/>
          </a:xfrm>
        </p:grpSpPr>
        <p:sp>
          <p:nvSpPr>
            <p:cNvPr id="7159" name="Google Shape;7159;p83"/>
            <p:cNvSpPr/>
            <p:nvPr/>
          </p:nvSpPr>
          <p:spPr>
            <a:xfrm>
              <a:off x="-40372575" y="3604550"/>
              <a:ext cx="311150" cy="134475"/>
            </a:xfrm>
            <a:custGeom>
              <a:avLst/>
              <a:gdLst/>
              <a:ahLst/>
              <a:cxnLst/>
              <a:rect l="l" t="t" r="r" b="b"/>
              <a:pathLst>
                <a:path w="12446" h="5379" extrusionOk="0">
                  <a:moveTo>
                    <a:pt x="3088" y="0"/>
                  </a:moveTo>
                  <a:cubicBezTo>
                    <a:pt x="1639" y="0"/>
                    <a:pt x="316" y="1008"/>
                    <a:pt x="95" y="2489"/>
                  </a:cubicBezTo>
                  <a:cubicBezTo>
                    <a:pt x="1" y="3214"/>
                    <a:pt x="190" y="3938"/>
                    <a:pt x="568" y="4506"/>
                  </a:cubicBezTo>
                  <a:cubicBezTo>
                    <a:pt x="962" y="5071"/>
                    <a:pt x="1607" y="5366"/>
                    <a:pt x="2240" y="5366"/>
                  </a:cubicBezTo>
                  <a:cubicBezTo>
                    <a:pt x="2772" y="5366"/>
                    <a:pt x="3296" y="5157"/>
                    <a:pt x="3655" y="4726"/>
                  </a:cubicBezTo>
                  <a:cubicBezTo>
                    <a:pt x="4569" y="3655"/>
                    <a:pt x="3844" y="2489"/>
                    <a:pt x="2836" y="2489"/>
                  </a:cubicBezTo>
                  <a:cubicBezTo>
                    <a:pt x="2584" y="2489"/>
                    <a:pt x="2427" y="2678"/>
                    <a:pt x="2427" y="2899"/>
                  </a:cubicBezTo>
                  <a:cubicBezTo>
                    <a:pt x="2427" y="3151"/>
                    <a:pt x="2616" y="3308"/>
                    <a:pt x="2836" y="3340"/>
                  </a:cubicBezTo>
                  <a:cubicBezTo>
                    <a:pt x="3057" y="3340"/>
                    <a:pt x="3214" y="3529"/>
                    <a:pt x="3214" y="3749"/>
                  </a:cubicBezTo>
                  <a:cubicBezTo>
                    <a:pt x="3214" y="3970"/>
                    <a:pt x="3025" y="4127"/>
                    <a:pt x="2836" y="4127"/>
                  </a:cubicBezTo>
                  <a:cubicBezTo>
                    <a:pt x="2049" y="4127"/>
                    <a:pt x="1450" y="3434"/>
                    <a:pt x="1608" y="2584"/>
                  </a:cubicBezTo>
                  <a:cubicBezTo>
                    <a:pt x="1754" y="1999"/>
                    <a:pt x="2279" y="1632"/>
                    <a:pt x="2882" y="1632"/>
                  </a:cubicBezTo>
                  <a:cubicBezTo>
                    <a:pt x="2930" y="1632"/>
                    <a:pt x="2977" y="1634"/>
                    <a:pt x="3025" y="1639"/>
                  </a:cubicBezTo>
                  <a:cubicBezTo>
                    <a:pt x="3624" y="1733"/>
                    <a:pt x="4128" y="2048"/>
                    <a:pt x="4474" y="2489"/>
                  </a:cubicBezTo>
                  <a:lnTo>
                    <a:pt x="7908" y="2489"/>
                  </a:lnTo>
                  <a:cubicBezTo>
                    <a:pt x="8255" y="2017"/>
                    <a:pt x="8759" y="1702"/>
                    <a:pt x="9358" y="1639"/>
                  </a:cubicBezTo>
                  <a:cubicBezTo>
                    <a:pt x="9406" y="1634"/>
                    <a:pt x="9453" y="1632"/>
                    <a:pt x="9501" y="1632"/>
                  </a:cubicBezTo>
                  <a:cubicBezTo>
                    <a:pt x="10104" y="1632"/>
                    <a:pt x="10629" y="1999"/>
                    <a:pt x="10775" y="2584"/>
                  </a:cubicBezTo>
                  <a:cubicBezTo>
                    <a:pt x="10964" y="3434"/>
                    <a:pt x="10334" y="4127"/>
                    <a:pt x="9547" y="4127"/>
                  </a:cubicBezTo>
                  <a:cubicBezTo>
                    <a:pt x="9326" y="4127"/>
                    <a:pt x="9137" y="3938"/>
                    <a:pt x="9137" y="3749"/>
                  </a:cubicBezTo>
                  <a:cubicBezTo>
                    <a:pt x="9137" y="3497"/>
                    <a:pt x="9326" y="3340"/>
                    <a:pt x="9547" y="3340"/>
                  </a:cubicBezTo>
                  <a:cubicBezTo>
                    <a:pt x="9799" y="3340"/>
                    <a:pt x="9956" y="3151"/>
                    <a:pt x="9956" y="2899"/>
                  </a:cubicBezTo>
                  <a:cubicBezTo>
                    <a:pt x="9956" y="2678"/>
                    <a:pt x="9767" y="2521"/>
                    <a:pt x="9547" y="2489"/>
                  </a:cubicBezTo>
                  <a:cubicBezTo>
                    <a:pt x="8539" y="2489"/>
                    <a:pt x="7814" y="3686"/>
                    <a:pt x="8728" y="4726"/>
                  </a:cubicBezTo>
                  <a:cubicBezTo>
                    <a:pt x="9099" y="5169"/>
                    <a:pt x="9626" y="5379"/>
                    <a:pt x="10158" y="5379"/>
                  </a:cubicBezTo>
                  <a:cubicBezTo>
                    <a:pt x="10800" y="5379"/>
                    <a:pt x="11451" y="5074"/>
                    <a:pt x="11847" y="4506"/>
                  </a:cubicBezTo>
                  <a:cubicBezTo>
                    <a:pt x="12225" y="3970"/>
                    <a:pt x="12445" y="3277"/>
                    <a:pt x="12319" y="2489"/>
                  </a:cubicBezTo>
                  <a:cubicBezTo>
                    <a:pt x="12130" y="1008"/>
                    <a:pt x="10775" y="0"/>
                    <a:pt x="93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0" name="Google Shape;7160;p83"/>
            <p:cNvSpPr/>
            <p:nvPr/>
          </p:nvSpPr>
          <p:spPr>
            <a:xfrm>
              <a:off x="-40312700" y="3730575"/>
              <a:ext cx="185100" cy="190625"/>
            </a:xfrm>
            <a:custGeom>
              <a:avLst/>
              <a:gdLst/>
              <a:ahLst/>
              <a:cxnLst/>
              <a:rect l="l" t="t" r="r" b="b"/>
              <a:pathLst>
                <a:path w="7404" h="7625" extrusionOk="0">
                  <a:moveTo>
                    <a:pt x="2426" y="0"/>
                  </a:moveTo>
                  <a:lnTo>
                    <a:pt x="2426" y="5639"/>
                  </a:lnTo>
                  <a:cubicBezTo>
                    <a:pt x="2426" y="5860"/>
                    <a:pt x="2237" y="6017"/>
                    <a:pt x="2048" y="6017"/>
                  </a:cubicBezTo>
                  <a:cubicBezTo>
                    <a:pt x="1796" y="6017"/>
                    <a:pt x="1638" y="5828"/>
                    <a:pt x="1638" y="5639"/>
                  </a:cubicBezTo>
                  <a:lnTo>
                    <a:pt x="1638" y="473"/>
                  </a:lnTo>
                  <a:cubicBezTo>
                    <a:pt x="1229" y="851"/>
                    <a:pt x="630" y="1103"/>
                    <a:pt x="0" y="1134"/>
                  </a:cubicBezTo>
                  <a:lnTo>
                    <a:pt x="0" y="7246"/>
                  </a:lnTo>
                  <a:cubicBezTo>
                    <a:pt x="0" y="7467"/>
                    <a:pt x="189" y="7624"/>
                    <a:pt x="378" y="7624"/>
                  </a:cubicBezTo>
                  <a:lnTo>
                    <a:pt x="6994" y="7624"/>
                  </a:lnTo>
                  <a:cubicBezTo>
                    <a:pt x="7246" y="7624"/>
                    <a:pt x="7404" y="7435"/>
                    <a:pt x="7404" y="7246"/>
                  </a:cubicBezTo>
                  <a:lnTo>
                    <a:pt x="7404" y="1134"/>
                  </a:lnTo>
                  <a:cubicBezTo>
                    <a:pt x="6774" y="1071"/>
                    <a:pt x="6175" y="788"/>
                    <a:pt x="5734" y="315"/>
                  </a:cubicBezTo>
                  <a:lnTo>
                    <a:pt x="5734" y="5639"/>
                  </a:lnTo>
                  <a:cubicBezTo>
                    <a:pt x="5734" y="5860"/>
                    <a:pt x="5545" y="6017"/>
                    <a:pt x="5324" y="6017"/>
                  </a:cubicBezTo>
                  <a:cubicBezTo>
                    <a:pt x="5072" y="6017"/>
                    <a:pt x="4915" y="5828"/>
                    <a:pt x="4915" y="5639"/>
                  </a:cubicBezTo>
                  <a:lnTo>
                    <a:pt x="4915" y="0"/>
                  </a:lnTo>
                  <a:lnTo>
                    <a:pt x="4096" y="0"/>
                  </a:lnTo>
                  <a:lnTo>
                    <a:pt x="4096" y="5639"/>
                  </a:lnTo>
                  <a:cubicBezTo>
                    <a:pt x="4096" y="5860"/>
                    <a:pt x="3907" y="6017"/>
                    <a:pt x="3686" y="6017"/>
                  </a:cubicBezTo>
                  <a:cubicBezTo>
                    <a:pt x="3466" y="6017"/>
                    <a:pt x="3277" y="5828"/>
                    <a:pt x="3277" y="5639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1" name="Google Shape;7161;p83"/>
            <p:cNvSpPr/>
            <p:nvPr/>
          </p:nvSpPr>
          <p:spPr>
            <a:xfrm>
              <a:off x="-40250475" y="3688025"/>
              <a:ext cx="66950" cy="20500"/>
            </a:xfrm>
            <a:custGeom>
              <a:avLst/>
              <a:gdLst/>
              <a:ahLst/>
              <a:cxnLst/>
              <a:rect l="l" t="t" r="r" b="b"/>
              <a:pathLst>
                <a:path w="2678" h="820" extrusionOk="0">
                  <a:moveTo>
                    <a:pt x="0" y="1"/>
                  </a:moveTo>
                  <a:cubicBezTo>
                    <a:pt x="32" y="127"/>
                    <a:pt x="32" y="284"/>
                    <a:pt x="32" y="379"/>
                  </a:cubicBezTo>
                  <a:cubicBezTo>
                    <a:pt x="32" y="536"/>
                    <a:pt x="32" y="662"/>
                    <a:pt x="0" y="788"/>
                  </a:cubicBezTo>
                  <a:lnTo>
                    <a:pt x="2666" y="788"/>
                  </a:lnTo>
                  <a:cubicBezTo>
                    <a:pt x="2615" y="649"/>
                    <a:pt x="2615" y="555"/>
                    <a:pt x="2615" y="379"/>
                  </a:cubicBezTo>
                  <a:cubicBezTo>
                    <a:pt x="2615" y="284"/>
                    <a:pt x="2615" y="127"/>
                    <a:pt x="2678" y="1"/>
                  </a:cubicBezTo>
                  <a:close/>
                  <a:moveTo>
                    <a:pt x="2666" y="788"/>
                  </a:moveTo>
                  <a:cubicBezTo>
                    <a:pt x="2670" y="799"/>
                    <a:pt x="2674" y="809"/>
                    <a:pt x="2678" y="820"/>
                  </a:cubicBezTo>
                  <a:lnTo>
                    <a:pt x="2678" y="788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62" name="Google Shape;7162;p83"/>
          <p:cNvSpPr/>
          <p:nvPr/>
        </p:nvSpPr>
        <p:spPr>
          <a:xfrm>
            <a:off x="3896162" y="2436031"/>
            <a:ext cx="362613" cy="371902"/>
          </a:xfrm>
          <a:custGeom>
            <a:avLst/>
            <a:gdLst/>
            <a:ahLst/>
            <a:cxnLst/>
            <a:rect l="l" t="t" r="r" b="b"/>
            <a:pathLst>
              <a:path w="12414" h="12732" extrusionOk="0">
                <a:moveTo>
                  <a:pt x="11965" y="0"/>
                </a:moveTo>
                <a:cubicBezTo>
                  <a:pt x="11946" y="0"/>
                  <a:pt x="11928" y="1"/>
                  <a:pt x="11910" y="4"/>
                </a:cubicBezTo>
                <a:lnTo>
                  <a:pt x="4474" y="1642"/>
                </a:lnTo>
                <a:cubicBezTo>
                  <a:pt x="4254" y="1705"/>
                  <a:pt x="4128" y="1862"/>
                  <a:pt x="4128" y="2051"/>
                </a:cubicBezTo>
                <a:lnTo>
                  <a:pt x="4128" y="9108"/>
                </a:lnTo>
                <a:cubicBezTo>
                  <a:pt x="3718" y="8793"/>
                  <a:pt x="3120" y="8541"/>
                  <a:pt x="2490" y="8541"/>
                </a:cubicBezTo>
                <a:cubicBezTo>
                  <a:pt x="1103" y="8541"/>
                  <a:pt x="1" y="9486"/>
                  <a:pt x="1" y="10652"/>
                </a:cubicBezTo>
                <a:cubicBezTo>
                  <a:pt x="1" y="11786"/>
                  <a:pt x="1103" y="12731"/>
                  <a:pt x="2490" y="12731"/>
                </a:cubicBezTo>
                <a:cubicBezTo>
                  <a:pt x="3876" y="12731"/>
                  <a:pt x="4979" y="11786"/>
                  <a:pt x="4979" y="10652"/>
                </a:cubicBezTo>
                <a:lnTo>
                  <a:pt x="4979" y="4887"/>
                </a:lnTo>
                <a:lnTo>
                  <a:pt x="11595" y="3438"/>
                </a:lnTo>
                <a:lnTo>
                  <a:pt x="11595" y="7502"/>
                </a:lnTo>
                <a:cubicBezTo>
                  <a:pt x="11154" y="7187"/>
                  <a:pt x="10555" y="6935"/>
                  <a:pt x="9925" y="6935"/>
                </a:cubicBezTo>
                <a:cubicBezTo>
                  <a:pt x="8570" y="6935"/>
                  <a:pt x="7467" y="7880"/>
                  <a:pt x="7467" y="9014"/>
                </a:cubicBezTo>
                <a:cubicBezTo>
                  <a:pt x="7467" y="10180"/>
                  <a:pt x="8570" y="11125"/>
                  <a:pt x="9925" y="11125"/>
                </a:cubicBezTo>
                <a:cubicBezTo>
                  <a:pt x="11311" y="11125"/>
                  <a:pt x="12414" y="10180"/>
                  <a:pt x="12414" y="9014"/>
                </a:cubicBezTo>
                <a:lnTo>
                  <a:pt x="12414" y="445"/>
                </a:lnTo>
                <a:cubicBezTo>
                  <a:pt x="12414" y="182"/>
                  <a:pt x="12197" y="0"/>
                  <a:pt x="119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63" name="Google Shape;7163;p83"/>
          <p:cNvGrpSpPr/>
          <p:nvPr/>
        </p:nvGrpSpPr>
        <p:grpSpPr>
          <a:xfrm>
            <a:off x="2616780" y="2885417"/>
            <a:ext cx="399038" cy="372165"/>
            <a:chOff x="-38542250" y="3220175"/>
            <a:chExt cx="341525" cy="318525"/>
          </a:xfrm>
        </p:grpSpPr>
        <p:sp>
          <p:nvSpPr>
            <p:cNvPr id="7164" name="Google Shape;7164;p83"/>
            <p:cNvSpPr/>
            <p:nvPr/>
          </p:nvSpPr>
          <p:spPr>
            <a:xfrm>
              <a:off x="-38542250" y="3440725"/>
              <a:ext cx="101750" cy="97975"/>
            </a:xfrm>
            <a:custGeom>
              <a:avLst/>
              <a:gdLst/>
              <a:ahLst/>
              <a:cxnLst/>
              <a:rect l="l" t="t" r="r" b="b"/>
              <a:pathLst>
                <a:path w="4070" h="3919" extrusionOk="0">
                  <a:moveTo>
                    <a:pt x="1455" y="0"/>
                  </a:moveTo>
                  <a:lnTo>
                    <a:pt x="1013" y="2489"/>
                  </a:lnTo>
                  <a:lnTo>
                    <a:pt x="289" y="3214"/>
                  </a:lnTo>
                  <a:cubicBezTo>
                    <a:pt x="1" y="3502"/>
                    <a:pt x="280" y="3919"/>
                    <a:pt x="597" y="3919"/>
                  </a:cubicBezTo>
                  <a:cubicBezTo>
                    <a:pt x="695" y="3919"/>
                    <a:pt x="798" y="3878"/>
                    <a:pt x="887" y="3781"/>
                  </a:cubicBezTo>
                  <a:lnTo>
                    <a:pt x="1612" y="3088"/>
                  </a:lnTo>
                  <a:lnTo>
                    <a:pt x="4069" y="2647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5" name="Google Shape;7165;p83"/>
            <p:cNvSpPr/>
            <p:nvPr/>
          </p:nvSpPr>
          <p:spPr>
            <a:xfrm>
              <a:off x="-38494875" y="3354075"/>
              <a:ext cx="141800" cy="141025"/>
            </a:xfrm>
            <a:custGeom>
              <a:avLst/>
              <a:gdLst/>
              <a:ahLst/>
              <a:cxnLst/>
              <a:rect l="l" t="t" r="r" b="b"/>
              <a:pathLst>
                <a:path w="5672" h="5641" extrusionOk="0">
                  <a:moveTo>
                    <a:pt x="2742" y="1"/>
                  </a:moveTo>
                  <a:lnTo>
                    <a:pt x="1" y="2710"/>
                  </a:lnTo>
                  <a:lnTo>
                    <a:pt x="2931" y="5640"/>
                  </a:lnTo>
                  <a:lnTo>
                    <a:pt x="5671" y="2899"/>
                  </a:lnTo>
                  <a:lnTo>
                    <a:pt x="27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6" name="Google Shape;7166;p83"/>
            <p:cNvSpPr/>
            <p:nvPr/>
          </p:nvSpPr>
          <p:spPr>
            <a:xfrm>
              <a:off x="-38432050" y="3220175"/>
              <a:ext cx="231325" cy="192225"/>
            </a:xfrm>
            <a:custGeom>
              <a:avLst/>
              <a:gdLst/>
              <a:ahLst/>
              <a:cxnLst/>
              <a:rect l="l" t="t" r="r" b="b"/>
              <a:pathLst>
                <a:path w="9253" h="7689" extrusionOk="0">
                  <a:moveTo>
                    <a:pt x="3442" y="1"/>
                  </a:moveTo>
                  <a:cubicBezTo>
                    <a:pt x="3127" y="1"/>
                    <a:pt x="2812" y="127"/>
                    <a:pt x="2591" y="379"/>
                  </a:cubicBezTo>
                  <a:lnTo>
                    <a:pt x="292" y="2647"/>
                  </a:lnTo>
                  <a:cubicBezTo>
                    <a:pt x="1" y="2962"/>
                    <a:pt x="287" y="3370"/>
                    <a:pt x="607" y="3370"/>
                  </a:cubicBezTo>
                  <a:cubicBezTo>
                    <a:pt x="704" y="3370"/>
                    <a:pt x="803" y="3333"/>
                    <a:pt x="890" y="3246"/>
                  </a:cubicBezTo>
                  <a:lnTo>
                    <a:pt x="3190" y="946"/>
                  </a:lnTo>
                  <a:cubicBezTo>
                    <a:pt x="3269" y="867"/>
                    <a:pt x="3371" y="828"/>
                    <a:pt x="3474" y="828"/>
                  </a:cubicBezTo>
                  <a:cubicBezTo>
                    <a:pt x="3576" y="828"/>
                    <a:pt x="3678" y="867"/>
                    <a:pt x="3757" y="946"/>
                  </a:cubicBezTo>
                  <a:lnTo>
                    <a:pt x="4198" y="1387"/>
                  </a:lnTo>
                  <a:lnTo>
                    <a:pt x="827" y="4758"/>
                  </a:lnTo>
                  <a:lnTo>
                    <a:pt x="3726" y="7688"/>
                  </a:lnTo>
                  <a:lnTo>
                    <a:pt x="7821" y="3593"/>
                  </a:lnTo>
                  <a:cubicBezTo>
                    <a:pt x="9253" y="2161"/>
                    <a:pt x="8028" y="43"/>
                    <a:pt x="6392" y="43"/>
                  </a:cubicBezTo>
                  <a:cubicBezTo>
                    <a:pt x="5868" y="43"/>
                    <a:pt x="5301" y="261"/>
                    <a:pt x="4765" y="789"/>
                  </a:cubicBezTo>
                  <a:cubicBezTo>
                    <a:pt x="4324" y="379"/>
                    <a:pt x="4041" y="1"/>
                    <a:pt x="3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67" name="Google Shape;7167;p83"/>
          <p:cNvGrpSpPr/>
          <p:nvPr/>
        </p:nvGrpSpPr>
        <p:grpSpPr>
          <a:xfrm>
            <a:off x="2638712" y="3344787"/>
            <a:ext cx="369974" cy="369068"/>
            <a:chOff x="-38537400" y="3588000"/>
            <a:chExt cx="316650" cy="315875"/>
          </a:xfrm>
        </p:grpSpPr>
        <p:sp>
          <p:nvSpPr>
            <p:cNvPr id="7168" name="Google Shape;7168;p83"/>
            <p:cNvSpPr/>
            <p:nvPr/>
          </p:nvSpPr>
          <p:spPr>
            <a:xfrm>
              <a:off x="-38327900" y="3719550"/>
              <a:ext cx="20500" cy="41750"/>
            </a:xfrm>
            <a:custGeom>
              <a:avLst/>
              <a:gdLst/>
              <a:ahLst/>
              <a:cxnLst/>
              <a:rect l="l" t="t" r="r" b="b"/>
              <a:pathLst>
                <a:path w="820" h="1670" extrusionOk="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190" y="1607"/>
                    <a:pt x="442" y="1670"/>
                  </a:cubicBezTo>
                  <a:cubicBezTo>
                    <a:pt x="631" y="1607"/>
                    <a:pt x="820" y="1449"/>
                    <a:pt x="820" y="1229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9" name="Google Shape;7169;p83"/>
            <p:cNvSpPr/>
            <p:nvPr/>
          </p:nvSpPr>
          <p:spPr>
            <a:xfrm>
              <a:off x="-38452350" y="3719550"/>
              <a:ext cx="21300" cy="41750"/>
            </a:xfrm>
            <a:custGeom>
              <a:avLst/>
              <a:gdLst/>
              <a:ahLst/>
              <a:cxnLst/>
              <a:rect l="l" t="t" r="r" b="b"/>
              <a:pathLst>
                <a:path w="852" h="1670" extrusionOk="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221" y="1607"/>
                    <a:pt x="410" y="1670"/>
                  </a:cubicBezTo>
                  <a:cubicBezTo>
                    <a:pt x="631" y="1607"/>
                    <a:pt x="851" y="1449"/>
                    <a:pt x="851" y="1229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0" name="Google Shape;7170;p83"/>
            <p:cNvSpPr/>
            <p:nvPr/>
          </p:nvSpPr>
          <p:spPr>
            <a:xfrm>
              <a:off x="-38516925" y="3759700"/>
              <a:ext cx="275700" cy="144175"/>
            </a:xfrm>
            <a:custGeom>
              <a:avLst/>
              <a:gdLst/>
              <a:ahLst/>
              <a:cxnLst/>
              <a:rect l="l" t="t" r="r" b="b"/>
              <a:pathLst>
                <a:path w="11028" h="5767" extrusionOk="0">
                  <a:moveTo>
                    <a:pt x="7152" y="1671"/>
                  </a:moveTo>
                  <a:cubicBezTo>
                    <a:pt x="7404" y="1671"/>
                    <a:pt x="7593" y="1860"/>
                    <a:pt x="7593" y="2112"/>
                  </a:cubicBezTo>
                  <a:lnTo>
                    <a:pt x="7593" y="3750"/>
                  </a:lnTo>
                  <a:cubicBezTo>
                    <a:pt x="7593" y="4002"/>
                    <a:pt x="7404" y="4159"/>
                    <a:pt x="7152" y="4159"/>
                  </a:cubicBezTo>
                  <a:lnTo>
                    <a:pt x="3844" y="4159"/>
                  </a:lnTo>
                  <a:cubicBezTo>
                    <a:pt x="3624" y="4159"/>
                    <a:pt x="3434" y="3939"/>
                    <a:pt x="3434" y="3750"/>
                  </a:cubicBezTo>
                  <a:lnTo>
                    <a:pt x="3434" y="2112"/>
                  </a:lnTo>
                  <a:cubicBezTo>
                    <a:pt x="3434" y="1860"/>
                    <a:pt x="3624" y="1671"/>
                    <a:pt x="3844" y="1671"/>
                  </a:cubicBezTo>
                  <a:close/>
                  <a:moveTo>
                    <a:pt x="0" y="1"/>
                  </a:moveTo>
                  <a:lnTo>
                    <a:pt x="0" y="4537"/>
                  </a:lnTo>
                  <a:cubicBezTo>
                    <a:pt x="0" y="5199"/>
                    <a:pt x="568" y="5766"/>
                    <a:pt x="1261" y="5766"/>
                  </a:cubicBezTo>
                  <a:lnTo>
                    <a:pt x="9798" y="5766"/>
                  </a:lnTo>
                  <a:cubicBezTo>
                    <a:pt x="10460" y="5766"/>
                    <a:pt x="11027" y="5199"/>
                    <a:pt x="11027" y="4537"/>
                  </a:cubicBezTo>
                  <a:lnTo>
                    <a:pt x="11027" y="1"/>
                  </a:lnTo>
                  <a:lnTo>
                    <a:pt x="9168" y="1"/>
                  </a:lnTo>
                  <a:cubicBezTo>
                    <a:pt x="9011" y="473"/>
                    <a:pt x="8538" y="851"/>
                    <a:pt x="8003" y="851"/>
                  </a:cubicBezTo>
                  <a:cubicBezTo>
                    <a:pt x="7436" y="851"/>
                    <a:pt x="6995" y="473"/>
                    <a:pt x="6806" y="1"/>
                  </a:cubicBezTo>
                  <a:lnTo>
                    <a:pt x="4159" y="1"/>
                  </a:lnTo>
                  <a:cubicBezTo>
                    <a:pt x="4002" y="473"/>
                    <a:pt x="3560" y="851"/>
                    <a:pt x="2993" y="851"/>
                  </a:cubicBezTo>
                  <a:cubicBezTo>
                    <a:pt x="2489" y="851"/>
                    <a:pt x="2017" y="536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1" name="Google Shape;7171;p83"/>
            <p:cNvSpPr/>
            <p:nvPr/>
          </p:nvSpPr>
          <p:spPr>
            <a:xfrm>
              <a:off x="-38537400" y="3588000"/>
              <a:ext cx="316650" cy="151250"/>
            </a:xfrm>
            <a:custGeom>
              <a:avLst/>
              <a:gdLst/>
              <a:ahLst/>
              <a:cxnLst/>
              <a:rect l="l" t="t" r="r" b="b"/>
              <a:pathLst>
                <a:path w="12666" h="6050" extrusionOk="0">
                  <a:moveTo>
                    <a:pt x="7971" y="820"/>
                  </a:moveTo>
                  <a:cubicBezTo>
                    <a:pt x="8223" y="820"/>
                    <a:pt x="8381" y="1009"/>
                    <a:pt x="8412" y="1229"/>
                  </a:cubicBezTo>
                  <a:lnTo>
                    <a:pt x="8412" y="1639"/>
                  </a:lnTo>
                  <a:lnTo>
                    <a:pt x="4253" y="1639"/>
                  </a:lnTo>
                  <a:lnTo>
                    <a:pt x="4253" y="1229"/>
                  </a:lnTo>
                  <a:cubicBezTo>
                    <a:pt x="4253" y="1009"/>
                    <a:pt x="4443" y="851"/>
                    <a:pt x="4663" y="820"/>
                  </a:cubicBezTo>
                  <a:close/>
                  <a:moveTo>
                    <a:pt x="4632" y="1"/>
                  </a:moveTo>
                  <a:cubicBezTo>
                    <a:pt x="3970" y="1"/>
                    <a:pt x="3403" y="536"/>
                    <a:pt x="3403" y="1229"/>
                  </a:cubicBezTo>
                  <a:lnTo>
                    <a:pt x="3403" y="1639"/>
                  </a:lnTo>
                  <a:lnTo>
                    <a:pt x="1229" y="1639"/>
                  </a:lnTo>
                  <a:cubicBezTo>
                    <a:pt x="536" y="1639"/>
                    <a:pt x="0" y="2175"/>
                    <a:pt x="0" y="2868"/>
                  </a:cubicBezTo>
                  <a:lnTo>
                    <a:pt x="0" y="5609"/>
                  </a:lnTo>
                  <a:cubicBezTo>
                    <a:pt x="0" y="5861"/>
                    <a:pt x="189" y="6050"/>
                    <a:pt x="378" y="6050"/>
                  </a:cubicBezTo>
                  <a:lnTo>
                    <a:pt x="2584" y="6050"/>
                  </a:lnTo>
                  <a:lnTo>
                    <a:pt x="2584" y="4821"/>
                  </a:lnTo>
                  <a:cubicBezTo>
                    <a:pt x="2584" y="4600"/>
                    <a:pt x="2804" y="4380"/>
                    <a:pt x="3025" y="4380"/>
                  </a:cubicBezTo>
                  <a:lnTo>
                    <a:pt x="4663" y="4380"/>
                  </a:lnTo>
                  <a:cubicBezTo>
                    <a:pt x="4915" y="4380"/>
                    <a:pt x="5104" y="4600"/>
                    <a:pt x="5104" y="4821"/>
                  </a:cubicBezTo>
                  <a:lnTo>
                    <a:pt x="5104" y="6050"/>
                  </a:lnTo>
                  <a:lnTo>
                    <a:pt x="7593" y="6050"/>
                  </a:lnTo>
                  <a:lnTo>
                    <a:pt x="7593" y="4821"/>
                  </a:lnTo>
                  <a:cubicBezTo>
                    <a:pt x="7593" y="4600"/>
                    <a:pt x="7782" y="4380"/>
                    <a:pt x="7971" y="4380"/>
                  </a:cubicBezTo>
                  <a:lnTo>
                    <a:pt x="9641" y="4380"/>
                  </a:lnTo>
                  <a:cubicBezTo>
                    <a:pt x="9861" y="4380"/>
                    <a:pt x="10019" y="4600"/>
                    <a:pt x="10019" y="4821"/>
                  </a:cubicBezTo>
                  <a:lnTo>
                    <a:pt x="10019" y="6050"/>
                  </a:lnTo>
                  <a:lnTo>
                    <a:pt x="12224" y="6050"/>
                  </a:lnTo>
                  <a:cubicBezTo>
                    <a:pt x="12476" y="6050"/>
                    <a:pt x="12665" y="5861"/>
                    <a:pt x="12665" y="5609"/>
                  </a:cubicBezTo>
                  <a:lnTo>
                    <a:pt x="12665" y="2868"/>
                  </a:lnTo>
                  <a:cubicBezTo>
                    <a:pt x="12665" y="2238"/>
                    <a:pt x="12067" y="1639"/>
                    <a:pt x="11405" y="1639"/>
                  </a:cubicBezTo>
                  <a:lnTo>
                    <a:pt x="9200" y="1639"/>
                  </a:lnTo>
                  <a:lnTo>
                    <a:pt x="9200" y="1229"/>
                  </a:lnTo>
                  <a:cubicBezTo>
                    <a:pt x="9200" y="568"/>
                    <a:pt x="8664" y="32"/>
                    <a:pt x="79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72" name="Google Shape;7172;p83"/>
          <p:cNvGrpSpPr/>
          <p:nvPr/>
        </p:nvGrpSpPr>
        <p:grpSpPr>
          <a:xfrm>
            <a:off x="2637792" y="3802316"/>
            <a:ext cx="371814" cy="369974"/>
            <a:chOff x="-38538975" y="3954250"/>
            <a:chExt cx="318225" cy="316650"/>
          </a:xfrm>
        </p:grpSpPr>
        <p:sp>
          <p:nvSpPr>
            <p:cNvPr id="7173" name="Google Shape;7173;p83"/>
            <p:cNvSpPr/>
            <p:nvPr/>
          </p:nvSpPr>
          <p:spPr>
            <a:xfrm>
              <a:off x="-38538975" y="3954250"/>
              <a:ext cx="254425" cy="253625"/>
            </a:xfrm>
            <a:custGeom>
              <a:avLst/>
              <a:gdLst/>
              <a:ahLst/>
              <a:cxnLst/>
              <a:rect l="l" t="t" r="r" b="b"/>
              <a:pathLst>
                <a:path w="10177" h="10145" extrusionOk="0">
                  <a:moveTo>
                    <a:pt x="5104" y="3813"/>
                  </a:moveTo>
                  <a:cubicBezTo>
                    <a:pt x="5797" y="3813"/>
                    <a:pt x="6364" y="4348"/>
                    <a:pt x="6364" y="5073"/>
                  </a:cubicBezTo>
                  <a:cubicBezTo>
                    <a:pt x="6364" y="5766"/>
                    <a:pt x="5797" y="6333"/>
                    <a:pt x="5104" y="6333"/>
                  </a:cubicBezTo>
                  <a:cubicBezTo>
                    <a:pt x="4379" y="6333"/>
                    <a:pt x="3844" y="5766"/>
                    <a:pt x="3844" y="5073"/>
                  </a:cubicBezTo>
                  <a:cubicBezTo>
                    <a:pt x="3844" y="4411"/>
                    <a:pt x="4411" y="3813"/>
                    <a:pt x="5104" y="3813"/>
                  </a:cubicBezTo>
                  <a:close/>
                  <a:moveTo>
                    <a:pt x="5104" y="0"/>
                  </a:moveTo>
                  <a:cubicBezTo>
                    <a:pt x="2300" y="0"/>
                    <a:pt x="0" y="2269"/>
                    <a:pt x="0" y="5073"/>
                  </a:cubicBezTo>
                  <a:cubicBezTo>
                    <a:pt x="63" y="7908"/>
                    <a:pt x="2300" y="10145"/>
                    <a:pt x="5104" y="10145"/>
                  </a:cubicBezTo>
                  <a:cubicBezTo>
                    <a:pt x="7877" y="10145"/>
                    <a:pt x="10176" y="7877"/>
                    <a:pt x="10176" y="5073"/>
                  </a:cubicBezTo>
                  <a:cubicBezTo>
                    <a:pt x="10176" y="2269"/>
                    <a:pt x="7877" y="0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4" name="Google Shape;7174;p83"/>
            <p:cNvSpPr/>
            <p:nvPr/>
          </p:nvSpPr>
          <p:spPr>
            <a:xfrm>
              <a:off x="-38496450" y="4081725"/>
              <a:ext cx="275700" cy="189175"/>
            </a:xfrm>
            <a:custGeom>
              <a:avLst/>
              <a:gdLst/>
              <a:ahLst/>
              <a:cxnLst/>
              <a:rect l="l" t="t" r="r" b="b"/>
              <a:pathLst>
                <a:path w="11028" h="7567" extrusionOk="0">
                  <a:moveTo>
                    <a:pt x="9774" y="0"/>
                  </a:moveTo>
                  <a:cubicBezTo>
                    <a:pt x="9040" y="0"/>
                    <a:pt x="8444" y="548"/>
                    <a:pt x="8444" y="1265"/>
                  </a:cubicBezTo>
                  <a:cubicBezTo>
                    <a:pt x="8444" y="1801"/>
                    <a:pt x="8790" y="2305"/>
                    <a:pt x="9295" y="2463"/>
                  </a:cubicBezTo>
                  <a:lnTo>
                    <a:pt x="9295" y="2967"/>
                  </a:lnTo>
                  <a:cubicBezTo>
                    <a:pt x="9295" y="4416"/>
                    <a:pt x="8192" y="5645"/>
                    <a:pt x="6774" y="5834"/>
                  </a:cubicBezTo>
                  <a:lnTo>
                    <a:pt x="6774" y="4825"/>
                  </a:lnTo>
                  <a:cubicBezTo>
                    <a:pt x="5829" y="5487"/>
                    <a:pt x="4663" y="5865"/>
                    <a:pt x="3403" y="5865"/>
                  </a:cubicBezTo>
                  <a:cubicBezTo>
                    <a:pt x="2143" y="5865"/>
                    <a:pt x="977" y="5487"/>
                    <a:pt x="1" y="4825"/>
                  </a:cubicBezTo>
                  <a:lnTo>
                    <a:pt x="1" y="6306"/>
                  </a:lnTo>
                  <a:cubicBezTo>
                    <a:pt x="1" y="7031"/>
                    <a:pt x="568" y="7566"/>
                    <a:pt x="1261" y="7566"/>
                  </a:cubicBezTo>
                  <a:lnTo>
                    <a:pt x="5388" y="7566"/>
                  </a:lnTo>
                  <a:cubicBezTo>
                    <a:pt x="5955" y="7566"/>
                    <a:pt x="6459" y="7220"/>
                    <a:pt x="6617" y="6716"/>
                  </a:cubicBezTo>
                  <a:cubicBezTo>
                    <a:pt x="8601" y="6495"/>
                    <a:pt x="10082" y="4920"/>
                    <a:pt x="10114" y="2904"/>
                  </a:cubicBezTo>
                  <a:lnTo>
                    <a:pt x="10114" y="2400"/>
                  </a:lnTo>
                  <a:cubicBezTo>
                    <a:pt x="10649" y="2211"/>
                    <a:pt x="11027" y="1706"/>
                    <a:pt x="10996" y="1108"/>
                  </a:cubicBezTo>
                  <a:cubicBezTo>
                    <a:pt x="10964" y="572"/>
                    <a:pt x="10492" y="100"/>
                    <a:pt x="9893" y="5"/>
                  </a:cubicBezTo>
                  <a:cubicBezTo>
                    <a:pt x="9853" y="2"/>
                    <a:pt x="9813" y="0"/>
                    <a:pt x="97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75" name="Google Shape;7175;p83"/>
          <p:cNvGrpSpPr/>
          <p:nvPr/>
        </p:nvGrpSpPr>
        <p:grpSpPr>
          <a:xfrm>
            <a:off x="3955104" y="3797243"/>
            <a:ext cx="375465" cy="371814"/>
            <a:chOff x="-37385100" y="3949908"/>
            <a:chExt cx="321350" cy="318225"/>
          </a:xfrm>
        </p:grpSpPr>
        <p:sp>
          <p:nvSpPr>
            <p:cNvPr id="7176" name="Google Shape;7176;p83"/>
            <p:cNvSpPr/>
            <p:nvPr/>
          </p:nvSpPr>
          <p:spPr>
            <a:xfrm>
              <a:off x="-37190575" y="4145233"/>
              <a:ext cx="126825" cy="122900"/>
            </a:xfrm>
            <a:custGeom>
              <a:avLst/>
              <a:gdLst/>
              <a:ahLst/>
              <a:cxnLst/>
              <a:rect l="l" t="t" r="r" b="b"/>
              <a:pathLst>
                <a:path w="5073" h="4916" extrusionOk="0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7" name="Google Shape;7177;p83"/>
            <p:cNvSpPr/>
            <p:nvPr/>
          </p:nvSpPr>
          <p:spPr>
            <a:xfrm>
              <a:off x="-37385100" y="3949908"/>
              <a:ext cx="248125" cy="248950"/>
            </a:xfrm>
            <a:custGeom>
              <a:avLst/>
              <a:gdLst/>
              <a:ahLst/>
              <a:cxnLst/>
              <a:rect l="l" t="t" r="r" b="b"/>
              <a:pathLst>
                <a:path w="9925" h="9958" extrusionOk="0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78" name="Google Shape;7178;p83"/>
          <p:cNvGrpSpPr/>
          <p:nvPr/>
        </p:nvGrpSpPr>
        <p:grpSpPr>
          <a:xfrm>
            <a:off x="2130763" y="1532803"/>
            <a:ext cx="370909" cy="370675"/>
            <a:chOff x="-41895050" y="3217225"/>
            <a:chExt cx="317450" cy="317250"/>
          </a:xfrm>
        </p:grpSpPr>
        <p:sp>
          <p:nvSpPr>
            <p:cNvPr id="7179" name="Google Shape;7179;p83"/>
            <p:cNvSpPr/>
            <p:nvPr/>
          </p:nvSpPr>
          <p:spPr>
            <a:xfrm>
              <a:off x="-41895050" y="3273750"/>
              <a:ext cx="41775" cy="245750"/>
            </a:xfrm>
            <a:custGeom>
              <a:avLst/>
              <a:gdLst/>
              <a:ahLst/>
              <a:cxnLst/>
              <a:rect l="l" t="t" r="r" b="b"/>
              <a:pathLst>
                <a:path w="1671" h="9830" extrusionOk="0">
                  <a:moveTo>
                    <a:pt x="1" y="0"/>
                  </a:moveTo>
                  <a:lnTo>
                    <a:pt x="1" y="9830"/>
                  </a:lnTo>
                  <a:lnTo>
                    <a:pt x="1670" y="8192"/>
                  </a:lnTo>
                  <a:lnTo>
                    <a:pt x="1670" y="16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7180;p83"/>
            <p:cNvSpPr/>
            <p:nvPr/>
          </p:nvSpPr>
          <p:spPr>
            <a:xfrm>
              <a:off x="-41619375" y="3273750"/>
              <a:ext cx="41775" cy="245750"/>
            </a:xfrm>
            <a:custGeom>
              <a:avLst/>
              <a:gdLst/>
              <a:ahLst/>
              <a:cxnLst/>
              <a:rect l="l" t="t" r="r" b="b"/>
              <a:pathLst>
                <a:path w="1671" h="9830" extrusionOk="0">
                  <a:moveTo>
                    <a:pt x="1670" y="0"/>
                  </a:moveTo>
                  <a:lnTo>
                    <a:pt x="0" y="1639"/>
                  </a:lnTo>
                  <a:lnTo>
                    <a:pt x="0" y="8192"/>
                  </a:lnTo>
                  <a:lnTo>
                    <a:pt x="1670" y="9830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83"/>
            <p:cNvSpPr/>
            <p:nvPr/>
          </p:nvSpPr>
          <p:spPr>
            <a:xfrm>
              <a:off x="-41832825" y="3321000"/>
              <a:ext cx="193000" cy="151250"/>
            </a:xfrm>
            <a:custGeom>
              <a:avLst/>
              <a:gdLst/>
              <a:ahLst/>
              <a:cxnLst/>
              <a:rect l="l" t="t" r="r" b="b"/>
              <a:pathLst>
                <a:path w="7720" h="6050" extrusionOk="0">
                  <a:moveTo>
                    <a:pt x="1" y="1"/>
                  </a:moveTo>
                  <a:lnTo>
                    <a:pt x="1" y="6050"/>
                  </a:lnTo>
                  <a:lnTo>
                    <a:pt x="3592" y="6050"/>
                  </a:lnTo>
                  <a:lnTo>
                    <a:pt x="3592" y="4821"/>
                  </a:lnTo>
                  <a:cubicBezTo>
                    <a:pt x="3592" y="4600"/>
                    <a:pt x="3781" y="4411"/>
                    <a:pt x="4002" y="4411"/>
                  </a:cubicBezTo>
                  <a:lnTo>
                    <a:pt x="6491" y="4411"/>
                  </a:lnTo>
                  <a:cubicBezTo>
                    <a:pt x="6743" y="4411"/>
                    <a:pt x="6932" y="4600"/>
                    <a:pt x="6932" y="4821"/>
                  </a:cubicBezTo>
                  <a:lnTo>
                    <a:pt x="6932" y="6050"/>
                  </a:lnTo>
                  <a:lnTo>
                    <a:pt x="7719" y="6050"/>
                  </a:lnTo>
                  <a:lnTo>
                    <a:pt x="77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83"/>
            <p:cNvSpPr/>
            <p:nvPr/>
          </p:nvSpPr>
          <p:spPr>
            <a:xfrm>
              <a:off x="-41880075" y="3493500"/>
              <a:ext cx="287500" cy="40975"/>
            </a:xfrm>
            <a:custGeom>
              <a:avLst/>
              <a:gdLst/>
              <a:ahLst/>
              <a:cxnLst/>
              <a:rect l="l" t="t" r="r" b="b"/>
              <a:pathLst>
                <a:path w="11500" h="1639" extrusionOk="0">
                  <a:moveTo>
                    <a:pt x="1639" y="0"/>
                  </a:moveTo>
                  <a:lnTo>
                    <a:pt x="0" y="1638"/>
                  </a:lnTo>
                  <a:lnTo>
                    <a:pt x="11500" y="1638"/>
                  </a:lnTo>
                  <a:lnTo>
                    <a:pt x="98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3" name="Google Shape;7183;p83"/>
            <p:cNvSpPr/>
            <p:nvPr/>
          </p:nvSpPr>
          <p:spPr>
            <a:xfrm>
              <a:off x="-41880875" y="3217225"/>
              <a:ext cx="288300" cy="83325"/>
            </a:xfrm>
            <a:custGeom>
              <a:avLst/>
              <a:gdLst/>
              <a:ahLst/>
              <a:cxnLst/>
              <a:rect l="l" t="t" r="r" b="b"/>
              <a:pathLst>
                <a:path w="11532" h="3333" extrusionOk="0">
                  <a:moveTo>
                    <a:pt x="5798" y="1033"/>
                  </a:moveTo>
                  <a:lnTo>
                    <a:pt x="6459" y="1694"/>
                  </a:lnTo>
                  <a:lnTo>
                    <a:pt x="5136" y="1694"/>
                  </a:lnTo>
                  <a:lnTo>
                    <a:pt x="5798" y="1033"/>
                  </a:lnTo>
                  <a:close/>
                  <a:moveTo>
                    <a:pt x="5750" y="1"/>
                  </a:moveTo>
                  <a:cubicBezTo>
                    <a:pt x="5640" y="1"/>
                    <a:pt x="5530" y="40"/>
                    <a:pt x="5451" y="119"/>
                  </a:cubicBezTo>
                  <a:lnTo>
                    <a:pt x="3939" y="1663"/>
                  </a:lnTo>
                  <a:lnTo>
                    <a:pt x="1" y="1663"/>
                  </a:lnTo>
                  <a:lnTo>
                    <a:pt x="1639" y="3332"/>
                  </a:lnTo>
                  <a:lnTo>
                    <a:pt x="9862" y="3332"/>
                  </a:lnTo>
                  <a:lnTo>
                    <a:pt x="11532" y="1663"/>
                  </a:lnTo>
                  <a:lnTo>
                    <a:pt x="7593" y="1663"/>
                  </a:lnTo>
                  <a:lnTo>
                    <a:pt x="6050" y="119"/>
                  </a:lnTo>
                  <a:cubicBezTo>
                    <a:pt x="5971" y="40"/>
                    <a:pt x="5861" y="1"/>
                    <a:pt x="5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84" name="Google Shape;7184;p83"/>
          <p:cNvGrpSpPr/>
          <p:nvPr/>
        </p:nvGrpSpPr>
        <p:grpSpPr>
          <a:xfrm>
            <a:off x="2130310" y="1969737"/>
            <a:ext cx="371814" cy="369974"/>
            <a:chOff x="-41893475" y="3584850"/>
            <a:chExt cx="318225" cy="316650"/>
          </a:xfrm>
        </p:grpSpPr>
        <p:sp>
          <p:nvSpPr>
            <p:cNvPr id="7185" name="Google Shape;7185;p83"/>
            <p:cNvSpPr/>
            <p:nvPr/>
          </p:nvSpPr>
          <p:spPr>
            <a:xfrm>
              <a:off x="-41827300" y="371560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686" y="1465"/>
                  </a:moveTo>
                  <a:cubicBezTo>
                    <a:pt x="3836" y="1465"/>
                    <a:pt x="3985" y="1544"/>
                    <a:pt x="4064" y="1702"/>
                  </a:cubicBezTo>
                  <a:lnTo>
                    <a:pt x="4537" y="2678"/>
                  </a:lnTo>
                  <a:lnTo>
                    <a:pt x="5608" y="2836"/>
                  </a:lnTo>
                  <a:cubicBezTo>
                    <a:pt x="5955" y="2867"/>
                    <a:pt x="6081" y="3308"/>
                    <a:pt x="5829" y="3561"/>
                  </a:cubicBezTo>
                  <a:lnTo>
                    <a:pt x="5041" y="4285"/>
                  </a:lnTo>
                  <a:lnTo>
                    <a:pt x="5261" y="5356"/>
                  </a:lnTo>
                  <a:cubicBezTo>
                    <a:pt x="5286" y="5630"/>
                    <a:pt x="5075" y="5845"/>
                    <a:pt x="4845" y="5845"/>
                  </a:cubicBezTo>
                  <a:cubicBezTo>
                    <a:pt x="4784" y="5845"/>
                    <a:pt x="4722" y="5830"/>
                    <a:pt x="4663" y="5797"/>
                  </a:cubicBezTo>
                  <a:lnTo>
                    <a:pt x="3686" y="5262"/>
                  </a:lnTo>
                  <a:lnTo>
                    <a:pt x="2678" y="5797"/>
                  </a:lnTo>
                  <a:cubicBezTo>
                    <a:pt x="2616" y="5828"/>
                    <a:pt x="2553" y="5842"/>
                    <a:pt x="2492" y="5842"/>
                  </a:cubicBezTo>
                  <a:cubicBezTo>
                    <a:pt x="2244" y="5842"/>
                    <a:pt x="2035" y="5609"/>
                    <a:pt x="2111" y="5356"/>
                  </a:cubicBezTo>
                  <a:lnTo>
                    <a:pt x="2300" y="4285"/>
                  </a:lnTo>
                  <a:lnTo>
                    <a:pt x="1512" y="3561"/>
                  </a:lnTo>
                  <a:cubicBezTo>
                    <a:pt x="1323" y="3308"/>
                    <a:pt x="1418" y="2867"/>
                    <a:pt x="1796" y="2836"/>
                  </a:cubicBezTo>
                  <a:lnTo>
                    <a:pt x="2836" y="2678"/>
                  </a:lnTo>
                  <a:lnTo>
                    <a:pt x="3308" y="1702"/>
                  </a:lnTo>
                  <a:cubicBezTo>
                    <a:pt x="3387" y="1544"/>
                    <a:pt x="3537" y="1465"/>
                    <a:pt x="3686" y="1465"/>
                  </a:cubicBezTo>
                  <a:close/>
                  <a:moveTo>
                    <a:pt x="3718" y="0"/>
                  </a:moveTo>
                  <a:cubicBezTo>
                    <a:pt x="1670" y="0"/>
                    <a:pt x="32" y="1670"/>
                    <a:pt x="32" y="3750"/>
                  </a:cubicBezTo>
                  <a:cubicBezTo>
                    <a:pt x="0" y="5766"/>
                    <a:pt x="1670" y="7436"/>
                    <a:pt x="3718" y="7436"/>
                  </a:cubicBezTo>
                  <a:cubicBezTo>
                    <a:pt x="5765" y="7436"/>
                    <a:pt x="7404" y="5797"/>
                    <a:pt x="7467" y="3750"/>
                  </a:cubicBezTo>
                  <a:cubicBezTo>
                    <a:pt x="7467" y="1702"/>
                    <a:pt x="5797" y="32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83"/>
            <p:cNvSpPr/>
            <p:nvPr/>
          </p:nvSpPr>
          <p:spPr>
            <a:xfrm>
              <a:off x="-41726500" y="3586725"/>
              <a:ext cx="151250" cy="147800"/>
            </a:xfrm>
            <a:custGeom>
              <a:avLst/>
              <a:gdLst/>
              <a:ahLst/>
              <a:cxnLst/>
              <a:rect l="l" t="t" r="r" b="b"/>
              <a:pathLst>
                <a:path w="6050" h="5912" extrusionOk="0">
                  <a:moveTo>
                    <a:pt x="3829" y="0"/>
                  </a:moveTo>
                  <a:cubicBezTo>
                    <a:pt x="3706" y="0"/>
                    <a:pt x="3580" y="47"/>
                    <a:pt x="3498" y="146"/>
                  </a:cubicBezTo>
                  <a:lnTo>
                    <a:pt x="1" y="4336"/>
                  </a:lnTo>
                  <a:cubicBezTo>
                    <a:pt x="1229" y="4399"/>
                    <a:pt x="2332" y="4998"/>
                    <a:pt x="3088" y="5912"/>
                  </a:cubicBezTo>
                  <a:lnTo>
                    <a:pt x="5861" y="2446"/>
                  </a:lnTo>
                  <a:cubicBezTo>
                    <a:pt x="6050" y="2289"/>
                    <a:pt x="6050" y="2037"/>
                    <a:pt x="5924" y="1879"/>
                  </a:cubicBezTo>
                  <a:lnTo>
                    <a:pt x="4128" y="115"/>
                  </a:lnTo>
                  <a:cubicBezTo>
                    <a:pt x="4053" y="40"/>
                    <a:pt x="3942" y="0"/>
                    <a:pt x="3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7187;p83"/>
            <p:cNvSpPr/>
            <p:nvPr/>
          </p:nvSpPr>
          <p:spPr>
            <a:xfrm>
              <a:off x="-41808400" y="3584850"/>
              <a:ext cx="148100" cy="89825"/>
            </a:xfrm>
            <a:custGeom>
              <a:avLst/>
              <a:gdLst/>
              <a:ahLst/>
              <a:cxnLst/>
              <a:rect l="l" t="t" r="r" b="b"/>
              <a:pathLst>
                <a:path w="5924" h="3593" extrusionOk="0">
                  <a:moveTo>
                    <a:pt x="0" y="1"/>
                  </a:moveTo>
                  <a:lnTo>
                    <a:pt x="2962" y="3592"/>
                  </a:lnTo>
                  <a:lnTo>
                    <a:pt x="59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8" name="Google Shape;7188;p83"/>
            <p:cNvSpPr/>
            <p:nvPr/>
          </p:nvSpPr>
          <p:spPr>
            <a:xfrm>
              <a:off x="-41893475" y="3586725"/>
              <a:ext cx="148875" cy="147025"/>
            </a:xfrm>
            <a:custGeom>
              <a:avLst/>
              <a:gdLst/>
              <a:ahLst/>
              <a:cxnLst/>
              <a:rect l="l" t="t" r="r" b="b"/>
              <a:pathLst>
                <a:path w="5955" h="5881" extrusionOk="0">
                  <a:moveTo>
                    <a:pt x="2194" y="0"/>
                  </a:moveTo>
                  <a:cubicBezTo>
                    <a:pt x="2084" y="0"/>
                    <a:pt x="1965" y="40"/>
                    <a:pt x="1859" y="115"/>
                  </a:cubicBezTo>
                  <a:lnTo>
                    <a:pt x="95" y="1879"/>
                  </a:lnTo>
                  <a:cubicBezTo>
                    <a:pt x="1" y="2037"/>
                    <a:pt x="1" y="2289"/>
                    <a:pt x="95" y="2446"/>
                  </a:cubicBezTo>
                  <a:lnTo>
                    <a:pt x="2899" y="5880"/>
                  </a:lnTo>
                  <a:cubicBezTo>
                    <a:pt x="3655" y="4998"/>
                    <a:pt x="4758" y="4399"/>
                    <a:pt x="5955" y="4305"/>
                  </a:cubicBezTo>
                  <a:lnTo>
                    <a:pt x="2490" y="146"/>
                  </a:lnTo>
                  <a:cubicBezTo>
                    <a:pt x="2424" y="47"/>
                    <a:pt x="2315" y="0"/>
                    <a:pt x="21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89" name="Google Shape;7189;p83"/>
          <p:cNvSpPr/>
          <p:nvPr/>
        </p:nvSpPr>
        <p:spPr>
          <a:xfrm>
            <a:off x="2133283" y="2414037"/>
            <a:ext cx="371814" cy="369302"/>
          </a:xfrm>
          <a:custGeom>
            <a:avLst/>
            <a:gdLst/>
            <a:ahLst/>
            <a:cxnLst/>
            <a:rect l="l" t="t" r="r" b="b"/>
            <a:pathLst>
              <a:path w="12729" h="12643" extrusionOk="0">
                <a:moveTo>
                  <a:pt x="6365" y="2395"/>
                </a:moveTo>
                <a:cubicBezTo>
                  <a:pt x="7026" y="2395"/>
                  <a:pt x="7562" y="2962"/>
                  <a:pt x="7562" y="3655"/>
                </a:cubicBezTo>
                <a:cubicBezTo>
                  <a:pt x="7562" y="4348"/>
                  <a:pt x="7026" y="4884"/>
                  <a:pt x="6365" y="4884"/>
                </a:cubicBezTo>
                <a:cubicBezTo>
                  <a:pt x="5672" y="4884"/>
                  <a:pt x="5136" y="4348"/>
                  <a:pt x="5136" y="3655"/>
                </a:cubicBezTo>
                <a:cubicBezTo>
                  <a:pt x="5073" y="2962"/>
                  <a:pt x="5672" y="2395"/>
                  <a:pt x="6365" y="2395"/>
                </a:cubicBezTo>
                <a:close/>
                <a:moveTo>
                  <a:pt x="6806" y="5640"/>
                </a:moveTo>
                <a:lnTo>
                  <a:pt x="8349" y="8192"/>
                </a:lnTo>
                <a:lnTo>
                  <a:pt x="7530" y="8192"/>
                </a:lnTo>
                <a:cubicBezTo>
                  <a:pt x="7373" y="7719"/>
                  <a:pt x="6900" y="7373"/>
                  <a:pt x="6333" y="7373"/>
                </a:cubicBezTo>
                <a:cubicBezTo>
                  <a:pt x="5798" y="7373"/>
                  <a:pt x="5357" y="7719"/>
                  <a:pt x="5167" y="8192"/>
                </a:cubicBezTo>
                <a:lnTo>
                  <a:pt x="4285" y="8192"/>
                </a:lnTo>
                <a:lnTo>
                  <a:pt x="5829" y="5640"/>
                </a:lnTo>
                <a:cubicBezTo>
                  <a:pt x="5987" y="5671"/>
                  <a:pt x="6144" y="5734"/>
                  <a:pt x="6365" y="5734"/>
                </a:cubicBezTo>
                <a:cubicBezTo>
                  <a:pt x="6491" y="5734"/>
                  <a:pt x="6680" y="5671"/>
                  <a:pt x="6806" y="5640"/>
                </a:cubicBezTo>
                <a:close/>
                <a:moveTo>
                  <a:pt x="6365" y="8192"/>
                </a:moveTo>
                <a:cubicBezTo>
                  <a:pt x="6585" y="8192"/>
                  <a:pt x="6743" y="8412"/>
                  <a:pt x="6743" y="8633"/>
                </a:cubicBezTo>
                <a:cubicBezTo>
                  <a:pt x="6743" y="8822"/>
                  <a:pt x="6585" y="9042"/>
                  <a:pt x="6365" y="9042"/>
                </a:cubicBezTo>
                <a:cubicBezTo>
                  <a:pt x="6113" y="9042"/>
                  <a:pt x="5955" y="8822"/>
                  <a:pt x="5955" y="8633"/>
                </a:cubicBezTo>
                <a:cubicBezTo>
                  <a:pt x="5955" y="8412"/>
                  <a:pt x="6144" y="8255"/>
                  <a:pt x="6365" y="8192"/>
                </a:cubicBezTo>
                <a:close/>
                <a:moveTo>
                  <a:pt x="6428" y="0"/>
                </a:moveTo>
                <a:cubicBezTo>
                  <a:pt x="5766" y="0"/>
                  <a:pt x="5199" y="568"/>
                  <a:pt x="5199" y="1229"/>
                </a:cubicBezTo>
                <a:lnTo>
                  <a:pt x="5199" y="2080"/>
                </a:lnTo>
                <a:cubicBezTo>
                  <a:pt x="4695" y="2489"/>
                  <a:pt x="4380" y="3025"/>
                  <a:pt x="4380" y="3718"/>
                </a:cubicBezTo>
                <a:cubicBezTo>
                  <a:pt x="4380" y="4065"/>
                  <a:pt x="4443" y="4380"/>
                  <a:pt x="4600" y="4695"/>
                </a:cubicBezTo>
                <a:lnTo>
                  <a:pt x="2458" y="8286"/>
                </a:lnTo>
                <a:lnTo>
                  <a:pt x="505" y="8286"/>
                </a:lnTo>
                <a:cubicBezTo>
                  <a:pt x="284" y="8286"/>
                  <a:pt x="95" y="8475"/>
                  <a:pt x="95" y="8664"/>
                </a:cubicBezTo>
                <a:cubicBezTo>
                  <a:pt x="1" y="8822"/>
                  <a:pt x="190" y="9042"/>
                  <a:pt x="410" y="9042"/>
                </a:cubicBezTo>
                <a:lnTo>
                  <a:pt x="1859" y="9042"/>
                </a:lnTo>
                <a:cubicBezTo>
                  <a:pt x="1261" y="9987"/>
                  <a:pt x="631" y="10775"/>
                  <a:pt x="631" y="11437"/>
                </a:cubicBezTo>
                <a:cubicBezTo>
                  <a:pt x="631" y="12108"/>
                  <a:pt x="1021" y="12642"/>
                  <a:pt x="1366" y="12642"/>
                </a:cubicBezTo>
                <a:cubicBezTo>
                  <a:pt x="1491" y="12642"/>
                  <a:pt x="1610" y="12572"/>
                  <a:pt x="1702" y="12413"/>
                </a:cubicBezTo>
                <a:lnTo>
                  <a:pt x="3781" y="9074"/>
                </a:lnTo>
                <a:lnTo>
                  <a:pt x="5167" y="9074"/>
                </a:lnTo>
                <a:cubicBezTo>
                  <a:pt x="5325" y="9546"/>
                  <a:pt x="5798" y="9893"/>
                  <a:pt x="6333" y="9893"/>
                </a:cubicBezTo>
                <a:cubicBezTo>
                  <a:pt x="6900" y="9893"/>
                  <a:pt x="7341" y="9546"/>
                  <a:pt x="7530" y="9074"/>
                </a:cubicBezTo>
                <a:lnTo>
                  <a:pt x="8854" y="9074"/>
                </a:lnTo>
                <a:lnTo>
                  <a:pt x="10964" y="12413"/>
                </a:lnTo>
                <a:cubicBezTo>
                  <a:pt x="11056" y="12572"/>
                  <a:pt x="11173" y="12642"/>
                  <a:pt x="11295" y="12642"/>
                </a:cubicBezTo>
                <a:cubicBezTo>
                  <a:pt x="11630" y="12642"/>
                  <a:pt x="12004" y="12108"/>
                  <a:pt x="12004" y="11437"/>
                </a:cubicBezTo>
                <a:cubicBezTo>
                  <a:pt x="12004" y="10775"/>
                  <a:pt x="11374" y="9987"/>
                  <a:pt x="10807" y="9042"/>
                </a:cubicBezTo>
                <a:lnTo>
                  <a:pt x="12288" y="9042"/>
                </a:lnTo>
                <a:cubicBezTo>
                  <a:pt x="12540" y="9042"/>
                  <a:pt x="12729" y="8822"/>
                  <a:pt x="12729" y="8633"/>
                </a:cubicBezTo>
                <a:cubicBezTo>
                  <a:pt x="12729" y="8412"/>
                  <a:pt x="12540" y="8255"/>
                  <a:pt x="12288" y="8255"/>
                </a:cubicBezTo>
                <a:lnTo>
                  <a:pt x="10334" y="8255"/>
                </a:lnTo>
                <a:lnTo>
                  <a:pt x="8192" y="4695"/>
                </a:lnTo>
                <a:cubicBezTo>
                  <a:pt x="8349" y="4380"/>
                  <a:pt x="8475" y="4065"/>
                  <a:pt x="8475" y="3718"/>
                </a:cubicBezTo>
                <a:cubicBezTo>
                  <a:pt x="8475" y="3056"/>
                  <a:pt x="8160" y="2458"/>
                  <a:pt x="7656" y="2080"/>
                </a:cubicBezTo>
                <a:lnTo>
                  <a:pt x="7656" y="1229"/>
                </a:lnTo>
                <a:cubicBezTo>
                  <a:pt x="7656" y="568"/>
                  <a:pt x="7089" y="0"/>
                  <a:pt x="642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0" name="Google Shape;7190;p83"/>
          <p:cNvSpPr/>
          <p:nvPr/>
        </p:nvSpPr>
        <p:spPr>
          <a:xfrm>
            <a:off x="845041" y="2906375"/>
            <a:ext cx="438997" cy="369039"/>
          </a:xfrm>
          <a:custGeom>
            <a:avLst/>
            <a:gdLst/>
            <a:ahLst/>
            <a:cxnLst/>
            <a:rect l="l" t="t" r="r" b="b"/>
            <a:pathLst>
              <a:path w="15029" h="12634" extrusionOk="0">
                <a:moveTo>
                  <a:pt x="10155" y="885"/>
                </a:moveTo>
                <a:cubicBezTo>
                  <a:pt x="10393" y="885"/>
                  <a:pt x="10643" y="915"/>
                  <a:pt x="10901" y="977"/>
                </a:cubicBezTo>
                <a:cubicBezTo>
                  <a:pt x="10586" y="2332"/>
                  <a:pt x="9546" y="2994"/>
                  <a:pt x="8475" y="3025"/>
                </a:cubicBezTo>
                <a:lnTo>
                  <a:pt x="8444" y="3025"/>
                </a:lnTo>
                <a:cubicBezTo>
                  <a:pt x="8192" y="3025"/>
                  <a:pt x="7971" y="2994"/>
                  <a:pt x="7719" y="2899"/>
                </a:cubicBezTo>
                <a:cubicBezTo>
                  <a:pt x="8009" y="1661"/>
                  <a:pt x="8937" y="885"/>
                  <a:pt x="10155" y="885"/>
                </a:cubicBezTo>
                <a:close/>
                <a:moveTo>
                  <a:pt x="9924" y="4348"/>
                </a:moveTo>
                <a:cubicBezTo>
                  <a:pt x="10271" y="4443"/>
                  <a:pt x="11122" y="5262"/>
                  <a:pt x="11122" y="6648"/>
                </a:cubicBezTo>
                <a:cubicBezTo>
                  <a:pt x="11122" y="7247"/>
                  <a:pt x="10996" y="7845"/>
                  <a:pt x="10807" y="8381"/>
                </a:cubicBezTo>
                <a:cubicBezTo>
                  <a:pt x="10744" y="8538"/>
                  <a:pt x="10555" y="8664"/>
                  <a:pt x="10397" y="8664"/>
                </a:cubicBezTo>
                <a:cubicBezTo>
                  <a:pt x="10176" y="8664"/>
                  <a:pt x="9956" y="8475"/>
                  <a:pt x="9956" y="8223"/>
                </a:cubicBezTo>
                <a:cubicBezTo>
                  <a:pt x="9956" y="8066"/>
                  <a:pt x="10807" y="6050"/>
                  <a:pt x="9641" y="5136"/>
                </a:cubicBezTo>
                <a:cubicBezTo>
                  <a:pt x="9546" y="5073"/>
                  <a:pt x="9483" y="4947"/>
                  <a:pt x="9483" y="4789"/>
                </a:cubicBezTo>
                <a:cubicBezTo>
                  <a:pt x="9483" y="4569"/>
                  <a:pt x="9704" y="4348"/>
                  <a:pt x="9924" y="4348"/>
                </a:cubicBezTo>
                <a:close/>
                <a:moveTo>
                  <a:pt x="10176" y="1"/>
                </a:moveTo>
                <a:cubicBezTo>
                  <a:pt x="8948" y="1"/>
                  <a:pt x="7688" y="631"/>
                  <a:pt x="7089" y="2048"/>
                </a:cubicBezTo>
                <a:cubicBezTo>
                  <a:pt x="6711" y="1450"/>
                  <a:pt x="6270" y="1166"/>
                  <a:pt x="5734" y="914"/>
                </a:cubicBezTo>
                <a:cubicBezTo>
                  <a:pt x="5659" y="879"/>
                  <a:pt x="5588" y="863"/>
                  <a:pt x="5522" y="863"/>
                </a:cubicBezTo>
                <a:cubicBezTo>
                  <a:pt x="5118" y="863"/>
                  <a:pt x="4923" y="1449"/>
                  <a:pt x="5356" y="1639"/>
                </a:cubicBezTo>
                <a:cubicBezTo>
                  <a:pt x="5986" y="1954"/>
                  <a:pt x="6459" y="2363"/>
                  <a:pt x="6711" y="3151"/>
                </a:cubicBezTo>
                <a:cubicBezTo>
                  <a:pt x="6207" y="2836"/>
                  <a:pt x="5797" y="2489"/>
                  <a:pt x="5199" y="2489"/>
                </a:cubicBezTo>
                <a:cubicBezTo>
                  <a:pt x="4537" y="2521"/>
                  <a:pt x="3718" y="2868"/>
                  <a:pt x="2993" y="3529"/>
                </a:cubicBezTo>
                <a:cubicBezTo>
                  <a:pt x="0" y="6491"/>
                  <a:pt x="3182" y="12634"/>
                  <a:pt x="5514" y="12634"/>
                </a:cubicBezTo>
                <a:cubicBezTo>
                  <a:pt x="5829" y="12634"/>
                  <a:pt x="6144" y="12571"/>
                  <a:pt x="6427" y="12350"/>
                </a:cubicBezTo>
                <a:cubicBezTo>
                  <a:pt x="6821" y="12098"/>
                  <a:pt x="7050" y="11972"/>
                  <a:pt x="7278" y="11972"/>
                </a:cubicBezTo>
                <a:cubicBezTo>
                  <a:pt x="7506" y="11972"/>
                  <a:pt x="7735" y="12098"/>
                  <a:pt x="8129" y="12350"/>
                </a:cubicBezTo>
                <a:cubicBezTo>
                  <a:pt x="8412" y="12571"/>
                  <a:pt x="8727" y="12634"/>
                  <a:pt x="9042" y="12634"/>
                </a:cubicBezTo>
                <a:cubicBezTo>
                  <a:pt x="11594" y="12634"/>
                  <a:pt x="15028" y="5325"/>
                  <a:pt x="10712" y="2899"/>
                </a:cubicBezTo>
                <a:cubicBezTo>
                  <a:pt x="11405" y="2237"/>
                  <a:pt x="11815" y="1261"/>
                  <a:pt x="11815" y="662"/>
                </a:cubicBezTo>
                <a:cubicBezTo>
                  <a:pt x="11815" y="505"/>
                  <a:pt x="11720" y="347"/>
                  <a:pt x="11563" y="284"/>
                </a:cubicBezTo>
                <a:cubicBezTo>
                  <a:pt x="11090" y="127"/>
                  <a:pt x="10649" y="1"/>
                  <a:pt x="1017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91" name="Google Shape;7191;p83"/>
          <p:cNvGrpSpPr/>
          <p:nvPr/>
        </p:nvGrpSpPr>
        <p:grpSpPr>
          <a:xfrm>
            <a:off x="900338" y="3365029"/>
            <a:ext cx="337522" cy="370909"/>
            <a:chOff x="-39998250" y="3605325"/>
            <a:chExt cx="288875" cy="317450"/>
          </a:xfrm>
        </p:grpSpPr>
        <p:sp>
          <p:nvSpPr>
            <p:cNvPr id="7192" name="Google Shape;7192;p83"/>
            <p:cNvSpPr/>
            <p:nvPr/>
          </p:nvSpPr>
          <p:spPr>
            <a:xfrm>
              <a:off x="-39998250" y="3799600"/>
              <a:ext cx="288875" cy="123175"/>
            </a:xfrm>
            <a:custGeom>
              <a:avLst/>
              <a:gdLst/>
              <a:ahLst/>
              <a:cxnLst/>
              <a:rect l="l" t="t" r="r" b="b"/>
              <a:pathLst>
                <a:path w="11555" h="4927" extrusionOk="0">
                  <a:moveTo>
                    <a:pt x="3679" y="2028"/>
                  </a:moveTo>
                  <a:cubicBezTo>
                    <a:pt x="3931" y="2028"/>
                    <a:pt x="4088" y="2217"/>
                    <a:pt x="4088" y="2469"/>
                  </a:cubicBezTo>
                  <a:cubicBezTo>
                    <a:pt x="4088" y="2721"/>
                    <a:pt x="3868" y="2878"/>
                    <a:pt x="3679" y="2878"/>
                  </a:cubicBezTo>
                  <a:cubicBezTo>
                    <a:pt x="3458" y="2878"/>
                    <a:pt x="3238" y="2658"/>
                    <a:pt x="3238" y="2469"/>
                  </a:cubicBezTo>
                  <a:cubicBezTo>
                    <a:pt x="3238" y="2185"/>
                    <a:pt x="3458" y="2028"/>
                    <a:pt x="3679" y="2028"/>
                  </a:cubicBezTo>
                  <a:close/>
                  <a:moveTo>
                    <a:pt x="7806" y="1618"/>
                  </a:moveTo>
                  <a:cubicBezTo>
                    <a:pt x="8278" y="1618"/>
                    <a:pt x="8656" y="1965"/>
                    <a:pt x="8656" y="2437"/>
                  </a:cubicBezTo>
                  <a:cubicBezTo>
                    <a:pt x="8656" y="2910"/>
                    <a:pt x="8278" y="3256"/>
                    <a:pt x="7806" y="3256"/>
                  </a:cubicBezTo>
                  <a:cubicBezTo>
                    <a:pt x="7333" y="3256"/>
                    <a:pt x="6987" y="2910"/>
                    <a:pt x="6987" y="2437"/>
                  </a:cubicBezTo>
                  <a:cubicBezTo>
                    <a:pt x="6987" y="1965"/>
                    <a:pt x="7333" y="1618"/>
                    <a:pt x="7806" y="1618"/>
                  </a:cubicBezTo>
                  <a:close/>
                  <a:moveTo>
                    <a:pt x="5348" y="2878"/>
                  </a:moveTo>
                  <a:cubicBezTo>
                    <a:pt x="5569" y="2878"/>
                    <a:pt x="5758" y="3067"/>
                    <a:pt x="5758" y="3256"/>
                  </a:cubicBezTo>
                  <a:cubicBezTo>
                    <a:pt x="5758" y="3509"/>
                    <a:pt x="5569" y="3698"/>
                    <a:pt x="5348" y="3698"/>
                  </a:cubicBezTo>
                  <a:cubicBezTo>
                    <a:pt x="5096" y="3698"/>
                    <a:pt x="4907" y="3509"/>
                    <a:pt x="4907" y="3256"/>
                  </a:cubicBezTo>
                  <a:cubicBezTo>
                    <a:pt x="4907" y="3004"/>
                    <a:pt x="5096" y="2878"/>
                    <a:pt x="5348" y="2878"/>
                  </a:cubicBezTo>
                  <a:close/>
                  <a:moveTo>
                    <a:pt x="8249" y="1"/>
                  </a:moveTo>
                  <a:cubicBezTo>
                    <a:pt x="6319" y="1"/>
                    <a:pt x="5400" y="1530"/>
                    <a:pt x="3381" y="1530"/>
                  </a:cubicBezTo>
                  <a:cubicBezTo>
                    <a:pt x="2909" y="1530"/>
                    <a:pt x="2377" y="1447"/>
                    <a:pt x="1757" y="1240"/>
                  </a:cubicBezTo>
                  <a:lnTo>
                    <a:pt x="560" y="2973"/>
                  </a:lnTo>
                  <a:cubicBezTo>
                    <a:pt x="0" y="3812"/>
                    <a:pt x="544" y="4927"/>
                    <a:pt x="1557" y="4927"/>
                  </a:cubicBezTo>
                  <a:cubicBezTo>
                    <a:pt x="1571" y="4927"/>
                    <a:pt x="1585" y="4927"/>
                    <a:pt x="1599" y="4926"/>
                  </a:cubicBezTo>
                  <a:lnTo>
                    <a:pt x="9980" y="4926"/>
                  </a:lnTo>
                  <a:cubicBezTo>
                    <a:pt x="10956" y="4926"/>
                    <a:pt x="11555" y="3761"/>
                    <a:pt x="11019" y="2941"/>
                  </a:cubicBezTo>
                  <a:lnTo>
                    <a:pt x="9003" y="75"/>
                  </a:lnTo>
                  <a:cubicBezTo>
                    <a:pt x="8734" y="24"/>
                    <a:pt x="8484" y="1"/>
                    <a:pt x="8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3" name="Google Shape;7193;p83"/>
            <p:cNvSpPr/>
            <p:nvPr/>
          </p:nvSpPr>
          <p:spPr>
            <a:xfrm>
              <a:off x="-39940950" y="3605325"/>
              <a:ext cx="160700" cy="212050"/>
            </a:xfrm>
            <a:custGeom>
              <a:avLst/>
              <a:gdLst/>
              <a:ahLst/>
              <a:cxnLst/>
              <a:rect l="l" t="t" r="r" b="b"/>
              <a:pathLst>
                <a:path w="6428" h="8482" extrusionOk="0">
                  <a:moveTo>
                    <a:pt x="1891" y="1"/>
                  </a:moveTo>
                  <a:cubicBezTo>
                    <a:pt x="1229" y="1"/>
                    <a:pt x="694" y="568"/>
                    <a:pt x="694" y="1261"/>
                  </a:cubicBezTo>
                  <a:cubicBezTo>
                    <a:pt x="694" y="1828"/>
                    <a:pt x="1040" y="2238"/>
                    <a:pt x="1513" y="2395"/>
                  </a:cubicBezTo>
                  <a:lnTo>
                    <a:pt x="1513" y="5829"/>
                  </a:lnTo>
                  <a:cubicBezTo>
                    <a:pt x="1481" y="6459"/>
                    <a:pt x="1072" y="6774"/>
                    <a:pt x="0" y="8318"/>
                  </a:cubicBezTo>
                  <a:cubicBezTo>
                    <a:pt x="441" y="8433"/>
                    <a:pt x="822" y="8482"/>
                    <a:pt x="1162" y="8482"/>
                  </a:cubicBezTo>
                  <a:cubicBezTo>
                    <a:pt x="3061" y="8482"/>
                    <a:pt x="3671" y="6963"/>
                    <a:pt x="6049" y="6963"/>
                  </a:cubicBezTo>
                  <a:lnTo>
                    <a:pt x="6112" y="6963"/>
                  </a:lnTo>
                  <a:cubicBezTo>
                    <a:pt x="5829" y="6585"/>
                    <a:pt x="5608" y="6333"/>
                    <a:pt x="5608" y="5861"/>
                  </a:cubicBezTo>
                  <a:lnTo>
                    <a:pt x="5608" y="2458"/>
                  </a:lnTo>
                  <a:cubicBezTo>
                    <a:pt x="6081" y="2301"/>
                    <a:pt x="6427" y="1828"/>
                    <a:pt x="6427" y="1261"/>
                  </a:cubicBezTo>
                  <a:cubicBezTo>
                    <a:pt x="6427" y="599"/>
                    <a:pt x="5892" y="1"/>
                    <a:pt x="51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4" name="Google Shape;7194;p83"/>
          <p:cNvGrpSpPr/>
          <p:nvPr/>
        </p:nvGrpSpPr>
        <p:grpSpPr>
          <a:xfrm>
            <a:off x="884112" y="3823493"/>
            <a:ext cx="369974" cy="369945"/>
            <a:chOff x="-40011050" y="3972375"/>
            <a:chExt cx="316650" cy="316625"/>
          </a:xfrm>
        </p:grpSpPr>
        <p:sp>
          <p:nvSpPr>
            <p:cNvPr id="7195" name="Google Shape;7195;p83"/>
            <p:cNvSpPr/>
            <p:nvPr/>
          </p:nvSpPr>
          <p:spPr>
            <a:xfrm>
              <a:off x="-40011050" y="3972375"/>
              <a:ext cx="316650" cy="232350"/>
            </a:xfrm>
            <a:custGeom>
              <a:avLst/>
              <a:gdLst/>
              <a:ahLst/>
              <a:cxnLst/>
              <a:rect l="l" t="t" r="r" b="b"/>
              <a:pathLst>
                <a:path w="12666" h="9294" extrusionOk="0">
                  <a:moveTo>
                    <a:pt x="11405" y="1701"/>
                  </a:moveTo>
                  <a:cubicBezTo>
                    <a:pt x="11626" y="1701"/>
                    <a:pt x="11846" y="1890"/>
                    <a:pt x="11846" y="2142"/>
                  </a:cubicBezTo>
                  <a:cubicBezTo>
                    <a:pt x="11846" y="3749"/>
                    <a:pt x="11090" y="4663"/>
                    <a:pt x="9956" y="4978"/>
                  </a:cubicBezTo>
                  <a:cubicBezTo>
                    <a:pt x="10051" y="4631"/>
                    <a:pt x="10145" y="4222"/>
                    <a:pt x="10145" y="3844"/>
                  </a:cubicBezTo>
                  <a:lnTo>
                    <a:pt x="10145" y="1701"/>
                  </a:lnTo>
                  <a:close/>
                  <a:moveTo>
                    <a:pt x="2584" y="1701"/>
                  </a:moveTo>
                  <a:lnTo>
                    <a:pt x="2584" y="3812"/>
                  </a:lnTo>
                  <a:cubicBezTo>
                    <a:pt x="2584" y="4222"/>
                    <a:pt x="2647" y="4600"/>
                    <a:pt x="2773" y="5009"/>
                  </a:cubicBezTo>
                  <a:cubicBezTo>
                    <a:pt x="1639" y="4694"/>
                    <a:pt x="851" y="3781"/>
                    <a:pt x="851" y="2142"/>
                  </a:cubicBezTo>
                  <a:cubicBezTo>
                    <a:pt x="851" y="1890"/>
                    <a:pt x="1040" y="1701"/>
                    <a:pt x="1292" y="1701"/>
                  </a:cubicBezTo>
                  <a:close/>
                  <a:moveTo>
                    <a:pt x="4065" y="3655"/>
                  </a:moveTo>
                  <a:cubicBezTo>
                    <a:pt x="4317" y="3655"/>
                    <a:pt x="4506" y="3875"/>
                    <a:pt x="4506" y="4096"/>
                  </a:cubicBezTo>
                  <a:cubicBezTo>
                    <a:pt x="4506" y="4631"/>
                    <a:pt x="4821" y="5041"/>
                    <a:pt x="5262" y="5261"/>
                  </a:cubicBezTo>
                  <a:cubicBezTo>
                    <a:pt x="5451" y="5324"/>
                    <a:pt x="5577" y="5608"/>
                    <a:pt x="5482" y="5797"/>
                  </a:cubicBezTo>
                  <a:cubicBezTo>
                    <a:pt x="5431" y="5952"/>
                    <a:pt x="5229" y="6065"/>
                    <a:pt x="5054" y="6065"/>
                  </a:cubicBezTo>
                  <a:cubicBezTo>
                    <a:pt x="5017" y="6065"/>
                    <a:pt x="4980" y="6060"/>
                    <a:pt x="4947" y="6049"/>
                  </a:cubicBezTo>
                  <a:cubicBezTo>
                    <a:pt x="4128" y="5734"/>
                    <a:pt x="3655" y="4946"/>
                    <a:pt x="3655" y="4096"/>
                  </a:cubicBezTo>
                  <a:cubicBezTo>
                    <a:pt x="3655" y="3875"/>
                    <a:pt x="3844" y="3655"/>
                    <a:pt x="4065" y="3655"/>
                  </a:cubicBezTo>
                  <a:close/>
                  <a:moveTo>
                    <a:pt x="2993" y="0"/>
                  </a:moveTo>
                  <a:cubicBezTo>
                    <a:pt x="2741" y="0"/>
                    <a:pt x="2552" y="189"/>
                    <a:pt x="2552" y="441"/>
                  </a:cubicBezTo>
                  <a:lnTo>
                    <a:pt x="2552" y="882"/>
                  </a:lnTo>
                  <a:lnTo>
                    <a:pt x="1261" y="882"/>
                  </a:lnTo>
                  <a:cubicBezTo>
                    <a:pt x="536" y="882"/>
                    <a:pt x="1" y="1418"/>
                    <a:pt x="1" y="2142"/>
                  </a:cubicBezTo>
                  <a:cubicBezTo>
                    <a:pt x="1" y="4568"/>
                    <a:pt x="1513" y="5797"/>
                    <a:pt x="3183" y="5923"/>
                  </a:cubicBezTo>
                  <a:cubicBezTo>
                    <a:pt x="4159" y="7372"/>
                    <a:pt x="5073" y="7089"/>
                    <a:pt x="5073" y="7687"/>
                  </a:cubicBezTo>
                  <a:cubicBezTo>
                    <a:pt x="5073" y="8286"/>
                    <a:pt x="4821" y="8884"/>
                    <a:pt x="4443" y="9294"/>
                  </a:cubicBezTo>
                  <a:lnTo>
                    <a:pt x="8192" y="9294"/>
                  </a:lnTo>
                  <a:cubicBezTo>
                    <a:pt x="7782" y="8884"/>
                    <a:pt x="7562" y="8286"/>
                    <a:pt x="7562" y="7687"/>
                  </a:cubicBezTo>
                  <a:cubicBezTo>
                    <a:pt x="7562" y="7089"/>
                    <a:pt x="8507" y="7372"/>
                    <a:pt x="9484" y="5923"/>
                  </a:cubicBezTo>
                  <a:cubicBezTo>
                    <a:pt x="11216" y="5797"/>
                    <a:pt x="12666" y="4537"/>
                    <a:pt x="12666" y="2142"/>
                  </a:cubicBezTo>
                  <a:cubicBezTo>
                    <a:pt x="12666" y="1418"/>
                    <a:pt x="12098" y="882"/>
                    <a:pt x="11405" y="882"/>
                  </a:cubicBezTo>
                  <a:lnTo>
                    <a:pt x="10145" y="882"/>
                  </a:lnTo>
                  <a:lnTo>
                    <a:pt x="10145" y="441"/>
                  </a:lnTo>
                  <a:cubicBezTo>
                    <a:pt x="10145" y="189"/>
                    <a:pt x="9956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6" name="Google Shape;7196;p83"/>
            <p:cNvSpPr/>
            <p:nvPr/>
          </p:nvSpPr>
          <p:spPr>
            <a:xfrm>
              <a:off x="-39950400" y="4225975"/>
              <a:ext cx="194575" cy="63025"/>
            </a:xfrm>
            <a:custGeom>
              <a:avLst/>
              <a:gdLst/>
              <a:ahLst/>
              <a:cxnLst/>
              <a:rect l="l" t="t" r="r" b="b"/>
              <a:pathLst>
                <a:path w="7783" h="2521" extrusionOk="0">
                  <a:moveTo>
                    <a:pt x="757" y="1"/>
                  </a:moveTo>
                  <a:lnTo>
                    <a:pt x="63" y="1954"/>
                  </a:lnTo>
                  <a:cubicBezTo>
                    <a:pt x="0" y="2237"/>
                    <a:pt x="158" y="2521"/>
                    <a:pt x="473" y="2521"/>
                  </a:cubicBezTo>
                  <a:lnTo>
                    <a:pt x="7278" y="2521"/>
                  </a:lnTo>
                  <a:cubicBezTo>
                    <a:pt x="7593" y="2521"/>
                    <a:pt x="7782" y="2237"/>
                    <a:pt x="7688" y="1954"/>
                  </a:cubicBezTo>
                  <a:lnTo>
                    <a:pt x="699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7" name="Google Shape;7197;p83"/>
          <p:cNvGrpSpPr/>
          <p:nvPr/>
        </p:nvGrpSpPr>
        <p:grpSpPr>
          <a:xfrm>
            <a:off x="3116043" y="2888192"/>
            <a:ext cx="266921" cy="369039"/>
            <a:chOff x="-38129425" y="3222550"/>
            <a:chExt cx="228450" cy="315850"/>
          </a:xfrm>
        </p:grpSpPr>
        <p:sp>
          <p:nvSpPr>
            <p:cNvPr id="7198" name="Google Shape;7198;p83"/>
            <p:cNvSpPr/>
            <p:nvPr/>
          </p:nvSpPr>
          <p:spPr>
            <a:xfrm>
              <a:off x="-38129425" y="3222550"/>
              <a:ext cx="228450" cy="227650"/>
            </a:xfrm>
            <a:custGeom>
              <a:avLst/>
              <a:gdLst/>
              <a:ahLst/>
              <a:cxnLst/>
              <a:rect l="l" t="t" r="r" b="b"/>
              <a:pathLst>
                <a:path w="9138" h="9106" extrusionOk="0">
                  <a:moveTo>
                    <a:pt x="4097" y="1292"/>
                  </a:moveTo>
                  <a:cubicBezTo>
                    <a:pt x="4349" y="1292"/>
                    <a:pt x="4538" y="1450"/>
                    <a:pt x="4538" y="1702"/>
                  </a:cubicBezTo>
                  <a:cubicBezTo>
                    <a:pt x="4538" y="1922"/>
                    <a:pt x="4349" y="2111"/>
                    <a:pt x="4160" y="2111"/>
                  </a:cubicBezTo>
                  <a:cubicBezTo>
                    <a:pt x="2994" y="2111"/>
                    <a:pt x="2112" y="3056"/>
                    <a:pt x="2049" y="4222"/>
                  </a:cubicBezTo>
                  <a:cubicBezTo>
                    <a:pt x="2049" y="4443"/>
                    <a:pt x="1860" y="4600"/>
                    <a:pt x="1639" y="4600"/>
                  </a:cubicBezTo>
                  <a:cubicBezTo>
                    <a:pt x="1387" y="4600"/>
                    <a:pt x="1198" y="4411"/>
                    <a:pt x="1198" y="4222"/>
                  </a:cubicBezTo>
                  <a:cubicBezTo>
                    <a:pt x="1198" y="2584"/>
                    <a:pt x="2490" y="1324"/>
                    <a:pt x="4097" y="1292"/>
                  </a:cubicBezTo>
                  <a:close/>
                  <a:moveTo>
                    <a:pt x="4569" y="0"/>
                  </a:moveTo>
                  <a:cubicBezTo>
                    <a:pt x="2049" y="0"/>
                    <a:pt x="1" y="2048"/>
                    <a:pt x="1" y="4569"/>
                  </a:cubicBezTo>
                  <a:cubicBezTo>
                    <a:pt x="1" y="6207"/>
                    <a:pt x="946" y="7688"/>
                    <a:pt x="2332" y="8475"/>
                  </a:cubicBezTo>
                  <a:cubicBezTo>
                    <a:pt x="2458" y="8507"/>
                    <a:pt x="2521" y="8664"/>
                    <a:pt x="2521" y="8822"/>
                  </a:cubicBezTo>
                  <a:lnTo>
                    <a:pt x="2521" y="9105"/>
                  </a:lnTo>
                  <a:lnTo>
                    <a:pt x="6680" y="9105"/>
                  </a:lnTo>
                  <a:lnTo>
                    <a:pt x="6680" y="8822"/>
                  </a:lnTo>
                  <a:cubicBezTo>
                    <a:pt x="6680" y="8696"/>
                    <a:pt x="6743" y="8570"/>
                    <a:pt x="6900" y="8507"/>
                  </a:cubicBezTo>
                  <a:cubicBezTo>
                    <a:pt x="8255" y="7719"/>
                    <a:pt x="9137" y="6270"/>
                    <a:pt x="9137" y="4569"/>
                  </a:cubicBezTo>
                  <a:cubicBezTo>
                    <a:pt x="9137" y="2048"/>
                    <a:pt x="7089" y="32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9" name="Google Shape;7199;p83"/>
            <p:cNvSpPr/>
            <p:nvPr/>
          </p:nvSpPr>
          <p:spPr>
            <a:xfrm>
              <a:off x="-38067200" y="3470650"/>
              <a:ext cx="103200" cy="67750"/>
            </a:xfrm>
            <a:custGeom>
              <a:avLst/>
              <a:gdLst/>
              <a:ahLst/>
              <a:cxnLst/>
              <a:rect l="l" t="t" r="r" b="b"/>
              <a:pathLst>
                <a:path w="4128" h="2710" extrusionOk="0">
                  <a:moveTo>
                    <a:pt x="1" y="0"/>
                  </a:moveTo>
                  <a:lnTo>
                    <a:pt x="1" y="662"/>
                  </a:lnTo>
                  <a:cubicBezTo>
                    <a:pt x="1" y="1198"/>
                    <a:pt x="410" y="1702"/>
                    <a:pt x="883" y="1859"/>
                  </a:cubicBezTo>
                  <a:cubicBezTo>
                    <a:pt x="1040" y="2363"/>
                    <a:pt x="1513" y="2710"/>
                    <a:pt x="2049" y="2710"/>
                  </a:cubicBezTo>
                  <a:cubicBezTo>
                    <a:pt x="2647" y="2710"/>
                    <a:pt x="3120" y="2363"/>
                    <a:pt x="3277" y="1859"/>
                  </a:cubicBezTo>
                  <a:cubicBezTo>
                    <a:pt x="3781" y="1702"/>
                    <a:pt x="4128" y="1198"/>
                    <a:pt x="4128" y="662"/>
                  </a:cubicBez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0" name="Google Shape;7200;p83"/>
          <p:cNvGrpSpPr/>
          <p:nvPr/>
        </p:nvGrpSpPr>
        <p:grpSpPr>
          <a:xfrm>
            <a:off x="3071012" y="3344787"/>
            <a:ext cx="371785" cy="369974"/>
            <a:chOff x="-38172725" y="3588000"/>
            <a:chExt cx="318200" cy="316650"/>
          </a:xfrm>
        </p:grpSpPr>
        <p:sp>
          <p:nvSpPr>
            <p:cNvPr id="7201" name="Google Shape;7201;p83"/>
            <p:cNvSpPr/>
            <p:nvPr/>
          </p:nvSpPr>
          <p:spPr>
            <a:xfrm>
              <a:off x="-38171150" y="3760050"/>
              <a:ext cx="98475" cy="91050"/>
            </a:xfrm>
            <a:custGeom>
              <a:avLst/>
              <a:gdLst/>
              <a:ahLst/>
              <a:cxnLst/>
              <a:rect l="l" t="t" r="r" b="b"/>
              <a:pathLst>
                <a:path w="3939" h="3642" extrusionOk="0">
                  <a:moveTo>
                    <a:pt x="739" y="1"/>
                  </a:moveTo>
                  <a:cubicBezTo>
                    <a:pt x="480" y="1"/>
                    <a:pt x="232" y="12"/>
                    <a:pt x="0" y="18"/>
                  </a:cubicBezTo>
                  <a:cubicBezTo>
                    <a:pt x="95" y="1341"/>
                    <a:pt x="630" y="2602"/>
                    <a:pt x="1512" y="3641"/>
                  </a:cubicBezTo>
                  <a:lnTo>
                    <a:pt x="3938" y="1247"/>
                  </a:lnTo>
                  <a:cubicBezTo>
                    <a:pt x="2844" y="153"/>
                    <a:pt x="1711" y="1"/>
                    <a:pt x="7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2" name="Google Shape;7202;p83"/>
            <p:cNvSpPr/>
            <p:nvPr/>
          </p:nvSpPr>
          <p:spPr>
            <a:xfrm>
              <a:off x="-38172725" y="3641575"/>
              <a:ext cx="144150" cy="133900"/>
            </a:xfrm>
            <a:custGeom>
              <a:avLst/>
              <a:gdLst/>
              <a:ahLst/>
              <a:cxnLst/>
              <a:rect l="l" t="t" r="r" b="b"/>
              <a:pathLst>
                <a:path w="5766" h="5356" extrusionOk="0">
                  <a:moveTo>
                    <a:pt x="1575" y="0"/>
                  </a:moveTo>
                  <a:cubicBezTo>
                    <a:pt x="599" y="1103"/>
                    <a:pt x="95" y="2520"/>
                    <a:pt x="0" y="3907"/>
                  </a:cubicBezTo>
                  <a:cubicBezTo>
                    <a:pt x="213" y="3901"/>
                    <a:pt x="452" y="3891"/>
                    <a:pt x="712" y="3891"/>
                  </a:cubicBezTo>
                  <a:cubicBezTo>
                    <a:pt x="1801" y="3891"/>
                    <a:pt x="3246" y="4059"/>
                    <a:pt x="4568" y="5356"/>
                  </a:cubicBezTo>
                  <a:lnTo>
                    <a:pt x="5766" y="419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3" name="Google Shape;7203;p83"/>
            <p:cNvSpPr/>
            <p:nvPr/>
          </p:nvSpPr>
          <p:spPr>
            <a:xfrm>
              <a:off x="-38117600" y="3806975"/>
              <a:ext cx="77200" cy="94525"/>
            </a:xfrm>
            <a:custGeom>
              <a:avLst/>
              <a:gdLst/>
              <a:ahLst/>
              <a:cxnLst/>
              <a:rect l="l" t="t" r="r" b="b"/>
              <a:pathLst>
                <a:path w="3088" h="3781" extrusionOk="0">
                  <a:moveTo>
                    <a:pt x="2332" y="0"/>
                  </a:moveTo>
                  <a:lnTo>
                    <a:pt x="0" y="2331"/>
                  </a:lnTo>
                  <a:cubicBezTo>
                    <a:pt x="883" y="3088"/>
                    <a:pt x="1891" y="3592"/>
                    <a:pt x="2962" y="3781"/>
                  </a:cubicBezTo>
                  <a:cubicBezTo>
                    <a:pt x="3088" y="2363"/>
                    <a:pt x="3088" y="1197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4" name="Google Shape;7204;p83"/>
            <p:cNvSpPr/>
            <p:nvPr/>
          </p:nvSpPr>
          <p:spPr>
            <a:xfrm>
              <a:off x="-37997875" y="3716375"/>
              <a:ext cx="143350" cy="135500"/>
            </a:xfrm>
            <a:custGeom>
              <a:avLst/>
              <a:gdLst/>
              <a:ahLst/>
              <a:cxnLst/>
              <a:rect l="l" t="t" r="r" b="b"/>
              <a:pathLst>
                <a:path w="5734" h="5420" extrusionOk="0">
                  <a:moveTo>
                    <a:pt x="1197" y="1"/>
                  </a:moveTo>
                  <a:lnTo>
                    <a:pt x="0" y="1230"/>
                  </a:lnTo>
                  <a:lnTo>
                    <a:pt x="4159" y="5420"/>
                  </a:lnTo>
                  <a:cubicBezTo>
                    <a:pt x="5199" y="4191"/>
                    <a:pt x="5703" y="2773"/>
                    <a:pt x="5734" y="1324"/>
                  </a:cubicBezTo>
                  <a:cubicBezTo>
                    <a:pt x="5557" y="1324"/>
                    <a:pt x="5356" y="1329"/>
                    <a:pt x="5135" y="1329"/>
                  </a:cubicBezTo>
                  <a:cubicBezTo>
                    <a:pt x="4098" y="1329"/>
                    <a:pt x="2626" y="1222"/>
                    <a:pt x="11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5" name="Google Shape;7205;p83"/>
            <p:cNvSpPr/>
            <p:nvPr/>
          </p:nvSpPr>
          <p:spPr>
            <a:xfrm>
              <a:off x="-38044350" y="3761275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1261" y="1"/>
                  </a:moveTo>
                  <a:lnTo>
                    <a:pt x="0" y="1261"/>
                  </a:lnTo>
                  <a:cubicBezTo>
                    <a:pt x="1009" y="2679"/>
                    <a:pt x="1009" y="4002"/>
                    <a:pt x="851" y="5735"/>
                  </a:cubicBezTo>
                  <a:lnTo>
                    <a:pt x="1261" y="5735"/>
                  </a:lnTo>
                  <a:cubicBezTo>
                    <a:pt x="2773" y="5735"/>
                    <a:pt x="4254" y="5231"/>
                    <a:pt x="5419" y="4159"/>
                  </a:cubicBez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6" name="Google Shape;7206;p83"/>
            <p:cNvSpPr/>
            <p:nvPr/>
          </p:nvSpPr>
          <p:spPr>
            <a:xfrm>
              <a:off x="-37997875" y="3588800"/>
              <a:ext cx="89025" cy="97675"/>
            </a:xfrm>
            <a:custGeom>
              <a:avLst/>
              <a:gdLst/>
              <a:ahLst/>
              <a:cxnLst/>
              <a:rect l="l" t="t" r="r" b="b"/>
              <a:pathLst>
                <a:path w="3561" h="3907" extrusionOk="0">
                  <a:moveTo>
                    <a:pt x="158" y="0"/>
                  </a:moveTo>
                  <a:lnTo>
                    <a:pt x="158" y="0"/>
                  </a:lnTo>
                  <a:cubicBezTo>
                    <a:pt x="126" y="977"/>
                    <a:pt x="0" y="2395"/>
                    <a:pt x="1260" y="3907"/>
                  </a:cubicBezTo>
                  <a:lnTo>
                    <a:pt x="3560" y="1544"/>
                  </a:lnTo>
                  <a:cubicBezTo>
                    <a:pt x="2584" y="662"/>
                    <a:pt x="1355" y="158"/>
                    <a:pt x="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7" name="Google Shape;7207;p83"/>
            <p:cNvSpPr/>
            <p:nvPr/>
          </p:nvSpPr>
          <p:spPr>
            <a:xfrm>
              <a:off x="-38117600" y="3588000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4096" y="1"/>
                  </a:moveTo>
                  <a:lnTo>
                    <a:pt x="4096" y="1"/>
                  </a:lnTo>
                  <a:cubicBezTo>
                    <a:pt x="2647" y="32"/>
                    <a:pt x="1198" y="536"/>
                    <a:pt x="0" y="1576"/>
                  </a:cubicBezTo>
                  <a:lnTo>
                    <a:pt x="4191" y="5735"/>
                  </a:lnTo>
                  <a:lnTo>
                    <a:pt x="5419" y="4506"/>
                  </a:lnTo>
                  <a:cubicBezTo>
                    <a:pt x="3939" y="2805"/>
                    <a:pt x="4065" y="1135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8" name="Google Shape;7208;p83"/>
            <p:cNvSpPr/>
            <p:nvPr/>
          </p:nvSpPr>
          <p:spPr>
            <a:xfrm>
              <a:off x="-37953000" y="3641575"/>
              <a:ext cx="97700" cy="86350"/>
            </a:xfrm>
            <a:custGeom>
              <a:avLst/>
              <a:gdLst/>
              <a:ahLst/>
              <a:cxnLst/>
              <a:rect l="l" t="t" r="r" b="b"/>
              <a:pathLst>
                <a:path w="3908" h="3454" extrusionOk="0">
                  <a:moveTo>
                    <a:pt x="2364" y="0"/>
                  </a:moveTo>
                  <a:lnTo>
                    <a:pt x="1" y="2363"/>
                  </a:lnTo>
                  <a:cubicBezTo>
                    <a:pt x="1171" y="3313"/>
                    <a:pt x="2246" y="3453"/>
                    <a:pt x="3155" y="3453"/>
                  </a:cubicBezTo>
                  <a:cubicBezTo>
                    <a:pt x="3421" y="3453"/>
                    <a:pt x="3672" y="3441"/>
                    <a:pt x="3908" y="3434"/>
                  </a:cubicBezTo>
                  <a:cubicBezTo>
                    <a:pt x="3750" y="2205"/>
                    <a:pt x="3246" y="1008"/>
                    <a:pt x="2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9" name="Google Shape;7209;p83"/>
          <p:cNvGrpSpPr/>
          <p:nvPr/>
        </p:nvGrpSpPr>
        <p:grpSpPr>
          <a:xfrm>
            <a:off x="3146914" y="3803222"/>
            <a:ext cx="219981" cy="369974"/>
            <a:chOff x="-38109725" y="3955025"/>
            <a:chExt cx="188275" cy="316650"/>
          </a:xfrm>
        </p:grpSpPr>
        <p:sp>
          <p:nvSpPr>
            <p:cNvPr id="7210" name="Google Shape;7210;p83"/>
            <p:cNvSpPr/>
            <p:nvPr/>
          </p:nvSpPr>
          <p:spPr>
            <a:xfrm>
              <a:off x="-38109725" y="3955025"/>
              <a:ext cx="188275" cy="220575"/>
            </a:xfrm>
            <a:custGeom>
              <a:avLst/>
              <a:gdLst/>
              <a:ahLst/>
              <a:cxnLst/>
              <a:rect l="l" t="t" r="r" b="b"/>
              <a:pathLst>
                <a:path w="7531" h="8823" extrusionOk="0">
                  <a:moveTo>
                    <a:pt x="3372" y="1"/>
                  </a:moveTo>
                  <a:lnTo>
                    <a:pt x="95" y="5703"/>
                  </a:lnTo>
                  <a:cubicBezTo>
                    <a:pt x="1" y="5829"/>
                    <a:pt x="1" y="5987"/>
                    <a:pt x="95" y="6113"/>
                  </a:cubicBezTo>
                  <a:lnTo>
                    <a:pt x="1418" y="8822"/>
                  </a:lnTo>
                  <a:lnTo>
                    <a:pt x="6081" y="8822"/>
                  </a:lnTo>
                  <a:lnTo>
                    <a:pt x="7467" y="6113"/>
                  </a:lnTo>
                  <a:cubicBezTo>
                    <a:pt x="7530" y="5987"/>
                    <a:pt x="7499" y="5829"/>
                    <a:pt x="7467" y="5703"/>
                  </a:cubicBezTo>
                  <a:lnTo>
                    <a:pt x="4191" y="1"/>
                  </a:lnTo>
                  <a:lnTo>
                    <a:pt x="4191" y="4727"/>
                  </a:lnTo>
                  <a:cubicBezTo>
                    <a:pt x="4663" y="4884"/>
                    <a:pt x="5010" y="5357"/>
                    <a:pt x="5010" y="5892"/>
                  </a:cubicBezTo>
                  <a:cubicBezTo>
                    <a:pt x="5010" y="6585"/>
                    <a:pt x="4474" y="7121"/>
                    <a:pt x="3750" y="7121"/>
                  </a:cubicBezTo>
                  <a:cubicBezTo>
                    <a:pt x="3088" y="7121"/>
                    <a:pt x="2521" y="6585"/>
                    <a:pt x="2521" y="5892"/>
                  </a:cubicBezTo>
                  <a:cubicBezTo>
                    <a:pt x="2521" y="5357"/>
                    <a:pt x="2899" y="4916"/>
                    <a:pt x="3372" y="4727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7211;p83"/>
            <p:cNvSpPr/>
            <p:nvPr/>
          </p:nvSpPr>
          <p:spPr>
            <a:xfrm>
              <a:off x="-38067200" y="4196050"/>
              <a:ext cx="104775" cy="75625"/>
            </a:xfrm>
            <a:custGeom>
              <a:avLst/>
              <a:gdLst/>
              <a:ahLst/>
              <a:cxnLst/>
              <a:rect l="l" t="t" r="r" b="b"/>
              <a:pathLst>
                <a:path w="4191" h="3025" extrusionOk="0">
                  <a:moveTo>
                    <a:pt x="32" y="0"/>
                  </a:moveTo>
                  <a:lnTo>
                    <a:pt x="32" y="2615"/>
                  </a:lnTo>
                  <a:cubicBezTo>
                    <a:pt x="1" y="2836"/>
                    <a:pt x="190" y="3025"/>
                    <a:pt x="442" y="3025"/>
                  </a:cubicBezTo>
                  <a:lnTo>
                    <a:pt x="3750" y="3025"/>
                  </a:lnTo>
                  <a:cubicBezTo>
                    <a:pt x="3970" y="3025"/>
                    <a:pt x="4191" y="2836"/>
                    <a:pt x="4191" y="2615"/>
                  </a:cubicBezTo>
                  <a:lnTo>
                    <a:pt x="41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12" name="Google Shape;7212;p83"/>
          <p:cNvSpPr/>
          <p:nvPr/>
        </p:nvSpPr>
        <p:spPr>
          <a:xfrm>
            <a:off x="2248517" y="4262983"/>
            <a:ext cx="383790" cy="370266"/>
          </a:xfrm>
          <a:custGeom>
            <a:avLst/>
            <a:gdLst/>
            <a:ahLst/>
            <a:cxnLst/>
            <a:rect l="l" t="t" r="r" b="b"/>
            <a:pathLst>
              <a:path w="13139" h="12676" extrusionOk="0">
                <a:moveTo>
                  <a:pt x="7184" y="1702"/>
                </a:moveTo>
                <a:cubicBezTo>
                  <a:pt x="7909" y="1702"/>
                  <a:pt x="8444" y="2237"/>
                  <a:pt x="8444" y="2962"/>
                </a:cubicBezTo>
                <a:cubicBezTo>
                  <a:pt x="8444" y="3623"/>
                  <a:pt x="7877" y="4222"/>
                  <a:pt x="7184" y="4222"/>
                </a:cubicBezTo>
                <a:cubicBezTo>
                  <a:pt x="6491" y="4222"/>
                  <a:pt x="5955" y="3655"/>
                  <a:pt x="5955" y="2962"/>
                </a:cubicBezTo>
                <a:cubicBezTo>
                  <a:pt x="5955" y="2237"/>
                  <a:pt x="6491" y="1702"/>
                  <a:pt x="7184" y="1702"/>
                </a:cubicBezTo>
                <a:close/>
                <a:moveTo>
                  <a:pt x="3813" y="2521"/>
                </a:moveTo>
                <a:cubicBezTo>
                  <a:pt x="4506" y="2521"/>
                  <a:pt x="5073" y="3056"/>
                  <a:pt x="5073" y="3781"/>
                </a:cubicBezTo>
                <a:cubicBezTo>
                  <a:pt x="5073" y="4474"/>
                  <a:pt x="4506" y="5041"/>
                  <a:pt x="3813" y="5041"/>
                </a:cubicBezTo>
                <a:cubicBezTo>
                  <a:pt x="3088" y="5041"/>
                  <a:pt x="2553" y="4474"/>
                  <a:pt x="2553" y="3781"/>
                </a:cubicBezTo>
                <a:cubicBezTo>
                  <a:pt x="2521" y="3056"/>
                  <a:pt x="3088" y="2521"/>
                  <a:pt x="3813" y="2521"/>
                </a:cubicBezTo>
                <a:close/>
                <a:moveTo>
                  <a:pt x="2931" y="5892"/>
                </a:moveTo>
                <a:cubicBezTo>
                  <a:pt x="3656" y="5892"/>
                  <a:pt x="4191" y="6459"/>
                  <a:pt x="4191" y="7152"/>
                </a:cubicBezTo>
                <a:cubicBezTo>
                  <a:pt x="4191" y="7877"/>
                  <a:pt x="3656" y="8412"/>
                  <a:pt x="2931" y="8412"/>
                </a:cubicBezTo>
                <a:cubicBezTo>
                  <a:pt x="2238" y="8412"/>
                  <a:pt x="1671" y="7877"/>
                  <a:pt x="1671" y="7152"/>
                </a:cubicBezTo>
                <a:cubicBezTo>
                  <a:pt x="1671" y="6459"/>
                  <a:pt x="2238" y="5892"/>
                  <a:pt x="2931" y="5892"/>
                </a:cubicBezTo>
                <a:close/>
                <a:moveTo>
                  <a:pt x="5514" y="8475"/>
                </a:moveTo>
                <a:cubicBezTo>
                  <a:pt x="6207" y="8475"/>
                  <a:pt x="6775" y="9011"/>
                  <a:pt x="6775" y="9735"/>
                </a:cubicBezTo>
                <a:cubicBezTo>
                  <a:pt x="6775" y="10397"/>
                  <a:pt x="6176" y="10996"/>
                  <a:pt x="5514" y="10996"/>
                </a:cubicBezTo>
                <a:cubicBezTo>
                  <a:pt x="4790" y="10996"/>
                  <a:pt x="4254" y="10429"/>
                  <a:pt x="4254" y="9735"/>
                </a:cubicBezTo>
                <a:cubicBezTo>
                  <a:pt x="4254" y="9011"/>
                  <a:pt x="4790" y="8475"/>
                  <a:pt x="5514" y="8475"/>
                </a:cubicBezTo>
                <a:close/>
                <a:moveTo>
                  <a:pt x="6333" y="0"/>
                </a:moveTo>
                <a:cubicBezTo>
                  <a:pt x="2836" y="0"/>
                  <a:pt x="1" y="2836"/>
                  <a:pt x="1" y="6333"/>
                </a:cubicBezTo>
                <a:cubicBezTo>
                  <a:pt x="1" y="9420"/>
                  <a:pt x="2143" y="11878"/>
                  <a:pt x="4916" y="12508"/>
                </a:cubicBezTo>
                <a:cubicBezTo>
                  <a:pt x="5408" y="12621"/>
                  <a:pt x="5838" y="12675"/>
                  <a:pt x="6211" y="12675"/>
                </a:cubicBezTo>
                <a:cubicBezTo>
                  <a:pt x="7914" y="12675"/>
                  <a:pt x="8444" y="11545"/>
                  <a:pt x="8444" y="9735"/>
                </a:cubicBezTo>
                <a:cubicBezTo>
                  <a:pt x="8444" y="9011"/>
                  <a:pt x="9011" y="8475"/>
                  <a:pt x="9705" y="8475"/>
                </a:cubicBezTo>
                <a:cubicBezTo>
                  <a:pt x="11878" y="8475"/>
                  <a:pt x="13139" y="7719"/>
                  <a:pt x="12508" y="4915"/>
                </a:cubicBezTo>
                <a:cubicBezTo>
                  <a:pt x="11878" y="2206"/>
                  <a:pt x="9452" y="0"/>
                  <a:pt x="633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13" name="Google Shape;7213;p83"/>
          <p:cNvGrpSpPr/>
          <p:nvPr/>
        </p:nvGrpSpPr>
        <p:grpSpPr>
          <a:xfrm>
            <a:off x="2562313" y="1534643"/>
            <a:ext cx="373654" cy="369068"/>
            <a:chOff x="-41530375" y="3218800"/>
            <a:chExt cx="319800" cy="315875"/>
          </a:xfrm>
        </p:grpSpPr>
        <p:sp>
          <p:nvSpPr>
            <p:cNvPr id="7214" name="Google Shape;7214;p83"/>
            <p:cNvSpPr/>
            <p:nvPr/>
          </p:nvSpPr>
          <p:spPr>
            <a:xfrm>
              <a:off x="-41530375" y="3337550"/>
              <a:ext cx="199300" cy="197125"/>
            </a:xfrm>
            <a:custGeom>
              <a:avLst/>
              <a:gdLst/>
              <a:ahLst/>
              <a:cxnLst/>
              <a:rect l="l" t="t" r="r" b="b"/>
              <a:pathLst>
                <a:path w="7972" h="7885" extrusionOk="0">
                  <a:moveTo>
                    <a:pt x="3245" y="0"/>
                  </a:moveTo>
                  <a:lnTo>
                    <a:pt x="473" y="2804"/>
                  </a:lnTo>
                  <a:cubicBezTo>
                    <a:pt x="0" y="3277"/>
                    <a:pt x="0" y="4064"/>
                    <a:pt x="473" y="4568"/>
                  </a:cubicBezTo>
                  <a:lnTo>
                    <a:pt x="3403" y="7530"/>
                  </a:lnTo>
                  <a:cubicBezTo>
                    <a:pt x="3639" y="7766"/>
                    <a:pt x="3954" y="7884"/>
                    <a:pt x="4277" y="7884"/>
                  </a:cubicBezTo>
                  <a:cubicBezTo>
                    <a:pt x="4600" y="7884"/>
                    <a:pt x="4931" y="7766"/>
                    <a:pt x="5199" y="7530"/>
                  </a:cubicBezTo>
                  <a:lnTo>
                    <a:pt x="7971" y="4726"/>
                  </a:lnTo>
                  <a:lnTo>
                    <a:pt x="32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5" name="Google Shape;7215;p83"/>
            <p:cNvSpPr/>
            <p:nvPr/>
          </p:nvSpPr>
          <p:spPr>
            <a:xfrm>
              <a:off x="-41435075" y="3218800"/>
              <a:ext cx="224500" cy="221950"/>
            </a:xfrm>
            <a:custGeom>
              <a:avLst/>
              <a:gdLst/>
              <a:ahLst/>
              <a:cxnLst/>
              <a:rect l="l" t="t" r="r" b="b"/>
              <a:pathLst>
                <a:path w="8980" h="8878" extrusionOk="0">
                  <a:moveTo>
                    <a:pt x="4395" y="1"/>
                  </a:moveTo>
                  <a:cubicBezTo>
                    <a:pt x="4285" y="1"/>
                    <a:pt x="4175" y="40"/>
                    <a:pt x="4096" y="119"/>
                  </a:cubicBezTo>
                  <a:lnTo>
                    <a:pt x="1" y="4152"/>
                  </a:lnTo>
                  <a:lnTo>
                    <a:pt x="4726" y="8877"/>
                  </a:lnTo>
                  <a:lnTo>
                    <a:pt x="8822" y="4845"/>
                  </a:lnTo>
                  <a:cubicBezTo>
                    <a:pt x="8979" y="4687"/>
                    <a:pt x="8979" y="4404"/>
                    <a:pt x="8822" y="4246"/>
                  </a:cubicBezTo>
                  <a:lnTo>
                    <a:pt x="4695" y="119"/>
                  </a:lnTo>
                  <a:cubicBezTo>
                    <a:pt x="4616" y="40"/>
                    <a:pt x="4506" y="1"/>
                    <a:pt x="4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16" name="Google Shape;7216;p83"/>
          <p:cNvGrpSpPr/>
          <p:nvPr/>
        </p:nvGrpSpPr>
        <p:grpSpPr>
          <a:xfrm>
            <a:off x="2564607" y="2049801"/>
            <a:ext cx="369068" cy="289004"/>
            <a:chOff x="-41526450" y="3653375"/>
            <a:chExt cx="315875" cy="247350"/>
          </a:xfrm>
        </p:grpSpPr>
        <p:sp>
          <p:nvSpPr>
            <p:cNvPr id="7217" name="Google Shape;7217;p83"/>
            <p:cNvSpPr/>
            <p:nvPr/>
          </p:nvSpPr>
          <p:spPr>
            <a:xfrm>
              <a:off x="-41526450" y="3860525"/>
              <a:ext cx="315875" cy="40200"/>
            </a:xfrm>
            <a:custGeom>
              <a:avLst/>
              <a:gdLst/>
              <a:ahLst/>
              <a:cxnLst/>
              <a:rect l="l" t="t" r="r" b="b"/>
              <a:pathLst>
                <a:path w="12635" h="1608" extrusionOk="0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8" name="Google Shape;7218;p83"/>
            <p:cNvSpPr/>
            <p:nvPr/>
          </p:nvSpPr>
          <p:spPr>
            <a:xfrm>
              <a:off x="-41506750" y="3653375"/>
              <a:ext cx="275700" cy="186700"/>
            </a:xfrm>
            <a:custGeom>
              <a:avLst/>
              <a:gdLst/>
              <a:ahLst/>
              <a:cxnLst/>
              <a:rect l="l" t="t" r="r" b="b"/>
              <a:pathLst>
                <a:path w="11028" h="7468" extrusionOk="0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19" name="Google Shape;7219;p83"/>
          <p:cNvGrpSpPr/>
          <p:nvPr/>
        </p:nvGrpSpPr>
        <p:grpSpPr>
          <a:xfrm>
            <a:off x="2565994" y="2412465"/>
            <a:ext cx="366293" cy="369974"/>
            <a:chOff x="-41526450" y="3951100"/>
            <a:chExt cx="313500" cy="316650"/>
          </a:xfrm>
        </p:grpSpPr>
        <p:sp>
          <p:nvSpPr>
            <p:cNvPr id="7220" name="Google Shape;7220;p83"/>
            <p:cNvSpPr/>
            <p:nvPr/>
          </p:nvSpPr>
          <p:spPr>
            <a:xfrm>
              <a:off x="-41483125" y="4041675"/>
              <a:ext cx="226075" cy="226075"/>
            </a:xfrm>
            <a:custGeom>
              <a:avLst/>
              <a:gdLst/>
              <a:ahLst/>
              <a:cxnLst/>
              <a:rect l="l" t="t" r="r" b="b"/>
              <a:pathLst>
                <a:path w="9043" h="9043" extrusionOk="0">
                  <a:moveTo>
                    <a:pt x="4506" y="2174"/>
                  </a:moveTo>
                  <a:cubicBezTo>
                    <a:pt x="6144" y="2174"/>
                    <a:pt x="7404" y="3466"/>
                    <a:pt x="7436" y="5041"/>
                  </a:cubicBezTo>
                  <a:cubicBezTo>
                    <a:pt x="7436" y="6648"/>
                    <a:pt x="6144" y="7908"/>
                    <a:pt x="4506" y="7908"/>
                  </a:cubicBezTo>
                  <a:cubicBezTo>
                    <a:pt x="2899" y="7908"/>
                    <a:pt x="1639" y="6616"/>
                    <a:pt x="1639" y="5041"/>
                  </a:cubicBezTo>
                  <a:cubicBezTo>
                    <a:pt x="1639" y="3466"/>
                    <a:pt x="2931" y="2174"/>
                    <a:pt x="4506" y="2174"/>
                  </a:cubicBezTo>
                  <a:close/>
                  <a:moveTo>
                    <a:pt x="4506" y="0"/>
                  </a:moveTo>
                  <a:lnTo>
                    <a:pt x="1" y="3214"/>
                  </a:lnTo>
                  <a:lnTo>
                    <a:pt x="1" y="8664"/>
                  </a:lnTo>
                  <a:cubicBezTo>
                    <a:pt x="1" y="8885"/>
                    <a:pt x="190" y="9042"/>
                    <a:pt x="379" y="9042"/>
                  </a:cubicBezTo>
                  <a:lnTo>
                    <a:pt x="8665" y="9042"/>
                  </a:lnTo>
                  <a:cubicBezTo>
                    <a:pt x="8885" y="9042"/>
                    <a:pt x="9043" y="8853"/>
                    <a:pt x="9043" y="8664"/>
                  </a:cubicBezTo>
                  <a:lnTo>
                    <a:pt x="9043" y="3214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1" name="Google Shape;7221;p83"/>
            <p:cNvSpPr/>
            <p:nvPr/>
          </p:nvSpPr>
          <p:spPr>
            <a:xfrm>
              <a:off x="-41422475" y="4114925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4191" h="4191" extrusionOk="0">
                  <a:moveTo>
                    <a:pt x="2080" y="1040"/>
                  </a:moveTo>
                  <a:cubicBezTo>
                    <a:pt x="2332" y="1040"/>
                    <a:pt x="2521" y="1229"/>
                    <a:pt x="2521" y="1450"/>
                  </a:cubicBezTo>
                  <a:lnTo>
                    <a:pt x="2521" y="1859"/>
                  </a:lnTo>
                  <a:lnTo>
                    <a:pt x="2931" y="1859"/>
                  </a:lnTo>
                  <a:cubicBezTo>
                    <a:pt x="3151" y="1859"/>
                    <a:pt x="3372" y="2080"/>
                    <a:pt x="3372" y="2269"/>
                  </a:cubicBezTo>
                  <a:cubicBezTo>
                    <a:pt x="3372" y="2489"/>
                    <a:pt x="3151" y="2710"/>
                    <a:pt x="2931" y="2710"/>
                  </a:cubicBezTo>
                  <a:lnTo>
                    <a:pt x="2080" y="2710"/>
                  </a:lnTo>
                  <a:cubicBezTo>
                    <a:pt x="1859" y="2710"/>
                    <a:pt x="1702" y="2489"/>
                    <a:pt x="1702" y="2269"/>
                  </a:cubicBezTo>
                  <a:lnTo>
                    <a:pt x="1702" y="1450"/>
                  </a:lnTo>
                  <a:cubicBezTo>
                    <a:pt x="1702" y="1198"/>
                    <a:pt x="1891" y="1040"/>
                    <a:pt x="2080" y="1040"/>
                  </a:cubicBezTo>
                  <a:close/>
                  <a:moveTo>
                    <a:pt x="2080" y="0"/>
                  </a:moveTo>
                  <a:cubicBezTo>
                    <a:pt x="946" y="0"/>
                    <a:pt x="64" y="946"/>
                    <a:pt x="1" y="2111"/>
                  </a:cubicBezTo>
                  <a:cubicBezTo>
                    <a:pt x="64" y="3277"/>
                    <a:pt x="946" y="4191"/>
                    <a:pt x="2080" y="4191"/>
                  </a:cubicBezTo>
                  <a:cubicBezTo>
                    <a:pt x="3246" y="4191"/>
                    <a:pt x="4128" y="3245"/>
                    <a:pt x="4191" y="2111"/>
                  </a:cubicBezTo>
                  <a:cubicBezTo>
                    <a:pt x="4191" y="977"/>
                    <a:pt x="3246" y="63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83"/>
            <p:cNvSpPr/>
            <p:nvPr/>
          </p:nvSpPr>
          <p:spPr>
            <a:xfrm>
              <a:off x="-41526450" y="3951100"/>
              <a:ext cx="313500" cy="165575"/>
            </a:xfrm>
            <a:custGeom>
              <a:avLst/>
              <a:gdLst/>
              <a:ahLst/>
              <a:cxnLst/>
              <a:rect l="l" t="t" r="r" b="b"/>
              <a:pathLst>
                <a:path w="12540" h="6623" extrusionOk="0">
                  <a:moveTo>
                    <a:pt x="6239" y="0"/>
                  </a:moveTo>
                  <a:cubicBezTo>
                    <a:pt x="6018" y="0"/>
                    <a:pt x="5861" y="189"/>
                    <a:pt x="5861" y="378"/>
                  </a:cubicBezTo>
                  <a:lnTo>
                    <a:pt x="5861" y="1859"/>
                  </a:lnTo>
                  <a:lnTo>
                    <a:pt x="1891" y="4695"/>
                  </a:lnTo>
                  <a:lnTo>
                    <a:pt x="222" y="5860"/>
                  </a:lnTo>
                  <a:cubicBezTo>
                    <a:pt x="32" y="5986"/>
                    <a:pt x="1" y="6270"/>
                    <a:pt x="159" y="6459"/>
                  </a:cubicBezTo>
                  <a:cubicBezTo>
                    <a:pt x="230" y="6566"/>
                    <a:pt x="342" y="6623"/>
                    <a:pt x="460" y="6623"/>
                  </a:cubicBezTo>
                  <a:cubicBezTo>
                    <a:pt x="550" y="6623"/>
                    <a:pt x="644" y="6590"/>
                    <a:pt x="726" y="6522"/>
                  </a:cubicBezTo>
                  <a:lnTo>
                    <a:pt x="6050" y="2741"/>
                  </a:lnTo>
                  <a:cubicBezTo>
                    <a:pt x="6129" y="2678"/>
                    <a:pt x="6215" y="2647"/>
                    <a:pt x="6298" y="2647"/>
                  </a:cubicBezTo>
                  <a:cubicBezTo>
                    <a:pt x="6381" y="2647"/>
                    <a:pt x="6459" y="2678"/>
                    <a:pt x="6523" y="2741"/>
                  </a:cubicBezTo>
                  <a:lnTo>
                    <a:pt x="11847" y="6522"/>
                  </a:lnTo>
                  <a:cubicBezTo>
                    <a:pt x="11926" y="6575"/>
                    <a:pt x="12016" y="6600"/>
                    <a:pt x="12105" y="6600"/>
                  </a:cubicBezTo>
                  <a:cubicBezTo>
                    <a:pt x="12230" y="6600"/>
                    <a:pt x="12354" y="6551"/>
                    <a:pt x="12445" y="6459"/>
                  </a:cubicBezTo>
                  <a:cubicBezTo>
                    <a:pt x="12540" y="6270"/>
                    <a:pt x="12508" y="6018"/>
                    <a:pt x="12351" y="5860"/>
                  </a:cubicBezTo>
                  <a:lnTo>
                    <a:pt x="10713" y="4695"/>
                  </a:lnTo>
                  <a:lnTo>
                    <a:pt x="6712" y="1859"/>
                  </a:lnTo>
                  <a:lnTo>
                    <a:pt x="6712" y="378"/>
                  </a:lnTo>
                  <a:cubicBezTo>
                    <a:pt x="6680" y="189"/>
                    <a:pt x="6491" y="0"/>
                    <a:pt x="6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23" name="Google Shape;7223;p83"/>
          <p:cNvGrpSpPr/>
          <p:nvPr/>
        </p:nvGrpSpPr>
        <p:grpSpPr>
          <a:xfrm>
            <a:off x="1331249" y="2906594"/>
            <a:ext cx="339595" cy="371814"/>
            <a:chOff x="-39625900" y="3238300"/>
            <a:chExt cx="290650" cy="318225"/>
          </a:xfrm>
        </p:grpSpPr>
        <p:sp>
          <p:nvSpPr>
            <p:cNvPr id="7224" name="Google Shape;7224;p83"/>
            <p:cNvSpPr/>
            <p:nvPr/>
          </p:nvSpPr>
          <p:spPr>
            <a:xfrm>
              <a:off x="-39625900" y="3238300"/>
              <a:ext cx="290650" cy="318225"/>
            </a:xfrm>
            <a:custGeom>
              <a:avLst/>
              <a:gdLst/>
              <a:ahLst/>
              <a:cxnLst/>
              <a:rect l="l" t="t" r="r" b="b"/>
              <a:pathLst>
                <a:path w="11626" h="12729" extrusionOk="0">
                  <a:moveTo>
                    <a:pt x="442" y="1"/>
                  </a:moveTo>
                  <a:cubicBezTo>
                    <a:pt x="221" y="1"/>
                    <a:pt x="32" y="190"/>
                    <a:pt x="32" y="442"/>
                  </a:cubicBezTo>
                  <a:lnTo>
                    <a:pt x="32" y="4159"/>
                  </a:lnTo>
                  <a:cubicBezTo>
                    <a:pt x="32" y="4317"/>
                    <a:pt x="126" y="4474"/>
                    <a:pt x="284" y="4569"/>
                  </a:cubicBezTo>
                  <a:cubicBezTo>
                    <a:pt x="1072" y="4821"/>
                    <a:pt x="1670" y="5640"/>
                    <a:pt x="1670" y="6491"/>
                  </a:cubicBezTo>
                  <a:cubicBezTo>
                    <a:pt x="1670" y="7404"/>
                    <a:pt x="1103" y="8129"/>
                    <a:pt x="284" y="8475"/>
                  </a:cubicBezTo>
                  <a:cubicBezTo>
                    <a:pt x="126" y="8507"/>
                    <a:pt x="0" y="8664"/>
                    <a:pt x="0" y="8853"/>
                  </a:cubicBezTo>
                  <a:lnTo>
                    <a:pt x="0" y="12319"/>
                  </a:lnTo>
                  <a:cubicBezTo>
                    <a:pt x="0" y="12571"/>
                    <a:pt x="221" y="12729"/>
                    <a:pt x="442" y="12729"/>
                  </a:cubicBezTo>
                  <a:lnTo>
                    <a:pt x="3308" y="12729"/>
                  </a:lnTo>
                  <a:lnTo>
                    <a:pt x="3308" y="4852"/>
                  </a:lnTo>
                  <a:cubicBezTo>
                    <a:pt x="3308" y="3687"/>
                    <a:pt x="4254" y="2805"/>
                    <a:pt x="5419" y="2741"/>
                  </a:cubicBezTo>
                  <a:lnTo>
                    <a:pt x="6238" y="2741"/>
                  </a:lnTo>
                  <a:cubicBezTo>
                    <a:pt x="7373" y="2741"/>
                    <a:pt x="8286" y="3687"/>
                    <a:pt x="8318" y="4852"/>
                  </a:cubicBezTo>
                  <a:lnTo>
                    <a:pt x="8318" y="12729"/>
                  </a:lnTo>
                  <a:lnTo>
                    <a:pt x="11216" y="12729"/>
                  </a:lnTo>
                  <a:cubicBezTo>
                    <a:pt x="11437" y="12729"/>
                    <a:pt x="11594" y="12508"/>
                    <a:pt x="11626" y="12319"/>
                  </a:cubicBezTo>
                  <a:lnTo>
                    <a:pt x="11626" y="8853"/>
                  </a:lnTo>
                  <a:cubicBezTo>
                    <a:pt x="11626" y="8696"/>
                    <a:pt x="11500" y="8538"/>
                    <a:pt x="11374" y="8475"/>
                  </a:cubicBezTo>
                  <a:cubicBezTo>
                    <a:pt x="10586" y="8192"/>
                    <a:pt x="9988" y="7404"/>
                    <a:pt x="9988" y="6491"/>
                  </a:cubicBezTo>
                  <a:cubicBezTo>
                    <a:pt x="9988" y="5577"/>
                    <a:pt x="10586" y="4852"/>
                    <a:pt x="11374" y="4569"/>
                  </a:cubicBezTo>
                  <a:cubicBezTo>
                    <a:pt x="11531" y="4537"/>
                    <a:pt x="11626" y="4380"/>
                    <a:pt x="11626" y="4159"/>
                  </a:cubicBezTo>
                  <a:lnTo>
                    <a:pt x="11626" y="442"/>
                  </a:lnTo>
                  <a:cubicBezTo>
                    <a:pt x="11626" y="190"/>
                    <a:pt x="11437" y="1"/>
                    <a:pt x="112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7225;p83"/>
            <p:cNvSpPr/>
            <p:nvPr/>
          </p:nvSpPr>
          <p:spPr>
            <a:xfrm>
              <a:off x="-39521150" y="3328875"/>
              <a:ext cx="82725" cy="227650"/>
            </a:xfrm>
            <a:custGeom>
              <a:avLst/>
              <a:gdLst/>
              <a:ahLst/>
              <a:cxnLst/>
              <a:rect l="l" t="t" r="r" b="b"/>
              <a:pathLst>
                <a:path w="3309" h="9106" extrusionOk="0">
                  <a:moveTo>
                    <a:pt x="1607" y="3309"/>
                  </a:moveTo>
                  <a:cubicBezTo>
                    <a:pt x="2080" y="3309"/>
                    <a:pt x="2426" y="3655"/>
                    <a:pt x="2426" y="4128"/>
                  </a:cubicBezTo>
                  <a:cubicBezTo>
                    <a:pt x="2426" y="4600"/>
                    <a:pt x="2080" y="4947"/>
                    <a:pt x="1607" y="4947"/>
                  </a:cubicBezTo>
                  <a:cubicBezTo>
                    <a:pt x="1135" y="4947"/>
                    <a:pt x="788" y="4600"/>
                    <a:pt x="788" y="4128"/>
                  </a:cubicBezTo>
                  <a:cubicBezTo>
                    <a:pt x="788" y="3655"/>
                    <a:pt x="1135" y="3309"/>
                    <a:pt x="1607" y="3309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lnTo>
                    <a:pt x="1" y="9106"/>
                  </a:lnTo>
                  <a:lnTo>
                    <a:pt x="3309" y="9106"/>
                  </a:lnTo>
                  <a:lnTo>
                    <a:pt x="3309" y="1229"/>
                  </a:lnTo>
                  <a:cubicBezTo>
                    <a:pt x="3309" y="536"/>
                    <a:pt x="2742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26" name="Google Shape;7226;p83"/>
          <p:cNvSpPr/>
          <p:nvPr/>
        </p:nvSpPr>
        <p:spPr>
          <a:xfrm>
            <a:off x="1353422" y="3365720"/>
            <a:ext cx="315672" cy="369974"/>
          </a:xfrm>
          <a:custGeom>
            <a:avLst/>
            <a:gdLst/>
            <a:ahLst/>
            <a:cxnLst/>
            <a:rect l="l" t="t" r="r" b="b"/>
            <a:pathLst>
              <a:path w="10807" h="12666" extrusionOk="0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27" name="Google Shape;7227;p83"/>
          <p:cNvGrpSpPr/>
          <p:nvPr/>
        </p:nvGrpSpPr>
        <p:grpSpPr>
          <a:xfrm>
            <a:off x="1325300" y="3823055"/>
            <a:ext cx="366293" cy="370441"/>
            <a:chOff x="-39647175" y="3972000"/>
            <a:chExt cx="313500" cy="317050"/>
          </a:xfrm>
        </p:grpSpPr>
        <p:sp>
          <p:nvSpPr>
            <p:cNvPr id="7228" name="Google Shape;7228;p83"/>
            <p:cNvSpPr/>
            <p:nvPr/>
          </p:nvSpPr>
          <p:spPr>
            <a:xfrm>
              <a:off x="-39647175" y="3972000"/>
              <a:ext cx="95325" cy="153975"/>
            </a:xfrm>
            <a:custGeom>
              <a:avLst/>
              <a:gdLst/>
              <a:ahLst/>
              <a:cxnLst/>
              <a:rect l="l" t="t" r="r" b="b"/>
              <a:pathLst>
                <a:path w="3813" h="6159" extrusionOk="0">
                  <a:moveTo>
                    <a:pt x="1698" y="1"/>
                  </a:moveTo>
                  <a:cubicBezTo>
                    <a:pt x="1520" y="1"/>
                    <a:pt x="1373" y="138"/>
                    <a:pt x="1293" y="299"/>
                  </a:cubicBezTo>
                  <a:lnTo>
                    <a:pt x="1" y="5119"/>
                  </a:lnTo>
                  <a:cubicBezTo>
                    <a:pt x="1" y="5308"/>
                    <a:pt x="127" y="5528"/>
                    <a:pt x="316" y="5623"/>
                  </a:cubicBezTo>
                  <a:lnTo>
                    <a:pt x="2332" y="6158"/>
                  </a:lnTo>
                  <a:cubicBezTo>
                    <a:pt x="3277" y="2630"/>
                    <a:pt x="2868" y="4111"/>
                    <a:pt x="3813" y="582"/>
                  </a:cubicBezTo>
                  <a:lnTo>
                    <a:pt x="1797" y="15"/>
                  </a:lnTo>
                  <a:cubicBezTo>
                    <a:pt x="1763" y="5"/>
                    <a:pt x="1730" y="1"/>
                    <a:pt x="16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83"/>
            <p:cNvSpPr/>
            <p:nvPr/>
          </p:nvSpPr>
          <p:spPr>
            <a:xfrm>
              <a:off x="-39588875" y="4011750"/>
              <a:ext cx="216600" cy="277300"/>
            </a:xfrm>
            <a:custGeom>
              <a:avLst/>
              <a:gdLst/>
              <a:ahLst/>
              <a:cxnLst/>
              <a:rect l="l" t="t" r="r" b="b"/>
              <a:pathLst>
                <a:path w="8664" h="11092" extrusionOk="0">
                  <a:moveTo>
                    <a:pt x="4348" y="3466"/>
                  </a:moveTo>
                  <a:cubicBezTo>
                    <a:pt x="4820" y="3466"/>
                    <a:pt x="5199" y="3844"/>
                    <a:pt x="5199" y="4316"/>
                  </a:cubicBezTo>
                  <a:cubicBezTo>
                    <a:pt x="5199" y="4789"/>
                    <a:pt x="4820" y="5136"/>
                    <a:pt x="4348" y="5136"/>
                  </a:cubicBezTo>
                  <a:cubicBezTo>
                    <a:pt x="3907" y="5136"/>
                    <a:pt x="3529" y="4789"/>
                    <a:pt x="3529" y="4316"/>
                  </a:cubicBezTo>
                  <a:cubicBezTo>
                    <a:pt x="3529" y="3875"/>
                    <a:pt x="3875" y="3466"/>
                    <a:pt x="4348" y="3466"/>
                  </a:cubicBezTo>
                  <a:close/>
                  <a:moveTo>
                    <a:pt x="5104" y="5766"/>
                  </a:moveTo>
                  <a:lnTo>
                    <a:pt x="6081" y="7624"/>
                  </a:lnTo>
                  <a:lnTo>
                    <a:pt x="2615" y="7624"/>
                  </a:lnTo>
                  <a:lnTo>
                    <a:pt x="3560" y="5766"/>
                  </a:lnTo>
                  <a:cubicBezTo>
                    <a:pt x="3812" y="5892"/>
                    <a:pt x="4096" y="5955"/>
                    <a:pt x="4348" y="5955"/>
                  </a:cubicBezTo>
                  <a:cubicBezTo>
                    <a:pt x="4631" y="5955"/>
                    <a:pt x="4883" y="5892"/>
                    <a:pt x="5104" y="5766"/>
                  </a:cubicBezTo>
                  <a:close/>
                  <a:moveTo>
                    <a:pt x="2048" y="0"/>
                  </a:moveTo>
                  <a:cubicBezTo>
                    <a:pt x="1386" y="2458"/>
                    <a:pt x="1638" y="1544"/>
                    <a:pt x="977" y="4001"/>
                  </a:cubicBezTo>
                  <a:lnTo>
                    <a:pt x="2678" y="4474"/>
                  </a:lnTo>
                  <a:cubicBezTo>
                    <a:pt x="2678" y="4726"/>
                    <a:pt x="2741" y="5010"/>
                    <a:pt x="2899" y="5199"/>
                  </a:cubicBezTo>
                  <a:lnTo>
                    <a:pt x="32" y="10523"/>
                  </a:lnTo>
                  <a:cubicBezTo>
                    <a:pt x="0" y="10680"/>
                    <a:pt x="63" y="10964"/>
                    <a:pt x="252" y="11027"/>
                  </a:cubicBezTo>
                  <a:cubicBezTo>
                    <a:pt x="328" y="11070"/>
                    <a:pt x="404" y="11091"/>
                    <a:pt x="475" y="11091"/>
                  </a:cubicBezTo>
                  <a:cubicBezTo>
                    <a:pt x="613" y="11091"/>
                    <a:pt x="737" y="11014"/>
                    <a:pt x="819" y="10869"/>
                  </a:cubicBezTo>
                  <a:lnTo>
                    <a:pt x="2143" y="8475"/>
                  </a:lnTo>
                  <a:lnTo>
                    <a:pt x="6490" y="8475"/>
                  </a:lnTo>
                  <a:lnTo>
                    <a:pt x="7845" y="10869"/>
                  </a:lnTo>
                  <a:cubicBezTo>
                    <a:pt x="7907" y="11014"/>
                    <a:pt x="8037" y="11091"/>
                    <a:pt x="8173" y="11091"/>
                  </a:cubicBezTo>
                  <a:cubicBezTo>
                    <a:pt x="8243" y="11091"/>
                    <a:pt x="8316" y="11070"/>
                    <a:pt x="8381" y="11027"/>
                  </a:cubicBezTo>
                  <a:cubicBezTo>
                    <a:pt x="8570" y="10932"/>
                    <a:pt x="8664" y="10680"/>
                    <a:pt x="8538" y="10491"/>
                  </a:cubicBezTo>
                  <a:lnTo>
                    <a:pt x="5734" y="5262"/>
                  </a:lnTo>
                  <a:lnTo>
                    <a:pt x="6585" y="5482"/>
                  </a:lnTo>
                  <a:cubicBezTo>
                    <a:pt x="7120" y="3434"/>
                    <a:pt x="6931" y="4222"/>
                    <a:pt x="7624" y="1513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83"/>
            <p:cNvSpPr/>
            <p:nvPr/>
          </p:nvSpPr>
          <p:spPr>
            <a:xfrm>
              <a:off x="-39398275" y="4073975"/>
              <a:ext cx="64600" cy="71600"/>
            </a:xfrm>
            <a:custGeom>
              <a:avLst/>
              <a:gdLst/>
              <a:ahLst/>
              <a:cxnLst/>
              <a:rect l="l" t="t" r="r" b="b"/>
              <a:pathLst>
                <a:path w="2584" h="2864" extrusionOk="0">
                  <a:moveTo>
                    <a:pt x="630" y="0"/>
                  </a:moveTo>
                  <a:cubicBezTo>
                    <a:pt x="252" y="1449"/>
                    <a:pt x="410" y="945"/>
                    <a:pt x="0" y="2395"/>
                  </a:cubicBezTo>
                  <a:lnTo>
                    <a:pt x="1607" y="2836"/>
                  </a:lnTo>
                  <a:cubicBezTo>
                    <a:pt x="1658" y="2855"/>
                    <a:pt x="1707" y="2864"/>
                    <a:pt x="1753" y="2864"/>
                  </a:cubicBezTo>
                  <a:cubicBezTo>
                    <a:pt x="1932" y="2864"/>
                    <a:pt x="2067" y="2728"/>
                    <a:pt x="2143" y="2552"/>
                  </a:cubicBezTo>
                  <a:lnTo>
                    <a:pt x="2584" y="945"/>
                  </a:lnTo>
                  <a:cubicBezTo>
                    <a:pt x="2552" y="725"/>
                    <a:pt x="2458" y="473"/>
                    <a:pt x="2237" y="441"/>
                  </a:cubicBezTo>
                  <a:lnTo>
                    <a:pt x="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31" name="Google Shape;7231;p83"/>
          <p:cNvGrpSpPr/>
          <p:nvPr/>
        </p:nvGrpSpPr>
        <p:grpSpPr>
          <a:xfrm>
            <a:off x="3494427" y="2887053"/>
            <a:ext cx="375495" cy="370879"/>
            <a:chOff x="-37808850" y="3221575"/>
            <a:chExt cx="321375" cy="317425"/>
          </a:xfrm>
        </p:grpSpPr>
        <p:sp>
          <p:nvSpPr>
            <p:cNvPr id="7232" name="Google Shape;7232;p83"/>
            <p:cNvSpPr/>
            <p:nvPr/>
          </p:nvSpPr>
          <p:spPr>
            <a:xfrm>
              <a:off x="-37808850" y="3294050"/>
              <a:ext cx="261500" cy="244950"/>
            </a:xfrm>
            <a:custGeom>
              <a:avLst/>
              <a:gdLst/>
              <a:ahLst/>
              <a:cxnLst/>
              <a:rect l="l" t="t" r="r" b="b"/>
              <a:pathLst>
                <a:path w="10460" h="9798" extrusionOk="0">
                  <a:moveTo>
                    <a:pt x="6091" y="980"/>
                  </a:moveTo>
                  <a:cubicBezTo>
                    <a:pt x="6596" y="980"/>
                    <a:pt x="7119" y="1154"/>
                    <a:pt x="7562" y="1520"/>
                  </a:cubicBezTo>
                  <a:cubicBezTo>
                    <a:pt x="7719" y="1677"/>
                    <a:pt x="7751" y="1898"/>
                    <a:pt x="7593" y="2087"/>
                  </a:cubicBezTo>
                  <a:cubicBezTo>
                    <a:pt x="7518" y="2181"/>
                    <a:pt x="7387" y="2241"/>
                    <a:pt x="7260" y="2241"/>
                  </a:cubicBezTo>
                  <a:cubicBezTo>
                    <a:pt x="7174" y="2241"/>
                    <a:pt x="7090" y="2213"/>
                    <a:pt x="7026" y="2150"/>
                  </a:cubicBezTo>
                  <a:cubicBezTo>
                    <a:pt x="6747" y="1918"/>
                    <a:pt x="6415" y="1807"/>
                    <a:pt x="6101" y="1807"/>
                  </a:cubicBezTo>
                  <a:cubicBezTo>
                    <a:pt x="5776" y="1807"/>
                    <a:pt x="5470" y="1925"/>
                    <a:pt x="5262" y="2150"/>
                  </a:cubicBezTo>
                  <a:cubicBezTo>
                    <a:pt x="5183" y="2229"/>
                    <a:pt x="5073" y="2268"/>
                    <a:pt x="4962" y="2268"/>
                  </a:cubicBezTo>
                  <a:cubicBezTo>
                    <a:pt x="4852" y="2268"/>
                    <a:pt x="4742" y="2229"/>
                    <a:pt x="4663" y="2150"/>
                  </a:cubicBezTo>
                  <a:cubicBezTo>
                    <a:pt x="4506" y="1992"/>
                    <a:pt x="4506" y="1709"/>
                    <a:pt x="4663" y="1551"/>
                  </a:cubicBezTo>
                  <a:cubicBezTo>
                    <a:pt x="5037" y="1177"/>
                    <a:pt x="5553" y="980"/>
                    <a:pt x="6091" y="980"/>
                  </a:cubicBezTo>
                  <a:close/>
                  <a:moveTo>
                    <a:pt x="3781" y="7852"/>
                  </a:moveTo>
                  <a:lnTo>
                    <a:pt x="4348" y="8451"/>
                  </a:lnTo>
                  <a:lnTo>
                    <a:pt x="4002" y="8797"/>
                  </a:lnTo>
                  <a:cubicBezTo>
                    <a:pt x="3923" y="8876"/>
                    <a:pt x="3812" y="8915"/>
                    <a:pt x="3702" y="8915"/>
                  </a:cubicBezTo>
                  <a:cubicBezTo>
                    <a:pt x="3592" y="8915"/>
                    <a:pt x="3482" y="8876"/>
                    <a:pt x="3403" y="8797"/>
                  </a:cubicBezTo>
                  <a:cubicBezTo>
                    <a:pt x="3214" y="8640"/>
                    <a:pt x="3214" y="8356"/>
                    <a:pt x="3403" y="8199"/>
                  </a:cubicBezTo>
                  <a:lnTo>
                    <a:pt x="3781" y="7852"/>
                  </a:lnTo>
                  <a:close/>
                  <a:moveTo>
                    <a:pt x="6201" y="1"/>
                  </a:moveTo>
                  <a:cubicBezTo>
                    <a:pt x="5236" y="1"/>
                    <a:pt x="4264" y="375"/>
                    <a:pt x="3529" y="1110"/>
                  </a:cubicBezTo>
                  <a:lnTo>
                    <a:pt x="2363" y="2307"/>
                  </a:lnTo>
                  <a:cubicBezTo>
                    <a:pt x="2269" y="2370"/>
                    <a:pt x="2206" y="2402"/>
                    <a:pt x="2048" y="2402"/>
                  </a:cubicBezTo>
                  <a:cubicBezTo>
                    <a:pt x="1450" y="2465"/>
                    <a:pt x="851" y="2622"/>
                    <a:pt x="378" y="3095"/>
                  </a:cubicBezTo>
                  <a:cubicBezTo>
                    <a:pt x="0" y="3441"/>
                    <a:pt x="0" y="4040"/>
                    <a:pt x="347" y="4418"/>
                  </a:cubicBezTo>
                  <a:lnTo>
                    <a:pt x="3182" y="7254"/>
                  </a:lnTo>
                  <a:lnTo>
                    <a:pt x="2773" y="7663"/>
                  </a:lnTo>
                  <a:cubicBezTo>
                    <a:pt x="2300" y="8136"/>
                    <a:pt x="2300" y="8923"/>
                    <a:pt x="2773" y="9427"/>
                  </a:cubicBezTo>
                  <a:cubicBezTo>
                    <a:pt x="3009" y="9664"/>
                    <a:pt x="3324" y="9782"/>
                    <a:pt x="3647" y="9782"/>
                  </a:cubicBezTo>
                  <a:cubicBezTo>
                    <a:pt x="3970" y="9782"/>
                    <a:pt x="4301" y="9664"/>
                    <a:pt x="4569" y="9427"/>
                  </a:cubicBezTo>
                  <a:lnTo>
                    <a:pt x="4947" y="9018"/>
                  </a:lnTo>
                  <a:lnTo>
                    <a:pt x="5419" y="9490"/>
                  </a:lnTo>
                  <a:cubicBezTo>
                    <a:pt x="5624" y="9695"/>
                    <a:pt x="5868" y="9798"/>
                    <a:pt x="6112" y="9798"/>
                  </a:cubicBezTo>
                  <a:cubicBezTo>
                    <a:pt x="6357" y="9798"/>
                    <a:pt x="6601" y="9695"/>
                    <a:pt x="6805" y="9490"/>
                  </a:cubicBezTo>
                  <a:cubicBezTo>
                    <a:pt x="7278" y="9018"/>
                    <a:pt x="7436" y="8388"/>
                    <a:pt x="7467" y="7852"/>
                  </a:cubicBezTo>
                  <a:cubicBezTo>
                    <a:pt x="7467" y="7726"/>
                    <a:pt x="7499" y="7663"/>
                    <a:pt x="7593" y="7569"/>
                  </a:cubicBezTo>
                  <a:lnTo>
                    <a:pt x="8696" y="6466"/>
                  </a:lnTo>
                  <a:cubicBezTo>
                    <a:pt x="10460" y="4702"/>
                    <a:pt x="10145" y="1740"/>
                    <a:pt x="8066" y="511"/>
                  </a:cubicBezTo>
                  <a:cubicBezTo>
                    <a:pt x="7496" y="170"/>
                    <a:pt x="6850" y="1"/>
                    <a:pt x="62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83"/>
            <p:cNvSpPr/>
            <p:nvPr/>
          </p:nvSpPr>
          <p:spPr>
            <a:xfrm>
              <a:off x="-37601700" y="3221575"/>
              <a:ext cx="114225" cy="111275"/>
            </a:xfrm>
            <a:custGeom>
              <a:avLst/>
              <a:gdLst/>
              <a:ahLst/>
              <a:cxnLst/>
              <a:rect l="l" t="t" r="r" b="b"/>
              <a:pathLst>
                <a:path w="4569" h="4451" extrusionOk="0">
                  <a:moveTo>
                    <a:pt x="3226" y="0"/>
                  </a:moveTo>
                  <a:cubicBezTo>
                    <a:pt x="2907" y="0"/>
                    <a:pt x="2584" y="118"/>
                    <a:pt x="2332" y="355"/>
                  </a:cubicBezTo>
                  <a:lnTo>
                    <a:pt x="0" y="2686"/>
                  </a:lnTo>
                  <a:cubicBezTo>
                    <a:pt x="788" y="3095"/>
                    <a:pt x="1355" y="3631"/>
                    <a:pt x="1796" y="4450"/>
                  </a:cubicBezTo>
                  <a:lnTo>
                    <a:pt x="4096" y="2119"/>
                  </a:lnTo>
                  <a:cubicBezTo>
                    <a:pt x="4568" y="1646"/>
                    <a:pt x="4568" y="859"/>
                    <a:pt x="4096" y="355"/>
                  </a:cubicBezTo>
                  <a:cubicBezTo>
                    <a:pt x="3860" y="118"/>
                    <a:pt x="3545" y="0"/>
                    <a:pt x="32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34" name="Google Shape;7234;p83"/>
          <p:cNvGrpSpPr/>
          <p:nvPr/>
        </p:nvGrpSpPr>
        <p:grpSpPr>
          <a:xfrm>
            <a:off x="3503201" y="3409084"/>
            <a:ext cx="372749" cy="241158"/>
            <a:chOff x="-37806500" y="3643030"/>
            <a:chExt cx="319025" cy="206400"/>
          </a:xfrm>
        </p:grpSpPr>
        <p:sp>
          <p:nvSpPr>
            <p:cNvPr id="7235" name="Google Shape;7235;p83"/>
            <p:cNvSpPr/>
            <p:nvPr/>
          </p:nvSpPr>
          <p:spPr>
            <a:xfrm>
              <a:off x="-37615100" y="3759700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29" y="1"/>
                  </a:moveTo>
                  <a:cubicBezTo>
                    <a:pt x="568" y="1"/>
                    <a:pt x="1" y="568"/>
                    <a:pt x="1" y="1261"/>
                  </a:cubicBezTo>
                  <a:cubicBezTo>
                    <a:pt x="1" y="1923"/>
                    <a:pt x="568" y="2490"/>
                    <a:pt x="1229" y="2490"/>
                  </a:cubicBezTo>
                  <a:cubicBezTo>
                    <a:pt x="1891" y="2490"/>
                    <a:pt x="2426" y="1954"/>
                    <a:pt x="2490" y="1261"/>
                  </a:cubicBezTo>
                  <a:cubicBezTo>
                    <a:pt x="2490" y="599"/>
                    <a:pt x="1922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83"/>
            <p:cNvSpPr/>
            <p:nvPr/>
          </p:nvSpPr>
          <p:spPr>
            <a:xfrm>
              <a:off x="-37806500" y="3643030"/>
              <a:ext cx="319025" cy="206400"/>
            </a:xfrm>
            <a:custGeom>
              <a:avLst/>
              <a:gdLst/>
              <a:ahLst/>
              <a:cxnLst/>
              <a:rect l="l" t="t" r="r" b="b"/>
              <a:pathLst>
                <a:path w="12761" h="8256" extrusionOk="0">
                  <a:moveTo>
                    <a:pt x="5357" y="1702"/>
                  </a:moveTo>
                  <a:cubicBezTo>
                    <a:pt x="5609" y="1702"/>
                    <a:pt x="5798" y="1923"/>
                    <a:pt x="5798" y="2112"/>
                  </a:cubicBezTo>
                  <a:cubicBezTo>
                    <a:pt x="5766" y="2332"/>
                    <a:pt x="5609" y="2490"/>
                    <a:pt x="5357" y="2490"/>
                  </a:cubicBezTo>
                  <a:lnTo>
                    <a:pt x="2049" y="2490"/>
                  </a:lnTo>
                  <a:cubicBezTo>
                    <a:pt x="1828" y="2490"/>
                    <a:pt x="1639" y="2301"/>
                    <a:pt x="1639" y="2112"/>
                  </a:cubicBezTo>
                  <a:cubicBezTo>
                    <a:pt x="1639" y="1860"/>
                    <a:pt x="1828" y="1702"/>
                    <a:pt x="2049" y="1702"/>
                  </a:cubicBezTo>
                  <a:close/>
                  <a:moveTo>
                    <a:pt x="5357" y="3309"/>
                  </a:moveTo>
                  <a:cubicBezTo>
                    <a:pt x="5609" y="3309"/>
                    <a:pt x="5798" y="3529"/>
                    <a:pt x="5798" y="3750"/>
                  </a:cubicBezTo>
                  <a:cubicBezTo>
                    <a:pt x="5766" y="4002"/>
                    <a:pt x="5609" y="4160"/>
                    <a:pt x="5357" y="4160"/>
                  </a:cubicBezTo>
                  <a:lnTo>
                    <a:pt x="2049" y="4160"/>
                  </a:lnTo>
                  <a:cubicBezTo>
                    <a:pt x="1828" y="4160"/>
                    <a:pt x="1639" y="3939"/>
                    <a:pt x="1639" y="3750"/>
                  </a:cubicBezTo>
                  <a:cubicBezTo>
                    <a:pt x="1639" y="3529"/>
                    <a:pt x="1828" y="3309"/>
                    <a:pt x="2049" y="3309"/>
                  </a:cubicBezTo>
                  <a:close/>
                  <a:moveTo>
                    <a:pt x="5357" y="4979"/>
                  </a:moveTo>
                  <a:cubicBezTo>
                    <a:pt x="5609" y="4979"/>
                    <a:pt x="5798" y="5168"/>
                    <a:pt x="5798" y="5388"/>
                  </a:cubicBezTo>
                  <a:cubicBezTo>
                    <a:pt x="5766" y="5640"/>
                    <a:pt x="5609" y="5798"/>
                    <a:pt x="5357" y="5798"/>
                  </a:cubicBezTo>
                  <a:lnTo>
                    <a:pt x="2049" y="5798"/>
                  </a:lnTo>
                  <a:cubicBezTo>
                    <a:pt x="1828" y="5798"/>
                    <a:pt x="1639" y="5609"/>
                    <a:pt x="1639" y="5388"/>
                  </a:cubicBezTo>
                  <a:cubicBezTo>
                    <a:pt x="1639" y="5136"/>
                    <a:pt x="1828" y="4979"/>
                    <a:pt x="2049" y="4979"/>
                  </a:cubicBezTo>
                  <a:close/>
                  <a:moveTo>
                    <a:pt x="8948" y="1671"/>
                  </a:moveTo>
                  <a:cubicBezTo>
                    <a:pt x="10082" y="1671"/>
                    <a:pt x="10996" y="2584"/>
                    <a:pt x="11028" y="3750"/>
                  </a:cubicBezTo>
                  <a:cubicBezTo>
                    <a:pt x="10996" y="4916"/>
                    <a:pt x="10082" y="5798"/>
                    <a:pt x="8948" y="5798"/>
                  </a:cubicBezTo>
                  <a:cubicBezTo>
                    <a:pt x="7814" y="5798"/>
                    <a:pt x="6900" y="4853"/>
                    <a:pt x="6869" y="3750"/>
                  </a:cubicBezTo>
                  <a:cubicBezTo>
                    <a:pt x="6869" y="2616"/>
                    <a:pt x="7814" y="1702"/>
                    <a:pt x="8948" y="1671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68"/>
                    <a:pt x="1" y="1230"/>
                  </a:cubicBezTo>
                  <a:lnTo>
                    <a:pt x="1" y="6207"/>
                  </a:lnTo>
                  <a:cubicBezTo>
                    <a:pt x="1" y="6743"/>
                    <a:pt x="379" y="7184"/>
                    <a:pt x="852" y="7373"/>
                  </a:cubicBezTo>
                  <a:lnTo>
                    <a:pt x="852" y="7846"/>
                  </a:lnTo>
                  <a:cubicBezTo>
                    <a:pt x="852" y="8098"/>
                    <a:pt x="1041" y="8255"/>
                    <a:pt x="1261" y="8255"/>
                  </a:cubicBezTo>
                  <a:lnTo>
                    <a:pt x="2931" y="8255"/>
                  </a:lnTo>
                  <a:cubicBezTo>
                    <a:pt x="3151" y="8255"/>
                    <a:pt x="3372" y="8066"/>
                    <a:pt x="3372" y="7846"/>
                  </a:cubicBezTo>
                  <a:lnTo>
                    <a:pt x="3372" y="7436"/>
                  </a:lnTo>
                  <a:lnTo>
                    <a:pt x="9421" y="7436"/>
                  </a:lnTo>
                  <a:lnTo>
                    <a:pt x="9421" y="7846"/>
                  </a:lnTo>
                  <a:cubicBezTo>
                    <a:pt x="9421" y="8098"/>
                    <a:pt x="9610" y="8255"/>
                    <a:pt x="9862" y="8255"/>
                  </a:cubicBezTo>
                  <a:lnTo>
                    <a:pt x="11500" y="8255"/>
                  </a:lnTo>
                  <a:cubicBezTo>
                    <a:pt x="11752" y="8255"/>
                    <a:pt x="11941" y="8066"/>
                    <a:pt x="11941" y="7846"/>
                  </a:cubicBezTo>
                  <a:lnTo>
                    <a:pt x="11941" y="7373"/>
                  </a:lnTo>
                  <a:cubicBezTo>
                    <a:pt x="12414" y="7215"/>
                    <a:pt x="12760" y="6743"/>
                    <a:pt x="12760" y="6207"/>
                  </a:cubicBezTo>
                  <a:lnTo>
                    <a:pt x="12760" y="1230"/>
                  </a:lnTo>
                  <a:cubicBezTo>
                    <a:pt x="12666" y="599"/>
                    <a:pt x="12099" y="1"/>
                    <a:pt x="114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37" name="Google Shape;7237;p83"/>
          <p:cNvGrpSpPr/>
          <p:nvPr/>
        </p:nvGrpSpPr>
        <p:grpSpPr>
          <a:xfrm>
            <a:off x="3505508" y="3801381"/>
            <a:ext cx="368134" cy="371814"/>
            <a:chOff x="-37804925" y="3953450"/>
            <a:chExt cx="315075" cy="318225"/>
          </a:xfrm>
        </p:grpSpPr>
        <p:sp>
          <p:nvSpPr>
            <p:cNvPr id="7238" name="Google Shape;7238;p83"/>
            <p:cNvSpPr/>
            <p:nvPr/>
          </p:nvSpPr>
          <p:spPr>
            <a:xfrm>
              <a:off x="-37614300" y="3955025"/>
              <a:ext cx="124450" cy="186200"/>
            </a:xfrm>
            <a:custGeom>
              <a:avLst/>
              <a:gdLst/>
              <a:ahLst/>
              <a:cxnLst/>
              <a:rect l="l" t="t" r="r" b="b"/>
              <a:pathLst>
                <a:path w="4978" h="7448" extrusionOk="0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83"/>
            <p:cNvSpPr/>
            <p:nvPr/>
          </p:nvSpPr>
          <p:spPr>
            <a:xfrm>
              <a:off x="-37761600" y="4230700"/>
              <a:ext cx="270175" cy="40975"/>
            </a:xfrm>
            <a:custGeom>
              <a:avLst/>
              <a:gdLst/>
              <a:ahLst/>
              <a:cxnLst/>
              <a:rect l="l" t="t" r="r" b="b"/>
              <a:pathLst>
                <a:path w="10807" h="1639" extrusionOk="0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83"/>
            <p:cNvSpPr/>
            <p:nvPr/>
          </p:nvSpPr>
          <p:spPr>
            <a:xfrm>
              <a:off x="-37804925" y="3953450"/>
              <a:ext cx="274125" cy="295675"/>
            </a:xfrm>
            <a:custGeom>
              <a:avLst/>
              <a:gdLst/>
              <a:ahLst/>
              <a:cxnLst/>
              <a:rect l="l" t="t" r="r" b="b"/>
              <a:pathLst>
                <a:path w="10965" h="11827" extrusionOk="0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41" name="Google Shape;7241;p83"/>
          <p:cNvSpPr/>
          <p:nvPr/>
        </p:nvSpPr>
        <p:spPr>
          <a:xfrm>
            <a:off x="2754452" y="4266125"/>
            <a:ext cx="265986" cy="369039"/>
          </a:xfrm>
          <a:custGeom>
            <a:avLst/>
            <a:gdLst/>
            <a:ahLst/>
            <a:cxnLst/>
            <a:rect l="l" t="t" r="r" b="b"/>
            <a:pathLst>
              <a:path w="9106" h="12634" extrusionOk="0">
                <a:moveTo>
                  <a:pt x="7499" y="788"/>
                </a:moveTo>
                <a:lnTo>
                  <a:pt x="7499" y="1859"/>
                </a:lnTo>
                <a:cubicBezTo>
                  <a:pt x="7499" y="2426"/>
                  <a:pt x="7373" y="3025"/>
                  <a:pt x="7121" y="3529"/>
                </a:cubicBezTo>
                <a:cubicBezTo>
                  <a:pt x="6806" y="3466"/>
                  <a:pt x="6554" y="3434"/>
                  <a:pt x="6239" y="3434"/>
                </a:cubicBezTo>
                <a:cubicBezTo>
                  <a:pt x="5546" y="3434"/>
                  <a:pt x="4916" y="3592"/>
                  <a:pt x="4380" y="3844"/>
                </a:cubicBezTo>
                <a:cubicBezTo>
                  <a:pt x="3907" y="4096"/>
                  <a:pt x="3403" y="4222"/>
                  <a:pt x="2931" y="4222"/>
                </a:cubicBezTo>
                <a:cubicBezTo>
                  <a:pt x="2710" y="4222"/>
                  <a:pt x="2521" y="4159"/>
                  <a:pt x="2364" y="4127"/>
                </a:cubicBezTo>
                <a:cubicBezTo>
                  <a:pt x="2301" y="4001"/>
                  <a:pt x="2206" y="3938"/>
                  <a:pt x="2175" y="3812"/>
                </a:cubicBezTo>
                <a:cubicBezTo>
                  <a:pt x="1860" y="3277"/>
                  <a:pt x="1702" y="2552"/>
                  <a:pt x="1702" y="1859"/>
                </a:cubicBezTo>
                <a:lnTo>
                  <a:pt x="1702" y="788"/>
                </a:lnTo>
                <a:close/>
                <a:moveTo>
                  <a:pt x="5357" y="7278"/>
                </a:moveTo>
                <a:cubicBezTo>
                  <a:pt x="5451" y="7372"/>
                  <a:pt x="5546" y="7435"/>
                  <a:pt x="5672" y="7467"/>
                </a:cubicBezTo>
                <a:cubicBezTo>
                  <a:pt x="6869" y="8066"/>
                  <a:pt x="7436" y="9420"/>
                  <a:pt x="7436" y="10743"/>
                </a:cubicBezTo>
                <a:lnTo>
                  <a:pt x="7436" y="11279"/>
                </a:lnTo>
                <a:lnTo>
                  <a:pt x="4821" y="9294"/>
                </a:lnTo>
                <a:cubicBezTo>
                  <a:pt x="4742" y="9231"/>
                  <a:pt x="4648" y="9200"/>
                  <a:pt x="4553" y="9200"/>
                </a:cubicBezTo>
                <a:cubicBezTo>
                  <a:pt x="4459" y="9200"/>
                  <a:pt x="4364" y="9231"/>
                  <a:pt x="4285" y="9294"/>
                </a:cubicBezTo>
                <a:lnTo>
                  <a:pt x="1671" y="11279"/>
                </a:lnTo>
                <a:lnTo>
                  <a:pt x="1671" y="10743"/>
                </a:lnTo>
                <a:cubicBezTo>
                  <a:pt x="1671" y="9357"/>
                  <a:pt x="2238" y="8066"/>
                  <a:pt x="3435" y="7467"/>
                </a:cubicBezTo>
                <a:cubicBezTo>
                  <a:pt x="3561" y="7435"/>
                  <a:pt x="3624" y="7372"/>
                  <a:pt x="3750" y="7278"/>
                </a:cubicBezTo>
                <a:lnTo>
                  <a:pt x="4191" y="8160"/>
                </a:lnTo>
                <a:cubicBezTo>
                  <a:pt x="4270" y="8318"/>
                  <a:pt x="4411" y="8396"/>
                  <a:pt x="4557" y="8396"/>
                </a:cubicBezTo>
                <a:cubicBezTo>
                  <a:pt x="4703" y="8396"/>
                  <a:pt x="4853" y="8318"/>
                  <a:pt x="4947" y="8160"/>
                </a:cubicBezTo>
                <a:lnTo>
                  <a:pt x="5357" y="7278"/>
                </a:lnTo>
                <a:close/>
                <a:moveTo>
                  <a:pt x="410" y="0"/>
                </a:moveTo>
                <a:cubicBezTo>
                  <a:pt x="158" y="0"/>
                  <a:pt x="1" y="189"/>
                  <a:pt x="1" y="410"/>
                </a:cubicBezTo>
                <a:cubicBezTo>
                  <a:pt x="1" y="630"/>
                  <a:pt x="190" y="788"/>
                  <a:pt x="410" y="788"/>
                </a:cubicBezTo>
                <a:lnTo>
                  <a:pt x="820" y="788"/>
                </a:lnTo>
                <a:lnTo>
                  <a:pt x="820" y="1859"/>
                </a:lnTo>
                <a:cubicBezTo>
                  <a:pt x="820" y="3749"/>
                  <a:pt x="1734" y="5199"/>
                  <a:pt x="3088" y="5860"/>
                </a:cubicBezTo>
                <a:cubicBezTo>
                  <a:pt x="3403" y="6018"/>
                  <a:pt x="3403" y="6585"/>
                  <a:pt x="3088" y="6742"/>
                </a:cubicBezTo>
                <a:cubicBezTo>
                  <a:pt x="1576" y="7467"/>
                  <a:pt x="820" y="9042"/>
                  <a:pt x="820" y="10743"/>
                </a:cubicBezTo>
                <a:lnTo>
                  <a:pt x="820" y="11815"/>
                </a:lnTo>
                <a:lnTo>
                  <a:pt x="410" y="11815"/>
                </a:lnTo>
                <a:cubicBezTo>
                  <a:pt x="158" y="11815"/>
                  <a:pt x="1" y="12004"/>
                  <a:pt x="1" y="12256"/>
                </a:cubicBezTo>
                <a:cubicBezTo>
                  <a:pt x="1" y="12476"/>
                  <a:pt x="190" y="12634"/>
                  <a:pt x="410" y="12634"/>
                </a:cubicBezTo>
                <a:lnTo>
                  <a:pt x="8665" y="12634"/>
                </a:lnTo>
                <a:cubicBezTo>
                  <a:pt x="8917" y="12634"/>
                  <a:pt x="9106" y="12445"/>
                  <a:pt x="9106" y="12256"/>
                </a:cubicBezTo>
                <a:cubicBezTo>
                  <a:pt x="9106" y="12004"/>
                  <a:pt x="8917" y="11815"/>
                  <a:pt x="8665" y="11815"/>
                </a:cubicBezTo>
                <a:lnTo>
                  <a:pt x="8287" y="11815"/>
                </a:lnTo>
                <a:lnTo>
                  <a:pt x="8287" y="10743"/>
                </a:lnTo>
                <a:cubicBezTo>
                  <a:pt x="8287" y="9042"/>
                  <a:pt x="7530" y="7467"/>
                  <a:pt x="6018" y="6742"/>
                </a:cubicBezTo>
                <a:cubicBezTo>
                  <a:pt x="5703" y="6585"/>
                  <a:pt x="5672" y="6018"/>
                  <a:pt x="6018" y="5860"/>
                </a:cubicBezTo>
                <a:cubicBezTo>
                  <a:pt x="7530" y="5136"/>
                  <a:pt x="8287" y="3560"/>
                  <a:pt x="8287" y="1859"/>
                </a:cubicBezTo>
                <a:lnTo>
                  <a:pt x="8287" y="788"/>
                </a:lnTo>
                <a:lnTo>
                  <a:pt x="8665" y="788"/>
                </a:lnTo>
                <a:cubicBezTo>
                  <a:pt x="8917" y="788"/>
                  <a:pt x="9106" y="599"/>
                  <a:pt x="9106" y="410"/>
                </a:cubicBezTo>
                <a:cubicBezTo>
                  <a:pt x="9106" y="158"/>
                  <a:pt x="8917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42" name="Google Shape;7242;p83"/>
          <p:cNvGrpSpPr/>
          <p:nvPr/>
        </p:nvGrpSpPr>
        <p:grpSpPr>
          <a:xfrm>
            <a:off x="4860977" y="1553988"/>
            <a:ext cx="355663" cy="308725"/>
            <a:chOff x="-28462125" y="3199700"/>
            <a:chExt cx="298550" cy="259150"/>
          </a:xfrm>
        </p:grpSpPr>
        <p:sp>
          <p:nvSpPr>
            <p:cNvPr id="7243" name="Google Shape;7243;p83"/>
            <p:cNvSpPr/>
            <p:nvPr/>
          </p:nvSpPr>
          <p:spPr>
            <a:xfrm>
              <a:off x="-28459750" y="3284775"/>
              <a:ext cx="296175" cy="104775"/>
            </a:xfrm>
            <a:custGeom>
              <a:avLst/>
              <a:gdLst/>
              <a:ahLst/>
              <a:cxnLst/>
              <a:rect l="l" t="t" r="r" b="b"/>
              <a:pathLst>
                <a:path w="11847" h="4191" extrusionOk="0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7244;p83"/>
            <p:cNvSpPr/>
            <p:nvPr/>
          </p:nvSpPr>
          <p:spPr>
            <a:xfrm>
              <a:off x="-28462125" y="3199700"/>
              <a:ext cx="295400" cy="125275"/>
            </a:xfrm>
            <a:custGeom>
              <a:avLst/>
              <a:gdLst/>
              <a:ahLst/>
              <a:cxnLst/>
              <a:rect l="l" t="t" r="r" b="b"/>
              <a:pathLst>
                <a:path w="11816" h="5011" extrusionOk="0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83"/>
            <p:cNvSpPr/>
            <p:nvPr/>
          </p:nvSpPr>
          <p:spPr>
            <a:xfrm>
              <a:off x="-28405400" y="3360375"/>
              <a:ext cx="186675" cy="98475"/>
            </a:xfrm>
            <a:custGeom>
              <a:avLst/>
              <a:gdLst/>
              <a:ahLst/>
              <a:cxnLst/>
              <a:rect l="l" t="t" r="r" b="b"/>
              <a:pathLst>
                <a:path w="7467" h="3939" extrusionOk="0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46" name="Google Shape;7246;p83"/>
          <p:cNvGrpSpPr/>
          <p:nvPr/>
        </p:nvGrpSpPr>
        <p:grpSpPr>
          <a:xfrm>
            <a:off x="4861930" y="1988678"/>
            <a:ext cx="353757" cy="352833"/>
            <a:chOff x="-28461325" y="3545475"/>
            <a:chExt cx="296950" cy="296175"/>
          </a:xfrm>
        </p:grpSpPr>
        <p:sp>
          <p:nvSpPr>
            <p:cNvPr id="7247" name="Google Shape;7247;p83"/>
            <p:cNvSpPr/>
            <p:nvPr/>
          </p:nvSpPr>
          <p:spPr>
            <a:xfrm>
              <a:off x="-28461325" y="3666775"/>
              <a:ext cx="34675" cy="52775"/>
            </a:xfrm>
            <a:custGeom>
              <a:avLst/>
              <a:gdLst/>
              <a:ahLst/>
              <a:cxnLst/>
              <a:rect l="l" t="t" r="r" b="b"/>
              <a:pathLst>
                <a:path w="1387" h="2111" extrusionOk="0">
                  <a:moveTo>
                    <a:pt x="0" y="0"/>
                  </a:moveTo>
                  <a:lnTo>
                    <a:pt x="0" y="2111"/>
                  </a:lnTo>
                  <a:lnTo>
                    <a:pt x="1386" y="2111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7248;p83"/>
            <p:cNvSpPr/>
            <p:nvPr/>
          </p:nvSpPr>
          <p:spPr>
            <a:xfrm>
              <a:off x="-28461325" y="3737650"/>
              <a:ext cx="52775" cy="17350"/>
            </a:xfrm>
            <a:custGeom>
              <a:avLst/>
              <a:gdLst/>
              <a:ahLst/>
              <a:cxnLst/>
              <a:rect l="l" t="t" r="r" b="b"/>
              <a:pathLst>
                <a:path w="2111" h="694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6"/>
                    <a:pt x="2111" y="347"/>
                  </a:cubicBez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7249;p83"/>
            <p:cNvSpPr/>
            <p:nvPr/>
          </p:nvSpPr>
          <p:spPr>
            <a:xfrm>
              <a:off x="-28461325" y="3632100"/>
              <a:ext cx="52775" cy="17375"/>
            </a:xfrm>
            <a:custGeom>
              <a:avLst/>
              <a:gdLst/>
              <a:ahLst/>
              <a:cxnLst/>
              <a:rect l="l" t="t" r="r" b="b"/>
              <a:pathLst>
                <a:path w="2111" h="695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7"/>
                    <a:pt x="2111" y="348"/>
                  </a:cubicBez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83"/>
            <p:cNvSpPr/>
            <p:nvPr/>
          </p:nvSpPr>
          <p:spPr>
            <a:xfrm>
              <a:off x="-28460550" y="3545475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2427" y="0"/>
                  </a:moveTo>
                  <a:cubicBezTo>
                    <a:pt x="1072" y="0"/>
                    <a:pt x="1" y="1103"/>
                    <a:pt x="1" y="2426"/>
                  </a:cubicBezTo>
                  <a:lnTo>
                    <a:pt x="1" y="2804"/>
                  </a:lnTo>
                  <a:lnTo>
                    <a:pt x="1355" y="2804"/>
                  </a:lnTo>
                  <a:lnTo>
                    <a:pt x="1355" y="2426"/>
                  </a:lnTo>
                  <a:cubicBezTo>
                    <a:pt x="1355" y="1859"/>
                    <a:pt x="1828" y="1418"/>
                    <a:pt x="2395" y="1418"/>
                  </a:cubicBezTo>
                  <a:lnTo>
                    <a:pt x="9358" y="1418"/>
                  </a:lnTo>
                  <a:cubicBezTo>
                    <a:pt x="9956" y="1418"/>
                    <a:pt x="10366" y="1891"/>
                    <a:pt x="10366" y="2426"/>
                  </a:cubicBezTo>
                  <a:lnTo>
                    <a:pt x="10366" y="9420"/>
                  </a:lnTo>
                  <a:cubicBezTo>
                    <a:pt x="10366" y="9987"/>
                    <a:pt x="9893" y="10429"/>
                    <a:pt x="9358" y="10429"/>
                  </a:cubicBezTo>
                  <a:lnTo>
                    <a:pt x="2395" y="10429"/>
                  </a:lnTo>
                  <a:cubicBezTo>
                    <a:pt x="1797" y="10429"/>
                    <a:pt x="1355" y="9956"/>
                    <a:pt x="1355" y="9420"/>
                  </a:cubicBezTo>
                  <a:lnTo>
                    <a:pt x="1355" y="9042"/>
                  </a:lnTo>
                  <a:lnTo>
                    <a:pt x="1" y="9042"/>
                  </a:lnTo>
                  <a:lnTo>
                    <a:pt x="1" y="9420"/>
                  </a:lnTo>
                  <a:cubicBezTo>
                    <a:pt x="1" y="10744"/>
                    <a:pt x="1103" y="11846"/>
                    <a:pt x="2427" y="11846"/>
                  </a:cubicBezTo>
                  <a:lnTo>
                    <a:pt x="9389" y="11846"/>
                  </a:lnTo>
                  <a:cubicBezTo>
                    <a:pt x="10744" y="11846"/>
                    <a:pt x="11847" y="10744"/>
                    <a:pt x="11847" y="9420"/>
                  </a:cubicBezTo>
                  <a:lnTo>
                    <a:pt x="11847" y="2426"/>
                  </a:lnTo>
                  <a:cubicBezTo>
                    <a:pt x="11847" y="1103"/>
                    <a:pt x="10744" y="0"/>
                    <a:pt x="93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83"/>
            <p:cNvSpPr/>
            <p:nvPr/>
          </p:nvSpPr>
          <p:spPr>
            <a:xfrm>
              <a:off x="-28347925" y="3649450"/>
              <a:ext cx="86675" cy="86650"/>
            </a:xfrm>
            <a:custGeom>
              <a:avLst/>
              <a:gdLst/>
              <a:ahLst/>
              <a:cxnLst/>
              <a:rect l="l" t="t" r="r" b="b"/>
              <a:pathLst>
                <a:path w="3467" h="3466" extrusionOk="0">
                  <a:moveTo>
                    <a:pt x="1387" y="0"/>
                  </a:moveTo>
                  <a:lnTo>
                    <a:pt x="1387" y="1040"/>
                  </a:lnTo>
                  <a:cubicBezTo>
                    <a:pt x="1387" y="1229"/>
                    <a:pt x="1230" y="1386"/>
                    <a:pt x="1041" y="1386"/>
                  </a:cubicBezTo>
                  <a:lnTo>
                    <a:pt x="1" y="1386"/>
                  </a:lnTo>
                  <a:lnTo>
                    <a:pt x="1" y="2111"/>
                  </a:lnTo>
                  <a:lnTo>
                    <a:pt x="1041" y="2111"/>
                  </a:lnTo>
                  <a:cubicBezTo>
                    <a:pt x="1230" y="2111"/>
                    <a:pt x="1387" y="2268"/>
                    <a:pt x="1387" y="2457"/>
                  </a:cubicBezTo>
                  <a:lnTo>
                    <a:pt x="1387" y="3466"/>
                  </a:lnTo>
                  <a:lnTo>
                    <a:pt x="2080" y="3466"/>
                  </a:lnTo>
                  <a:lnTo>
                    <a:pt x="2080" y="2457"/>
                  </a:lnTo>
                  <a:cubicBezTo>
                    <a:pt x="2080" y="2268"/>
                    <a:pt x="2238" y="2111"/>
                    <a:pt x="2458" y="2111"/>
                  </a:cubicBezTo>
                  <a:lnTo>
                    <a:pt x="3467" y="2111"/>
                  </a:lnTo>
                  <a:lnTo>
                    <a:pt x="3467" y="1386"/>
                  </a:lnTo>
                  <a:lnTo>
                    <a:pt x="2458" y="1386"/>
                  </a:lnTo>
                  <a:cubicBezTo>
                    <a:pt x="2238" y="1386"/>
                    <a:pt x="2080" y="1229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83"/>
            <p:cNvSpPr/>
            <p:nvPr/>
          </p:nvSpPr>
          <p:spPr>
            <a:xfrm>
              <a:off x="-28408550" y="3597450"/>
              <a:ext cx="191400" cy="192200"/>
            </a:xfrm>
            <a:custGeom>
              <a:avLst/>
              <a:gdLst/>
              <a:ahLst/>
              <a:cxnLst/>
              <a:rect l="l" t="t" r="r" b="b"/>
              <a:pathLst>
                <a:path w="7656" h="7688" extrusionOk="0">
                  <a:moveTo>
                    <a:pt x="4883" y="1418"/>
                  </a:moveTo>
                  <a:cubicBezTo>
                    <a:pt x="5072" y="1418"/>
                    <a:pt x="5230" y="1576"/>
                    <a:pt x="5230" y="1765"/>
                  </a:cubicBezTo>
                  <a:lnTo>
                    <a:pt x="5230" y="2805"/>
                  </a:lnTo>
                  <a:lnTo>
                    <a:pt x="6238" y="2805"/>
                  </a:lnTo>
                  <a:cubicBezTo>
                    <a:pt x="6459" y="2805"/>
                    <a:pt x="6616" y="2962"/>
                    <a:pt x="6616" y="3151"/>
                  </a:cubicBezTo>
                  <a:lnTo>
                    <a:pt x="6616" y="4537"/>
                  </a:lnTo>
                  <a:cubicBezTo>
                    <a:pt x="6616" y="4726"/>
                    <a:pt x="6459" y="4884"/>
                    <a:pt x="6238" y="4884"/>
                  </a:cubicBezTo>
                  <a:lnTo>
                    <a:pt x="5230" y="4884"/>
                  </a:lnTo>
                  <a:lnTo>
                    <a:pt x="5230" y="5924"/>
                  </a:lnTo>
                  <a:cubicBezTo>
                    <a:pt x="5230" y="6113"/>
                    <a:pt x="5072" y="6270"/>
                    <a:pt x="4883" y="6270"/>
                  </a:cubicBezTo>
                  <a:lnTo>
                    <a:pt x="3497" y="6270"/>
                  </a:lnTo>
                  <a:cubicBezTo>
                    <a:pt x="3308" y="6270"/>
                    <a:pt x="3151" y="6113"/>
                    <a:pt x="3151" y="5924"/>
                  </a:cubicBezTo>
                  <a:lnTo>
                    <a:pt x="3151" y="4884"/>
                  </a:lnTo>
                  <a:lnTo>
                    <a:pt x="2111" y="4884"/>
                  </a:lnTo>
                  <a:cubicBezTo>
                    <a:pt x="1922" y="4884"/>
                    <a:pt x="1764" y="4726"/>
                    <a:pt x="1764" y="4537"/>
                  </a:cubicBezTo>
                  <a:lnTo>
                    <a:pt x="1764" y="3151"/>
                  </a:lnTo>
                  <a:cubicBezTo>
                    <a:pt x="1764" y="2962"/>
                    <a:pt x="1922" y="2805"/>
                    <a:pt x="2111" y="2805"/>
                  </a:cubicBezTo>
                  <a:lnTo>
                    <a:pt x="3151" y="2805"/>
                  </a:lnTo>
                  <a:lnTo>
                    <a:pt x="3151" y="1765"/>
                  </a:lnTo>
                  <a:cubicBezTo>
                    <a:pt x="3151" y="1576"/>
                    <a:pt x="3308" y="1418"/>
                    <a:pt x="3497" y="141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757"/>
                  </a:lnTo>
                  <a:cubicBezTo>
                    <a:pt x="378" y="914"/>
                    <a:pt x="693" y="1261"/>
                    <a:pt x="693" y="1734"/>
                  </a:cubicBezTo>
                  <a:cubicBezTo>
                    <a:pt x="693" y="2175"/>
                    <a:pt x="378" y="2553"/>
                    <a:pt x="0" y="2710"/>
                  </a:cubicBezTo>
                  <a:lnTo>
                    <a:pt x="0" y="4979"/>
                  </a:lnTo>
                  <a:cubicBezTo>
                    <a:pt x="378" y="5136"/>
                    <a:pt x="693" y="5483"/>
                    <a:pt x="693" y="5955"/>
                  </a:cubicBezTo>
                  <a:cubicBezTo>
                    <a:pt x="693" y="6396"/>
                    <a:pt x="441" y="6774"/>
                    <a:pt x="0" y="6932"/>
                  </a:cubicBezTo>
                  <a:lnTo>
                    <a:pt x="0" y="7341"/>
                  </a:lnTo>
                  <a:cubicBezTo>
                    <a:pt x="0" y="7530"/>
                    <a:pt x="158" y="7688"/>
                    <a:pt x="347" y="7688"/>
                  </a:cubicBezTo>
                  <a:lnTo>
                    <a:pt x="7309" y="7688"/>
                  </a:lnTo>
                  <a:cubicBezTo>
                    <a:pt x="7498" y="7688"/>
                    <a:pt x="7656" y="7530"/>
                    <a:pt x="7656" y="7341"/>
                  </a:cubicBezTo>
                  <a:lnTo>
                    <a:pt x="7656" y="347"/>
                  </a:lnTo>
                  <a:cubicBezTo>
                    <a:pt x="7656" y="158"/>
                    <a:pt x="7498" y="1"/>
                    <a:pt x="7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3" name="Google Shape;7253;p83"/>
          <p:cNvGrpSpPr/>
          <p:nvPr/>
        </p:nvGrpSpPr>
        <p:grpSpPr>
          <a:xfrm>
            <a:off x="4858162" y="2438722"/>
            <a:ext cx="361292" cy="352803"/>
            <a:chOff x="-28463700" y="3914875"/>
            <a:chExt cx="303275" cy="296150"/>
          </a:xfrm>
        </p:grpSpPr>
        <p:sp>
          <p:nvSpPr>
            <p:cNvPr id="7254" name="Google Shape;7254;p83"/>
            <p:cNvSpPr/>
            <p:nvPr/>
          </p:nvSpPr>
          <p:spPr>
            <a:xfrm>
              <a:off x="-28333725" y="4057375"/>
              <a:ext cx="86650" cy="64650"/>
            </a:xfrm>
            <a:custGeom>
              <a:avLst/>
              <a:gdLst/>
              <a:ahLst/>
              <a:cxnLst/>
              <a:rect l="l" t="t" r="r" b="b"/>
              <a:pathLst>
                <a:path w="3466" h="2586" extrusionOk="0">
                  <a:moveTo>
                    <a:pt x="614" y="0"/>
                  </a:moveTo>
                  <a:cubicBezTo>
                    <a:pt x="287" y="0"/>
                    <a:pt x="0" y="305"/>
                    <a:pt x="0" y="696"/>
                  </a:cubicBezTo>
                  <a:cubicBezTo>
                    <a:pt x="0" y="1326"/>
                    <a:pt x="1008" y="2019"/>
                    <a:pt x="1733" y="2586"/>
                  </a:cubicBezTo>
                  <a:cubicBezTo>
                    <a:pt x="2426" y="2019"/>
                    <a:pt x="3466" y="1326"/>
                    <a:pt x="3466" y="696"/>
                  </a:cubicBezTo>
                  <a:cubicBezTo>
                    <a:pt x="3466" y="349"/>
                    <a:pt x="3214" y="3"/>
                    <a:pt x="2741" y="3"/>
                  </a:cubicBezTo>
                  <a:cubicBezTo>
                    <a:pt x="2237" y="3"/>
                    <a:pt x="2048" y="570"/>
                    <a:pt x="2048" y="570"/>
                  </a:cubicBezTo>
                  <a:cubicBezTo>
                    <a:pt x="2001" y="743"/>
                    <a:pt x="1851" y="830"/>
                    <a:pt x="1701" y="830"/>
                  </a:cubicBezTo>
                  <a:cubicBezTo>
                    <a:pt x="1552" y="830"/>
                    <a:pt x="1402" y="743"/>
                    <a:pt x="1355" y="570"/>
                  </a:cubicBezTo>
                  <a:cubicBezTo>
                    <a:pt x="1355" y="538"/>
                    <a:pt x="1166" y="3"/>
                    <a:pt x="662" y="3"/>
                  </a:cubicBezTo>
                  <a:cubicBezTo>
                    <a:pt x="646" y="1"/>
                    <a:pt x="630" y="0"/>
                    <a:pt x="6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83"/>
            <p:cNvSpPr/>
            <p:nvPr/>
          </p:nvSpPr>
          <p:spPr>
            <a:xfrm>
              <a:off x="-28463700" y="3914875"/>
              <a:ext cx="303275" cy="296150"/>
            </a:xfrm>
            <a:custGeom>
              <a:avLst/>
              <a:gdLst/>
              <a:ahLst/>
              <a:cxnLst/>
              <a:rect l="l" t="t" r="r" b="b"/>
              <a:pathLst>
                <a:path w="12131" h="11846" extrusionOk="0">
                  <a:moveTo>
                    <a:pt x="3744" y="3555"/>
                  </a:moveTo>
                  <a:cubicBezTo>
                    <a:pt x="3907" y="3555"/>
                    <a:pt x="4040" y="3674"/>
                    <a:pt x="4096" y="3844"/>
                  </a:cubicBezTo>
                  <a:cubicBezTo>
                    <a:pt x="4128" y="4033"/>
                    <a:pt x="3970" y="4190"/>
                    <a:pt x="3813" y="4253"/>
                  </a:cubicBezTo>
                  <a:cubicBezTo>
                    <a:pt x="2931" y="4379"/>
                    <a:pt x="2427" y="5451"/>
                    <a:pt x="2899" y="6333"/>
                  </a:cubicBezTo>
                  <a:cubicBezTo>
                    <a:pt x="2994" y="6490"/>
                    <a:pt x="2931" y="6711"/>
                    <a:pt x="2773" y="6805"/>
                  </a:cubicBezTo>
                  <a:cubicBezTo>
                    <a:pt x="2723" y="6825"/>
                    <a:pt x="2667" y="6836"/>
                    <a:pt x="2611" y="6836"/>
                  </a:cubicBezTo>
                  <a:cubicBezTo>
                    <a:pt x="2489" y="6836"/>
                    <a:pt x="2365" y="6787"/>
                    <a:pt x="2301" y="6679"/>
                  </a:cubicBezTo>
                  <a:cubicBezTo>
                    <a:pt x="1608" y="5419"/>
                    <a:pt x="2364" y="3812"/>
                    <a:pt x="3687" y="3560"/>
                  </a:cubicBezTo>
                  <a:cubicBezTo>
                    <a:pt x="3706" y="3557"/>
                    <a:pt x="3726" y="3555"/>
                    <a:pt x="3744" y="3555"/>
                  </a:cubicBezTo>
                  <a:close/>
                  <a:moveTo>
                    <a:pt x="7940" y="4946"/>
                  </a:moveTo>
                  <a:cubicBezTo>
                    <a:pt x="8728" y="4946"/>
                    <a:pt x="9326" y="5577"/>
                    <a:pt x="9326" y="6364"/>
                  </a:cubicBezTo>
                  <a:cubicBezTo>
                    <a:pt x="9326" y="7341"/>
                    <a:pt x="8381" y="7939"/>
                    <a:pt x="7121" y="9011"/>
                  </a:cubicBezTo>
                  <a:cubicBezTo>
                    <a:pt x="7058" y="9074"/>
                    <a:pt x="6979" y="9105"/>
                    <a:pt x="6900" y="9105"/>
                  </a:cubicBezTo>
                  <a:cubicBezTo>
                    <a:pt x="6822" y="9105"/>
                    <a:pt x="6743" y="9074"/>
                    <a:pt x="6680" y="9011"/>
                  </a:cubicBezTo>
                  <a:cubicBezTo>
                    <a:pt x="5420" y="7971"/>
                    <a:pt x="4474" y="7341"/>
                    <a:pt x="4474" y="6364"/>
                  </a:cubicBezTo>
                  <a:cubicBezTo>
                    <a:pt x="4474" y="5577"/>
                    <a:pt x="5105" y="4946"/>
                    <a:pt x="5861" y="4946"/>
                  </a:cubicBezTo>
                  <a:cubicBezTo>
                    <a:pt x="6365" y="4946"/>
                    <a:pt x="6711" y="5230"/>
                    <a:pt x="6932" y="5451"/>
                  </a:cubicBezTo>
                  <a:cubicBezTo>
                    <a:pt x="7121" y="5198"/>
                    <a:pt x="7467" y="4946"/>
                    <a:pt x="7940" y="4946"/>
                  </a:cubicBezTo>
                  <a:close/>
                  <a:moveTo>
                    <a:pt x="7404" y="0"/>
                  </a:moveTo>
                  <a:cubicBezTo>
                    <a:pt x="6459" y="0"/>
                    <a:pt x="5703" y="788"/>
                    <a:pt x="5703" y="1733"/>
                  </a:cubicBezTo>
                  <a:lnTo>
                    <a:pt x="5703" y="2899"/>
                  </a:lnTo>
                  <a:cubicBezTo>
                    <a:pt x="5136" y="2395"/>
                    <a:pt x="4443" y="2111"/>
                    <a:pt x="3687" y="2111"/>
                  </a:cubicBezTo>
                  <a:cubicBezTo>
                    <a:pt x="1450" y="2111"/>
                    <a:pt x="1" y="4505"/>
                    <a:pt x="977" y="6616"/>
                  </a:cubicBezTo>
                  <a:lnTo>
                    <a:pt x="2899" y="10649"/>
                  </a:lnTo>
                  <a:cubicBezTo>
                    <a:pt x="3246" y="11373"/>
                    <a:pt x="3939" y="11846"/>
                    <a:pt x="4727" y="11846"/>
                  </a:cubicBezTo>
                  <a:cubicBezTo>
                    <a:pt x="5231" y="11846"/>
                    <a:pt x="5703" y="11657"/>
                    <a:pt x="6050" y="11342"/>
                  </a:cubicBezTo>
                  <a:cubicBezTo>
                    <a:pt x="6396" y="11688"/>
                    <a:pt x="6869" y="11846"/>
                    <a:pt x="7404" y="11846"/>
                  </a:cubicBezTo>
                  <a:cubicBezTo>
                    <a:pt x="8192" y="11846"/>
                    <a:pt x="8885" y="11405"/>
                    <a:pt x="9200" y="10649"/>
                  </a:cubicBezTo>
                  <a:lnTo>
                    <a:pt x="11122" y="6616"/>
                  </a:lnTo>
                  <a:cubicBezTo>
                    <a:pt x="12130" y="4505"/>
                    <a:pt x="10618" y="2111"/>
                    <a:pt x="8413" y="2111"/>
                  </a:cubicBezTo>
                  <a:cubicBezTo>
                    <a:pt x="7656" y="2111"/>
                    <a:pt x="6963" y="2395"/>
                    <a:pt x="6396" y="2899"/>
                  </a:cubicBezTo>
                  <a:lnTo>
                    <a:pt x="6396" y="1733"/>
                  </a:lnTo>
                  <a:cubicBezTo>
                    <a:pt x="6396" y="1166"/>
                    <a:pt x="6837" y="693"/>
                    <a:pt x="7404" y="693"/>
                  </a:cubicBezTo>
                  <a:cubicBezTo>
                    <a:pt x="7593" y="693"/>
                    <a:pt x="7751" y="536"/>
                    <a:pt x="7751" y="347"/>
                  </a:cubicBezTo>
                  <a:cubicBezTo>
                    <a:pt x="7751" y="158"/>
                    <a:pt x="7593" y="0"/>
                    <a:pt x="74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6" name="Google Shape;7256;p83"/>
          <p:cNvGrpSpPr/>
          <p:nvPr/>
        </p:nvGrpSpPr>
        <p:grpSpPr>
          <a:xfrm>
            <a:off x="7092947" y="1594805"/>
            <a:ext cx="351880" cy="227092"/>
            <a:chOff x="-26573400" y="3224125"/>
            <a:chExt cx="295375" cy="190625"/>
          </a:xfrm>
        </p:grpSpPr>
        <p:sp>
          <p:nvSpPr>
            <p:cNvPr id="7257" name="Google Shape;7257;p83"/>
            <p:cNvSpPr/>
            <p:nvPr/>
          </p:nvSpPr>
          <p:spPr>
            <a:xfrm>
              <a:off x="-26330800" y="3327900"/>
              <a:ext cx="52775" cy="68750"/>
            </a:xfrm>
            <a:custGeom>
              <a:avLst/>
              <a:gdLst/>
              <a:ahLst/>
              <a:cxnLst/>
              <a:rect l="l" t="t" r="r" b="b"/>
              <a:pathLst>
                <a:path w="2111" h="2750" extrusionOk="0">
                  <a:moveTo>
                    <a:pt x="1067" y="0"/>
                  </a:moveTo>
                  <a:cubicBezTo>
                    <a:pt x="953" y="0"/>
                    <a:pt x="835" y="55"/>
                    <a:pt x="756" y="166"/>
                  </a:cubicBezTo>
                  <a:cubicBezTo>
                    <a:pt x="536" y="481"/>
                    <a:pt x="0" y="1300"/>
                    <a:pt x="0" y="1741"/>
                  </a:cubicBezTo>
                  <a:cubicBezTo>
                    <a:pt x="0" y="2308"/>
                    <a:pt x="473" y="2749"/>
                    <a:pt x="1040" y="2749"/>
                  </a:cubicBezTo>
                  <a:cubicBezTo>
                    <a:pt x="1638" y="2749"/>
                    <a:pt x="2048" y="2276"/>
                    <a:pt x="2048" y="1741"/>
                  </a:cubicBezTo>
                  <a:cubicBezTo>
                    <a:pt x="2111" y="1300"/>
                    <a:pt x="1575" y="481"/>
                    <a:pt x="1355" y="166"/>
                  </a:cubicBezTo>
                  <a:cubicBezTo>
                    <a:pt x="1292" y="55"/>
                    <a:pt x="1182" y="0"/>
                    <a:pt x="10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83"/>
            <p:cNvSpPr/>
            <p:nvPr/>
          </p:nvSpPr>
          <p:spPr>
            <a:xfrm>
              <a:off x="-26573400" y="3224125"/>
              <a:ext cx="293025" cy="190625"/>
            </a:xfrm>
            <a:custGeom>
              <a:avLst/>
              <a:gdLst/>
              <a:ahLst/>
              <a:cxnLst/>
              <a:rect l="l" t="t" r="r" b="b"/>
              <a:pathLst>
                <a:path w="11721" h="7625" extrusionOk="0">
                  <a:moveTo>
                    <a:pt x="10775" y="2048"/>
                  </a:moveTo>
                  <a:cubicBezTo>
                    <a:pt x="10964" y="2048"/>
                    <a:pt x="11122" y="2206"/>
                    <a:pt x="11122" y="2426"/>
                  </a:cubicBezTo>
                  <a:cubicBezTo>
                    <a:pt x="11122" y="2615"/>
                    <a:pt x="10964" y="2773"/>
                    <a:pt x="10775" y="2773"/>
                  </a:cubicBezTo>
                  <a:lnTo>
                    <a:pt x="9830" y="2773"/>
                  </a:lnTo>
                  <a:lnTo>
                    <a:pt x="9988" y="2048"/>
                  </a:lnTo>
                  <a:close/>
                  <a:moveTo>
                    <a:pt x="4474" y="2773"/>
                  </a:moveTo>
                  <a:cubicBezTo>
                    <a:pt x="4663" y="2773"/>
                    <a:pt x="4821" y="2930"/>
                    <a:pt x="4821" y="3119"/>
                  </a:cubicBezTo>
                  <a:cubicBezTo>
                    <a:pt x="4821" y="3308"/>
                    <a:pt x="4663" y="3466"/>
                    <a:pt x="4474" y="3466"/>
                  </a:cubicBezTo>
                  <a:cubicBezTo>
                    <a:pt x="4285" y="3466"/>
                    <a:pt x="4128" y="3308"/>
                    <a:pt x="4128" y="3119"/>
                  </a:cubicBezTo>
                  <a:cubicBezTo>
                    <a:pt x="4128" y="2930"/>
                    <a:pt x="4285" y="2773"/>
                    <a:pt x="4474" y="2773"/>
                  </a:cubicBezTo>
                  <a:close/>
                  <a:moveTo>
                    <a:pt x="4474" y="4159"/>
                  </a:moveTo>
                  <a:cubicBezTo>
                    <a:pt x="4663" y="4159"/>
                    <a:pt x="4821" y="4317"/>
                    <a:pt x="4821" y="4506"/>
                  </a:cubicBezTo>
                  <a:cubicBezTo>
                    <a:pt x="4821" y="4695"/>
                    <a:pt x="4663" y="4852"/>
                    <a:pt x="4474" y="4852"/>
                  </a:cubicBezTo>
                  <a:cubicBezTo>
                    <a:pt x="4285" y="4852"/>
                    <a:pt x="4128" y="4695"/>
                    <a:pt x="4128" y="4506"/>
                  </a:cubicBezTo>
                  <a:cubicBezTo>
                    <a:pt x="4128" y="4317"/>
                    <a:pt x="4285" y="4159"/>
                    <a:pt x="4474" y="4159"/>
                  </a:cubicBezTo>
                  <a:close/>
                  <a:moveTo>
                    <a:pt x="4474" y="5514"/>
                  </a:moveTo>
                  <a:cubicBezTo>
                    <a:pt x="4663" y="5514"/>
                    <a:pt x="4821" y="5671"/>
                    <a:pt x="4821" y="5892"/>
                  </a:cubicBezTo>
                  <a:cubicBezTo>
                    <a:pt x="4821" y="6081"/>
                    <a:pt x="4663" y="6238"/>
                    <a:pt x="4474" y="6238"/>
                  </a:cubicBezTo>
                  <a:cubicBezTo>
                    <a:pt x="4285" y="6238"/>
                    <a:pt x="4128" y="6081"/>
                    <a:pt x="4128" y="5892"/>
                  </a:cubicBezTo>
                  <a:cubicBezTo>
                    <a:pt x="4128" y="5671"/>
                    <a:pt x="4285" y="5514"/>
                    <a:pt x="4474" y="5514"/>
                  </a:cubicBezTo>
                  <a:close/>
                  <a:moveTo>
                    <a:pt x="3088" y="0"/>
                  </a:moveTo>
                  <a:cubicBezTo>
                    <a:pt x="1355" y="0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6238"/>
                    <a:pt x="1418" y="7625"/>
                    <a:pt x="3088" y="7625"/>
                  </a:cubicBezTo>
                  <a:lnTo>
                    <a:pt x="6554" y="7625"/>
                  </a:lnTo>
                  <a:cubicBezTo>
                    <a:pt x="7152" y="7625"/>
                    <a:pt x="7593" y="7152"/>
                    <a:pt x="7593" y="6585"/>
                  </a:cubicBezTo>
                  <a:cubicBezTo>
                    <a:pt x="7593" y="6459"/>
                    <a:pt x="7562" y="6301"/>
                    <a:pt x="7499" y="6207"/>
                  </a:cubicBezTo>
                  <a:cubicBezTo>
                    <a:pt x="7940" y="6081"/>
                    <a:pt x="8255" y="5671"/>
                    <a:pt x="8255" y="5199"/>
                  </a:cubicBezTo>
                  <a:cubicBezTo>
                    <a:pt x="8255" y="5104"/>
                    <a:pt x="8223" y="4947"/>
                    <a:pt x="8192" y="4821"/>
                  </a:cubicBezTo>
                  <a:cubicBezTo>
                    <a:pt x="8633" y="4695"/>
                    <a:pt x="8948" y="4317"/>
                    <a:pt x="8948" y="3844"/>
                  </a:cubicBezTo>
                  <a:cubicBezTo>
                    <a:pt x="8948" y="3718"/>
                    <a:pt x="8885" y="3592"/>
                    <a:pt x="8854" y="3466"/>
                  </a:cubicBezTo>
                  <a:lnTo>
                    <a:pt x="10712" y="3466"/>
                  </a:lnTo>
                  <a:cubicBezTo>
                    <a:pt x="11311" y="3466"/>
                    <a:pt x="11721" y="2993"/>
                    <a:pt x="11721" y="2458"/>
                  </a:cubicBezTo>
                  <a:cubicBezTo>
                    <a:pt x="11721" y="1891"/>
                    <a:pt x="11342" y="1387"/>
                    <a:pt x="10775" y="1387"/>
                  </a:cubicBezTo>
                  <a:lnTo>
                    <a:pt x="6554" y="1387"/>
                  </a:lnTo>
                  <a:cubicBezTo>
                    <a:pt x="6806" y="1103"/>
                    <a:pt x="6932" y="757"/>
                    <a:pt x="6932" y="379"/>
                  </a:cubicBezTo>
                  <a:cubicBezTo>
                    <a:pt x="6932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9" name="Google Shape;7259;p83"/>
          <p:cNvGrpSpPr/>
          <p:nvPr/>
        </p:nvGrpSpPr>
        <p:grpSpPr>
          <a:xfrm>
            <a:off x="7092947" y="1989140"/>
            <a:ext cx="351880" cy="351910"/>
            <a:chOff x="-26573400" y="3546250"/>
            <a:chExt cx="295375" cy="295400"/>
          </a:xfrm>
        </p:grpSpPr>
        <p:sp>
          <p:nvSpPr>
            <p:cNvPr id="7260" name="Google Shape;7260;p83"/>
            <p:cNvSpPr/>
            <p:nvPr/>
          </p:nvSpPr>
          <p:spPr>
            <a:xfrm>
              <a:off x="-26464700" y="3599225"/>
              <a:ext cx="77200" cy="38425"/>
            </a:xfrm>
            <a:custGeom>
              <a:avLst/>
              <a:gdLst/>
              <a:ahLst/>
              <a:cxnLst/>
              <a:rect l="l" t="t" r="r" b="b"/>
              <a:pathLst>
                <a:path w="3088" h="1537" extrusionOk="0">
                  <a:moveTo>
                    <a:pt x="1532" y="1"/>
                  </a:moveTo>
                  <a:cubicBezTo>
                    <a:pt x="1001" y="1"/>
                    <a:pt x="473" y="103"/>
                    <a:pt x="0" y="308"/>
                  </a:cubicBezTo>
                  <a:lnTo>
                    <a:pt x="693" y="1537"/>
                  </a:lnTo>
                  <a:cubicBezTo>
                    <a:pt x="946" y="1442"/>
                    <a:pt x="1229" y="1379"/>
                    <a:pt x="1544" y="1379"/>
                  </a:cubicBezTo>
                  <a:cubicBezTo>
                    <a:pt x="1859" y="1379"/>
                    <a:pt x="2143" y="1442"/>
                    <a:pt x="2426" y="1537"/>
                  </a:cubicBezTo>
                  <a:lnTo>
                    <a:pt x="3088" y="308"/>
                  </a:lnTo>
                  <a:cubicBezTo>
                    <a:pt x="2600" y="103"/>
                    <a:pt x="2064" y="1"/>
                    <a:pt x="1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1" name="Google Shape;7261;p83"/>
            <p:cNvSpPr/>
            <p:nvPr/>
          </p:nvSpPr>
          <p:spPr>
            <a:xfrm>
              <a:off x="-26434775" y="36864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83"/>
            <p:cNvSpPr/>
            <p:nvPr/>
          </p:nvSpPr>
          <p:spPr>
            <a:xfrm>
              <a:off x="-26520625" y="3703775"/>
              <a:ext cx="55950" cy="67775"/>
            </a:xfrm>
            <a:custGeom>
              <a:avLst/>
              <a:gdLst/>
              <a:ahLst/>
              <a:cxnLst/>
              <a:rect l="l" t="t" r="r" b="b"/>
              <a:pathLst>
                <a:path w="2238" h="2711" extrusionOk="0">
                  <a:moveTo>
                    <a:pt x="1387" y="1"/>
                  </a:moveTo>
                  <a:lnTo>
                    <a:pt x="1" y="32"/>
                  </a:lnTo>
                  <a:cubicBezTo>
                    <a:pt x="127" y="1104"/>
                    <a:pt x="662" y="2080"/>
                    <a:pt x="1544" y="2710"/>
                  </a:cubicBezTo>
                  <a:lnTo>
                    <a:pt x="2237" y="1545"/>
                  </a:lnTo>
                  <a:cubicBezTo>
                    <a:pt x="1765" y="1135"/>
                    <a:pt x="1450" y="600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83"/>
            <p:cNvSpPr/>
            <p:nvPr/>
          </p:nvSpPr>
          <p:spPr>
            <a:xfrm>
              <a:off x="-26387525" y="3703000"/>
              <a:ext cx="55950" cy="67750"/>
            </a:xfrm>
            <a:custGeom>
              <a:avLst/>
              <a:gdLst/>
              <a:ahLst/>
              <a:cxnLst/>
              <a:rect l="l" t="t" r="r" b="b"/>
              <a:pathLst>
                <a:path w="2238" h="2710" extrusionOk="0">
                  <a:moveTo>
                    <a:pt x="851" y="0"/>
                  </a:moveTo>
                  <a:cubicBezTo>
                    <a:pt x="757" y="631"/>
                    <a:pt x="473" y="1166"/>
                    <a:pt x="1" y="1544"/>
                  </a:cubicBezTo>
                  <a:lnTo>
                    <a:pt x="694" y="2710"/>
                  </a:lnTo>
                  <a:cubicBezTo>
                    <a:pt x="1576" y="2080"/>
                    <a:pt x="2112" y="1103"/>
                    <a:pt x="2238" y="32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83"/>
            <p:cNvSpPr/>
            <p:nvPr/>
          </p:nvSpPr>
          <p:spPr>
            <a:xfrm>
              <a:off x="-26573400" y="3546250"/>
              <a:ext cx="295375" cy="295400"/>
            </a:xfrm>
            <a:custGeom>
              <a:avLst/>
              <a:gdLst/>
              <a:ahLst/>
              <a:cxnLst/>
              <a:rect l="l" t="t" r="r" b="b"/>
              <a:pathLst>
                <a:path w="11815" h="11816" extrusionOk="0">
                  <a:moveTo>
                    <a:pt x="5876" y="1419"/>
                  </a:moveTo>
                  <a:cubicBezTo>
                    <a:pt x="6632" y="1419"/>
                    <a:pt x="7389" y="1608"/>
                    <a:pt x="8066" y="1986"/>
                  </a:cubicBezTo>
                  <a:cubicBezTo>
                    <a:pt x="8223" y="2049"/>
                    <a:pt x="8286" y="2301"/>
                    <a:pt x="8192" y="2458"/>
                  </a:cubicBezTo>
                  <a:lnTo>
                    <a:pt x="7152" y="4254"/>
                  </a:lnTo>
                  <a:cubicBezTo>
                    <a:pt x="7110" y="4361"/>
                    <a:pt x="6980" y="4439"/>
                    <a:pt x="6852" y="4439"/>
                  </a:cubicBezTo>
                  <a:cubicBezTo>
                    <a:pt x="6791" y="4439"/>
                    <a:pt x="6731" y="4421"/>
                    <a:pt x="6680" y="4380"/>
                  </a:cubicBezTo>
                  <a:cubicBezTo>
                    <a:pt x="6428" y="4238"/>
                    <a:pt x="6136" y="4167"/>
                    <a:pt x="5841" y="4167"/>
                  </a:cubicBezTo>
                  <a:cubicBezTo>
                    <a:pt x="5546" y="4167"/>
                    <a:pt x="5246" y="4238"/>
                    <a:pt x="4978" y="4380"/>
                  </a:cubicBezTo>
                  <a:cubicBezTo>
                    <a:pt x="4929" y="4400"/>
                    <a:pt x="4872" y="4411"/>
                    <a:pt x="4816" y="4411"/>
                  </a:cubicBezTo>
                  <a:cubicBezTo>
                    <a:pt x="4694" y="4411"/>
                    <a:pt x="4570" y="4362"/>
                    <a:pt x="4506" y="4254"/>
                  </a:cubicBezTo>
                  <a:lnTo>
                    <a:pt x="3498" y="2458"/>
                  </a:lnTo>
                  <a:cubicBezTo>
                    <a:pt x="3466" y="2301"/>
                    <a:pt x="3529" y="2080"/>
                    <a:pt x="3687" y="1986"/>
                  </a:cubicBezTo>
                  <a:cubicBezTo>
                    <a:pt x="4364" y="1608"/>
                    <a:pt x="5120" y="1419"/>
                    <a:pt x="5876" y="1419"/>
                  </a:cubicBezTo>
                  <a:close/>
                  <a:moveTo>
                    <a:pt x="5861" y="4916"/>
                  </a:moveTo>
                  <a:cubicBezTo>
                    <a:pt x="6459" y="4916"/>
                    <a:pt x="6869" y="5388"/>
                    <a:pt x="6869" y="5955"/>
                  </a:cubicBezTo>
                  <a:cubicBezTo>
                    <a:pt x="6869" y="6554"/>
                    <a:pt x="6396" y="6964"/>
                    <a:pt x="5861" y="6964"/>
                  </a:cubicBezTo>
                  <a:cubicBezTo>
                    <a:pt x="5294" y="6964"/>
                    <a:pt x="4821" y="6491"/>
                    <a:pt x="4821" y="5955"/>
                  </a:cubicBezTo>
                  <a:cubicBezTo>
                    <a:pt x="4821" y="5357"/>
                    <a:pt x="5294" y="4916"/>
                    <a:pt x="5861" y="4916"/>
                  </a:cubicBezTo>
                  <a:close/>
                  <a:moveTo>
                    <a:pt x="3813" y="5609"/>
                  </a:moveTo>
                  <a:cubicBezTo>
                    <a:pt x="4065" y="5640"/>
                    <a:pt x="4159" y="5735"/>
                    <a:pt x="4159" y="5955"/>
                  </a:cubicBezTo>
                  <a:cubicBezTo>
                    <a:pt x="4159" y="6522"/>
                    <a:pt x="4474" y="7090"/>
                    <a:pt x="5010" y="7405"/>
                  </a:cubicBezTo>
                  <a:cubicBezTo>
                    <a:pt x="5136" y="7531"/>
                    <a:pt x="5230" y="7720"/>
                    <a:pt x="5104" y="7877"/>
                  </a:cubicBezTo>
                  <a:lnTo>
                    <a:pt x="4033" y="9641"/>
                  </a:lnTo>
                  <a:cubicBezTo>
                    <a:pt x="3991" y="9748"/>
                    <a:pt x="3861" y="9826"/>
                    <a:pt x="3733" y="9826"/>
                  </a:cubicBezTo>
                  <a:cubicBezTo>
                    <a:pt x="3672" y="9826"/>
                    <a:pt x="3612" y="9808"/>
                    <a:pt x="3561" y="9767"/>
                  </a:cubicBezTo>
                  <a:cubicBezTo>
                    <a:pt x="2238" y="8948"/>
                    <a:pt x="1418" y="7531"/>
                    <a:pt x="1355" y="5987"/>
                  </a:cubicBezTo>
                  <a:cubicBezTo>
                    <a:pt x="1355" y="5798"/>
                    <a:pt x="1544" y="5640"/>
                    <a:pt x="1733" y="5640"/>
                  </a:cubicBezTo>
                  <a:lnTo>
                    <a:pt x="3813" y="5609"/>
                  </a:lnTo>
                  <a:close/>
                  <a:moveTo>
                    <a:pt x="8003" y="5640"/>
                  </a:moveTo>
                  <a:lnTo>
                    <a:pt x="10082" y="5672"/>
                  </a:lnTo>
                  <a:cubicBezTo>
                    <a:pt x="10271" y="5672"/>
                    <a:pt x="10429" y="5829"/>
                    <a:pt x="10429" y="6018"/>
                  </a:cubicBezTo>
                  <a:cubicBezTo>
                    <a:pt x="10397" y="7562"/>
                    <a:pt x="9547" y="8980"/>
                    <a:pt x="8223" y="9799"/>
                  </a:cubicBezTo>
                  <a:cubicBezTo>
                    <a:pt x="8168" y="9844"/>
                    <a:pt x="8100" y="9865"/>
                    <a:pt x="8033" y="9865"/>
                  </a:cubicBezTo>
                  <a:cubicBezTo>
                    <a:pt x="7911" y="9865"/>
                    <a:pt x="7792" y="9795"/>
                    <a:pt x="7751" y="9673"/>
                  </a:cubicBezTo>
                  <a:lnTo>
                    <a:pt x="6680" y="7909"/>
                  </a:lnTo>
                  <a:cubicBezTo>
                    <a:pt x="6554" y="7751"/>
                    <a:pt x="6648" y="7531"/>
                    <a:pt x="6806" y="7436"/>
                  </a:cubicBezTo>
                  <a:cubicBezTo>
                    <a:pt x="7310" y="7121"/>
                    <a:pt x="7625" y="6585"/>
                    <a:pt x="7625" y="5987"/>
                  </a:cubicBezTo>
                  <a:cubicBezTo>
                    <a:pt x="7625" y="5829"/>
                    <a:pt x="7751" y="5672"/>
                    <a:pt x="8003" y="5640"/>
                  </a:cubicBezTo>
                  <a:close/>
                  <a:moveTo>
                    <a:pt x="5892" y="1"/>
                  </a:moveTo>
                  <a:cubicBezTo>
                    <a:pt x="2616" y="1"/>
                    <a:pt x="1" y="2679"/>
                    <a:pt x="1" y="5924"/>
                  </a:cubicBezTo>
                  <a:cubicBezTo>
                    <a:pt x="1" y="9137"/>
                    <a:pt x="2679" y="11815"/>
                    <a:pt x="5892" y="11815"/>
                  </a:cubicBezTo>
                  <a:cubicBezTo>
                    <a:pt x="9169" y="11815"/>
                    <a:pt x="11815" y="9137"/>
                    <a:pt x="11815" y="5924"/>
                  </a:cubicBezTo>
                  <a:cubicBezTo>
                    <a:pt x="11815" y="2679"/>
                    <a:pt x="9137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65" name="Google Shape;7265;p83"/>
          <p:cNvGrpSpPr/>
          <p:nvPr/>
        </p:nvGrpSpPr>
        <p:grpSpPr>
          <a:xfrm>
            <a:off x="7081228" y="2439049"/>
            <a:ext cx="375319" cy="352148"/>
            <a:chOff x="-26583625" y="3917025"/>
            <a:chExt cx="315050" cy="295600"/>
          </a:xfrm>
        </p:grpSpPr>
        <p:sp>
          <p:nvSpPr>
            <p:cNvPr id="7266" name="Google Shape;7266;p83"/>
            <p:cNvSpPr/>
            <p:nvPr/>
          </p:nvSpPr>
          <p:spPr>
            <a:xfrm>
              <a:off x="-26413500" y="3918400"/>
              <a:ext cx="144925" cy="135125"/>
            </a:xfrm>
            <a:custGeom>
              <a:avLst/>
              <a:gdLst/>
              <a:ahLst/>
              <a:cxnLst/>
              <a:rect l="l" t="t" r="r" b="b"/>
              <a:pathLst>
                <a:path w="5797" h="5405" extrusionOk="0">
                  <a:moveTo>
                    <a:pt x="2317" y="1"/>
                  </a:moveTo>
                  <a:cubicBezTo>
                    <a:pt x="1515" y="1"/>
                    <a:pt x="685" y="309"/>
                    <a:pt x="0" y="993"/>
                  </a:cubicBezTo>
                  <a:lnTo>
                    <a:pt x="1008" y="1970"/>
                  </a:lnTo>
                  <a:cubicBezTo>
                    <a:pt x="1398" y="1581"/>
                    <a:pt x="1864" y="1407"/>
                    <a:pt x="2313" y="1407"/>
                  </a:cubicBezTo>
                  <a:cubicBezTo>
                    <a:pt x="2771" y="1407"/>
                    <a:pt x="3210" y="1588"/>
                    <a:pt x="3529" y="1907"/>
                  </a:cubicBezTo>
                  <a:cubicBezTo>
                    <a:pt x="3623" y="2002"/>
                    <a:pt x="3623" y="2254"/>
                    <a:pt x="3529" y="2380"/>
                  </a:cubicBezTo>
                  <a:cubicBezTo>
                    <a:pt x="3450" y="2427"/>
                    <a:pt x="3348" y="2450"/>
                    <a:pt x="3249" y="2450"/>
                  </a:cubicBezTo>
                  <a:cubicBezTo>
                    <a:pt x="3151" y="2450"/>
                    <a:pt x="3056" y="2427"/>
                    <a:pt x="2993" y="2380"/>
                  </a:cubicBezTo>
                  <a:cubicBezTo>
                    <a:pt x="2804" y="2175"/>
                    <a:pt x="2552" y="2057"/>
                    <a:pt x="2284" y="2057"/>
                  </a:cubicBezTo>
                  <a:cubicBezTo>
                    <a:pt x="2016" y="2057"/>
                    <a:pt x="1733" y="2175"/>
                    <a:pt x="1481" y="2443"/>
                  </a:cubicBezTo>
                  <a:lnTo>
                    <a:pt x="4411" y="5404"/>
                  </a:lnTo>
                  <a:cubicBezTo>
                    <a:pt x="5797" y="4018"/>
                    <a:pt x="5640" y="2065"/>
                    <a:pt x="4505" y="899"/>
                  </a:cubicBezTo>
                  <a:cubicBezTo>
                    <a:pt x="3931" y="325"/>
                    <a:pt x="3139" y="1"/>
                    <a:pt x="2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83"/>
            <p:cNvSpPr/>
            <p:nvPr/>
          </p:nvSpPr>
          <p:spPr>
            <a:xfrm>
              <a:off x="-26466275" y="4026700"/>
              <a:ext cx="78775" cy="77225"/>
            </a:xfrm>
            <a:custGeom>
              <a:avLst/>
              <a:gdLst/>
              <a:ahLst/>
              <a:cxnLst/>
              <a:rect l="l" t="t" r="r" b="b"/>
              <a:pathLst>
                <a:path w="3151" h="3089" extrusionOk="0">
                  <a:moveTo>
                    <a:pt x="1339" y="1"/>
                  </a:moveTo>
                  <a:cubicBezTo>
                    <a:pt x="1253" y="1"/>
                    <a:pt x="1166" y="32"/>
                    <a:pt x="1103" y="95"/>
                  </a:cubicBezTo>
                  <a:lnTo>
                    <a:pt x="126" y="1072"/>
                  </a:lnTo>
                  <a:cubicBezTo>
                    <a:pt x="0" y="1198"/>
                    <a:pt x="0" y="1387"/>
                    <a:pt x="126" y="1545"/>
                  </a:cubicBezTo>
                  <a:lnTo>
                    <a:pt x="1576" y="2994"/>
                  </a:lnTo>
                  <a:cubicBezTo>
                    <a:pt x="1639" y="3057"/>
                    <a:pt x="1725" y="3088"/>
                    <a:pt x="1812" y="3088"/>
                  </a:cubicBezTo>
                  <a:cubicBezTo>
                    <a:pt x="1899" y="3088"/>
                    <a:pt x="1985" y="3057"/>
                    <a:pt x="2048" y="2994"/>
                  </a:cubicBezTo>
                  <a:lnTo>
                    <a:pt x="3025" y="2017"/>
                  </a:lnTo>
                  <a:cubicBezTo>
                    <a:pt x="3151" y="1891"/>
                    <a:pt x="3151" y="1671"/>
                    <a:pt x="3025" y="1545"/>
                  </a:cubicBezTo>
                  <a:lnTo>
                    <a:pt x="1576" y="95"/>
                  </a:lnTo>
                  <a:cubicBezTo>
                    <a:pt x="1513" y="32"/>
                    <a:pt x="1426" y="1"/>
                    <a:pt x="13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83"/>
            <p:cNvSpPr/>
            <p:nvPr/>
          </p:nvSpPr>
          <p:spPr>
            <a:xfrm>
              <a:off x="-26583625" y="4077125"/>
              <a:ext cx="144925" cy="134700"/>
            </a:xfrm>
            <a:custGeom>
              <a:avLst/>
              <a:gdLst/>
              <a:ahLst/>
              <a:cxnLst/>
              <a:rect l="l" t="t" r="r" b="b"/>
              <a:pathLst>
                <a:path w="5797" h="5388" extrusionOk="0">
                  <a:moveTo>
                    <a:pt x="1355" y="0"/>
                  </a:moveTo>
                  <a:cubicBezTo>
                    <a:pt x="0" y="1386"/>
                    <a:pt x="158" y="3340"/>
                    <a:pt x="1292" y="4474"/>
                  </a:cubicBezTo>
                  <a:cubicBezTo>
                    <a:pt x="1890" y="5072"/>
                    <a:pt x="2710" y="5388"/>
                    <a:pt x="3497" y="5388"/>
                  </a:cubicBezTo>
                  <a:cubicBezTo>
                    <a:pt x="4348" y="5388"/>
                    <a:pt x="5135" y="5072"/>
                    <a:pt x="5797" y="4411"/>
                  </a:cubicBezTo>
                  <a:lnTo>
                    <a:pt x="4820" y="3434"/>
                  </a:lnTo>
                  <a:cubicBezTo>
                    <a:pt x="4431" y="3824"/>
                    <a:pt x="3964" y="3997"/>
                    <a:pt x="3516" y="3997"/>
                  </a:cubicBezTo>
                  <a:cubicBezTo>
                    <a:pt x="3058" y="3997"/>
                    <a:pt x="2619" y="3816"/>
                    <a:pt x="2300" y="3497"/>
                  </a:cubicBezTo>
                  <a:cubicBezTo>
                    <a:pt x="2174" y="3371"/>
                    <a:pt x="2174" y="3151"/>
                    <a:pt x="2300" y="3025"/>
                  </a:cubicBezTo>
                  <a:cubicBezTo>
                    <a:pt x="2347" y="2962"/>
                    <a:pt x="2434" y="2930"/>
                    <a:pt x="2524" y="2930"/>
                  </a:cubicBezTo>
                  <a:cubicBezTo>
                    <a:pt x="2615" y="2930"/>
                    <a:pt x="2710" y="2962"/>
                    <a:pt x="2773" y="3025"/>
                  </a:cubicBezTo>
                  <a:cubicBezTo>
                    <a:pt x="2962" y="3229"/>
                    <a:pt x="3214" y="3348"/>
                    <a:pt x="3481" y="3348"/>
                  </a:cubicBezTo>
                  <a:cubicBezTo>
                    <a:pt x="3749" y="3348"/>
                    <a:pt x="4033" y="3229"/>
                    <a:pt x="4285" y="296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83"/>
            <p:cNvSpPr/>
            <p:nvPr/>
          </p:nvSpPr>
          <p:spPr>
            <a:xfrm>
              <a:off x="-26581275" y="3917025"/>
              <a:ext cx="311125" cy="295600"/>
            </a:xfrm>
            <a:custGeom>
              <a:avLst/>
              <a:gdLst/>
              <a:ahLst/>
              <a:cxnLst/>
              <a:rect l="l" t="t" r="r" b="b"/>
              <a:pathLst>
                <a:path w="12445" h="11824" extrusionOk="0">
                  <a:moveTo>
                    <a:pt x="3419" y="1356"/>
                  </a:moveTo>
                  <a:cubicBezTo>
                    <a:pt x="3506" y="1356"/>
                    <a:pt x="3592" y="1379"/>
                    <a:pt x="3655" y="1426"/>
                  </a:cubicBezTo>
                  <a:cubicBezTo>
                    <a:pt x="3781" y="1552"/>
                    <a:pt x="3781" y="1741"/>
                    <a:pt x="3655" y="1899"/>
                  </a:cubicBezTo>
                  <a:cubicBezTo>
                    <a:pt x="3592" y="1962"/>
                    <a:pt x="3506" y="1994"/>
                    <a:pt x="3419" y="1994"/>
                  </a:cubicBezTo>
                  <a:cubicBezTo>
                    <a:pt x="3332" y="1994"/>
                    <a:pt x="3246" y="1962"/>
                    <a:pt x="3183" y="1899"/>
                  </a:cubicBezTo>
                  <a:cubicBezTo>
                    <a:pt x="3057" y="1804"/>
                    <a:pt x="3057" y="1552"/>
                    <a:pt x="3183" y="1426"/>
                  </a:cubicBezTo>
                  <a:cubicBezTo>
                    <a:pt x="3246" y="1379"/>
                    <a:pt x="3332" y="1356"/>
                    <a:pt x="3419" y="1356"/>
                  </a:cubicBezTo>
                  <a:close/>
                  <a:moveTo>
                    <a:pt x="4364" y="2277"/>
                  </a:moveTo>
                  <a:cubicBezTo>
                    <a:pt x="4451" y="2277"/>
                    <a:pt x="4537" y="2309"/>
                    <a:pt x="4600" y="2372"/>
                  </a:cubicBezTo>
                  <a:cubicBezTo>
                    <a:pt x="4726" y="2498"/>
                    <a:pt x="4726" y="2718"/>
                    <a:pt x="4600" y="2844"/>
                  </a:cubicBezTo>
                  <a:cubicBezTo>
                    <a:pt x="4537" y="2907"/>
                    <a:pt x="4451" y="2939"/>
                    <a:pt x="4364" y="2939"/>
                  </a:cubicBezTo>
                  <a:cubicBezTo>
                    <a:pt x="4277" y="2939"/>
                    <a:pt x="4191" y="2907"/>
                    <a:pt x="4128" y="2844"/>
                  </a:cubicBezTo>
                  <a:cubicBezTo>
                    <a:pt x="4002" y="2750"/>
                    <a:pt x="4002" y="2529"/>
                    <a:pt x="4128" y="2372"/>
                  </a:cubicBezTo>
                  <a:cubicBezTo>
                    <a:pt x="4191" y="2309"/>
                    <a:pt x="4277" y="2277"/>
                    <a:pt x="4364" y="2277"/>
                  </a:cubicBezTo>
                  <a:close/>
                  <a:moveTo>
                    <a:pt x="3179" y="2561"/>
                  </a:moveTo>
                  <a:cubicBezTo>
                    <a:pt x="3269" y="2561"/>
                    <a:pt x="3356" y="2592"/>
                    <a:pt x="3403" y="2655"/>
                  </a:cubicBezTo>
                  <a:cubicBezTo>
                    <a:pt x="3529" y="2781"/>
                    <a:pt x="3529" y="2970"/>
                    <a:pt x="3403" y="3128"/>
                  </a:cubicBezTo>
                  <a:cubicBezTo>
                    <a:pt x="3356" y="3191"/>
                    <a:pt x="3269" y="3222"/>
                    <a:pt x="3179" y="3222"/>
                  </a:cubicBezTo>
                  <a:cubicBezTo>
                    <a:pt x="3088" y="3222"/>
                    <a:pt x="2994" y="3191"/>
                    <a:pt x="2931" y="3128"/>
                  </a:cubicBezTo>
                  <a:cubicBezTo>
                    <a:pt x="2836" y="3002"/>
                    <a:pt x="2836" y="2781"/>
                    <a:pt x="2931" y="2655"/>
                  </a:cubicBezTo>
                  <a:cubicBezTo>
                    <a:pt x="2994" y="2592"/>
                    <a:pt x="3088" y="2561"/>
                    <a:pt x="3179" y="2561"/>
                  </a:cubicBezTo>
                  <a:close/>
                  <a:moveTo>
                    <a:pt x="1970" y="2813"/>
                  </a:moveTo>
                  <a:cubicBezTo>
                    <a:pt x="2056" y="2813"/>
                    <a:pt x="2143" y="2844"/>
                    <a:pt x="2206" y="2907"/>
                  </a:cubicBezTo>
                  <a:cubicBezTo>
                    <a:pt x="2300" y="3002"/>
                    <a:pt x="2300" y="3254"/>
                    <a:pt x="2206" y="3380"/>
                  </a:cubicBezTo>
                  <a:cubicBezTo>
                    <a:pt x="2143" y="3427"/>
                    <a:pt x="2048" y="3451"/>
                    <a:pt x="1958" y="3451"/>
                  </a:cubicBezTo>
                  <a:cubicBezTo>
                    <a:pt x="1867" y="3451"/>
                    <a:pt x="1781" y="3427"/>
                    <a:pt x="1733" y="3380"/>
                  </a:cubicBezTo>
                  <a:cubicBezTo>
                    <a:pt x="1607" y="3254"/>
                    <a:pt x="1607" y="3002"/>
                    <a:pt x="1733" y="2907"/>
                  </a:cubicBezTo>
                  <a:cubicBezTo>
                    <a:pt x="1796" y="2844"/>
                    <a:pt x="1883" y="2813"/>
                    <a:pt x="1970" y="2813"/>
                  </a:cubicBezTo>
                  <a:close/>
                  <a:moveTo>
                    <a:pt x="2946" y="3789"/>
                  </a:moveTo>
                  <a:cubicBezTo>
                    <a:pt x="3033" y="3789"/>
                    <a:pt x="3120" y="3821"/>
                    <a:pt x="3183" y="3884"/>
                  </a:cubicBezTo>
                  <a:cubicBezTo>
                    <a:pt x="3309" y="4010"/>
                    <a:pt x="3309" y="4199"/>
                    <a:pt x="3183" y="4356"/>
                  </a:cubicBezTo>
                  <a:cubicBezTo>
                    <a:pt x="3120" y="4419"/>
                    <a:pt x="3033" y="4451"/>
                    <a:pt x="2946" y="4451"/>
                  </a:cubicBezTo>
                  <a:cubicBezTo>
                    <a:pt x="2860" y="4451"/>
                    <a:pt x="2773" y="4419"/>
                    <a:pt x="2710" y="4356"/>
                  </a:cubicBezTo>
                  <a:cubicBezTo>
                    <a:pt x="2584" y="4230"/>
                    <a:pt x="2584" y="4010"/>
                    <a:pt x="2710" y="3884"/>
                  </a:cubicBezTo>
                  <a:cubicBezTo>
                    <a:pt x="2773" y="3821"/>
                    <a:pt x="2860" y="3789"/>
                    <a:pt x="2946" y="3789"/>
                  </a:cubicBezTo>
                  <a:close/>
                  <a:moveTo>
                    <a:pt x="9480" y="7381"/>
                  </a:moveTo>
                  <a:cubicBezTo>
                    <a:pt x="9570" y="7381"/>
                    <a:pt x="9657" y="7412"/>
                    <a:pt x="9704" y="7475"/>
                  </a:cubicBezTo>
                  <a:cubicBezTo>
                    <a:pt x="9830" y="7570"/>
                    <a:pt x="9830" y="7822"/>
                    <a:pt x="9704" y="7948"/>
                  </a:cubicBezTo>
                  <a:cubicBezTo>
                    <a:pt x="9657" y="7995"/>
                    <a:pt x="9570" y="8019"/>
                    <a:pt x="9480" y="8019"/>
                  </a:cubicBezTo>
                  <a:cubicBezTo>
                    <a:pt x="9389" y="8019"/>
                    <a:pt x="9295" y="7995"/>
                    <a:pt x="9232" y="7948"/>
                  </a:cubicBezTo>
                  <a:cubicBezTo>
                    <a:pt x="9074" y="7822"/>
                    <a:pt x="9074" y="7633"/>
                    <a:pt x="9232" y="7475"/>
                  </a:cubicBezTo>
                  <a:cubicBezTo>
                    <a:pt x="9295" y="7412"/>
                    <a:pt x="9389" y="7381"/>
                    <a:pt x="9480" y="7381"/>
                  </a:cubicBezTo>
                  <a:close/>
                  <a:moveTo>
                    <a:pt x="5955" y="3640"/>
                  </a:moveTo>
                  <a:cubicBezTo>
                    <a:pt x="6223" y="3640"/>
                    <a:pt x="6491" y="3742"/>
                    <a:pt x="6680" y="3947"/>
                  </a:cubicBezTo>
                  <a:lnTo>
                    <a:pt x="8129" y="5396"/>
                  </a:lnTo>
                  <a:cubicBezTo>
                    <a:pt x="8538" y="5806"/>
                    <a:pt x="8538" y="6467"/>
                    <a:pt x="8129" y="6877"/>
                  </a:cubicBezTo>
                  <a:lnTo>
                    <a:pt x="7152" y="7853"/>
                  </a:lnTo>
                  <a:cubicBezTo>
                    <a:pt x="6963" y="8058"/>
                    <a:pt x="6695" y="8161"/>
                    <a:pt x="6428" y="8161"/>
                  </a:cubicBezTo>
                  <a:cubicBezTo>
                    <a:pt x="6160" y="8161"/>
                    <a:pt x="5892" y="8058"/>
                    <a:pt x="5703" y="7853"/>
                  </a:cubicBezTo>
                  <a:lnTo>
                    <a:pt x="4254" y="6404"/>
                  </a:lnTo>
                  <a:cubicBezTo>
                    <a:pt x="3844" y="5995"/>
                    <a:pt x="3844" y="5333"/>
                    <a:pt x="4254" y="4955"/>
                  </a:cubicBezTo>
                  <a:lnTo>
                    <a:pt x="5230" y="3947"/>
                  </a:lnTo>
                  <a:cubicBezTo>
                    <a:pt x="5419" y="3742"/>
                    <a:pt x="5687" y="3640"/>
                    <a:pt x="5955" y="3640"/>
                  </a:cubicBezTo>
                  <a:close/>
                  <a:moveTo>
                    <a:pt x="10464" y="8357"/>
                  </a:moveTo>
                  <a:cubicBezTo>
                    <a:pt x="10555" y="8357"/>
                    <a:pt x="10649" y="8389"/>
                    <a:pt x="10712" y="8452"/>
                  </a:cubicBezTo>
                  <a:cubicBezTo>
                    <a:pt x="10807" y="8578"/>
                    <a:pt x="10807" y="8799"/>
                    <a:pt x="10712" y="8925"/>
                  </a:cubicBezTo>
                  <a:cubicBezTo>
                    <a:pt x="10649" y="8988"/>
                    <a:pt x="10555" y="9019"/>
                    <a:pt x="10464" y="9019"/>
                  </a:cubicBezTo>
                  <a:cubicBezTo>
                    <a:pt x="10374" y="9019"/>
                    <a:pt x="10287" y="8988"/>
                    <a:pt x="10240" y="8925"/>
                  </a:cubicBezTo>
                  <a:cubicBezTo>
                    <a:pt x="10082" y="8799"/>
                    <a:pt x="10082" y="8610"/>
                    <a:pt x="10240" y="8452"/>
                  </a:cubicBezTo>
                  <a:cubicBezTo>
                    <a:pt x="10287" y="8389"/>
                    <a:pt x="10374" y="8357"/>
                    <a:pt x="10464" y="8357"/>
                  </a:cubicBezTo>
                  <a:close/>
                  <a:moveTo>
                    <a:pt x="9247" y="8602"/>
                  </a:moveTo>
                  <a:cubicBezTo>
                    <a:pt x="9334" y="8602"/>
                    <a:pt x="9421" y="8625"/>
                    <a:pt x="9484" y="8673"/>
                  </a:cubicBezTo>
                  <a:cubicBezTo>
                    <a:pt x="9610" y="8799"/>
                    <a:pt x="9610" y="9051"/>
                    <a:pt x="9484" y="9145"/>
                  </a:cubicBezTo>
                  <a:cubicBezTo>
                    <a:pt x="9421" y="9208"/>
                    <a:pt x="9334" y="9240"/>
                    <a:pt x="9247" y="9240"/>
                  </a:cubicBezTo>
                  <a:cubicBezTo>
                    <a:pt x="9161" y="9240"/>
                    <a:pt x="9074" y="9208"/>
                    <a:pt x="9011" y="9145"/>
                  </a:cubicBezTo>
                  <a:cubicBezTo>
                    <a:pt x="8854" y="9051"/>
                    <a:pt x="8854" y="8830"/>
                    <a:pt x="9011" y="8673"/>
                  </a:cubicBezTo>
                  <a:cubicBezTo>
                    <a:pt x="9074" y="8625"/>
                    <a:pt x="9161" y="8602"/>
                    <a:pt x="9247" y="8602"/>
                  </a:cubicBezTo>
                  <a:close/>
                  <a:moveTo>
                    <a:pt x="8030" y="8862"/>
                  </a:moveTo>
                  <a:cubicBezTo>
                    <a:pt x="8121" y="8862"/>
                    <a:pt x="8208" y="8893"/>
                    <a:pt x="8255" y="8956"/>
                  </a:cubicBezTo>
                  <a:cubicBezTo>
                    <a:pt x="8381" y="9082"/>
                    <a:pt x="8381" y="9303"/>
                    <a:pt x="8255" y="9429"/>
                  </a:cubicBezTo>
                  <a:cubicBezTo>
                    <a:pt x="8192" y="9492"/>
                    <a:pt x="8105" y="9523"/>
                    <a:pt x="8019" y="9523"/>
                  </a:cubicBezTo>
                  <a:cubicBezTo>
                    <a:pt x="7932" y="9523"/>
                    <a:pt x="7845" y="9492"/>
                    <a:pt x="7782" y="9429"/>
                  </a:cubicBezTo>
                  <a:cubicBezTo>
                    <a:pt x="7656" y="9303"/>
                    <a:pt x="7656" y="9082"/>
                    <a:pt x="7782" y="8956"/>
                  </a:cubicBezTo>
                  <a:cubicBezTo>
                    <a:pt x="7845" y="8893"/>
                    <a:pt x="7940" y="8862"/>
                    <a:pt x="8030" y="8862"/>
                  </a:cubicBezTo>
                  <a:close/>
                  <a:moveTo>
                    <a:pt x="8964" y="9862"/>
                  </a:moveTo>
                  <a:cubicBezTo>
                    <a:pt x="9050" y="9862"/>
                    <a:pt x="9137" y="9885"/>
                    <a:pt x="9200" y="9933"/>
                  </a:cubicBezTo>
                  <a:cubicBezTo>
                    <a:pt x="9326" y="10059"/>
                    <a:pt x="9326" y="10279"/>
                    <a:pt x="9200" y="10405"/>
                  </a:cubicBezTo>
                  <a:cubicBezTo>
                    <a:pt x="9137" y="10468"/>
                    <a:pt x="9050" y="10500"/>
                    <a:pt x="8964" y="10500"/>
                  </a:cubicBezTo>
                  <a:cubicBezTo>
                    <a:pt x="8877" y="10500"/>
                    <a:pt x="8791" y="10468"/>
                    <a:pt x="8727" y="10405"/>
                  </a:cubicBezTo>
                  <a:cubicBezTo>
                    <a:pt x="8601" y="10311"/>
                    <a:pt x="8601" y="10059"/>
                    <a:pt x="8727" y="9933"/>
                  </a:cubicBezTo>
                  <a:cubicBezTo>
                    <a:pt x="8791" y="9885"/>
                    <a:pt x="8877" y="9862"/>
                    <a:pt x="8964" y="9862"/>
                  </a:cubicBezTo>
                  <a:close/>
                  <a:moveTo>
                    <a:pt x="3415" y="1"/>
                  </a:moveTo>
                  <a:cubicBezTo>
                    <a:pt x="2616" y="1"/>
                    <a:pt x="1812" y="308"/>
                    <a:pt x="1198" y="922"/>
                  </a:cubicBezTo>
                  <a:cubicBezTo>
                    <a:pt x="1" y="2151"/>
                    <a:pt x="1" y="4104"/>
                    <a:pt x="1198" y="5333"/>
                  </a:cubicBezTo>
                  <a:lnTo>
                    <a:pt x="6806" y="10941"/>
                  </a:lnTo>
                  <a:cubicBezTo>
                    <a:pt x="7404" y="11508"/>
                    <a:pt x="8223" y="11823"/>
                    <a:pt x="9011" y="11823"/>
                  </a:cubicBezTo>
                  <a:cubicBezTo>
                    <a:pt x="9799" y="11823"/>
                    <a:pt x="10618" y="11508"/>
                    <a:pt x="11216" y="10941"/>
                  </a:cubicBezTo>
                  <a:cubicBezTo>
                    <a:pt x="12445" y="9712"/>
                    <a:pt x="12445" y="7727"/>
                    <a:pt x="11216" y="6530"/>
                  </a:cubicBezTo>
                  <a:lnTo>
                    <a:pt x="5609" y="922"/>
                  </a:lnTo>
                  <a:cubicBezTo>
                    <a:pt x="5010" y="308"/>
                    <a:pt x="4214" y="1"/>
                    <a:pt x="34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70" name="Google Shape;7270;p83"/>
          <p:cNvSpPr/>
          <p:nvPr/>
        </p:nvSpPr>
        <p:spPr>
          <a:xfrm>
            <a:off x="5748315" y="2919564"/>
            <a:ext cx="352833" cy="351880"/>
          </a:xfrm>
          <a:custGeom>
            <a:avLst/>
            <a:gdLst/>
            <a:ahLst/>
            <a:cxnLst/>
            <a:rect l="l" t="t" r="r" b="b"/>
            <a:pathLst>
              <a:path w="11847" h="11815" extrusionOk="0">
                <a:moveTo>
                  <a:pt x="4915" y="662"/>
                </a:moveTo>
                <a:cubicBezTo>
                  <a:pt x="5671" y="662"/>
                  <a:pt x="6301" y="1292"/>
                  <a:pt x="6301" y="2048"/>
                </a:cubicBezTo>
                <a:cubicBezTo>
                  <a:pt x="6301" y="2520"/>
                  <a:pt x="6081" y="2961"/>
                  <a:pt x="5577" y="3245"/>
                </a:cubicBezTo>
                <a:cubicBezTo>
                  <a:pt x="5577" y="2489"/>
                  <a:pt x="5104" y="2079"/>
                  <a:pt x="4568" y="2079"/>
                </a:cubicBezTo>
                <a:lnTo>
                  <a:pt x="1418" y="2079"/>
                </a:lnTo>
                <a:cubicBezTo>
                  <a:pt x="1008" y="2079"/>
                  <a:pt x="693" y="1764"/>
                  <a:pt x="693" y="1386"/>
                </a:cubicBezTo>
                <a:cubicBezTo>
                  <a:pt x="693" y="977"/>
                  <a:pt x="1008" y="662"/>
                  <a:pt x="1418" y="662"/>
                </a:cubicBezTo>
                <a:close/>
                <a:moveTo>
                  <a:pt x="3198" y="4915"/>
                </a:moveTo>
                <a:cubicBezTo>
                  <a:pt x="3285" y="4915"/>
                  <a:pt x="3371" y="4946"/>
                  <a:pt x="3434" y="5009"/>
                </a:cubicBezTo>
                <a:cubicBezTo>
                  <a:pt x="3529" y="5135"/>
                  <a:pt x="3529" y="5324"/>
                  <a:pt x="3434" y="5482"/>
                </a:cubicBezTo>
                <a:cubicBezTo>
                  <a:pt x="3371" y="5545"/>
                  <a:pt x="3277" y="5576"/>
                  <a:pt x="3186" y="5576"/>
                </a:cubicBezTo>
                <a:cubicBezTo>
                  <a:pt x="3096" y="5576"/>
                  <a:pt x="3009" y="5545"/>
                  <a:pt x="2962" y="5482"/>
                </a:cubicBezTo>
                <a:cubicBezTo>
                  <a:pt x="2836" y="5356"/>
                  <a:pt x="2836" y="5135"/>
                  <a:pt x="2962" y="5009"/>
                </a:cubicBezTo>
                <a:cubicBezTo>
                  <a:pt x="3025" y="4946"/>
                  <a:pt x="3111" y="4915"/>
                  <a:pt x="3198" y="4915"/>
                </a:cubicBezTo>
                <a:close/>
                <a:moveTo>
                  <a:pt x="1386" y="0"/>
                </a:moveTo>
                <a:cubicBezTo>
                  <a:pt x="630" y="0"/>
                  <a:pt x="0" y="630"/>
                  <a:pt x="0" y="1386"/>
                </a:cubicBezTo>
                <a:lnTo>
                  <a:pt x="0" y="5230"/>
                </a:lnTo>
                <a:cubicBezTo>
                  <a:pt x="0" y="5797"/>
                  <a:pt x="284" y="6301"/>
                  <a:pt x="693" y="6616"/>
                </a:cubicBezTo>
                <a:lnTo>
                  <a:pt x="693" y="4474"/>
                </a:lnTo>
                <a:cubicBezTo>
                  <a:pt x="693" y="3529"/>
                  <a:pt x="1481" y="2741"/>
                  <a:pt x="2426" y="2741"/>
                </a:cubicBezTo>
                <a:lnTo>
                  <a:pt x="4568" y="2741"/>
                </a:lnTo>
                <a:cubicBezTo>
                  <a:pt x="4758" y="2741"/>
                  <a:pt x="4915" y="2898"/>
                  <a:pt x="4915" y="3119"/>
                </a:cubicBezTo>
                <a:lnTo>
                  <a:pt x="4915" y="3466"/>
                </a:lnTo>
                <a:lnTo>
                  <a:pt x="2426" y="3466"/>
                </a:lnTo>
                <a:cubicBezTo>
                  <a:pt x="1859" y="3466"/>
                  <a:pt x="1418" y="3938"/>
                  <a:pt x="1418" y="4474"/>
                </a:cubicBezTo>
                <a:lnTo>
                  <a:pt x="1418" y="7309"/>
                </a:lnTo>
                <a:cubicBezTo>
                  <a:pt x="1418" y="7908"/>
                  <a:pt x="1922" y="8349"/>
                  <a:pt x="2521" y="8349"/>
                </a:cubicBezTo>
                <a:lnTo>
                  <a:pt x="3592" y="8349"/>
                </a:lnTo>
                <a:cubicBezTo>
                  <a:pt x="3655" y="10271"/>
                  <a:pt x="5293" y="11814"/>
                  <a:pt x="7215" y="11814"/>
                </a:cubicBezTo>
                <a:cubicBezTo>
                  <a:pt x="9263" y="11814"/>
                  <a:pt x="10838" y="9483"/>
                  <a:pt x="10838" y="7467"/>
                </a:cubicBezTo>
                <a:lnTo>
                  <a:pt x="10838" y="6931"/>
                </a:lnTo>
                <a:cubicBezTo>
                  <a:pt x="11405" y="6774"/>
                  <a:pt x="11846" y="6206"/>
                  <a:pt x="11846" y="5576"/>
                </a:cubicBezTo>
                <a:cubicBezTo>
                  <a:pt x="11846" y="4852"/>
                  <a:pt x="11216" y="4222"/>
                  <a:pt x="10460" y="4222"/>
                </a:cubicBezTo>
                <a:cubicBezTo>
                  <a:pt x="9735" y="4222"/>
                  <a:pt x="9105" y="4852"/>
                  <a:pt x="9105" y="5576"/>
                </a:cubicBezTo>
                <a:cubicBezTo>
                  <a:pt x="9105" y="6206"/>
                  <a:pt x="9515" y="6774"/>
                  <a:pt x="10113" y="6931"/>
                </a:cubicBezTo>
                <a:lnTo>
                  <a:pt x="10113" y="7467"/>
                </a:lnTo>
                <a:cubicBezTo>
                  <a:pt x="10113" y="9136"/>
                  <a:pt x="8727" y="11090"/>
                  <a:pt x="7152" y="11090"/>
                </a:cubicBezTo>
                <a:cubicBezTo>
                  <a:pt x="5577" y="11090"/>
                  <a:pt x="4316" y="9893"/>
                  <a:pt x="4253" y="8349"/>
                </a:cubicBezTo>
                <a:lnTo>
                  <a:pt x="4947" y="8349"/>
                </a:lnTo>
                <a:cubicBezTo>
                  <a:pt x="5143" y="9193"/>
                  <a:pt x="5842" y="9760"/>
                  <a:pt x="6640" y="9760"/>
                </a:cubicBezTo>
                <a:cubicBezTo>
                  <a:pt x="6736" y="9760"/>
                  <a:pt x="6833" y="9752"/>
                  <a:pt x="6931" y="9735"/>
                </a:cubicBezTo>
                <a:cubicBezTo>
                  <a:pt x="7750" y="9609"/>
                  <a:pt x="8381" y="8821"/>
                  <a:pt x="8381" y="7971"/>
                </a:cubicBezTo>
                <a:lnTo>
                  <a:pt x="8381" y="3182"/>
                </a:lnTo>
                <a:cubicBezTo>
                  <a:pt x="8381" y="3024"/>
                  <a:pt x="8412" y="2867"/>
                  <a:pt x="8507" y="2709"/>
                </a:cubicBezTo>
                <a:cubicBezTo>
                  <a:pt x="8727" y="3182"/>
                  <a:pt x="9231" y="3560"/>
                  <a:pt x="9767" y="3560"/>
                </a:cubicBezTo>
                <a:cubicBezTo>
                  <a:pt x="10460" y="3560"/>
                  <a:pt x="11846" y="2993"/>
                  <a:pt x="11846" y="2174"/>
                </a:cubicBezTo>
                <a:cubicBezTo>
                  <a:pt x="11846" y="1292"/>
                  <a:pt x="10460" y="788"/>
                  <a:pt x="9767" y="788"/>
                </a:cubicBezTo>
                <a:cubicBezTo>
                  <a:pt x="9137" y="788"/>
                  <a:pt x="8570" y="1229"/>
                  <a:pt x="8412" y="1827"/>
                </a:cubicBezTo>
                <a:cubicBezTo>
                  <a:pt x="7940" y="2142"/>
                  <a:pt x="7687" y="2646"/>
                  <a:pt x="7687" y="3245"/>
                </a:cubicBezTo>
                <a:lnTo>
                  <a:pt x="7687" y="8002"/>
                </a:lnTo>
                <a:cubicBezTo>
                  <a:pt x="7687" y="8538"/>
                  <a:pt x="7309" y="9010"/>
                  <a:pt x="6805" y="9105"/>
                </a:cubicBezTo>
                <a:cubicBezTo>
                  <a:pt x="6755" y="9111"/>
                  <a:pt x="6705" y="9114"/>
                  <a:pt x="6654" y="9114"/>
                </a:cubicBezTo>
                <a:cubicBezTo>
                  <a:pt x="6204" y="9114"/>
                  <a:pt x="5781" y="8859"/>
                  <a:pt x="5640" y="8349"/>
                </a:cubicBezTo>
                <a:cubicBezTo>
                  <a:pt x="6364" y="8160"/>
                  <a:pt x="6963" y="7498"/>
                  <a:pt x="6963" y="6648"/>
                </a:cubicBezTo>
                <a:lnTo>
                  <a:pt x="6963" y="2079"/>
                </a:lnTo>
                <a:cubicBezTo>
                  <a:pt x="6963" y="945"/>
                  <a:pt x="6018" y="0"/>
                  <a:pt x="488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71" name="Google Shape;7271;p83"/>
          <p:cNvGrpSpPr/>
          <p:nvPr/>
        </p:nvGrpSpPr>
        <p:grpSpPr>
          <a:xfrm>
            <a:off x="5779742" y="3398079"/>
            <a:ext cx="289039" cy="352833"/>
            <a:chOff x="-24694925" y="3518700"/>
            <a:chExt cx="242625" cy="296175"/>
          </a:xfrm>
        </p:grpSpPr>
        <p:sp>
          <p:nvSpPr>
            <p:cNvPr id="7272" name="Google Shape;7272;p83"/>
            <p:cNvSpPr/>
            <p:nvPr/>
          </p:nvSpPr>
          <p:spPr>
            <a:xfrm>
              <a:off x="-24694925" y="3572250"/>
              <a:ext cx="104000" cy="112650"/>
            </a:xfrm>
            <a:custGeom>
              <a:avLst/>
              <a:gdLst/>
              <a:ahLst/>
              <a:cxnLst/>
              <a:rect l="l" t="t" r="r" b="b"/>
              <a:pathLst>
                <a:path w="4160" h="4506" extrusionOk="0">
                  <a:moveTo>
                    <a:pt x="2080" y="1"/>
                  </a:moveTo>
                  <a:cubicBezTo>
                    <a:pt x="946" y="1"/>
                    <a:pt x="1" y="946"/>
                    <a:pt x="1" y="2080"/>
                  </a:cubicBezTo>
                  <a:lnTo>
                    <a:pt x="1" y="4506"/>
                  </a:lnTo>
                  <a:lnTo>
                    <a:pt x="4160" y="4506"/>
                  </a:lnTo>
                  <a:lnTo>
                    <a:pt x="4160" y="2080"/>
                  </a:lnTo>
                  <a:cubicBezTo>
                    <a:pt x="4160" y="946"/>
                    <a:pt x="3214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7273;p83"/>
            <p:cNvSpPr/>
            <p:nvPr/>
          </p:nvSpPr>
          <p:spPr>
            <a:xfrm>
              <a:off x="-24556300" y="3648650"/>
              <a:ext cx="104000" cy="113450"/>
            </a:xfrm>
            <a:custGeom>
              <a:avLst/>
              <a:gdLst/>
              <a:ahLst/>
              <a:cxnLst/>
              <a:rect l="l" t="t" r="r" b="b"/>
              <a:pathLst>
                <a:path w="4160" h="4538" extrusionOk="0">
                  <a:moveTo>
                    <a:pt x="1" y="1"/>
                  </a:moveTo>
                  <a:lnTo>
                    <a:pt x="1" y="2458"/>
                  </a:lnTo>
                  <a:cubicBezTo>
                    <a:pt x="1" y="3592"/>
                    <a:pt x="946" y="4537"/>
                    <a:pt x="2080" y="4537"/>
                  </a:cubicBezTo>
                  <a:cubicBezTo>
                    <a:pt x="3246" y="4537"/>
                    <a:pt x="4160" y="3592"/>
                    <a:pt x="4160" y="2458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83"/>
            <p:cNvSpPr/>
            <p:nvPr/>
          </p:nvSpPr>
          <p:spPr>
            <a:xfrm>
              <a:off x="-24694925" y="3702200"/>
              <a:ext cx="104000" cy="112675"/>
            </a:xfrm>
            <a:custGeom>
              <a:avLst/>
              <a:gdLst/>
              <a:ahLst/>
              <a:cxnLst/>
              <a:rect l="l" t="t" r="r" b="b"/>
              <a:pathLst>
                <a:path w="4160" h="4507" extrusionOk="0">
                  <a:moveTo>
                    <a:pt x="1734" y="694"/>
                  </a:moveTo>
                  <a:cubicBezTo>
                    <a:pt x="1923" y="694"/>
                    <a:pt x="2080" y="852"/>
                    <a:pt x="2080" y="1041"/>
                  </a:cubicBezTo>
                  <a:lnTo>
                    <a:pt x="2080" y="2427"/>
                  </a:lnTo>
                  <a:cubicBezTo>
                    <a:pt x="2269" y="2427"/>
                    <a:pt x="2427" y="2584"/>
                    <a:pt x="2427" y="2773"/>
                  </a:cubicBezTo>
                  <a:cubicBezTo>
                    <a:pt x="2427" y="2962"/>
                    <a:pt x="2269" y="3120"/>
                    <a:pt x="2080" y="3120"/>
                  </a:cubicBezTo>
                  <a:cubicBezTo>
                    <a:pt x="1702" y="3120"/>
                    <a:pt x="1356" y="2805"/>
                    <a:pt x="1356" y="2427"/>
                  </a:cubicBezTo>
                  <a:lnTo>
                    <a:pt x="1356" y="1041"/>
                  </a:lnTo>
                  <a:cubicBezTo>
                    <a:pt x="1356" y="852"/>
                    <a:pt x="1513" y="694"/>
                    <a:pt x="1734" y="694"/>
                  </a:cubicBezTo>
                  <a:close/>
                  <a:moveTo>
                    <a:pt x="1" y="1"/>
                  </a:moveTo>
                  <a:lnTo>
                    <a:pt x="1" y="2427"/>
                  </a:lnTo>
                  <a:cubicBezTo>
                    <a:pt x="1" y="3561"/>
                    <a:pt x="946" y="4506"/>
                    <a:pt x="2080" y="4506"/>
                  </a:cubicBezTo>
                  <a:cubicBezTo>
                    <a:pt x="3214" y="4506"/>
                    <a:pt x="4160" y="3561"/>
                    <a:pt x="4160" y="2427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83"/>
            <p:cNvSpPr/>
            <p:nvPr/>
          </p:nvSpPr>
          <p:spPr>
            <a:xfrm>
              <a:off x="-24556300" y="3518700"/>
              <a:ext cx="104000" cy="113425"/>
            </a:xfrm>
            <a:custGeom>
              <a:avLst/>
              <a:gdLst/>
              <a:ahLst/>
              <a:cxnLst/>
              <a:rect l="l" t="t" r="r" b="b"/>
              <a:pathLst>
                <a:path w="4160" h="4537" extrusionOk="0">
                  <a:moveTo>
                    <a:pt x="2049" y="1387"/>
                  </a:moveTo>
                  <a:cubicBezTo>
                    <a:pt x="2427" y="1387"/>
                    <a:pt x="2742" y="1702"/>
                    <a:pt x="2742" y="2080"/>
                  </a:cubicBezTo>
                  <a:lnTo>
                    <a:pt x="2742" y="3466"/>
                  </a:lnTo>
                  <a:cubicBezTo>
                    <a:pt x="2742" y="3655"/>
                    <a:pt x="2584" y="3812"/>
                    <a:pt x="2395" y="3812"/>
                  </a:cubicBezTo>
                  <a:cubicBezTo>
                    <a:pt x="2206" y="3812"/>
                    <a:pt x="2049" y="3655"/>
                    <a:pt x="2049" y="3466"/>
                  </a:cubicBezTo>
                  <a:lnTo>
                    <a:pt x="2049" y="2080"/>
                  </a:lnTo>
                  <a:cubicBezTo>
                    <a:pt x="1860" y="2080"/>
                    <a:pt x="1702" y="1922"/>
                    <a:pt x="1702" y="1733"/>
                  </a:cubicBezTo>
                  <a:cubicBezTo>
                    <a:pt x="1702" y="1544"/>
                    <a:pt x="1860" y="1387"/>
                    <a:pt x="2049" y="1387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lnTo>
                    <a:pt x="1" y="4537"/>
                  </a:lnTo>
                  <a:lnTo>
                    <a:pt x="4160" y="4537"/>
                  </a:lnTo>
                  <a:lnTo>
                    <a:pt x="4160" y="2080"/>
                  </a:lnTo>
                  <a:cubicBezTo>
                    <a:pt x="4160" y="945"/>
                    <a:pt x="321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6" name="Google Shape;7276;p83"/>
          <p:cNvGrpSpPr/>
          <p:nvPr/>
        </p:nvGrpSpPr>
        <p:grpSpPr>
          <a:xfrm>
            <a:off x="5779280" y="3848107"/>
            <a:ext cx="289962" cy="352833"/>
            <a:chOff x="-24709100" y="3888875"/>
            <a:chExt cx="243400" cy="296175"/>
          </a:xfrm>
        </p:grpSpPr>
        <p:sp>
          <p:nvSpPr>
            <p:cNvPr id="7277" name="Google Shape;7277;p83"/>
            <p:cNvSpPr/>
            <p:nvPr/>
          </p:nvSpPr>
          <p:spPr>
            <a:xfrm>
              <a:off x="-24587800" y="3888875"/>
              <a:ext cx="105575" cy="227650"/>
            </a:xfrm>
            <a:custGeom>
              <a:avLst/>
              <a:gdLst/>
              <a:ahLst/>
              <a:cxnLst/>
              <a:rect l="l" t="t" r="r" b="b"/>
              <a:pathLst>
                <a:path w="4223" h="9106" extrusionOk="0">
                  <a:moveTo>
                    <a:pt x="2836" y="662"/>
                  </a:moveTo>
                  <a:lnTo>
                    <a:pt x="2836" y="1387"/>
                  </a:lnTo>
                  <a:lnTo>
                    <a:pt x="2143" y="1387"/>
                  </a:lnTo>
                  <a:lnTo>
                    <a:pt x="2143" y="662"/>
                  </a:lnTo>
                  <a:close/>
                  <a:moveTo>
                    <a:pt x="1072" y="4884"/>
                  </a:moveTo>
                  <a:cubicBezTo>
                    <a:pt x="1261" y="4884"/>
                    <a:pt x="1418" y="5041"/>
                    <a:pt x="1418" y="5230"/>
                  </a:cubicBezTo>
                  <a:cubicBezTo>
                    <a:pt x="1418" y="5451"/>
                    <a:pt x="1261" y="5608"/>
                    <a:pt x="1072" y="5608"/>
                  </a:cubicBezTo>
                  <a:cubicBezTo>
                    <a:pt x="851" y="5608"/>
                    <a:pt x="694" y="5451"/>
                    <a:pt x="694" y="5230"/>
                  </a:cubicBezTo>
                  <a:cubicBezTo>
                    <a:pt x="694" y="5041"/>
                    <a:pt x="851" y="4884"/>
                    <a:pt x="1072" y="4884"/>
                  </a:cubicBezTo>
                  <a:close/>
                  <a:moveTo>
                    <a:pt x="3498" y="6302"/>
                  </a:moveTo>
                  <a:lnTo>
                    <a:pt x="3498" y="6648"/>
                  </a:lnTo>
                  <a:cubicBezTo>
                    <a:pt x="3498" y="6869"/>
                    <a:pt x="3340" y="6995"/>
                    <a:pt x="3151" y="6995"/>
                  </a:cubicBezTo>
                  <a:lnTo>
                    <a:pt x="1765" y="6995"/>
                  </a:lnTo>
                  <a:cubicBezTo>
                    <a:pt x="1576" y="6995"/>
                    <a:pt x="1418" y="6869"/>
                    <a:pt x="1418" y="6648"/>
                  </a:cubicBezTo>
                  <a:lnTo>
                    <a:pt x="1418" y="6302"/>
                  </a:lnTo>
                  <a:close/>
                  <a:moveTo>
                    <a:pt x="1072" y="1"/>
                  </a:moveTo>
                  <a:cubicBezTo>
                    <a:pt x="851" y="1"/>
                    <a:pt x="694" y="158"/>
                    <a:pt x="694" y="347"/>
                  </a:cubicBezTo>
                  <a:cubicBezTo>
                    <a:pt x="694" y="568"/>
                    <a:pt x="851" y="725"/>
                    <a:pt x="1072" y="725"/>
                  </a:cubicBezTo>
                  <a:lnTo>
                    <a:pt x="1418" y="725"/>
                  </a:lnTo>
                  <a:lnTo>
                    <a:pt x="1418" y="1450"/>
                  </a:lnTo>
                  <a:cubicBezTo>
                    <a:pt x="1009" y="1576"/>
                    <a:pt x="694" y="1985"/>
                    <a:pt x="694" y="2458"/>
                  </a:cubicBezTo>
                  <a:lnTo>
                    <a:pt x="694" y="4285"/>
                  </a:lnTo>
                  <a:cubicBezTo>
                    <a:pt x="316" y="4443"/>
                    <a:pt x="1" y="4821"/>
                    <a:pt x="1" y="5293"/>
                  </a:cubicBezTo>
                  <a:cubicBezTo>
                    <a:pt x="1" y="5703"/>
                    <a:pt x="284" y="6112"/>
                    <a:pt x="694" y="6270"/>
                  </a:cubicBezTo>
                  <a:lnTo>
                    <a:pt x="694" y="6648"/>
                  </a:lnTo>
                  <a:cubicBezTo>
                    <a:pt x="694" y="7089"/>
                    <a:pt x="977" y="7499"/>
                    <a:pt x="1418" y="7656"/>
                  </a:cubicBezTo>
                  <a:lnTo>
                    <a:pt x="1418" y="8759"/>
                  </a:lnTo>
                  <a:cubicBezTo>
                    <a:pt x="1418" y="8948"/>
                    <a:pt x="1576" y="9105"/>
                    <a:pt x="1765" y="9105"/>
                  </a:cubicBezTo>
                  <a:lnTo>
                    <a:pt x="3151" y="9105"/>
                  </a:lnTo>
                  <a:cubicBezTo>
                    <a:pt x="3340" y="9105"/>
                    <a:pt x="3498" y="8948"/>
                    <a:pt x="3498" y="8759"/>
                  </a:cubicBezTo>
                  <a:lnTo>
                    <a:pt x="3498" y="7656"/>
                  </a:lnTo>
                  <a:cubicBezTo>
                    <a:pt x="3907" y="7499"/>
                    <a:pt x="4222" y="7121"/>
                    <a:pt x="4222" y="6648"/>
                  </a:cubicBezTo>
                  <a:lnTo>
                    <a:pt x="4222" y="5955"/>
                  </a:lnTo>
                  <a:lnTo>
                    <a:pt x="4222" y="2458"/>
                  </a:lnTo>
                  <a:cubicBezTo>
                    <a:pt x="4222" y="2017"/>
                    <a:pt x="3939" y="1607"/>
                    <a:pt x="3498" y="1450"/>
                  </a:cubicBezTo>
                  <a:lnTo>
                    <a:pt x="3498" y="725"/>
                  </a:lnTo>
                  <a:lnTo>
                    <a:pt x="3876" y="725"/>
                  </a:lnTo>
                  <a:cubicBezTo>
                    <a:pt x="4065" y="725"/>
                    <a:pt x="4222" y="568"/>
                    <a:pt x="4222" y="347"/>
                  </a:cubicBezTo>
                  <a:cubicBezTo>
                    <a:pt x="4222" y="158"/>
                    <a:pt x="4065" y="1"/>
                    <a:pt x="38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83"/>
            <p:cNvSpPr/>
            <p:nvPr/>
          </p:nvSpPr>
          <p:spPr>
            <a:xfrm>
              <a:off x="-24536600" y="4132250"/>
              <a:ext cx="70900" cy="17350"/>
            </a:xfrm>
            <a:custGeom>
              <a:avLst/>
              <a:gdLst/>
              <a:ahLst/>
              <a:cxnLst/>
              <a:rect l="l" t="t" r="r" b="b"/>
              <a:pathLst>
                <a:path w="2836" h="694" extrusionOk="0">
                  <a:moveTo>
                    <a:pt x="0" y="1"/>
                  </a:moveTo>
                  <a:lnTo>
                    <a:pt x="347" y="694"/>
                  </a:lnTo>
                  <a:lnTo>
                    <a:pt x="2489" y="694"/>
                  </a:lnTo>
                  <a:cubicBezTo>
                    <a:pt x="2678" y="694"/>
                    <a:pt x="2836" y="536"/>
                    <a:pt x="2836" y="347"/>
                  </a:cubicBezTo>
                  <a:cubicBezTo>
                    <a:pt x="2836" y="158"/>
                    <a:pt x="2678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83"/>
            <p:cNvSpPr/>
            <p:nvPr/>
          </p:nvSpPr>
          <p:spPr>
            <a:xfrm>
              <a:off x="-24709100" y="3963700"/>
              <a:ext cx="208750" cy="221350"/>
            </a:xfrm>
            <a:custGeom>
              <a:avLst/>
              <a:gdLst/>
              <a:ahLst/>
              <a:cxnLst/>
              <a:rect l="l" t="t" r="r" b="b"/>
              <a:pathLst>
                <a:path w="8350" h="8854" extrusionOk="0">
                  <a:moveTo>
                    <a:pt x="4884" y="1"/>
                  </a:moveTo>
                  <a:cubicBezTo>
                    <a:pt x="2931" y="473"/>
                    <a:pt x="1419" y="2237"/>
                    <a:pt x="1419" y="4380"/>
                  </a:cubicBezTo>
                  <a:lnTo>
                    <a:pt x="1419" y="8192"/>
                  </a:lnTo>
                  <a:lnTo>
                    <a:pt x="410" y="8192"/>
                  </a:lnTo>
                  <a:cubicBezTo>
                    <a:pt x="389" y="8189"/>
                    <a:pt x="368" y="8188"/>
                    <a:pt x="347" y="8188"/>
                  </a:cubicBezTo>
                  <a:cubicBezTo>
                    <a:pt x="132" y="8188"/>
                    <a:pt x="1" y="8334"/>
                    <a:pt x="1" y="8507"/>
                  </a:cubicBezTo>
                  <a:cubicBezTo>
                    <a:pt x="1" y="8696"/>
                    <a:pt x="158" y="8853"/>
                    <a:pt x="347" y="8853"/>
                  </a:cubicBezTo>
                  <a:lnTo>
                    <a:pt x="8003" y="8853"/>
                  </a:lnTo>
                  <a:cubicBezTo>
                    <a:pt x="8192" y="8853"/>
                    <a:pt x="8350" y="8696"/>
                    <a:pt x="8350" y="8507"/>
                  </a:cubicBezTo>
                  <a:cubicBezTo>
                    <a:pt x="8350" y="8318"/>
                    <a:pt x="8192" y="8160"/>
                    <a:pt x="8003" y="8160"/>
                  </a:cubicBezTo>
                  <a:lnTo>
                    <a:pt x="6806" y="8160"/>
                  </a:lnTo>
                  <a:lnTo>
                    <a:pt x="6239" y="6963"/>
                  </a:lnTo>
                  <a:cubicBezTo>
                    <a:pt x="6207" y="6869"/>
                    <a:pt x="6018" y="6774"/>
                    <a:pt x="5924" y="6774"/>
                  </a:cubicBezTo>
                  <a:lnTo>
                    <a:pt x="4191" y="6774"/>
                  </a:lnTo>
                  <a:lnTo>
                    <a:pt x="4191" y="3655"/>
                  </a:lnTo>
                  <a:cubicBezTo>
                    <a:pt x="4191" y="3435"/>
                    <a:pt x="4254" y="3245"/>
                    <a:pt x="4380" y="3088"/>
                  </a:cubicBezTo>
                  <a:cubicBezTo>
                    <a:pt x="4254" y="2836"/>
                    <a:pt x="4191" y="2552"/>
                    <a:pt x="4191" y="2300"/>
                  </a:cubicBezTo>
                  <a:cubicBezTo>
                    <a:pt x="4191" y="1733"/>
                    <a:pt x="4443" y="1229"/>
                    <a:pt x="4884" y="914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80" name="Google Shape;7280;p83"/>
          <p:cNvGrpSpPr/>
          <p:nvPr/>
        </p:nvGrpSpPr>
        <p:grpSpPr>
          <a:xfrm>
            <a:off x="7979280" y="2920770"/>
            <a:ext cx="356556" cy="349557"/>
            <a:chOff x="-22863675" y="3131775"/>
            <a:chExt cx="299300" cy="293425"/>
          </a:xfrm>
        </p:grpSpPr>
        <p:sp>
          <p:nvSpPr>
            <p:cNvPr id="7281" name="Google Shape;7281;p83"/>
            <p:cNvSpPr/>
            <p:nvPr/>
          </p:nvSpPr>
          <p:spPr>
            <a:xfrm>
              <a:off x="-22863675" y="3131775"/>
              <a:ext cx="299300" cy="293425"/>
            </a:xfrm>
            <a:custGeom>
              <a:avLst/>
              <a:gdLst/>
              <a:ahLst/>
              <a:cxnLst/>
              <a:rect l="l" t="t" r="r" b="b"/>
              <a:pathLst>
                <a:path w="11972" h="11737" extrusionOk="0">
                  <a:moveTo>
                    <a:pt x="3214" y="5522"/>
                  </a:moveTo>
                  <a:cubicBezTo>
                    <a:pt x="3403" y="5522"/>
                    <a:pt x="3560" y="5679"/>
                    <a:pt x="3560" y="5868"/>
                  </a:cubicBezTo>
                  <a:cubicBezTo>
                    <a:pt x="3560" y="6057"/>
                    <a:pt x="3403" y="6215"/>
                    <a:pt x="3214" y="6215"/>
                  </a:cubicBezTo>
                  <a:cubicBezTo>
                    <a:pt x="3024" y="6215"/>
                    <a:pt x="2867" y="6057"/>
                    <a:pt x="2867" y="5868"/>
                  </a:cubicBezTo>
                  <a:cubicBezTo>
                    <a:pt x="2867" y="5679"/>
                    <a:pt x="3024" y="5522"/>
                    <a:pt x="3214" y="5522"/>
                  </a:cubicBezTo>
                  <a:close/>
                  <a:moveTo>
                    <a:pt x="5986" y="2749"/>
                  </a:moveTo>
                  <a:cubicBezTo>
                    <a:pt x="6931" y="2749"/>
                    <a:pt x="7719" y="3537"/>
                    <a:pt x="7719" y="4482"/>
                  </a:cubicBezTo>
                  <a:cubicBezTo>
                    <a:pt x="7719" y="5427"/>
                    <a:pt x="6963" y="6215"/>
                    <a:pt x="5986" y="6215"/>
                  </a:cubicBezTo>
                  <a:cubicBezTo>
                    <a:pt x="5041" y="6215"/>
                    <a:pt x="4253" y="5427"/>
                    <a:pt x="4253" y="4482"/>
                  </a:cubicBezTo>
                  <a:cubicBezTo>
                    <a:pt x="4253" y="3537"/>
                    <a:pt x="5041" y="2749"/>
                    <a:pt x="5986" y="2749"/>
                  </a:cubicBezTo>
                  <a:close/>
                  <a:moveTo>
                    <a:pt x="8790" y="5522"/>
                  </a:moveTo>
                  <a:cubicBezTo>
                    <a:pt x="8979" y="5522"/>
                    <a:pt x="9136" y="5679"/>
                    <a:pt x="9136" y="5868"/>
                  </a:cubicBezTo>
                  <a:cubicBezTo>
                    <a:pt x="9136" y="6057"/>
                    <a:pt x="8979" y="6215"/>
                    <a:pt x="8790" y="6215"/>
                  </a:cubicBezTo>
                  <a:cubicBezTo>
                    <a:pt x="8569" y="6215"/>
                    <a:pt x="8412" y="6057"/>
                    <a:pt x="8412" y="5868"/>
                  </a:cubicBezTo>
                  <a:cubicBezTo>
                    <a:pt x="8412" y="5679"/>
                    <a:pt x="8569" y="5522"/>
                    <a:pt x="8790" y="5522"/>
                  </a:cubicBezTo>
                  <a:close/>
                  <a:moveTo>
                    <a:pt x="4600" y="7601"/>
                  </a:moveTo>
                  <a:cubicBezTo>
                    <a:pt x="4789" y="7601"/>
                    <a:pt x="4946" y="7759"/>
                    <a:pt x="4946" y="7948"/>
                  </a:cubicBezTo>
                  <a:cubicBezTo>
                    <a:pt x="4946" y="8168"/>
                    <a:pt x="4789" y="8326"/>
                    <a:pt x="4600" y="8326"/>
                  </a:cubicBezTo>
                  <a:cubicBezTo>
                    <a:pt x="4411" y="8326"/>
                    <a:pt x="4253" y="8168"/>
                    <a:pt x="4253" y="7948"/>
                  </a:cubicBezTo>
                  <a:cubicBezTo>
                    <a:pt x="4253" y="7759"/>
                    <a:pt x="4411" y="7601"/>
                    <a:pt x="4600" y="7601"/>
                  </a:cubicBezTo>
                  <a:close/>
                  <a:moveTo>
                    <a:pt x="6679" y="6939"/>
                  </a:moveTo>
                  <a:cubicBezTo>
                    <a:pt x="7278" y="6939"/>
                    <a:pt x="7719" y="7412"/>
                    <a:pt x="7719" y="7948"/>
                  </a:cubicBezTo>
                  <a:cubicBezTo>
                    <a:pt x="7719" y="8515"/>
                    <a:pt x="7246" y="8987"/>
                    <a:pt x="6679" y="8987"/>
                  </a:cubicBezTo>
                  <a:cubicBezTo>
                    <a:pt x="6080" y="8987"/>
                    <a:pt x="5671" y="8515"/>
                    <a:pt x="5671" y="7948"/>
                  </a:cubicBezTo>
                  <a:cubicBezTo>
                    <a:pt x="5671" y="7412"/>
                    <a:pt x="6143" y="6939"/>
                    <a:pt x="6679" y="6939"/>
                  </a:cubicBezTo>
                  <a:close/>
                  <a:moveTo>
                    <a:pt x="5309" y="1"/>
                  </a:moveTo>
                  <a:cubicBezTo>
                    <a:pt x="5222" y="1"/>
                    <a:pt x="5135" y="24"/>
                    <a:pt x="5072" y="71"/>
                  </a:cubicBezTo>
                  <a:cubicBezTo>
                    <a:pt x="4946" y="197"/>
                    <a:pt x="4946" y="449"/>
                    <a:pt x="5072" y="544"/>
                  </a:cubicBezTo>
                  <a:cubicBezTo>
                    <a:pt x="5356" y="828"/>
                    <a:pt x="5545" y="1080"/>
                    <a:pt x="5639" y="1363"/>
                  </a:cubicBezTo>
                  <a:cubicBezTo>
                    <a:pt x="5356" y="1426"/>
                    <a:pt x="5041" y="1458"/>
                    <a:pt x="4757" y="1552"/>
                  </a:cubicBezTo>
                  <a:cubicBezTo>
                    <a:pt x="4474" y="1017"/>
                    <a:pt x="4096" y="796"/>
                    <a:pt x="3592" y="576"/>
                  </a:cubicBezTo>
                  <a:cubicBezTo>
                    <a:pt x="3552" y="560"/>
                    <a:pt x="3507" y="552"/>
                    <a:pt x="3460" y="552"/>
                  </a:cubicBezTo>
                  <a:cubicBezTo>
                    <a:pt x="3320" y="552"/>
                    <a:pt x="3166" y="623"/>
                    <a:pt x="3119" y="765"/>
                  </a:cubicBezTo>
                  <a:cubicBezTo>
                    <a:pt x="3024" y="922"/>
                    <a:pt x="3119" y="1143"/>
                    <a:pt x="3277" y="1206"/>
                  </a:cubicBezTo>
                  <a:cubicBezTo>
                    <a:pt x="3623" y="1363"/>
                    <a:pt x="3907" y="1552"/>
                    <a:pt x="4064" y="1804"/>
                  </a:cubicBezTo>
                  <a:cubicBezTo>
                    <a:pt x="3781" y="1930"/>
                    <a:pt x="3529" y="2088"/>
                    <a:pt x="3308" y="2245"/>
                  </a:cubicBezTo>
                  <a:cubicBezTo>
                    <a:pt x="2867" y="1836"/>
                    <a:pt x="2394" y="1773"/>
                    <a:pt x="1890" y="1741"/>
                  </a:cubicBezTo>
                  <a:cubicBezTo>
                    <a:pt x="1701" y="1741"/>
                    <a:pt x="1544" y="1836"/>
                    <a:pt x="1481" y="2056"/>
                  </a:cubicBezTo>
                  <a:cubicBezTo>
                    <a:pt x="1481" y="2245"/>
                    <a:pt x="1607" y="2403"/>
                    <a:pt x="1796" y="2434"/>
                  </a:cubicBezTo>
                  <a:cubicBezTo>
                    <a:pt x="2205" y="2466"/>
                    <a:pt x="2489" y="2529"/>
                    <a:pt x="2741" y="2718"/>
                  </a:cubicBezTo>
                  <a:cubicBezTo>
                    <a:pt x="2552" y="2907"/>
                    <a:pt x="2363" y="3159"/>
                    <a:pt x="2205" y="3379"/>
                  </a:cubicBezTo>
                  <a:cubicBezTo>
                    <a:pt x="1949" y="3294"/>
                    <a:pt x="1725" y="3260"/>
                    <a:pt x="1508" y="3260"/>
                  </a:cubicBezTo>
                  <a:cubicBezTo>
                    <a:pt x="1243" y="3260"/>
                    <a:pt x="987" y="3310"/>
                    <a:pt x="693" y="3379"/>
                  </a:cubicBezTo>
                  <a:cubicBezTo>
                    <a:pt x="504" y="3411"/>
                    <a:pt x="441" y="3631"/>
                    <a:pt x="473" y="3821"/>
                  </a:cubicBezTo>
                  <a:cubicBezTo>
                    <a:pt x="498" y="3970"/>
                    <a:pt x="621" y="4060"/>
                    <a:pt x="781" y="4060"/>
                  </a:cubicBezTo>
                  <a:cubicBezTo>
                    <a:pt x="823" y="4060"/>
                    <a:pt x="868" y="4054"/>
                    <a:pt x="914" y="4041"/>
                  </a:cubicBezTo>
                  <a:cubicBezTo>
                    <a:pt x="1160" y="3979"/>
                    <a:pt x="1366" y="3931"/>
                    <a:pt x="1567" y="3931"/>
                  </a:cubicBezTo>
                  <a:cubicBezTo>
                    <a:pt x="1674" y="3931"/>
                    <a:pt x="1780" y="3945"/>
                    <a:pt x="1890" y="3978"/>
                  </a:cubicBezTo>
                  <a:cubicBezTo>
                    <a:pt x="1764" y="4262"/>
                    <a:pt x="1638" y="4514"/>
                    <a:pt x="1607" y="4797"/>
                  </a:cubicBezTo>
                  <a:cubicBezTo>
                    <a:pt x="1071" y="4797"/>
                    <a:pt x="630" y="4986"/>
                    <a:pt x="189" y="5301"/>
                  </a:cubicBezTo>
                  <a:cubicBezTo>
                    <a:pt x="32" y="5427"/>
                    <a:pt x="0" y="5616"/>
                    <a:pt x="126" y="5774"/>
                  </a:cubicBezTo>
                  <a:cubicBezTo>
                    <a:pt x="186" y="5874"/>
                    <a:pt x="296" y="5935"/>
                    <a:pt x="409" y="5935"/>
                  </a:cubicBezTo>
                  <a:cubicBezTo>
                    <a:pt x="474" y="5935"/>
                    <a:pt x="541" y="5915"/>
                    <a:pt x="599" y="5868"/>
                  </a:cubicBezTo>
                  <a:cubicBezTo>
                    <a:pt x="914" y="5616"/>
                    <a:pt x="1166" y="5459"/>
                    <a:pt x="1481" y="5459"/>
                  </a:cubicBezTo>
                  <a:cubicBezTo>
                    <a:pt x="1481" y="5585"/>
                    <a:pt x="1449" y="5742"/>
                    <a:pt x="1449" y="5868"/>
                  </a:cubicBezTo>
                  <a:cubicBezTo>
                    <a:pt x="1449" y="6026"/>
                    <a:pt x="1449" y="6183"/>
                    <a:pt x="1481" y="6341"/>
                  </a:cubicBezTo>
                  <a:cubicBezTo>
                    <a:pt x="945" y="6530"/>
                    <a:pt x="662" y="6876"/>
                    <a:pt x="347" y="7318"/>
                  </a:cubicBezTo>
                  <a:cubicBezTo>
                    <a:pt x="221" y="7475"/>
                    <a:pt x="284" y="7664"/>
                    <a:pt x="441" y="7790"/>
                  </a:cubicBezTo>
                  <a:cubicBezTo>
                    <a:pt x="507" y="7843"/>
                    <a:pt x="584" y="7868"/>
                    <a:pt x="658" y="7868"/>
                  </a:cubicBezTo>
                  <a:cubicBezTo>
                    <a:pt x="761" y="7868"/>
                    <a:pt x="859" y="7819"/>
                    <a:pt x="914" y="7727"/>
                  </a:cubicBezTo>
                  <a:cubicBezTo>
                    <a:pt x="1134" y="7349"/>
                    <a:pt x="1323" y="7129"/>
                    <a:pt x="1607" y="7002"/>
                  </a:cubicBezTo>
                  <a:cubicBezTo>
                    <a:pt x="1701" y="7286"/>
                    <a:pt x="1764" y="7570"/>
                    <a:pt x="1922" y="7822"/>
                  </a:cubicBezTo>
                  <a:cubicBezTo>
                    <a:pt x="1481" y="8200"/>
                    <a:pt x="1323" y="8609"/>
                    <a:pt x="1166" y="9145"/>
                  </a:cubicBezTo>
                  <a:cubicBezTo>
                    <a:pt x="1134" y="9334"/>
                    <a:pt x="1260" y="9523"/>
                    <a:pt x="1418" y="9554"/>
                  </a:cubicBezTo>
                  <a:cubicBezTo>
                    <a:pt x="1452" y="9566"/>
                    <a:pt x="1486" y="9571"/>
                    <a:pt x="1519" y="9571"/>
                  </a:cubicBezTo>
                  <a:cubicBezTo>
                    <a:pt x="1671" y="9571"/>
                    <a:pt x="1807" y="9463"/>
                    <a:pt x="1859" y="9334"/>
                  </a:cubicBezTo>
                  <a:cubicBezTo>
                    <a:pt x="1953" y="8924"/>
                    <a:pt x="2048" y="8672"/>
                    <a:pt x="2268" y="8420"/>
                  </a:cubicBezTo>
                  <a:cubicBezTo>
                    <a:pt x="2426" y="8672"/>
                    <a:pt x="2646" y="8893"/>
                    <a:pt x="2835" y="9082"/>
                  </a:cubicBezTo>
                  <a:cubicBezTo>
                    <a:pt x="2520" y="9554"/>
                    <a:pt x="2552" y="10027"/>
                    <a:pt x="2583" y="10594"/>
                  </a:cubicBezTo>
                  <a:cubicBezTo>
                    <a:pt x="2583" y="10783"/>
                    <a:pt x="2741" y="10909"/>
                    <a:pt x="2961" y="10909"/>
                  </a:cubicBezTo>
                  <a:lnTo>
                    <a:pt x="2993" y="10909"/>
                  </a:lnTo>
                  <a:cubicBezTo>
                    <a:pt x="3182" y="10909"/>
                    <a:pt x="3308" y="10720"/>
                    <a:pt x="3308" y="10500"/>
                  </a:cubicBezTo>
                  <a:cubicBezTo>
                    <a:pt x="3277" y="10090"/>
                    <a:pt x="3277" y="9806"/>
                    <a:pt x="3371" y="9523"/>
                  </a:cubicBezTo>
                  <a:cubicBezTo>
                    <a:pt x="3623" y="9680"/>
                    <a:pt x="3844" y="9838"/>
                    <a:pt x="4127" y="9964"/>
                  </a:cubicBezTo>
                  <a:cubicBezTo>
                    <a:pt x="4001" y="10500"/>
                    <a:pt x="4159" y="10941"/>
                    <a:pt x="4411" y="11445"/>
                  </a:cubicBezTo>
                  <a:cubicBezTo>
                    <a:pt x="4452" y="11589"/>
                    <a:pt x="4561" y="11652"/>
                    <a:pt x="4684" y="11652"/>
                  </a:cubicBezTo>
                  <a:cubicBezTo>
                    <a:pt x="4749" y="11652"/>
                    <a:pt x="4818" y="11635"/>
                    <a:pt x="4883" y="11602"/>
                  </a:cubicBezTo>
                  <a:cubicBezTo>
                    <a:pt x="5041" y="11539"/>
                    <a:pt x="5104" y="11350"/>
                    <a:pt x="5041" y="11130"/>
                  </a:cubicBezTo>
                  <a:cubicBezTo>
                    <a:pt x="4883" y="10783"/>
                    <a:pt x="4757" y="10500"/>
                    <a:pt x="4789" y="10184"/>
                  </a:cubicBezTo>
                  <a:lnTo>
                    <a:pt x="4789" y="10184"/>
                  </a:lnTo>
                  <a:cubicBezTo>
                    <a:pt x="5072" y="10279"/>
                    <a:pt x="5356" y="10311"/>
                    <a:pt x="5671" y="10342"/>
                  </a:cubicBezTo>
                  <a:cubicBezTo>
                    <a:pt x="5734" y="10909"/>
                    <a:pt x="6049" y="11256"/>
                    <a:pt x="6427" y="11665"/>
                  </a:cubicBezTo>
                  <a:cubicBezTo>
                    <a:pt x="6474" y="11712"/>
                    <a:pt x="6561" y="11736"/>
                    <a:pt x="6651" y="11736"/>
                  </a:cubicBezTo>
                  <a:cubicBezTo>
                    <a:pt x="6742" y="11736"/>
                    <a:pt x="6837" y="11712"/>
                    <a:pt x="6900" y="11665"/>
                  </a:cubicBezTo>
                  <a:cubicBezTo>
                    <a:pt x="6994" y="11539"/>
                    <a:pt x="6994" y="11287"/>
                    <a:pt x="6900" y="11193"/>
                  </a:cubicBezTo>
                  <a:cubicBezTo>
                    <a:pt x="6616" y="10909"/>
                    <a:pt x="6427" y="10657"/>
                    <a:pt x="6333" y="10342"/>
                  </a:cubicBezTo>
                  <a:cubicBezTo>
                    <a:pt x="6616" y="10311"/>
                    <a:pt x="6931" y="10279"/>
                    <a:pt x="7215" y="10184"/>
                  </a:cubicBezTo>
                  <a:cubicBezTo>
                    <a:pt x="7467" y="10720"/>
                    <a:pt x="7876" y="10941"/>
                    <a:pt x="8380" y="11130"/>
                  </a:cubicBezTo>
                  <a:cubicBezTo>
                    <a:pt x="8424" y="11156"/>
                    <a:pt x="8474" y="11167"/>
                    <a:pt x="8526" y="11167"/>
                  </a:cubicBezTo>
                  <a:cubicBezTo>
                    <a:pt x="8662" y="11167"/>
                    <a:pt x="8807" y="11086"/>
                    <a:pt x="8853" y="10972"/>
                  </a:cubicBezTo>
                  <a:cubicBezTo>
                    <a:pt x="8947" y="10815"/>
                    <a:pt x="8853" y="10594"/>
                    <a:pt x="8695" y="10500"/>
                  </a:cubicBezTo>
                  <a:cubicBezTo>
                    <a:pt x="8349" y="10374"/>
                    <a:pt x="8065" y="10184"/>
                    <a:pt x="7908" y="9932"/>
                  </a:cubicBezTo>
                  <a:cubicBezTo>
                    <a:pt x="8191" y="9806"/>
                    <a:pt x="8412" y="9649"/>
                    <a:pt x="8664" y="9491"/>
                  </a:cubicBezTo>
                  <a:cubicBezTo>
                    <a:pt x="9105" y="9901"/>
                    <a:pt x="9578" y="9964"/>
                    <a:pt x="10082" y="9995"/>
                  </a:cubicBezTo>
                  <a:lnTo>
                    <a:pt x="10113" y="9995"/>
                  </a:lnTo>
                  <a:cubicBezTo>
                    <a:pt x="10302" y="9995"/>
                    <a:pt x="10428" y="9869"/>
                    <a:pt x="10460" y="9680"/>
                  </a:cubicBezTo>
                  <a:cubicBezTo>
                    <a:pt x="10460" y="9491"/>
                    <a:pt x="10365" y="9334"/>
                    <a:pt x="10145" y="9302"/>
                  </a:cubicBezTo>
                  <a:cubicBezTo>
                    <a:pt x="9767" y="9239"/>
                    <a:pt x="9483" y="9208"/>
                    <a:pt x="9199" y="9019"/>
                  </a:cubicBezTo>
                  <a:cubicBezTo>
                    <a:pt x="9388" y="8830"/>
                    <a:pt x="9609" y="8578"/>
                    <a:pt x="9767" y="8357"/>
                  </a:cubicBezTo>
                  <a:cubicBezTo>
                    <a:pt x="9980" y="8437"/>
                    <a:pt x="10181" y="8466"/>
                    <a:pt x="10384" y="8466"/>
                  </a:cubicBezTo>
                  <a:cubicBezTo>
                    <a:pt x="10660" y="8466"/>
                    <a:pt x="10938" y="8412"/>
                    <a:pt x="11247" y="8357"/>
                  </a:cubicBezTo>
                  <a:cubicBezTo>
                    <a:pt x="11468" y="8294"/>
                    <a:pt x="11531" y="8105"/>
                    <a:pt x="11499" y="7916"/>
                  </a:cubicBezTo>
                  <a:cubicBezTo>
                    <a:pt x="11472" y="7751"/>
                    <a:pt x="11300" y="7658"/>
                    <a:pt x="11131" y="7658"/>
                  </a:cubicBezTo>
                  <a:cubicBezTo>
                    <a:pt x="11107" y="7658"/>
                    <a:pt x="11082" y="7660"/>
                    <a:pt x="11058" y="7664"/>
                  </a:cubicBezTo>
                  <a:cubicBezTo>
                    <a:pt x="10806" y="7748"/>
                    <a:pt x="10596" y="7804"/>
                    <a:pt x="10391" y="7804"/>
                  </a:cubicBezTo>
                  <a:cubicBezTo>
                    <a:pt x="10288" y="7804"/>
                    <a:pt x="10187" y="7790"/>
                    <a:pt x="10082" y="7759"/>
                  </a:cubicBezTo>
                  <a:cubicBezTo>
                    <a:pt x="10208" y="7475"/>
                    <a:pt x="10302" y="7192"/>
                    <a:pt x="10365" y="6939"/>
                  </a:cubicBezTo>
                  <a:lnTo>
                    <a:pt x="10397" y="6939"/>
                  </a:lnTo>
                  <a:cubicBezTo>
                    <a:pt x="10932" y="6939"/>
                    <a:pt x="11342" y="6687"/>
                    <a:pt x="11751" y="6372"/>
                  </a:cubicBezTo>
                  <a:cubicBezTo>
                    <a:pt x="11940" y="6246"/>
                    <a:pt x="11972" y="6057"/>
                    <a:pt x="11846" y="5900"/>
                  </a:cubicBezTo>
                  <a:cubicBezTo>
                    <a:pt x="11789" y="5843"/>
                    <a:pt x="11687" y="5798"/>
                    <a:pt x="11580" y="5798"/>
                  </a:cubicBezTo>
                  <a:cubicBezTo>
                    <a:pt x="11509" y="5798"/>
                    <a:pt x="11436" y="5818"/>
                    <a:pt x="11373" y="5868"/>
                  </a:cubicBezTo>
                  <a:cubicBezTo>
                    <a:pt x="11058" y="6120"/>
                    <a:pt x="10775" y="6278"/>
                    <a:pt x="10460" y="6278"/>
                  </a:cubicBezTo>
                  <a:cubicBezTo>
                    <a:pt x="10460" y="6152"/>
                    <a:pt x="10491" y="5994"/>
                    <a:pt x="10491" y="5868"/>
                  </a:cubicBezTo>
                  <a:cubicBezTo>
                    <a:pt x="10491" y="5711"/>
                    <a:pt x="10491" y="5553"/>
                    <a:pt x="10460" y="5396"/>
                  </a:cubicBezTo>
                  <a:cubicBezTo>
                    <a:pt x="11027" y="5207"/>
                    <a:pt x="11279" y="4860"/>
                    <a:pt x="11594" y="4419"/>
                  </a:cubicBezTo>
                  <a:cubicBezTo>
                    <a:pt x="11720" y="4262"/>
                    <a:pt x="11688" y="4073"/>
                    <a:pt x="11531" y="3947"/>
                  </a:cubicBezTo>
                  <a:cubicBezTo>
                    <a:pt x="11465" y="3894"/>
                    <a:pt x="11394" y="3869"/>
                    <a:pt x="11324" y="3869"/>
                  </a:cubicBezTo>
                  <a:cubicBezTo>
                    <a:pt x="11226" y="3869"/>
                    <a:pt x="11132" y="3918"/>
                    <a:pt x="11058" y="4010"/>
                  </a:cubicBezTo>
                  <a:cubicBezTo>
                    <a:pt x="10838" y="4388"/>
                    <a:pt x="10617" y="4608"/>
                    <a:pt x="10365" y="4734"/>
                  </a:cubicBezTo>
                  <a:cubicBezTo>
                    <a:pt x="10271" y="4451"/>
                    <a:pt x="10176" y="4167"/>
                    <a:pt x="10019" y="3915"/>
                  </a:cubicBezTo>
                  <a:cubicBezTo>
                    <a:pt x="10460" y="3537"/>
                    <a:pt x="10617" y="3127"/>
                    <a:pt x="10775" y="2592"/>
                  </a:cubicBezTo>
                  <a:cubicBezTo>
                    <a:pt x="10806" y="2403"/>
                    <a:pt x="10712" y="2214"/>
                    <a:pt x="10554" y="2182"/>
                  </a:cubicBezTo>
                  <a:cubicBezTo>
                    <a:pt x="10520" y="2171"/>
                    <a:pt x="10485" y="2166"/>
                    <a:pt x="10450" y="2166"/>
                  </a:cubicBezTo>
                  <a:cubicBezTo>
                    <a:pt x="10292" y="2166"/>
                    <a:pt x="10139" y="2274"/>
                    <a:pt x="10113" y="2403"/>
                  </a:cubicBezTo>
                  <a:cubicBezTo>
                    <a:pt x="9987" y="2812"/>
                    <a:pt x="9924" y="3064"/>
                    <a:pt x="9672" y="3316"/>
                  </a:cubicBezTo>
                  <a:cubicBezTo>
                    <a:pt x="9515" y="3064"/>
                    <a:pt x="9325" y="2844"/>
                    <a:pt x="9136" y="2655"/>
                  </a:cubicBezTo>
                  <a:cubicBezTo>
                    <a:pt x="9451" y="2182"/>
                    <a:pt x="9388" y="1710"/>
                    <a:pt x="9357" y="1143"/>
                  </a:cubicBezTo>
                  <a:cubicBezTo>
                    <a:pt x="9357" y="954"/>
                    <a:pt x="9168" y="828"/>
                    <a:pt x="8979" y="828"/>
                  </a:cubicBezTo>
                  <a:cubicBezTo>
                    <a:pt x="8790" y="828"/>
                    <a:pt x="8664" y="1017"/>
                    <a:pt x="8664" y="1237"/>
                  </a:cubicBezTo>
                  <a:cubicBezTo>
                    <a:pt x="8695" y="1647"/>
                    <a:pt x="8695" y="1930"/>
                    <a:pt x="8569" y="2214"/>
                  </a:cubicBezTo>
                  <a:cubicBezTo>
                    <a:pt x="8349" y="2056"/>
                    <a:pt x="8097" y="1899"/>
                    <a:pt x="7813" y="1773"/>
                  </a:cubicBezTo>
                  <a:cubicBezTo>
                    <a:pt x="7939" y="1237"/>
                    <a:pt x="7782" y="796"/>
                    <a:pt x="7561" y="292"/>
                  </a:cubicBezTo>
                  <a:cubicBezTo>
                    <a:pt x="7493" y="178"/>
                    <a:pt x="7375" y="97"/>
                    <a:pt x="7243" y="97"/>
                  </a:cubicBezTo>
                  <a:cubicBezTo>
                    <a:pt x="7193" y="97"/>
                    <a:pt x="7141" y="108"/>
                    <a:pt x="7089" y="134"/>
                  </a:cubicBezTo>
                  <a:cubicBezTo>
                    <a:pt x="6931" y="197"/>
                    <a:pt x="6837" y="386"/>
                    <a:pt x="6931" y="607"/>
                  </a:cubicBezTo>
                  <a:cubicBezTo>
                    <a:pt x="7089" y="954"/>
                    <a:pt x="7215" y="1237"/>
                    <a:pt x="7152" y="1552"/>
                  </a:cubicBezTo>
                  <a:cubicBezTo>
                    <a:pt x="6900" y="1458"/>
                    <a:pt x="6616" y="1426"/>
                    <a:pt x="6301" y="1395"/>
                  </a:cubicBezTo>
                  <a:cubicBezTo>
                    <a:pt x="6206" y="828"/>
                    <a:pt x="5891" y="481"/>
                    <a:pt x="5545" y="71"/>
                  </a:cubicBezTo>
                  <a:cubicBezTo>
                    <a:pt x="5482" y="24"/>
                    <a:pt x="5395" y="1"/>
                    <a:pt x="5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83"/>
            <p:cNvSpPr/>
            <p:nvPr/>
          </p:nvSpPr>
          <p:spPr>
            <a:xfrm>
              <a:off x="-22740025" y="3217825"/>
              <a:ext cx="52000" cy="51225"/>
            </a:xfrm>
            <a:custGeom>
              <a:avLst/>
              <a:gdLst/>
              <a:ahLst/>
              <a:cxnLst/>
              <a:rect l="l" t="t" r="r" b="b"/>
              <a:pathLst>
                <a:path w="2080" h="2049" extrusionOk="0">
                  <a:moveTo>
                    <a:pt x="1040" y="0"/>
                  </a:moveTo>
                  <a:cubicBezTo>
                    <a:pt x="441" y="0"/>
                    <a:pt x="0" y="473"/>
                    <a:pt x="0" y="1009"/>
                  </a:cubicBezTo>
                  <a:cubicBezTo>
                    <a:pt x="0" y="1607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09"/>
                  </a:cubicBezTo>
                  <a:cubicBezTo>
                    <a:pt x="2080" y="473"/>
                    <a:pt x="160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83"/>
            <p:cNvSpPr/>
            <p:nvPr/>
          </p:nvSpPr>
          <p:spPr>
            <a:xfrm>
              <a:off x="-22705375" y="33218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84" name="Google Shape;7284;p83"/>
          <p:cNvGrpSpPr/>
          <p:nvPr/>
        </p:nvGrpSpPr>
        <p:grpSpPr>
          <a:xfrm>
            <a:off x="5322144" y="1531949"/>
            <a:ext cx="310602" cy="352803"/>
            <a:chOff x="-28069875" y="3175300"/>
            <a:chExt cx="260725" cy="296150"/>
          </a:xfrm>
        </p:grpSpPr>
        <p:sp>
          <p:nvSpPr>
            <p:cNvPr id="7285" name="Google Shape;7285;p83"/>
            <p:cNvSpPr/>
            <p:nvPr/>
          </p:nvSpPr>
          <p:spPr>
            <a:xfrm>
              <a:off x="-28059650" y="3192625"/>
              <a:ext cx="26025" cy="70125"/>
            </a:xfrm>
            <a:custGeom>
              <a:avLst/>
              <a:gdLst/>
              <a:ahLst/>
              <a:cxnLst/>
              <a:rect l="l" t="t" r="r" b="b"/>
              <a:pathLst>
                <a:path w="1041" h="2805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458"/>
                  </a:lnTo>
                  <a:cubicBezTo>
                    <a:pt x="410" y="2458"/>
                    <a:pt x="757" y="2584"/>
                    <a:pt x="1040" y="2804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83"/>
            <p:cNvSpPr/>
            <p:nvPr/>
          </p:nvSpPr>
          <p:spPr>
            <a:xfrm>
              <a:off x="-27843050" y="3192625"/>
              <a:ext cx="26025" cy="69325"/>
            </a:xfrm>
            <a:custGeom>
              <a:avLst/>
              <a:gdLst/>
              <a:ahLst/>
              <a:cxnLst/>
              <a:rect l="l" t="t" r="r" b="b"/>
              <a:pathLst>
                <a:path w="1041" h="2773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773"/>
                  </a:lnTo>
                  <a:cubicBezTo>
                    <a:pt x="284" y="2584"/>
                    <a:pt x="694" y="2426"/>
                    <a:pt x="1040" y="2426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83"/>
            <p:cNvSpPr/>
            <p:nvPr/>
          </p:nvSpPr>
          <p:spPr>
            <a:xfrm>
              <a:off x="-27973000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1954"/>
                  </a:lnTo>
                  <a:cubicBezTo>
                    <a:pt x="410" y="1985"/>
                    <a:pt x="756" y="2080"/>
                    <a:pt x="1040" y="2300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83"/>
            <p:cNvSpPr/>
            <p:nvPr/>
          </p:nvSpPr>
          <p:spPr>
            <a:xfrm>
              <a:off x="-27929675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2300"/>
                  </a:lnTo>
                  <a:cubicBezTo>
                    <a:pt x="315" y="2111"/>
                    <a:pt x="693" y="1985"/>
                    <a:pt x="1040" y="1954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83"/>
            <p:cNvSpPr/>
            <p:nvPr/>
          </p:nvSpPr>
          <p:spPr>
            <a:xfrm>
              <a:off x="-28016325" y="3175300"/>
              <a:ext cx="26025" cy="91375"/>
            </a:xfrm>
            <a:custGeom>
              <a:avLst/>
              <a:gdLst/>
              <a:ahLst/>
              <a:cxnLst/>
              <a:rect l="l" t="t" r="r" b="b"/>
              <a:pathLst>
                <a:path w="1041" h="3655" extrusionOk="0">
                  <a:moveTo>
                    <a:pt x="536" y="0"/>
                  </a:moveTo>
                  <a:cubicBezTo>
                    <a:pt x="253" y="0"/>
                    <a:pt x="1" y="221"/>
                    <a:pt x="1" y="504"/>
                  </a:cubicBezTo>
                  <a:lnTo>
                    <a:pt x="1" y="3655"/>
                  </a:lnTo>
                  <a:cubicBezTo>
                    <a:pt x="1" y="3655"/>
                    <a:pt x="1" y="3623"/>
                    <a:pt x="64" y="3623"/>
                  </a:cubicBezTo>
                  <a:cubicBezTo>
                    <a:pt x="284" y="3371"/>
                    <a:pt x="631" y="3182"/>
                    <a:pt x="1040" y="3056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83"/>
            <p:cNvSpPr/>
            <p:nvPr/>
          </p:nvSpPr>
          <p:spPr>
            <a:xfrm>
              <a:off x="-27886375" y="3176075"/>
              <a:ext cx="26025" cy="91400"/>
            </a:xfrm>
            <a:custGeom>
              <a:avLst/>
              <a:gdLst/>
              <a:ahLst/>
              <a:cxnLst/>
              <a:rect l="l" t="t" r="r" b="b"/>
              <a:pathLst>
                <a:path w="1041" h="3656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lnTo>
                    <a:pt x="1" y="3088"/>
                  </a:lnTo>
                  <a:cubicBezTo>
                    <a:pt x="379" y="3151"/>
                    <a:pt x="726" y="3340"/>
                    <a:pt x="1041" y="3655"/>
                  </a:cubicBezTo>
                  <a:lnTo>
                    <a:pt x="1041" y="505"/>
                  </a:lnTo>
                  <a:cubicBezTo>
                    <a:pt x="1041" y="253"/>
                    <a:pt x="789" y="1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83"/>
            <p:cNvSpPr/>
            <p:nvPr/>
          </p:nvSpPr>
          <p:spPr>
            <a:xfrm>
              <a:off x="-28017900" y="3269025"/>
              <a:ext cx="161475" cy="133125"/>
            </a:xfrm>
            <a:custGeom>
              <a:avLst/>
              <a:gdLst/>
              <a:ahLst/>
              <a:cxnLst/>
              <a:rect l="l" t="t" r="r" b="b"/>
              <a:pathLst>
                <a:path w="6459" h="5325" extrusionOk="0">
                  <a:moveTo>
                    <a:pt x="1733" y="0"/>
                  </a:moveTo>
                  <a:cubicBezTo>
                    <a:pt x="1355" y="0"/>
                    <a:pt x="946" y="158"/>
                    <a:pt x="662" y="410"/>
                  </a:cubicBezTo>
                  <a:cubicBezTo>
                    <a:pt x="64" y="882"/>
                    <a:pt x="1" y="1639"/>
                    <a:pt x="347" y="2237"/>
                  </a:cubicBezTo>
                  <a:cubicBezTo>
                    <a:pt x="1324" y="2458"/>
                    <a:pt x="2048" y="3340"/>
                    <a:pt x="2174" y="4348"/>
                  </a:cubicBezTo>
                  <a:lnTo>
                    <a:pt x="3214" y="5325"/>
                  </a:lnTo>
                  <a:lnTo>
                    <a:pt x="4285" y="4348"/>
                  </a:lnTo>
                  <a:cubicBezTo>
                    <a:pt x="4380" y="3340"/>
                    <a:pt x="5073" y="2521"/>
                    <a:pt x="6113" y="2237"/>
                  </a:cubicBezTo>
                  <a:cubicBezTo>
                    <a:pt x="6459" y="1639"/>
                    <a:pt x="6333" y="882"/>
                    <a:pt x="5860" y="410"/>
                  </a:cubicBezTo>
                  <a:cubicBezTo>
                    <a:pt x="5577" y="158"/>
                    <a:pt x="5199" y="0"/>
                    <a:pt x="4789" y="0"/>
                  </a:cubicBezTo>
                  <a:cubicBezTo>
                    <a:pt x="4411" y="0"/>
                    <a:pt x="4002" y="158"/>
                    <a:pt x="3750" y="410"/>
                  </a:cubicBezTo>
                  <a:lnTo>
                    <a:pt x="3277" y="882"/>
                  </a:lnTo>
                  <a:lnTo>
                    <a:pt x="2805" y="410"/>
                  </a:lnTo>
                  <a:cubicBezTo>
                    <a:pt x="2521" y="158"/>
                    <a:pt x="2143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83"/>
            <p:cNvSpPr/>
            <p:nvPr/>
          </p:nvSpPr>
          <p:spPr>
            <a:xfrm>
              <a:off x="-27930475" y="3269800"/>
              <a:ext cx="121325" cy="201650"/>
            </a:xfrm>
            <a:custGeom>
              <a:avLst/>
              <a:gdLst/>
              <a:ahLst/>
              <a:cxnLst/>
              <a:rect l="l" t="t" r="r" b="b"/>
              <a:pathLst>
                <a:path w="4853" h="8066" extrusionOk="0">
                  <a:moveTo>
                    <a:pt x="4506" y="1"/>
                  </a:moveTo>
                  <a:cubicBezTo>
                    <a:pt x="3876" y="1"/>
                    <a:pt x="3403" y="505"/>
                    <a:pt x="3403" y="1198"/>
                  </a:cubicBezTo>
                  <a:lnTo>
                    <a:pt x="3403" y="2395"/>
                  </a:lnTo>
                  <a:cubicBezTo>
                    <a:pt x="3403" y="2584"/>
                    <a:pt x="3246" y="2742"/>
                    <a:pt x="3025" y="2742"/>
                  </a:cubicBezTo>
                  <a:cubicBezTo>
                    <a:pt x="2679" y="2742"/>
                    <a:pt x="2363" y="2868"/>
                    <a:pt x="2080" y="3025"/>
                  </a:cubicBezTo>
                  <a:cubicBezTo>
                    <a:pt x="1702" y="3372"/>
                    <a:pt x="1418" y="3939"/>
                    <a:pt x="1418" y="4474"/>
                  </a:cubicBezTo>
                  <a:lnTo>
                    <a:pt x="1418" y="5231"/>
                  </a:lnTo>
                  <a:cubicBezTo>
                    <a:pt x="1418" y="5420"/>
                    <a:pt x="1261" y="5577"/>
                    <a:pt x="1072" y="5577"/>
                  </a:cubicBezTo>
                  <a:cubicBezTo>
                    <a:pt x="883" y="5577"/>
                    <a:pt x="725" y="5420"/>
                    <a:pt x="725" y="5231"/>
                  </a:cubicBezTo>
                  <a:lnTo>
                    <a:pt x="1" y="5892"/>
                  </a:lnTo>
                  <a:lnTo>
                    <a:pt x="1" y="8066"/>
                  </a:lnTo>
                  <a:lnTo>
                    <a:pt x="3813" y="8066"/>
                  </a:lnTo>
                  <a:cubicBezTo>
                    <a:pt x="4033" y="8066"/>
                    <a:pt x="4191" y="7908"/>
                    <a:pt x="4191" y="7719"/>
                  </a:cubicBezTo>
                  <a:cubicBezTo>
                    <a:pt x="4191" y="7530"/>
                    <a:pt x="4033" y="7373"/>
                    <a:pt x="3813" y="7373"/>
                  </a:cubicBezTo>
                  <a:lnTo>
                    <a:pt x="3466" y="7373"/>
                  </a:lnTo>
                  <a:lnTo>
                    <a:pt x="3466" y="6270"/>
                  </a:lnTo>
                  <a:cubicBezTo>
                    <a:pt x="3466" y="6176"/>
                    <a:pt x="3498" y="6050"/>
                    <a:pt x="3592" y="6018"/>
                  </a:cubicBezTo>
                  <a:lnTo>
                    <a:pt x="4128" y="5420"/>
                  </a:lnTo>
                  <a:cubicBezTo>
                    <a:pt x="4600" y="4947"/>
                    <a:pt x="4852" y="4380"/>
                    <a:pt x="4852" y="3687"/>
                  </a:cubicBezTo>
                  <a:lnTo>
                    <a:pt x="4852" y="347"/>
                  </a:ln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83"/>
            <p:cNvSpPr/>
            <p:nvPr/>
          </p:nvSpPr>
          <p:spPr>
            <a:xfrm>
              <a:off x="-28069875" y="3271375"/>
              <a:ext cx="122875" cy="200075"/>
            </a:xfrm>
            <a:custGeom>
              <a:avLst/>
              <a:gdLst/>
              <a:ahLst/>
              <a:cxnLst/>
              <a:rect l="l" t="t" r="r" b="b"/>
              <a:pathLst>
                <a:path w="4915" h="8003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3718"/>
                  </a:lnTo>
                  <a:cubicBezTo>
                    <a:pt x="0" y="4348"/>
                    <a:pt x="221" y="4979"/>
                    <a:pt x="693" y="5451"/>
                  </a:cubicBezTo>
                  <a:lnTo>
                    <a:pt x="1323" y="5955"/>
                  </a:lnTo>
                  <a:cubicBezTo>
                    <a:pt x="1418" y="6018"/>
                    <a:pt x="1449" y="6113"/>
                    <a:pt x="1449" y="6207"/>
                  </a:cubicBezTo>
                  <a:lnTo>
                    <a:pt x="1449" y="7310"/>
                  </a:lnTo>
                  <a:lnTo>
                    <a:pt x="1103" y="7310"/>
                  </a:lnTo>
                  <a:cubicBezTo>
                    <a:pt x="882" y="7310"/>
                    <a:pt x="725" y="7467"/>
                    <a:pt x="725" y="7656"/>
                  </a:cubicBezTo>
                  <a:cubicBezTo>
                    <a:pt x="725" y="7845"/>
                    <a:pt x="882" y="8003"/>
                    <a:pt x="1103" y="8003"/>
                  </a:cubicBezTo>
                  <a:lnTo>
                    <a:pt x="4915" y="8003"/>
                  </a:lnTo>
                  <a:lnTo>
                    <a:pt x="4915" y="5829"/>
                  </a:lnTo>
                  <a:lnTo>
                    <a:pt x="4190" y="5168"/>
                  </a:lnTo>
                  <a:cubicBezTo>
                    <a:pt x="4190" y="5357"/>
                    <a:pt x="4033" y="5514"/>
                    <a:pt x="3844" y="5514"/>
                  </a:cubicBezTo>
                  <a:cubicBezTo>
                    <a:pt x="3655" y="5514"/>
                    <a:pt x="3497" y="5357"/>
                    <a:pt x="3497" y="5168"/>
                  </a:cubicBezTo>
                  <a:lnTo>
                    <a:pt x="3497" y="4411"/>
                  </a:lnTo>
                  <a:cubicBezTo>
                    <a:pt x="3497" y="3876"/>
                    <a:pt x="3214" y="3372"/>
                    <a:pt x="2741" y="3057"/>
                  </a:cubicBezTo>
                  <a:cubicBezTo>
                    <a:pt x="2458" y="2899"/>
                    <a:pt x="2143" y="2773"/>
                    <a:pt x="1796" y="2773"/>
                  </a:cubicBezTo>
                  <a:cubicBezTo>
                    <a:pt x="1607" y="2773"/>
                    <a:pt x="1449" y="2616"/>
                    <a:pt x="1449" y="2427"/>
                  </a:cubicBezTo>
                  <a:lnTo>
                    <a:pt x="1449" y="1229"/>
                  </a:lnTo>
                  <a:cubicBezTo>
                    <a:pt x="1449" y="473"/>
                    <a:pt x="945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94" name="Google Shape;7294;p83"/>
          <p:cNvSpPr/>
          <p:nvPr/>
        </p:nvSpPr>
        <p:spPr>
          <a:xfrm>
            <a:off x="5301578" y="1989685"/>
            <a:ext cx="352803" cy="350719"/>
          </a:xfrm>
          <a:custGeom>
            <a:avLst/>
            <a:gdLst/>
            <a:ahLst/>
            <a:cxnLst/>
            <a:rect l="l" t="t" r="r" b="b"/>
            <a:pathLst>
              <a:path w="11846" h="11776" extrusionOk="0">
                <a:moveTo>
                  <a:pt x="9074" y="2261"/>
                </a:moveTo>
                <a:lnTo>
                  <a:pt x="9546" y="2733"/>
                </a:lnTo>
                <a:lnTo>
                  <a:pt x="9011" y="3300"/>
                </a:lnTo>
                <a:lnTo>
                  <a:pt x="8538" y="2828"/>
                </a:lnTo>
                <a:lnTo>
                  <a:pt x="9074" y="2261"/>
                </a:lnTo>
                <a:close/>
                <a:moveTo>
                  <a:pt x="6333" y="3489"/>
                </a:moveTo>
                <a:lnTo>
                  <a:pt x="8286" y="5474"/>
                </a:lnTo>
                <a:lnTo>
                  <a:pt x="7782" y="5978"/>
                </a:lnTo>
                <a:lnTo>
                  <a:pt x="7026" y="5222"/>
                </a:lnTo>
                <a:cubicBezTo>
                  <a:pt x="6963" y="5159"/>
                  <a:pt x="6876" y="5128"/>
                  <a:pt x="6789" y="5128"/>
                </a:cubicBezTo>
                <a:cubicBezTo>
                  <a:pt x="6703" y="5128"/>
                  <a:pt x="6616" y="5159"/>
                  <a:pt x="6553" y="5222"/>
                </a:cubicBezTo>
                <a:cubicBezTo>
                  <a:pt x="6427" y="5348"/>
                  <a:pt x="6427" y="5569"/>
                  <a:pt x="6553" y="5695"/>
                </a:cubicBezTo>
                <a:lnTo>
                  <a:pt x="7309" y="6451"/>
                </a:lnTo>
                <a:lnTo>
                  <a:pt x="6837" y="6924"/>
                </a:lnTo>
                <a:lnTo>
                  <a:pt x="4883" y="4939"/>
                </a:lnTo>
                <a:lnTo>
                  <a:pt x="6333" y="3489"/>
                </a:lnTo>
                <a:close/>
                <a:moveTo>
                  <a:pt x="2647" y="8688"/>
                </a:moveTo>
                <a:lnTo>
                  <a:pt x="3119" y="9160"/>
                </a:lnTo>
                <a:lnTo>
                  <a:pt x="2899" y="9412"/>
                </a:lnTo>
                <a:cubicBezTo>
                  <a:pt x="2836" y="9460"/>
                  <a:pt x="2749" y="9483"/>
                  <a:pt x="2662" y="9483"/>
                </a:cubicBezTo>
                <a:cubicBezTo>
                  <a:pt x="2576" y="9483"/>
                  <a:pt x="2489" y="9460"/>
                  <a:pt x="2426" y="9412"/>
                </a:cubicBezTo>
                <a:cubicBezTo>
                  <a:pt x="2300" y="9286"/>
                  <a:pt x="2300" y="9034"/>
                  <a:pt x="2426" y="8940"/>
                </a:cubicBezTo>
                <a:lnTo>
                  <a:pt x="2647" y="8688"/>
                </a:lnTo>
                <a:close/>
                <a:moveTo>
                  <a:pt x="9294" y="0"/>
                </a:moveTo>
                <a:cubicBezTo>
                  <a:pt x="9026" y="0"/>
                  <a:pt x="8758" y="103"/>
                  <a:pt x="8569" y="308"/>
                </a:cubicBezTo>
                <a:cubicBezTo>
                  <a:pt x="8160" y="686"/>
                  <a:pt x="8097" y="1410"/>
                  <a:pt x="8538" y="1820"/>
                </a:cubicBezTo>
                <a:lnTo>
                  <a:pt x="8065" y="2292"/>
                </a:lnTo>
                <a:lnTo>
                  <a:pt x="7089" y="1316"/>
                </a:lnTo>
                <a:cubicBezTo>
                  <a:pt x="6884" y="1127"/>
                  <a:pt x="6616" y="1032"/>
                  <a:pt x="6348" y="1032"/>
                </a:cubicBezTo>
                <a:cubicBezTo>
                  <a:pt x="6081" y="1032"/>
                  <a:pt x="5813" y="1127"/>
                  <a:pt x="5608" y="1316"/>
                </a:cubicBezTo>
                <a:cubicBezTo>
                  <a:pt x="5230" y="1725"/>
                  <a:pt x="5230" y="2387"/>
                  <a:pt x="5608" y="2765"/>
                </a:cubicBezTo>
                <a:lnTo>
                  <a:pt x="5860" y="3017"/>
                </a:lnTo>
                <a:lnTo>
                  <a:pt x="2678" y="6199"/>
                </a:lnTo>
                <a:cubicBezTo>
                  <a:pt x="2142" y="6734"/>
                  <a:pt x="2048" y="7428"/>
                  <a:pt x="2268" y="8058"/>
                </a:cubicBezTo>
                <a:lnTo>
                  <a:pt x="1922" y="8404"/>
                </a:lnTo>
                <a:cubicBezTo>
                  <a:pt x="1607" y="8719"/>
                  <a:pt x="1512" y="9192"/>
                  <a:pt x="1733" y="9601"/>
                </a:cubicBezTo>
                <a:lnTo>
                  <a:pt x="95" y="11208"/>
                </a:lnTo>
                <a:cubicBezTo>
                  <a:pt x="0" y="11334"/>
                  <a:pt x="0" y="11555"/>
                  <a:pt x="95" y="11681"/>
                </a:cubicBezTo>
                <a:cubicBezTo>
                  <a:pt x="158" y="11744"/>
                  <a:pt x="252" y="11775"/>
                  <a:pt x="343" y="11775"/>
                </a:cubicBezTo>
                <a:cubicBezTo>
                  <a:pt x="433" y="11775"/>
                  <a:pt x="520" y="11744"/>
                  <a:pt x="567" y="11681"/>
                </a:cubicBezTo>
                <a:lnTo>
                  <a:pt x="2174" y="10074"/>
                </a:lnTo>
                <a:cubicBezTo>
                  <a:pt x="2318" y="10136"/>
                  <a:pt x="2465" y="10164"/>
                  <a:pt x="2609" y="10164"/>
                </a:cubicBezTo>
                <a:cubicBezTo>
                  <a:pt x="2904" y="10164"/>
                  <a:pt x="3180" y="10044"/>
                  <a:pt x="3371" y="9853"/>
                </a:cubicBezTo>
                <a:lnTo>
                  <a:pt x="3718" y="9507"/>
                </a:lnTo>
                <a:cubicBezTo>
                  <a:pt x="3930" y="9598"/>
                  <a:pt x="4148" y="9640"/>
                  <a:pt x="4363" y="9640"/>
                </a:cubicBezTo>
                <a:cubicBezTo>
                  <a:pt x="4818" y="9640"/>
                  <a:pt x="5255" y="9450"/>
                  <a:pt x="5576" y="9129"/>
                </a:cubicBezTo>
                <a:lnTo>
                  <a:pt x="5797" y="8877"/>
                </a:lnTo>
                <a:lnTo>
                  <a:pt x="4820" y="7900"/>
                </a:lnTo>
                <a:cubicBezTo>
                  <a:pt x="4694" y="7774"/>
                  <a:pt x="4694" y="7554"/>
                  <a:pt x="4820" y="7428"/>
                </a:cubicBezTo>
                <a:cubicBezTo>
                  <a:pt x="4883" y="7365"/>
                  <a:pt x="4970" y="7333"/>
                  <a:pt x="5057" y="7333"/>
                </a:cubicBezTo>
                <a:cubicBezTo>
                  <a:pt x="5143" y="7333"/>
                  <a:pt x="5230" y="7365"/>
                  <a:pt x="5293" y="7428"/>
                </a:cubicBezTo>
                <a:lnTo>
                  <a:pt x="6270" y="8404"/>
                </a:lnTo>
                <a:lnTo>
                  <a:pt x="8727" y="5978"/>
                </a:lnTo>
                <a:lnTo>
                  <a:pt x="8948" y="6199"/>
                </a:lnTo>
                <a:cubicBezTo>
                  <a:pt x="9152" y="6404"/>
                  <a:pt x="9420" y="6506"/>
                  <a:pt x="9688" y="6506"/>
                </a:cubicBezTo>
                <a:cubicBezTo>
                  <a:pt x="9956" y="6506"/>
                  <a:pt x="10223" y="6404"/>
                  <a:pt x="10428" y="6199"/>
                </a:cubicBezTo>
                <a:cubicBezTo>
                  <a:pt x="10806" y="5821"/>
                  <a:pt x="10806" y="5159"/>
                  <a:pt x="10428" y="4750"/>
                </a:cubicBezTo>
                <a:lnTo>
                  <a:pt x="9420" y="3773"/>
                </a:lnTo>
                <a:lnTo>
                  <a:pt x="9987" y="3206"/>
                </a:lnTo>
                <a:cubicBezTo>
                  <a:pt x="10176" y="3411"/>
                  <a:pt x="10444" y="3513"/>
                  <a:pt x="10712" y="3513"/>
                </a:cubicBezTo>
                <a:cubicBezTo>
                  <a:pt x="10980" y="3513"/>
                  <a:pt x="11247" y="3411"/>
                  <a:pt x="11436" y="3206"/>
                </a:cubicBezTo>
                <a:cubicBezTo>
                  <a:pt x="11846" y="2828"/>
                  <a:pt x="11846" y="2166"/>
                  <a:pt x="11436" y="1757"/>
                </a:cubicBezTo>
                <a:lnTo>
                  <a:pt x="10019" y="308"/>
                </a:lnTo>
                <a:cubicBezTo>
                  <a:pt x="9830" y="103"/>
                  <a:pt x="9562" y="0"/>
                  <a:pt x="929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95" name="Google Shape;7295;p83"/>
          <p:cNvGrpSpPr/>
          <p:nvPr/>
        </p:nvGrpSpPr>
        <p:grpSpPr>
          <a:xfrm>
            <a:off x="5363423" y="2439183"/>
            <a:ext cx="228045" cy="351880"/>
            <a:chOff x="-28032075" y="3916450"/>
            <a:chExt cx="191425" cy="295375"/>
          </a:xfrm>
        </p:grpSpPr>
        <p:sp>
          <p:nvSpPr>
            <p:cNvPr id="7296" name="Google Shape;7296;p83"/>
            <p:cNvSpPr/>
            <p:nvPr/>
          </p:nvSpPr>
          <p:spPr>
            <a:xfrm>
              <a:off x="-27996625" y="3916450"/>
              <a:ext cx="120525" cy="51225"/>
            </a:xfrm>
            <a:custGeom>
              <a:avLst/>
              <a:gdLst/>
              <a:ahLst/>
              <a:cxnLst/>
              <a:rect l="l" t="t" r="r" b="b"/>
              <a:pathLst>
                <a:path w="4821" h="2049" extrusionOk="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40" y="2048"/>
                  </a:cubicBezTo>
                  <a:lnTo>
                    <a:pt x="3781" y="2048"/>
                  </a:lnTo>
                  <a:cubicBezTo>
                    <a:pt x="4379" y="2048"/>
                    <a:pt x="4820" y="1575"/>
                    <a:pt x="4820" y="1040"/>
                  </a:cubicBezTo>
                  <a:cubicBezTo>
                    <a:pt x="4820" y="441"/>
                    <a:pt x="4348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83"/>
            <p:cNvSpPr/>
            <p:nvPr/>
          </p:nvSpPr>
          <p:spPr>
            <a:xfrm>
              <a:off x="-28032075" y="4089975"/>
              <a:ext cx="191425" cy="121850"/>
            </a:xfrm>
            <a:custGeom>
              <a:avLst/>
              <a:gdLst/>
              <a:ahLst/>
              <a:cxnLst/>
              <a:rect l="l" t="t" r="r" b="b"/>
              <a:pathLst>
                <a:path w="7657" h="4874" extrusionOk="0">
                  <a:moveTo>
                    <a:pt x="1733" y="715"/>
                  </a:moveTo>
                  <a:cubicBezTo>
                    <a:pt x="1954" y="715"/>
                    <a:pt x="2111" y="872"/>
                    <a:pt x="2111" y="1061"/>
                  </a:cubicBezTo>
                  <a:cubicBezTo>
                    <a:pt x="2111" y="1250"/>
                    <a:pt x="1954" y="1408"/>
                    <a:pt x="1733" y="1408"/>
                  </a:cubicBezTo>
                  <a:cubicBezTo>
                    <a:pt x="1544" y="1408"/>
                    <a:pt x="1387" y="1250"/>
                    <a:pt x="1387" y="1061"/>
                  </a:cubicBezTo>
                  <a:cubicBezTo>
                    <a:pt x="1418" y="872"/>
                    <a:pt x="1576" y="715"/>
                    <a:pt x="1733" y="715"/>
                  </a:cubicBezTo>
                  <a:close/>
                  <a:moveTo>
                    <a:pt x="3151" y="1376"/>
                  </a:moveTo>
                  <a:cubicBezTo>
                    <a:pt x="3372" y="1376"/>
                    <a:pt x="3529" y="1534"/>
                    <a:pt x="3529" y="1723"/>
                  </a:cubicBezTo>
                  <a:cubicBezTo>
                    <a:pt x="3529" y="1912"/>
                    <a:pt x="3372" y="2070"/>
                    <a:pt x="3151" y="2070"/>
                  </a:cubicBezTo>
                  <a:cubicBezTo>
                    <a:pt x="2962" y="2070"/>
                    <a:pt x="2804" y="1912"/>
                    <a:pt x="2804" y="1723"/>
                  </a:cubicBezTo>
                  <a:cubicBezTo>
                    <a:pt x="2804" y="1534"/>
                    <a:pt x="2962" y="1376"/>
                    <a:pt x="3151" y="1376"/>
                  </a:cubicBezTo>
                  <a:close/>
                  <a:moveTo>
                    <a:pt x="5199" y="2070"/>
                  </a:moveTo>
                  <a:cubicBezTo>
                    <a:pt x="5419" y="2070"/>
                    <a:pt x="5577" y="2227"/>
                    <a:pt x="5577" y="2448"/>
                  </a:cubicBezTo>
                  <a:cubicBezTo>
                    <a:pt x="5577" y="2637"/>
                    <a:pt x="5419" y="2794"/>
                    <a:pt x="5199" y="2794"/>
                  </a:cubicBezTo>
                  <a:cubicBezTo>
                    <a:pt x="5010" y="2794"/>
                    <a:pt x="4852" y="2637"/>
                    <a:pt x="4852" y="2448"/>
                  </a:cubicBezTo>
                  <a:cubicBezTo>
                    <a:pt x="4884" y="2227"/>
                    <a:pt x="5041" y="2070"/>
                    <a:pt x="5199" y="2070"/>
                  </a:cubicBezTo>
                  <a:close/>
                  <a:moveTo>
                    <a:pt x="3151" y="2794"/>
                  </a:moveTo>
                  <a:cubicBezTo>
                    <a:pt x="3372" y="2794"/>
                    <a:pt x="3529" y="2952"/>
                    <a:pt x="3529" y="3141"/>
                  </a:cubicBezTo>
                  <a:cubicBezTo>
                    <a:pt x="3529" y="3330"/>
                    <a:pt x="3372" y="3487"/>
                    <a:pt x="3151" y="3487"/>
                  </a:cubicBezTo>
                  <a:cubicBezTo>
                    <a:pt x="2962" y="3487"/>
                    <a:pt x="2804" y="3330"/>
                    <a:pt x="2804" y="3141"/>
                  </a:cubicBezTo>
                  <a:cubicBezTo>
                    <a:pt x="2804" y="2952"/>
                    <a:pt x="2962" y="2794"/>
                    <a:pt x="3151" y="2794"/>
                  </a:cubicBezTo>
                  <a:close/>
                  <a:moveTo>
                    <a:pt x="1748" y="1"/>
                  </a:moveTo>
                  <a:cubicBezTo>
                    <a:pt x="1181" y="1"/>
                    <a:pt x="615" y="166"/>
                    <a:pt x="63" y="494"/>
                  </a:cubicBezTo>
                  <a:cubicBezTo>
                    <a:pt x="63" y="715"/>
                    <a:pt x="0" y="872"/>
                    <a:pt x="0" y="1061"/>
                  </a:cubicBezTo>
                  <a:cubicBezTo>
                    <a:pt x="0" y="2196"/>
                    <a:pt x="536" y="3298"/>
                    <a:pt x="1418" y="4023"/>
                  </a:cubicBezTo>
                  <a:cubicBezTo>
                    <a:pt x="2111" y="4558"/>
                    <a:pt x="2962" y="4874"/>
                    <a:pt x="3844" y="4874"/>
                  </a:cubicBezTo>
                  <a:cubicBezTo>
                    <a:pt x="4096" y="4874"/>
                    <a:pt x="4380" y="4842"/>
                    <a:pt x="4663" y="4811"/>
                  </a:cubicBezTo>
                  <a:cubicBezTo>
                    <a:pt x="6144" y="4495"/>
                    <a:pt x="7341" y="3267"/>
                    <a:pt x="7625" y="1723"/>
                  </a:cubicBezTo>
                  <a:cubicBezTo>
                    <a:pt x="7656" y="1439"/>
                    <a:pt x="7656" y="1219"/>
                    <a:pt x="7656" y="935"/>
                  </a:cubicBezTo>
                  <a:lnTo>
                    <a:pt x="7656" y="935"/>
                  </a:lnTo>
                  <a:cubicBezTo>
                    <a:pt x="7033" y="1235"/>
                    <a:pt x="6444" y="1354"/>
                    <a:pt x="5904" y="1354"/>
                  </a:cubicBezTo>
                  <a:cubicBezTo>
                    <a:pt x="4969" y="1354"/>
                    <a:pt x="4183" y="1000"/>
                    <a:pt x="3624" y="620"/>
                  </a:cubicBezTo>
                  <a:cubicBezTo>
                    <a:pt x="3010" y="206"/>
                    <a:pt x="2378" y="1"/>
                    <a:pt x="17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83"/>
            <p:cNvSpPr/>
            <p:nvPr/>
          </p:nvSpPr>
          <p:spPr>
            <a:xfrm>
              <a:off x="-28024975" y="3985750"/>
              <a:ext cx="181950" cy="121975"/>
            </a:xfrm>
            <a:custGeom>
              <a:avLst/>
              <a:gdLst/>
              <a:ahLst/>
              <a:cxnLst/>
              <a:rect l="l" t="t" r="r" b="b"/>
              <a:pathLst>
                <a:path w="7278" h="4879" extrusionOk="0">
                  <a:moveTo>
                    <a:pt x="1827" y="1"/>
                  </a:moveTo>
                  <a:lnTo>
                    <a:pt x="1827" y="1639"/>
                  </a:lnTo>
                  <a:cubicBezTo>
                    <a:pt x="1827" y="1765"/>
                    <a:pt x="1733" y="1891"/>
                    <a:pt x="1607" y="1922"/>
                  </a:cubicBezTo>
                  <a:cubicBezTo>
                    <a:pt x="914" y="2363"/>
                    <a:pt x="315" y="3025"/>
                    <a:pt x="0" y="3813"/>
                  </a:cubicBezTo>
                  <a:cubicBezTo>
                    <a:pt x="492" y="3611"/>
                    <a:pt x="988" y="3505"/>
                    <a:pt x="1488" y="3505"/>
                  </a:cubicBezTo>
                  <a:cubicBezTo>
                    <a:pt x="2237" y="3505"/>
                    <a:pt x="2993" y="3743"/>
                    <a:pt x="3749" y="4254"/>
                  </a:cubicBezTo>
                  <a:cubicBezTo>
                    <a:pt x="4370" y="4673"/>
                    <a:pt x="5000" y="4878"/>
                    <a:pt x="5629" y="4878"/>
                  </a:cubicBezTo>
                  <a:cubicBezTo>
                    <a:pt x="6181" y="4878"/>
                    <a:pt x="6733" y="4721"/>
                    <a:pt x="7278" y="4411"/>
                  </a:cubicBezTo>
                  <a:cubicBezTo>
                    <a:pt x="7057" y="3372"/>
                    <a:pt x="6427" y="2427"/>
                    <a:pt x="5450" y="1922"/>
                  </a:cubicBezTo>
                  <a:cubicBezTo>
                    <a:pt x="5356" y="1859"/>
                    <a:pt x="5293" y="1765"/>
                    <a:pt x="5293" y="1639"/>
                  </a:cubicBezTo>
                  <a:lnTo>
                    <a:pt x="5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99" name="Google Shape;7299;p83"/>
          <p:cNvGrpSpPr/>
          <p:nvPr/>
        </p:nvGrpSpPr>
        <p:grpSpPr>
          <a:xfrm>
            <a:off x="7528769" y="1531934"/>
            <a:ext cx="352833" cy="352833"/>
            <a:chOff x="-26201650" y="3176075"/>
            <a:chExt cx="296175" cy="296175"/>
          </a:xfrm>
        </p:grpSpPr>
        <p:sp>
          <p:nvSpPr>
            <p:cNvPr id="7300" name="Google Shape;7300;p83"/>
            <p:cNvSpPr/>
            <p:nvPr/>
          </p:nvSpPr>
          <p:spPr>
            <a:xfrm>
              <a:off x="-26082700" y="3176075"/>
              <a:ext cx="51200" cy="226875"/>
            </a:xfrm>
            <a:custGeom>
              <a:avLst/>
              <a:gdLst/>
              <a:ahLst/>
              <a:cxnLst/>
              <a:rect l="l" t="t" r="r" b="b"/>
              <a:pathLst>
                <a:path w="2048" h="9075" extrusionOk="0">
                  <a:moveTo>
                    <a:pt x="1071" y="1"/>
                  </a:moveTo>
                  <a:cubicBezTo>
                    <a:pt x="882" y="1"/>
                    <a:pt x="725" y="158"/>
                    <a:pt x="725" y="347"/>
                  </a:cubicBezTo>
                  <a:lnTo>
                    <a:pt x="725" y="6554"/>
                  </a:lnTo>
                  <a:cubicBezTo>
                    <a:pt x="473" y="6900"/>
                    <a:pt x="0" y="7656"/>
                    <a:pt x="0" y="8034"/>
                  </a:cubicBezTo>
                  <a:cubicBezTo>
                    <a:pt x="0" y="8633"/>
                    <a:pt x="473" y="9074"/>
                    <a:pt x="1040" y="9074"/>
                  </a:cubicBezTo>
                  <a:cubicBezTo>
                    <a:pt x="1638" y="9074"/>
                    <a:pt x="2048" y="8602"/>
                    <a:pt x="2048" y="8034"/>
                  </a:cubicBezTo>
                  <a:cubicBezTo>
                    <a:pt x="2048" y="7656"/>
                    <a:pt x="1638" y="6900"/>
                    <a:pt x="1355" y="6554"/>
                  </a:cubicBezTo>
                  <a:lnTo>
                    <a:pt x="1355" y="347"/>
                  </a:lnTo>
                  <a:cubicBezTo>
                    <a:pt x="1386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83"/>
            <p:cNvSpPr/>
            <p:nvPr/>
          </p:nvSpPr>
          <p:spPr>
            <a:xfrm>
              <a:off x="-26201650" y="3317075"/>
              <a:ext cx="296175" cy="155175"/>
            </a:xfrm>
            <a:custGeom>
              <a:avLst/>
              <a:gdLst/>
              <a:ahLst/>
              <a:cxnLst/>
              <a:rect l="l" t="t" r="r" b="b"/>
              <a:pathLst>
                <a:path w="11847" h="6207" extrusionOk="0">
                  <a:moveTo>
                    <a:pt x="3939" y="662"/>
                  </a:moveTo>
                  <a:cubicBezTo>
                    <a:pt x="3876" y="914"/>
                    <a:pt x="3750" y="1134"/>
                    <a:pt x="3624" y="1323"/>
                  </a:cubicBezTo>
                  <a:cubicBezTo>
                    <a:pt x="3624" y="1386"/>
                    <a:pt x="3593" y="1418"/>
                    <a:pt x="3593" y="1481"/>
                  </a:cubicBezTo>
                  <a:cubicBezTo>
                    <a:pt x="3277" y="1292"/>
                    <a:pt x="2836" y="1229"/>
                    <a:pt x="2490" y="1229"/>
                  </a:cubicBezTo>
                  <a:cubicBezTo>
                    <a:pt x="1986" y="1229"/>
                    <a:pt x="1293" y="1386"/>
                    <a:pt x="1041" y="1859"/>
                  </a:cubicBezTo>
                  <a:cubicBezTo>
                    <a:pt x="915" y="2048"/>
                    <a:pt x="757" y="2111"/>
                    <a:pt x="568" y="2111"/>
                  </a:cubicBezTo>
                  <a:lnTo>
                    <a:pt x="568" y="1008"/>
                  </a:lnTo>
                  <a:cubicBezTo>
                    <a:pt x="568" y="819"/>
                    <a:pt x="726" y="662"/>
                    <a:pt x="915" y="662"/>
                  </a:cubicBezTo>
                  <a:close/>
                  <a:moveTo>
                    <a:pt x="10681" y="662"/>
                  </a:moveTo>
                  <a:cubicBezTo>
                    <a:pt x="10870" y="662"/>
                    <a:pt x="11028" y="819"/>
                    <a:pt x="11028" y="1008"/>
                  </a:cubicBezTo>
                  <a:lnTo>
                    <a:pt x="11028" y="2111"/>
                  </a:lnTo>
                  <a:cubicBezTo>
                    <a:pt x="10870" y="2111"/>
                    <a:pt x="10681" y="2048"/>
                    <a:pt x="10555" y="1859"/>
                  </a:cubicBezTo>
                  <a:cubicBezTo>
                    <a:pt x="10335" y="1449"/>
                    <a:pt x="9894" y="1229"/>
                    <a:pt x="9452" y="1229"/>
                  </a:cubicBezTo>
                  <a:cubicBezTo>
                    <a:pt x="9011" y="1229"/>
                    <a:pt x="8602" y="1449"/>
                    <a:pt x="8350" y="1859"/>
                  </a:cubicBezTo>
                  <a:cubicBezTo>
                    <a:pt x="8318" y="1922"/>
                    <a:pt x="8224" y="2016"/>
                    <a:pt x="8192" y="2048"/>
                  </a:cubicBezTo>
                  <a:cubicBezTo>
                    <a:pt x="8161" y="1733"/>
                    <a:pt x="8003" y="1292"/>
                    <a:pt x="7657" y="662"/>
                  </a:cubicBezTo>
                  <a:close/>
                  <a:moveTo>
                    <a:pt x="2332" y="2741"/>
                  </a:moveTo>
                  <a:cubicBezTo>
                    <a:pt x="2521" y="2741"/>
                    <a:pt x="2679" y="2899"/>
                    <a:pt x="2679" y="3119"/>
                  </a:cubicBezTo>
                  <a:cubicBezTo>
                    <a:pt x="2679" y="3308"/>
                    <a:pt x="2521" y="3466"/>
                    <a:pt x="2332" y="3466"/>
                  </a:cubicBezTo>
                  <a:cubicBezTo>
                    <a:pt x="2143" y="3466"/>
                    <a:pt x="1986" y="3308"/>
                    <a:pt x="1986" y="3119"/>
                  </a:cubicBezTo>
                  <a:cubicBezTo>
                    <a:pt x="1986" y="2899"/>
                    <a:pt x="2143" y="2741"/>
                    <a:pt x="2332" y="2741"/>
                  </a:cubicBezTo>
                  <a:close/>
                  <a:moveTo>
                    <a:pt x="9295" y="2741"/>
                  </a:moveTo>
                  <a:cubicBezTo>
                    <a:pt x="9484" y="2741"/>
                    <a:pt x="9641" y="2899"/>
                    <a:pt x="9641" y="3119"/>
                  </a:cubicBezTo>
                  <a:cubicBezTo>
                    <a:pt x="9641" y="3308"/>
                    <a:pt x="9484" y="3466"/>
                    <a:pt x="9295" y="3466"/>
                  </a:cubicBezTo>
                  <a:cubicBezTo>
                    <a:pt x="9106" y="3466"/>
                    <a:pt x="8948" y="3308"/>
                    <a:pt x="8948" y="3119"/>
                  </a:cubicBezTo>
                  <a:cubicBezTo>
                    <a:pt x="8948" y="2899"/>
                    <a:pt x="9106" y="2741"/>
                    <a:pt x="9295" y="2741"/>
                  </a:cubicBezTo>
                  <a:close/>
                  <a:moveTo>
                    <a:pt x="1608" y="4127"/>
                  </a:moveTo>
                  <a:cubicBezTo>
                    <a:pt x="1828" y="4127"/>
                    <a:pt x="1986" y="4285"/>
                    <a:pt x="1986" y="4474"/>
                  </a:cubicBezTo>
                  <a:cubicBezTo>
                    <a:pt x="1986" y="4694"/>
                    <a:pt x="1828" y="4852"/>
                    <a:pt x="1608" y="4852"/>
                  </a:cubicBezTo>
                  <a:cubicBezTo>
                    <a:pt x="1419" y="4852"/>
                    <a:pt x="1261" y="4694"/>
                    <a:pt x="1261" y="4474"/>
                  </a:cubicBezTo>
                  <a:cubicBezTo>
                    <a:pt x="1261" y="4285"/>
                    <a:pt x="1419" y="4127"/>
                    <a:pt x="1608" y="4127"/>
                  </a:cubicBezTo>
                  <a:close/>
                  <a:moveTo>
                    <a:pt x="3025" y="4127"/>
                  </a:moveTo>
                  <a:cubicBezTo>
                    <a:pt x="3246" y="4127"/>
                    <a:pt x="3404" y="4285"/>
                    <a:pt x="3404" y="4474"/>
                  </a:cubicBezTo>
                  <a:cubicBezTo>
                    <a:pt x="3404" y="4694"/>
                    <a:pt x="3183" y="4852"/>
                    <a:pt x="3025" y="4852"/>
                  </a:cubicBezTo>
                  <a:cubicBezTo>
                    <a:pt x="2836" y="4852"/>
                    <a:pt x="2679" y="4694"/>
                    <a:pt x="2679" y="4474"/>
                  </a:cubicBezTo>
                  <a:cubicBezTo>
                    <a:pt x="2679" y="4285"/>
                    <a:pt x="2836" y="4127"/>
                    <a:pt x="3025" y="4127"/>
                  </a:cubicBezTo>
                  <a:close/>
                  <a:moveTo>
                    <a:pt x="8602" y="4127"/>
                  </a:moveTo>
                  <a:cubicBezTo>
                    <a:pt x="8791" y="4127"/>
                    <a:pt x="8948" y="4285"/>
                    <a:pt x="8948" y="4474"/>
                  </a:cubicBezTo>
                  <a:cubicBezTo>
                    <a:pt x="8948" y="4694"/>
                    <a:pt x="8791" y="4852"/>
                    <a:pt x="8602" y="4852"/>
                  </a:cubicBezTo>
                  <a:cubicBezTo>
                    <a:pt x="8381" y="4852"/>
                    <a:pt x="8224" y="4694"/>
                    <a:pt x="8224" y="4474"/>
                  </a:cubicBezTo>
                  <a:cubicBezTo>
                    <a:pt x="8224" y="4285"/>
                    <a:pt x="8381" y="4127"/>
                    <a:pt x="8602" y="4127"/>
                  </a:cubicBezTo>
                  <a:close/>
                  <a:moveTo>
                    <a:pt x="9957" y="4127"/>
                  </a:moveTo>
                  <a:cubicBezTo>
                    <a:pt x="10177" y="4127"/>
                    <a:pt x="10335" y="4285"/>
                    <a:pt x="10335" y="4474"/>
                  </a:cubicBezTo>
                  <a:cubicBezTo>
                    <a:pt x="10335" y="4694"/>
                    <a:pt x="10177" y="4852"/>
                    <a:pt x="9957" y="4852"/>
                  </a:cubicBezTo>
                  <a:cubicBezTo>
                    <a:pt x="9768" y="4852"/>
                    <a:pt x="9610" y="4694"/>
                    <a:pt x="9610" y="4474"/>
                  </a:cubicBezTo>
                  <a:cubicBezTo>
                    <a:pt x="9610" y="4285"/>
                    <a:pt x="9768" y="4127"/>
                    <a:pt x="9957" y="4127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08"/>
                  </a:cubicBezTo>
                  <a:lnTo>
                    <a:pt x="1" y="5860"/>
                  </a:lnTo>
                  <a:cubicBezTo>
                    <a:pt x="1" y="6049"/>
                    <a:pt x="159" y="6207"/>
                    <a:pt x="348" y="6207"/>
                  </a:cubicBezTo>
                  <a:lnTo>
                    <a:pt x="11500" y="6207"/>
                  </a:lnTo>
                  <a:cubicBezTo>
                    <a:pt x="11689" y="6207"/>
                    <a:pt x="11847" y="6049"/>
                    <a:pt x="11847" y="5860"/>
                  </a:cubicBezTo>
                  <a:lnTo>
                    <a:pt x="11847" y="1008"/>
                  </a:lnTo>
                  <a:cubicBezTo>
                    <a:pt x="11752" y="441"/>
                    <a:pt x="11280" y="0"/>
                    <a:pt x="10713" y="0"/>
                  </a:cubicBezTo>
                  <a:lnTo>
                    <a:pt x="7058" y="0"/>
                  </a:lnTo>
                  <a:cubicBezTo>
                    <a:pt x="6775" y="0"/>
                    <a:pt x="6617" y="315"/>
                    <a:pt x="6775" y="536"/>
                  </a:cubicBezTo>
                  <a:cubicBezTo>
                    <a:pt x="7342" y="1323"/>
                    <a:pt x="7594" y="1953"/>
                    <a:pt x="7594" y="2426"/>
                  </a:cubicBezTo>
                  <a:cubicBezTo>
                    <a:pt x="7594" y="2899"/>
                    <a:pt x="7405" y="3371"/>
                    <a:pt x="7027" y="3749"/>
                  </a:cubicBezTo>
                  <a:cubicBezTo>
                    <a:pt x="6686" y="4033"/>
                    <a:pt x="6243" y="4163"/>
                    <a:pt x="5813" y="4163"/>
                  </a:cubicBezTo>
                  <a:cubicBezTo>
                    <a:pt x="5766" y="4163"/>
                    <a:pt x="5719" y="4162"/>
                    <a:pt x="5672" y="4159"/>
                  </a:cubicBezTo>
                  <a:cubicBezTo>
                    <a:pt x="5168" y="4127"/>
                    <a:pt x="4695" y="3812"/>
                    <a:pt x="4443" y="3340"/>
                  </a:cubicBezTo>
                  <a:cubicBezTo>
                    <a:pt x="4128" y="2835"/>
                    <a:pt x="4097" y="2205"/>
                    <a:pt x="4349" y="1638"/>
                  </a:cubicBezTo>
                  <a:cubicBezTo>
                    <a:pt x="4506" y="1323"/>
                    <a:pt x="4695" y="945"/>
                    <a:pt x="4979" y="536"/>
                  </a:cubicBezTo>
                  <a:cubicBezTo>
                    <a:pt x="5136" y="315"/>
                    <a:pt x="4979" y="0"/>
                    <a:pt x="4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2" name="Google Shape;7302;p83"/>
          <p:cNvGrpSpPr/>
          <p:nvPr/>
        </p:nvGrpSpPr>
        <p:grpSpPr>
          <a:xfrm>
            <a:off x="7528293" y="1989155"/>
            <a:ext cx="353786" cy="351880"/>
            <a:chOff x="-26204800" y="3547050"/>
            <a:chExt cx="296975" cy="295375"/>
          </a:xfrm>
        </p:grpSpPr>
        <p:sp>
          <p:nvSpPr>
            <p:cNvPr id="7303" name="Google Shape;7303;p83"/>
            <p:cNvSpPr/>
            <p:nvPr/>
          </p:nvSpPr>
          <p:spPr>
            <a:xfrm>
              <a:off x="-26204000" y="3669125"/>
              <a:ext cx="296175" cy="173300"/>
            </a:xfrm>
            <a:custGeom>
              <a:avLst/>
              <a:gdLst/>
              <a:ahLst/>
              <a:cxnLst/>
              <a:rect l="l" t="t" r="r" b="b"/>
              <a:pathLst>
                <a:path w="11847" h="6932" extrusionOk="0">
                  <a:moveTo>
                    <a:pt x="7656" y="3466"/>
                  </a:moveTo>
                  <a:lnTo>
                    <a:pt x="7656" y="4852"/>
                  </a:lnTo>
                  <a:lnTo>
                    <a:pt x="6963" y="4852"/>
                  </a:lnTo>
                  <a:lnTo>
                    <a:pt x="6963" y="3466"/>
                  </a:lnTo>
                  <a:close/>
                  <a:moveTo>
                    <a:pt x="9074" y="3466"/>
                  </a:moveTo>
                  <a:lnTo>
                    <a:pt x="9074" y="4852"/>
                  </a:lnTo>
                  <a:lnTo>
                    <a:pt x="8381" y="4852"/>
                  </a:lnTo>
                  <a:lnTo>
                    <a:pt x="8381" y="3466"/>
                  </a:lnTo>
                  <a:close/>
                  <a:moveTo>
                    <a:pt x="10460" y="3435"/>
                  </a:moveTo>
                  <a:lnTo>
                    <a:pt x="10460" y="4852"/>
                  </a:lnTo>
                  <a:lnTo>
                    <a:pt x="9735" y="4852"/>
                  </a:lnTo>
                  <a:lnTo>
                    <a:pt x="9735" y="3466"/>
                  </a:lnTo>
                  <a:lnTo>
                    <a:pt x="10114" y="3466"/>
                  </a:lnTo>
                  <a:cubicBezTo>
                    <a:pt x="10208" y="3466"/>
                    <a:pt x="10334" y="3466"/>
                    <a:pt x="10460" y="3435"/>
                  </a:cubicBezTo>
                  <a:close/>
                  <a:moveTo>
                    <a:pt x="10114" y="1"/>
                  </a:moveTo>
                  <a:cubicBezTo>
                    <a:pt x="9515" y="1"/>
                    <a:pt x="9042" y="442"/>
                    <a:pt x="8633" y="788"/>
                  </a:cubicBezTo>
                  <a:cubicBezTo>
                    <a:pt x="8318" y="1103"/>
                    <a:pt x="8034" y="1387"/>
                    <a:pt x="7656" y="1387"/>
                  </a:cubicBezTo>
                  <a:cubicBezTo>
                    <a:pt x="7404" y="1387"/>
                    <a:pt x="7121" y="1229"/>
                    <a:pt x="7026" y="946"/>
                  </a:cubicBezTo>
                  <a:cubicBezTo>
                    <a:pt x="6974" y="815"/>
                    <a:pt x="6855" y="749"/>
                    <a:pt x="6708" y="749"/>
                  </a:cubicBezTo>
                  <a:cubicBezTo>
                    <a:pt x="6679" y="749"/>
                    <a:pt x="6648" y="752"/>
                    <a:pt x="6617" y="757"/>
                  </a:cubicBezTo>
                  <a:cubicBezTo>
                    <a:pt x="6018" y="914"/>
                    <a:pt x="5577" y="1481"/>
                    <a:pt x="5577" y="2080"/>
                  </a:cubicBezTo>
                  <a:cubicBezTo>
                    <a:pt x="5577" y="2616"/>
                    <a:pt x="5860" y="3025"/>
                    <a:pt x="6301" y="3277"/>
                  </a:cubicBezTo>
                  <a:lnTo>
                    <a:pt x="6301" y="4758"/>
                  </a:lnTo>
                  <a:cubicBezTo>
                    <a:pt x="6238" y="4758"/>
                    <a:pt x="6207" y="4726"/>
                    <a:pt x="6144" y="4726"/>
                  </a:cubicBezTo>
                  <a:lnTo>
                    <a:pt x="4443" y="3813"/>
                  </a:lnTo>
                  <a:cubicBezTo>
                    <a:pt x="4002" y="3592"/>
                    <a:pt x="3498" y="3466"/>
                    <a:pt x="2993" y="3466"/>
                  </a:cubicBezTo>
                  <a:lnTo>
                    <a:pt x="347" y="3466"/>
                  </a:lnTo>
                  <a:cubicBezTo>
                    <a:pt x="158" y="3466"/>
                    <a:pt x="0" y="3624"/>
                    <a:pt x="0" y="3813"/>
                  </a:cubicBezTo>
                  <a:lnTo>
                    <a:pt x="0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2993" y="5546"/>
                  </a:lnTo>
                  <a:cubicBezTo>
                    <a:pt x="3371" y="5546"/>
                    <a:pt x="3781" y="5672"/>
                    <a:pt x="4128" y="5829"/>
                  </a:cubicBezTo>
                  <a:lnTo>
                    <a:pt x="5829" y="6743"/>
                  </a:lnTo>
                  <a:cubicBezTo>
                    <a:pt x="6049" y="6869"/>
                    <a:pt x="6364" y="6932"/>
                    <a:pt x="6648" y="6932"/>
                  </a:cubicBezTo>
                  <a:lnTo>
                    <a:pt x="10807" y="6932"/>
                  </a:lnTo>
                  <a:cubicBezTo>
                    <a:pt x="11405" y="6932"/>
                    <a:pt x="11846" y="6459"/>
                    <a:pt x="11846" y="5924"/>
                  </a:cubicBezTo>
                  <a:cubicBezTo>
                    <a:pt x="11846" y="5483"/>
                    <a:pt x="11563" y="5073"/>
                    <a:pt x="11122" y="4915"/>
                  </a:cubicBezTo>
                  <a:lnTo>
                    <a:pt x="11122" y="3120"/>
                  </a:lnTo>
                  <a:cubicBezTo>
                    <a:pt x="11563" y="2805"/>
                    <a:pt x="11846" y="2301"/>
                    <a:pt x="11846" y="1733"/>
                  </a:cubicBezTo>
                  <a:cubicBezTo>
                    <a:pt x="11846" y="788"/>
                    <a:pt x="11059" y="1"/>
                    <a:pt x="101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83"/>
            <p:cNvSpPr/>
            <p:nvPr/>
          </p:nvSpPr>
          <p:spPr>
            <a:xfrm>
              <a:off x="-26204800" y="3547050"/>
              <a:ext cx="296975" cy="122100"/>
            </a:xfrm>
            <a:custGeom>
              <a:avLst/>
              <a:gdLst/>
              <a:ahLst/>
              <a:cxnLst/>
              <a:rect l="l" t="t" r="r" b="b"/>
              <a:pathLst>
                <a:path w="11879" h="4884" extrusionOk="0">
                  <a:moveTo>
                    <a:pt x="10839" y="1702"/>
                  </a:moveTo>
                  <a:cubicBezTo>
                    <a:pt x="11028" y="1702"/>
                    <a:pt x="11185" y="1859"/>
                    <a:pt x="11185" y="2048"/>
                  </a:cubicBezTo>
                  <a:cubicBezTo>
                    <a:pt x="11154" y="2269"/>
                    <a:pt x="10996" y="2426"/>
                    <a:pt x="10839" y="2426"/>
                  </a:cubicBezTo>
                  <a:lnTo>
                    <a:pt x="10492" y="2426"/>
                  </a:lnTo>
                  <a:lnTo>
                    <a:pt x="10492" y="1702"/>
                  </a:lnTo>
                  <a:close/>
                  <a:moveTo>
                    <a:pt x="726" y="725"/>
                  </a:moveTo>
                  <a:lnTo>
                    <a:pt x="1419" y="757"/>
                  </a:lnTo>
                  <a:lnTo>
                    <a:pt x="1419" y="4002"/>
                  </a:lnTo>
                  <a:lnTo>
                    <a:pt x="726" y="4096"/>
                  </a:lnTo>
                  <a:lnTo>
                    <a:pt x="726" y="725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37"/>
                  </a:lnTo>
                  <a:cubicBezTo>
                    <a:pt x="1" y="4726"/>
                    <a:pt x="221" y="4884"/>
                    <a:pt x="411" y="4884"/>
                  </a:cubicBezTo>
                  <a:lnTo>
                    <a:pt x="9578" y="3592"/>
                  </a:lnTo>
                  <a:cubicBezTo>
                    <a:pt x="9862" y="3561"/>
                    <a:pt x="10083" y="3403"/>
                    <a:pt x="10240" y="3151"/>
                  </a:cubicBezTo>
                  <a:lnTo>
                    <a:pt x="10807" y="3151"/>
                  </a:lnTo>
                  <a:cubicBezTo>
                    <a:pt x="11406" y="3151"/>
                    <a:pt x="11815" y="2678"/>
                    <a:pt x="11815" y="2143"/>
                  </a:cubicBezTo>
                  <a:cubicBezTo>
                    <a:pt x="11878" y="1513"/>
                    <a:pt x="11406" y="1040"/>
                    <a:pt x="10839" y="1040"/>
                  </a:cubicBezTo>
                  <a:lnTo>
                    <a:pt x="10240" y="1040"/>
                  </a:lnTo>
                  <a:cubicBezTo>
                    <a:pt x="10083" y="788"/>
                    <a:pt x="9831" y="694"/>
                    <a:pt x="9515" y="631"/>
                  </a:cubicBezTo>
                  <a:lnTo>
                    <a:pt x="3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05" name="Google Shape;7305;p83"/>
          <p:cNvSpPr/>
          <p:nvPr/>
        </p:nvSpPr>
        <p:spPr>
          <a:xfrm>
            <a:off x="7561179" y="2438650"/>
            <a:ext cx="289009" cy="352833"/>
          </a:xfrm>
          <a:custGeom>
            <a:avLst/>
            <a:gdLst/>
            <a:ahLst/>
            <a:cxnLst/>
            <a:rect l="l" t="t" r="r" b="b"/>
            <a:pathLst>
              <a:path w="9704" h="11847" extrusionOk="0">
                <a:moveTo>
                  <a:pt x="7687" y="662"/>
                </a:moveTo>
                <a:cubicBezTo>
                  <a:pt x="7813" y="945"/>
                  <a:pt x="7971" y="1134"/>
                  <a:pt x="8160" y="1386"/>
                </a:cubicBezTo>
                <a:lnTo>
                  <a:pt x="1008" y="1386"/>
                </a:lnTo>
                <a:cubicBezTo>
                  <a:pt x="788" y="1386"/>
                  <a:pt x="630" y="1229"/>
                  <a:pt x="630" y="1040"/>
                </a:cubicBezTo>
                <a:cubicBezTo>
                  <a:pt x="630" y="819"/>
                  <a:pt x="788" y="662"/>
                  <a:pt x="1008" y="662"/>
                </a:cubicBezTo>
                <a:close/>
                <a:moveTo>
                  <a:pt x="6553" y="3466"/>
                </a:moveTo>
                <a:cubicBezTo>
                  <a:pt x="6742" y="3466"/>
                  <a:pt x="6900" y="3623"/>
                  <a:pt x="6900" y="3812"/>
                </a:cubicBezTo>
                <a:lnTo>
                  <a:pt x="6900" y="4852"/>
                </a:lnTo>
                <a:lnTo>
                  <a:pt x="7939" y="4852"/>
                </a:lnTo>
                <a:cubicBezTo>
                  <a:pt x="8128" y="4852"/>
                  <a:pt x="8286" y="5009"/>
                  <a:pt x="8286" y="5199"/>
                </a:cubicBezTo>
                <a:lnTo>
                  <a:pt x="8286" y="6585"/>
                </a:lnTo>
                <a:cubicBezTo>
                  <a:pt x="8286" y="6774"/>
                  <a:pt x="8128" y="6931"/>
                  <a:pt x="7939" y="6931"/>
                </a:cubicBezTo>
                <a:lnTo>
                  <a:pt x="6900" y="6931"/>
                </a:lnTo>
                <a:lnTo>
                  <a:pt x="6900" y="7971"/>
                </a:lnTo>
                <a:cubicBezTo>
                  <a:pt x="6900" y="8160"/>
                  <a:pt x="6742" y="8317"/>
                  <a:pt x="6553" y="8317"/>
                </a:cubicBezTo>
                <a:lnTo>
                  <a:pt x="5167" y="8317"/>
                </a:lnTo>
                <a:cubicBezTo>
                  <a:pt x="4978" y="8317"/>
                  <a:pt x="4820" y="8160"/>
                  <a:pt x="4820" y="7971"/>
                </a:cubicBezTo>
                <a:lnTo>
                  <a:pt x="4820" y="6931"/>
                </a:lnTo>
                <a:lnTo>
                  <a:pt x="3781" y="6931"/>
                </a:lnTo>
                <a:cubicBezTo>
                  <a:pt x="3592" y="6931"/>
                  <a:pt x="3434" y="6774"/>
                  <a:pt x="3434" y="6585"/>
                </a:cubicBezTo>
                <a:lnTo>
                  <a:pt x="3434" y="5199"/>
                </a:lnTo>
                <a:cubicBezTo>
                  <a:pt x="3434" y="5009"/>
                  <a:pt x="3592" y="4852"/>
                  <a:pt x="3781" y="4852"/>
                </a:cubicBezTo>
                <a:lnTo>
                  <a:pt x="4820" y="4852"/>
                </a:lnTo>
                <a:lnTo>
                  <a:pt x="4820" y="3812"/>
                </a:lnTo>
                <a:cubicBezTo>
                  <a:pt x="4820" y="3623"/>
                  <a:pt x="4978" y="3466"/>
                  <a:pt x="5167" y="3466"/>
                </a:cubicBezTo>
                <a:close/>
                <a:moveTo>
                  <a:pt x="7939" y="9735"/>
                </a:moveTo>
                <a:cubicBezTo>
                  <a:pt x="8128" y="9735"/>
                  <a:pt x="8286" y="9893"/>
                  <a:pt x="8286" y="10082"/>
                </a:cubicBezTo>
                <a:cubicBezTo>
                  <a:pt x="8286" y="10334"/>
                  <a:pt x="8128" y="10428"/>
                  <a:pt x="7939" y="10428"/>
                </a:cubicBezTo>
                <a:lnTo>
                  <a:pt x="3749" y="10428"/>
                </a:lnTo>
                <a:cubicBezTo>
                  <a:pt x="3560" y="10428"/>
                  <a:pt x="3403" y="10271"/>
                  <a:pt x="3403" y="10082"/>
                </a:cubicBezTo>
                <a:cubicBezTo>
                  <a:pt x="3403" y="9893"/>
                  <a:pt x="3560" y="9735"/>
                  <a:pt x="3749" y="9735"/>
                </a:cubicBezTo>
                <a:close/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lnTo>
                  <a:pt x="0" y="10428"/>
                </a:lnTo>
                <a:cubicBezTo>
                  <a:pt x="0" y="11184"/>
                  <a:pt x="630" y="11815"/>
                  <a:pt x="1386" y="11815"/>
                </a:cubicBezTo>
                <a:lnTo>
                  <a:pt x="1386" y="2048"/>
                </a:lnTo>
                <a:lnTo>
                  <a:pt x="2111" y="2048"/>
                </a:lnTo>
                <a:lnTo>
                  <a:pt x="2111" y="11815"/>
                </a:lnTo>
                <a:lnTo>
                  <a:pt x="9357" y="11815"/>
                </a:lnTo>
                <a:lnTo>
                  <a:pt x="9357" y="11846"/>
                </a:lnTo>
                <a:cubicBezTo>
                  <a:pt x="9546" y="11846"/>
                  <a:pt x="9704" y="11688"/>
                  <a:pt x="9704" y="11499"/>
                </a:cubicBezTo>
                <a:lnTo>
                  <a:pt x="9704" y="1733"/>
                </a:lnTo>
                <a:cubicBezTo>
                  <a:pt x="9704" y="1607"/>
                  <a:pt x="9609" y="1449"/>
                  <a:pt x="9452" y="1418"/>
                </a:cubicBezTo>
                <a:cubicBezTo>
                  <a:pt x="8822" y="1166"/>
                  <a:pt x="8443" y="756"/>
                  <a:pt x="8286" y="252"/>
                </a:cubicBezTo>
                <a:cubicBezTo>
                  <a:pt x="8254" y="95"/>
                  <a:pt x="8097" y="0"/>
                  <a:pt x="797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06" name="Google Shape;7306;p83"/>
          <p:cNvGrpSpPr/>
          <p:nvPr/>
        </p:nvGrpSpPr>
        <p:grpSpPr>
          <a:xfrm>
            <a:off x="6199548" y="2919133"/>
            <a:ext cx="345328" cy="352833"/>
            <a:chOff x="-24353875" y="3147725"/>
            <a:chExt cx="289875" cy="296175"/>
          </a:xfrm>
        </p:grpSpPr>
        <p:sp>
          <p:nvSpPr>
            <p:cNvPr id="7307" name="Google Shape;7307;p83"/>
            <p:cNvSpPr/>
            <p:nvPr/>
          </p:nvSpPr>
          <p:spPr>
            <a:xfrm>
              <a:off x="-24238100" y="3271375"/>
              <a:ext cx="52025" cy="51225"/>
            </a:xfrm>
            <a:custGeom>
              <a:avLst/>
              <a:gdLst/>
              <a:ahLst/>
              <a:cxnLst/>
              <a:rect l="l" t="t" r="r" b="b"/>
              <a:pathLst>
                <a:path w="2081" h="2049" extrusionOk="0">
                  <a:moveTo>
                    <a:pt x="1041" y="1"/>
                  </a:moveTo>
                  <a:cubicBezTo>
                    <a:pt x="505" y="1"/>
                    <a:pt x="32" y="473"/>
                    <a:pt x="32" y="1040"/>
                  </a:cubicBezTo>
                  <a:cubicBezTo>
                    <a:pt x="1" y="1576"/>
                    <a:pt x="473" y="2049"/>
                    <a:pt x="1041" y="2049"/>
                  </a:cubicBezTo>
                  <a:cubicBezTo>
                    <a:pt x="1639" y="2049"/>
                    <a:pt x="2080" y="1576"/>
                    <a:pt x="2080" y="1040"/>
                  </a:cubicBezTo>
                  <a:cubicBezTo>
                    <a:pt x="2080" y="442"/>
                    <a:pt x="1608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83"/>
            <p:cNvSpPr/>
            <p:nvPr/>
          </p:nvSpPr>
          <p:spPr>
            <a:xfrm>
              <a:off x="-24353875" y="3147725"/>
              <a:ext cx="289875" cy="296175"/>
            </a:xfrm>
            <a:custGeom>
              <a:avLst/>
              <a:gdLst/>
              <a:ahLst/>
              <a:cxnLst/>
              <a:rect l="l" t="t" r="r" b="b"/>
              <a:pathLst>
                <a:path w="11595" h="11847" extrusionOk="0">
                  <a:moveTo>
                    <a:pt x="5672" y="757"/>
                  </a:moveTo>
                  <a:cubicBezTo>
                    <a:pt x="6144" y="757"/>
                    <a:pt x="6680" y="1544"/>
                    <a:pt x="7026" y="2710"/>
                  </a:cubicBezTo>
                  <a:cubicBezTo>
                    <a:pt x="6585" y="2867"/>
                    <a:pt x="6176" y="3025"/>
                    <a:pt x="5672" y="3214"/>
                  </a:cubicBezTo>
                  <a:cubicBezTo>
                    <a:pt x="5262" y="3025"/>
                    <a:pt x="4789" y="2836"/>
                    <a:pt x="4348" y="2710"/>
                  </a:cubicBezTo>
                  <a:cubicBezTo>
                    <a:pt x="4695" y="1481"/>
                    <a:pt x="5199" y="757"/>
                    <a:pt x="5672" y="757"/>
                  </a:cubicBezTo>
                  <a:close/>
                  <a:moveTo>
                    <a:pt x="4191" y="3372"/>
                  </a:moveTo>
                  <a:cubicBezTo>
                    <a:pt x="4411" y="3466"/>
                    <a:pt x="4632" y="3529"/>
                    <a:pt x="4852" y="3624"/>
                  </a:cubicBezTo>
                  <a:cubicBezTo>
                    <a:pt x="4159" y="3970"/>
                    <a:pt x="4726" y="3655"/>
                    <a:pt x="4065" y="4096"/>
                  </a:cubicBezTo>
                  <a:lnTo>
                    <a:pt x="4191" y="3372"/>
                  </a:lnTo>
                  <a:close/>
                  <a:moveTo>
                    <a:pt x="7184" y="3372"/>
                  </a:moveTo>
                  <a:lnTo>
                    <a:pt x="7310" y="4096"/>
                  </a:lnTo>
                  <a:cubicBezTo>
                    <a:pt x="6585" y="3655"/>
                    <a:pt x="7184" y="4002"/>
                    <a:pt x="6522" y="3624"/>
                  </a:cubicBezTo>
                  <a:cubicBezTo>
                    <a:pt x="6743" y="3529"/>
                    <a:pt x="6995" y="3466"/>
                    <a:pt x="7184" y="3372"/>
                  </a:cubicBezTo>
                  <a:close/>
                  <a:moveTo>
                    <a:pt x="9191" y="3001"/>
                  </a:moveTo>
                  <a:cubicBezTo>
                    <a:pt x="9631" y="3001"/>
                    <a:pt x="10026" y="3084"/>
                    <a:pt x="10177" y="3340"/>
                  </a:cubicBezTo>
                  <a:cubicBezTo>
                    <a:pt x="10208" y="3435"/>
                    <a:pt x="10240" y="3529"/>
                    <a:pt x="10208" y="3655"/>
                  </a:cubicBezTo>
                  <a:cubicBezTo>
                    <a:pt x="9925" y="3687"/>
                    <a:pt x="9673" y="3907"/>
                    <a:pt x="9515" y="4159"/>
                  </a:cubicBezTo>
                  <a:cubicBezTo>
                    <a:pt x="9358" y="4474"/>
                    <a:pt x="9295" y="4852"/>
                    <a:pt x="9452" y="5104"/>
                  </a:cubicBezTo>
                  <a:cubicBezTo>
                    <a:pt x="9358" y="5230"/>
                    <a:pt x="9263" y="5356"/>
                    <a:pt x="9137" y="5482"/>
                  </a:cubicBezTo>
                  <a:cubicBezTo>
                    <a:pt x="8791" y="5167"/>
                    <a:pt x="8444" y="4884"/>
                    <a:pt x="8034" y="4600"/>
                  </a:cubicBezTo>
                  <a:cubicBezTo>
                    <a:pt x="8003" y="4128"/>
                    <a:pt x="7940" y="3655"/>
                    <a:pt x="7845" y="3183"/>
                  </a:cubicBezTo>
                  <a:cubicBezTo>
                    <a:pt x="8174" y="3100"/>
                    <a:pt x="8710" y="3001"/>
                    <a:pt x="9191" y="3001"/>
                  </a:cubicBezTo>
                  <a:close/>
                  <a:moveTo>
                    <a:pt x="2994" y="3119"/>
                  </a:moveTo>
                  <a:cubicBezTo>
                    <a:pt x="3151" y="3151"/>
                    <a:pt x="3309" y="3151"/>
                    <a:pt x="3466" y="3214"/>
                  </a:cubicBezTo>
                  <a:cubicBezTo>
                    <a:pt x="3403" y="3655"/>
                    <a:pt x="3309" y="4128"/>
                    <a:pt x="3277" y="4632"/>
                  </a:cubicBezTo>
                  <a:cubicBezTo>
                    <a:pt x="2899" y="4915"/>
                    <a:pt x="2490" y="5230"/>
                    <a:pt x="2174" y="5514"/>
                  </a:cubicBezTo>
                  <a:cubicBezTo>
                    <a:pt x="1733" y="5010"/>
                    <a:pt x="851" y="3939"/>
                    <a:pt x="1166" y="3340"/>
                  </a:cubicBezTo>
                  <a:cubicBezTo>
                    <a:pt x="1198" y="3277"/>
                    <a:pt x="1261" y="3183"/>
                    <a:pt x="1387" y="3151"/>
                  </a:cubicBezTo>
                  <a:cubicBezTo>
                    <a:pt x="1576" y="3372"/>
                    <a:pt x="1859" y="3529"/>
                    <a:pt x="2174" y="3529"/>
                  </a:cubicBezTo>
                  <a:cubicBezTo>
                    <a:pt x="2521" y="3529"/>
                    <a:pt x="2836" y="3372"/>
                    <a:pt x="2994" y="3119"/>
                  </a:cubicBezTo>
                  <a:close/>
                  <a:moveTo>
                    <a:pt x="3277" y="5482"/>
                  </a:moveTo>
                  <a:lnTo>
                    <a:pt x="3277" y="5482"/>
                  </a:lnTo>
                  <a:cubicBezTo>
                    <a:pt x="3246" y="6144"/>
                    <a:pt x="3246" y="5986"/>
                    <a:pt x="3277" y="6428"/>
                  </a:cubicBezTo>
                  <a:cubicBezTo>
                    <a:pt x="3088" y="6270"/>
                    <a:pt x="2899" y="6112"/>
                    <a:pt x="2742" y="5955"/>
                  </a:cubicBezTo>
                  <a:cubicBezTo>
                    <a:pt x="2899" y="5797"/>
                    <a:pt x="3088" y="5640"/>
                    <a:pt x="3277" y="5482"/>
                  </a:cubicBezTo>
                  <a:close/>
                  <a:moveTo>
                    <a:pt x="8097" y="5514"/>
                  </a:moveTo>
                  <a:cubicBezTo>
                    <a:pt x="8286" y="5671"/>
                    <a:pt x="8475" y="5829"/>
                    <a:pt x="8633" y="5986"/>
                  </a:cubicBezTo>
                  <a:cubicBezTo>
                    <a:pt x="8475" y="6144"/>
                    <a:pt x="8286" y="6301"/>
                    <a:pt x="8097" y="6459"/>
                  </a:cubicBezTo>
                  <a:lnTo>
                    <a:pt x="8097" y="5514"/>
                  </a:lnTo>
                  <a:close/>
                  <a:moveTo>
                    <a:pt x="5703" y="4002"/>
                  </a:moveTo>
                  <a:cubicBezTo>
                    <a:pt x="6333" y="4317"/>
                    <a:pt x="6743" y="4569"/>
                    <a:pt x="7373" y="5010"/>
                  </a:cubicBezTo>
                  <a:cubicBezTo>
                    <a:pt x="7436" y="5671"/>
                    <a:pt x="7436" y="6238"/>
                    <a:pt x="7373" y="6963"/>
                  </a:cubicBezTo>
                  <a:cubicBezTo>
                    <a:pt x="6837" y="7310"/>
                    <a:pt x="6333" y="7625"/>
                    <a:pt x="5703" y="7940"/>
                  </a:cubicBezTo>
                  <a:cubicBezTo>
                    <a:pt x="5073" y="7625"/>
                    <a:pt x="4537" y="7373"/>
                    <a:pt x="4002" y="6963"/>
                  </a:cubicBezTo>
                  <a:cubicBezTo>
                    <a:pt x="3907" y="6270"/>
                    <a:pt x="3907" y="5671"/>
                    <a:pt x="4002" y="5010"/>
                  </a:cubicBezTo>
                  <a:cubicBezTo>
                    <a:pt x="4600" y="4600"/>
                    <a:pt x="5041" y="4317"/>
                    <a:pt x="5703" y="4002"/>
                  </a:cubicBezTo>
                  <a:close/>
                  <a:moveTo>
                    <a:pt x="4065" y="7845"/>
                  </a:moveTo>
                  <a:cubicBezTo>
                    <a:pt x="4506" y="8097"/>
                    <a:pt x="4254" y="8003"/>
                    <a:pt x="4852" y="8318"/>
                  </a:cubicBezTo>
                  <a:cubicBezTo>
                    <a:pt x="4632" y="8381"/>
                    <a:pt x="4380" y="8507"/>
                    <a:pt x="4191" y="8538"/>
                  </a:cubicBezTo>
                  <a:lnTo>
                    <a:pt x="4065" y="7845"/>
                  </a:lnTo>
                  <a:close/>
                  <a:moveTo>
                    <a:pt x="7278" y="7845"/>
                  </a:moveTo>
                  <a:cubicBezTo>
                    <a:pt x="7247" y="8066"/>
                    <a:pt x="7215" y="8318"/>
                    <a:pt x="7152" y="8538"/>
                  </a:cubicBezTo>
                  <a:cubicBezTo>
                    <a:pt x="6900" y="8475"/>
                    <a:pt x="6711" y="8381"/>
                    <a:pt x="6491" y="8318"/>
                  </a:cubicBezTo>
                  <a:cubicBezTo>
                    <a:pt x="6837" y="8097"/>
                    <a:pt x="6869" y="8097"/>
                    <a:pt x="7278" y="7845"/>
                  </a:cubicBezTo>
                  <a:close/>
                  <a:moveTo>
                    <a:pt x="2237" y="6459"/>
                  </a:moveTo>
                  <a:cubicBezTo>
                    <a:pt x="2584" y="6774"/>
                    <a:pt x="2931" y="7058"/>
                    <a:pt x="3340" y="7310"/>
                  </a:cubicBezTo>
                  <a:cubicBezTo>
                    <a:pt x="3372" y="7845"/>
                    <a:pt x="3435" y="8255"/>
                    <a:pt x="3529" y="8727"/>
                  </a:cubicBezTo>
                  <a:cubicBezTo>
                    <a:pt x="3008" y="8861"/>
                    <a:pt x="2544" y="8927"/>
                    <a:pt x="2165" y="8927"/>
                  </a:cubicBezTo>
                  <a:cubicBezTo>
                    <a:pt x="1650" y="8927"/>
                    <a:pt x="1293" y="8806"/>
                    <a:pt x="1166" y="8570"/>
                  </a:cubicBezTo>
                  <a:cubicBezTo>
                    <a:pt x="851" y="8003"/>
                    <a:pt x="1733" y="6932"/>
                    <a:pt x="2237" y="6459"/>
                  </a:cubicBezTo>
                  <a:close/>
                  <a:moveTo>
                    <a:pt x="9137" y="6459"/>
                  </a:moveTo>
                  <a:cubicBezTo>
                    <a:pt x="9610" y="6932"/>
                    <a:pt x="10523" y="8003"/>
                    <a:pt x="10177" y="8570"/>
                  </a:cubicBezTo>
                  <a:cubicBezTo>
                    <a:pt x="10032" y="8806"/>
                    <a:pt x="9678" y="8927"/>
                    <a:pt x="9169" y="8927"/>
                  </a:cubicBezTo>
                  <a:cubicBezTo>
                    <a:pt x="8794" y="8927"/>
                    <a:pt x="8335" y="8861"/>
                    <a:pt x="7814" y="8727"/>
                  </a:cubicBezTo>
                  <a:cubicBezTo>
                    <a:pt x="7940" y="8318"/>
                    <a:pt x="8003" y="7845"/>
                    <a:pt x="8034" y="7310"/>
                  </a:cubicBezTo>
                  <a:cubicBezTo>
                    <a:pt x="8444" y="7058"/>
                    <a:pt x="8822" y="6743"/>
                    <a:pt x="9137" y="6459"/>
                  </a:cubicBezTo>
                  <a:close/>
                  <a:moveTo>
                    <a:pt x="5640" y="8696"/>
                  </a:moveTo>
                  <a:cubicBezTo>
                    <a:pt x="6081" y="8885"/>
                    <a:pt x="6554" y="9074"/>
                    <a:pt x="6995" y="9200"/>
                  </a:cubicBezTo>
                  <a:cubicBezTo>
                    <a:pt x="6680" y="10429"/>
                    <a:pt x="6176" y="11185"/>
                    <a:pt x="5672" y="11185"/>
                  </a:cubicBezTo>
                  <a:cubicBezTo>
                    <a:pt x="5609" y="11185"/>
                    <a:pt x="5482" y="11090"/>
                    <a:pt x="5356" y="11059"/>
                  </a:cubicBezTo>
                  <a:cubicBezTo>
                    <a:pt x="5482" y="10775"/>
                    <a:pt x="5451" y="10460"/>
                    <a:pt x="5293" y="10177"/>
                  </a:cubicBezTo>
                  <a:cubicBezTo>
                    <a:pt x="5136" y="9862"/>
                    <a:pt x="4821" y="9736"/>
                    <a:pt x="4474" y="9673"/>
                  </a:cubicBezTo>
                  <a:cubicBezTo>
                    <a:pt x="4411" y="9515"/>
                    <a:pt x="4348" y="9357"/>
                    <a:pt x="4317" y="9200"/>
                  </a:cubicBezTo>
                  <a:cubicBezTo>
                    <a:pt x="4726" y="9042"/>
                    <a:pt x="5167" y="8885"/>
                    <a:pt x="5640" y="8696"/>
                  </a:cubicBezTo>
                  <a:close/>
                  <a:moveTo>
                    <a:pt x="5640" y="1"/>
                  </a:moveTo>
                  <a:cubicBezTo>
                    <a:pt x="4758" y="1"/>
                    <a:pt x="4065" y="1072"/>
                    <a:pt x="3655" y="2489"/>
                  </a:cubicBezTo>
                  <a:cubicBezTo>
                    <a:pt x="3498" y="2426"/>
                    <a:pt x="3340" y="2395"/>
                    <a:pt x="3214" y="2395"/>
                  </a:cubicBezTo>
                  <a:cubicBezTo>
                    <a:pt x="3183" y="1859"/>
                    <a:pt x="2742" y="1418"/>
                    <a:pt x="2174" y="1418"/>
                  </a:cubicBezTo>
                  <a:cubicBezTo>
                    <a:pt x="1607" y="1418"/>
                    <a:pt x="1166" y="1891"/>
                    <a:pt x="1166" y="2426"/>
                  </a:cubicBezTo>
                  <a:cubicBezTo>
                    <a:pt x="883" y="2552"/>
                    <a:pt x="694" y="2710"/>
                    <a:pt x="568" y="2962"/>
                  </a:cubicBezTo>
                  <a:cubicBezTo>
                    <a:pt x="32" y="3907"/>
                    <a:pt x="977" y="5104"/>
                    <a:pt x="1702" y="5892"/>
                  </a:cubicBezTo>
                  <a:cubicBezTo>
                    <a:pt x="946" y="6743"/>
                    <a:pt x="1" y="8003"/>
                    <a:pt x="568" y="8885"/>
                  </a:cubicBezTo>
                  <a:cubicBezTo>
                    <a:pt x="879" y="9433"/>
                    <a:pt x="1519" y="9600"/>
                    <a:pt x="2210" y="9600"/>
                  </a:cubicBezTo>
                  <a:cubicBezTo>
                    <a:pt x="2710" y="9600"/>
                    <a:pt x="3237" y="9513"/>
                    <a:pt x="3687" y="9420"/>
                  </a:cubicBezTo>
                  <a:cubicBezTo>
                    <a:pt x="3718" y="9578"/>
                    <a:pt x="3750" y="9673"/>
                    <a:pt x="3844" y="9830"/>
                  </a:cubicBezTo>
                  <a:cubicBezTo>
                    <a:pt x="3403" y="10145"/>
                    <a:pt x="3246" y="10744"/>
                    <a:pt x="3529" y="11216"/>
                  </a:cubicBezTo>
                  <a:cubicBezTo>
                    <a:pt x="3718" y="11531"/>
                    <a:pt x="4065" y="11720"/>
                    <a:pt x="4411" y="11720"/>
                  </a:cubicBezTo>
                  <a:cubicBezTo>
                    <a:pt x="4600" y="11720"/>
                    <a:pt x="4789" y="11689"/>
                    <a:pt x="4947" y="11563"/>
                  </a:cubicBezTo>
                  <a:cubicBezTo>
                    <a:pt x="5167" y="11720"/>
                    <a:pt x="5419" y="11846"/>
                    <a:pt x="5703" y="11846"/>
                  </a:cubicBezTo>
                  <a:cubicBezTo>
                    <a:pt x="6585" y="11846"/>
                    <a:pt x="7278" y="10775"/>
                    <a:pt x="7688" y="9357"/>
                  </a:cubicBezTo>
                  <a:cubicBezTo>
                    <a:pt x="8143" y="9478"/>
                    <a:pt x="8678" y="9576"/>
                    <a:pt x="9184" y="9576"/>
                  </a:cubicBezTo>
                  <a:cubicBezTo>
                    <a:pt x="9868" y="9576"/>
                    <a:pt x="10499" y="9397"/>
                    <a:pt x="10807" y="8853"/>
                  </a:cubicBezTo>
                  <a:cubicBezTo>
                    <a:pt x="11374" y="7908"/>
                    <a:pt x="10429" y="6680"/>
                    <a:pt x="9673" y="5892"/>
                  </a:cubicBezTo>
                  <a:cubicBezTo>
                    <a:pt x="9799" y="5797"/>
                    <a:pt x="9862" y="5671"/>
                    <a:pt x="9988" y="5545"/>
                  </a:cubicBezTo>
                  <a:cubicBezTo>
                    <a:pt x="10145" y="5640"/>
                    <a:pt x="10271" y="5671"/>
                    <a:pt x="10429" y="5671"/>
                  </a:cubicBezTo>
                  <a:cubicBezTo>
                    <a:pt x="10775" y="5671"/>
                    <a:pt x="11122" y="5482"/>
                    <a:pt x="11311" y="5167"/>
                  </a:cubicBezTo>
                  <a:cubicBezTo>
                    <a:pt x="11594" y="4632"/>
                    <a:pt x="11437" y="4002"/>
                    <a:pt x="10933" y="3750"/>
                  </a:cubicBezTo>
                  <a:cubicBezTo>
                    <a:pt x="10964" y="3466"/>
                    <a:pt x="10901" y="3183"/>
                    <a:pt x="10775" y="2962"/>
                  </a:cubicBezTo>
                  <a:cubicBezTo>
                    <a:pt x="10457" y="2432"/>
                    <a:pt x="9842" y="2259"/>
                    <a:pt x="9179" y="2259"/>
                  </a:cubicBezTo>
                  <a:cubicBezTo>
                    <a:pt x="8661" y="2259"/>
                    <a:pt x="8113" y="2365"/>
                    <a:pt x="7656" y="2489"/>
                  </a:cubicBezTo>
                  <a:cubicBezTo>
                    <a:pt x="7278" y="1072"/>
                    <a:pt x="6585" y="1"/>
                    <a:pt x="56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9" name="Google Shape;7309;p83"/>
          <p:cNvGrpSpPr/>
          <p:nvPr/>
        </p:nvGrpSpPr>
        <p:grpSpPr>
          <a:xfrm>
            <a:off x="6207530" y="3398540"/>
            <a:ext cx="329365" cy="351910"/>
            <a:chOff x="-24344425" y="3519475"/>
            <a:chExt cx="276475" cy="295400"/>
          </a:xfrm>
        </p:grpSpPr>
        <p:sp>
          <p:nvSpPr>
            <p:cNvPr id="7310" name="Google Shape;7310;p83"/>
            <p:cNvSpPr/>
            <p:nvPr/>
          </p:nvSpPr>
          <p:spPr>
            <a:xfrm>
              <a:off x="-24240450" y="3554150"/>
              <a:ext cx="69325" cy="34450"/>
            </a:xfrm>
            <a:custGeom>
              <a:avLst/>
              <a:gdLst/>
              <a:ahLst/>
              <a:cxnLst/>
              <a:rect l="l" t="t" r="r" b="b"/>
              <a:pathLst>
                <a:path w="2773" h="1378" extrusionOk="0">
                  <a:moveTo>
                    <a:pt x="1387" y="0"/>
                  </a:moveTo>
                  <a:cubicBezTo>
                    <a:pt x="788" y="0"/>
                    <a:pt x="284" y="347"/>
                    <a:pt x="95" y="914"/>
                  </a:cubicBezTo>
                  <a:cubicBezTo>
                    <a:pt x="0" y="1071"/>
                    <a:pt x="95" y="1260"/>
                    <a:pt x="284" y="1355"/>
                  </a:cubicBezTo>
                  <a:cubicBezTo>
                    <a:pt x="318" y="1366"/>
                    <a:pt x="352" y="1371"/>
                    <a:pt x="385" y="1371"/>
                  </a:cubicBezTo>
                  <a:cubicBezTo>
                    <a:pt x="537" y="1371"/>
                    <a:pt x="673" y="1263"/>
                    <a:pt x="725" y="1134"/>
                  </a:cubicBezTo>
                  <a:cubicBezTo>
                    <a:pt x="788" y="882"/>
                    <a:pt x="1072" y="662"/>
                    <a:pt x="1387" y="662"/>
                  </a:cubicBezTo>
                  <a:cubicBezTo>
                    <a:pt x="1702" y="662"/>
                    <a:pt x="1922" y="882"/>
                    <a:pt x="2048" y="1134"/>
                  </a:cubicBezTo>
                  <a:cubicBezTo>
                    <a:pt x="2120" y="1301"/>
                    <a:pt x="2246" y="1378"/>
                    <a:pt x="2371" y="1378"/>
                  </a:cubicBezTo>
                  <a:cubicBezTo>
                    <a:pt x="2411" y="1378"/>
                    <a:pt x="2451" y="1370"/>
                    <a:pt x="2489" y="1355"/>
                  </a:cubicBezTo>
                  <a:cubicBezTo>
                    <a:pt x="2678" y="1260"/>
                    <a:pt x="2773" y="1071"/>
                    <a:pt x="2678" y="914"/>
                  </a:cubicBezTo>
                  <a:cubicBezTo>
                    <a:pt x="2489" y="347"/>
                    <a:pt x="198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83"/>
            <p:cNvSpPr/>
            <p:nvPr/>
          </p:nvSpPr>
          <p:spPr>
            <a:xfrm>
              <a:off x="-24344425" y="3519475"/>
              <a:ext cx="276475" cy="295400"/>
            </a:xfrm>
            <a:custGeom>
              <a:avLst/>
              <a:gdLst/>
              <a:ahLst/>
              <a:cxnLst/>
              <a:rect l="l" t="t" r="r" b="b"/>
              <a:pathLst>
                <a:path w="11059" h="11816" extrusionOk="0">
                  <a:moveTo>
                    <a:pt x="5546" y="694"/>
                  </a:moveTo>
                  <a:cubicBezTo>
                    <a:pt x="6743" y="694"/>
                    <a:pt x="7625" y="1608"/>
                    <a:pt x="7625" y="2773"/>
                  </a:cubicBezTo>
                  <a:lnTo>
                    <a:pt x="7625" y="3120"/>
                  </a:lnTo>
                  <a:cubicBezTo>
                    <a:pt x="7625" y="3309"/>
                    <a:pt x="7467" y="3466"/>
                    <a:pt x="7278" y="3466"/>
                  </a:cubicBezTo>
                  <a:lnTo>
                    <a:pt x="5892" y="3466"/>
                  </a:lnTo>
                  <a:lnTo>
                    <a:pt x="5892" y="3120"/>
                  </a:lnTo>
                  <a:cubicBezTo>
                    <a:pt x="5892" y="2931"/>
                    <a:pt x="5735" y="2773"/>
                    <a:pt x="5546" y="2773"/>
                  </a:cubicBezTo>
                  <a:cubicBezTo>
                    <a:pt x="5357" y="2773"/>
                    <a:pt x="5199" y="2931"/>
                    <a:pt x="5199" y="3120"/>
                  </a:cubicBezTo>
                  <a:lnTo>
                    <a:pt x="5199" y="3466"/>
                  </a:lnTo>
                  <a:lnTo>
                    <a:pt x="3813" y="3466"/>
                  </a:lnTo>
                  <a:cubicBezTo>
                    <a:pt x="3624" y="3466"/>
                    <a:pt x="3466" y="3309"/>
                    <a:pt x="3466" y="3120"/>
                  </a:cubicBezTo>
                  <a:lnTo>
                    <a:pt x="3466" y="2773"/>
                  </a:lnTo>
                  <a:cubicBezTo>
                    <a:pt x="3466" y="1639"/>
                    <a:pt x="4411" y="694"/>
                    <a:pt x="5546" y="694"/>
                  </a:cubicBezTo>
                  <a:close/>
                  <a:moveTo>
                    <a:pt x="7940" y="4821"/>
                  </a:moveTo>
                  <a:cubicBezTo>
                    <a:pt x="8160" y="4821"/>
                    <a:pt x="8318" y="4979"/>
                    <a:pt x="8318" y="5168"/>
                  </a:cubicBezTo>
                  <a:cubicBezTo>
                    <a:pt x="8318" y="5357"/>
                    <a:pt x="8160" y="5514"/>
                    <a:pt x="7940" y="5514"/>
                  </a:cubicBezTo>
                  <a:lnTo>
                    <a:pt x="3088" y="5514"/>
                  </a:lnTo>
                  <a:cubicBezTo>
                    <a:pt x="2899" y="5514"/>
                    <a:pt x="2742" y="5357"/>
                    <a:pt x="2742" y="5168"/>
                  </a:cubicBezTo>
                  <a:cubicBezTo>
                    <a:pt x="2742" y="4979"/>
                    <a:pt x="2899" y="4821"/>
                    <a:pt x="3088" y="4821"/>
                  </a:cubicBezTo>
                  <a:close/>
                  <a:moveTo>
                    <a:pt x="4128" y="6932"/>
                  </a:moveTo>
                  <a:cubicBezTo>
                    <a:pt x="4317" y="6932"/>
                    <a:pt x="4474" y="7089"/>
                    <a:pt x="4474" y="7310"/>
                  </a:cubicBezTo>
                  <a:cubicBezTo>
                    <a:pt x="4474" y="7499"/>
                    <a:pt x="4317" y="7656"/>
                    <a:pt x="4128" y="7656"/>
                  </a:cubicBezTo>
                  <a:lnTo>
                    <a:pt x="3088" y="7656"/>
                  </a:lnTo>
                  <a:cubicBezTo>
                    <a:pt x="2899" y="7656"/>
                    <a:pt x="2742" y="7499"/>
                    <a:pt x="2742" y="7310"/>
                  </a:cubicBezTo>
                  <a:cubicBezTo>
                    <a:pt x="2742" y="7089"/>
                    <a:pt x="2899" y="6932"/>
                    <a:pt x="3088" y="6932"/>
                  </a:cubicBezTo>
                  <a:close/>
                  <a:moveTo>
                    <a:pt x="7940" y="6932"/>
                  </a:moveTo>
                  <a:cubicBezTo>
                    <a:pt x="8160" y="6932"/>
                    <a:pt x="8318" y="7089"/>
                    <a:pt x="8318" y="7310"/>
                  </a:cubicBezTo>
                  <a:cubicBezTo>
                    <a:pt x="8286" y="7499"/>
                    <a:pt x="8160" y="7656"/>
                    <a:pt x="7940" y="7656"/>
                  </a:cubicBezTo>
                  <a:lnTo>
                    <a:pt x="6932" y="7656"/>
                  </a:lnTo>
                  <a:cubicBezTo>
                    <a:pt x="6743" y="7656"/>
                    <a:pt x="6585" y="7499"/>
                    <a:pt x="6585" y="7310"/>
                  </a:cubicBezTo>
                  <a:cubicBezTo>
                    <a:pt x="6585" y="7089"/>
                    <a:pt x="6743" y="6932"/>
                    <a:pt x="6932" y="6932"/>
                  </a:cubicBezTo>
                  <a:close/>
                  <a:moveTo>
                    <a:pt x="3781" y="8318"/>
                  </a:moveTo>
                  <a:cubicBezTo>
                    <a:pt x="4002" y="8350"/>
                    <a:pt x="4128" y="8507"/>
                    <a:pt x="4128" y="8665"/>
                  </a:cubicBezTo>
                  <a:cubicBezTo>
                    <a:pt x="4128" y="8885"/>
                    <a:pt x="3970" y="9043"/>
                    <a:pt x="3781" y="9043"/>
                  </a:cubicBezTo>
                  <a:lnTo>
                    <a:pt x="3057" y="9043"/>
                  </a:lnTo>
                  <a:cubicBezTo>
                    <a:pt x="2868" y="9043"/>
                    <a:pt x="2710" y="8885"/>
                    <a:pt x="2710" y="8665"/>
                  </a:cubicBezTo>
                  <a:cubicBezTo>
                    <a:pt x="2710" y="8476"/>
                    <a:pt x="2868" y="8318"/>
                    <a:pt x="3057" y="8318"/>
                  </a:cubicBezTo>
                  <a:close/>
                  <a:moveTo>
                    <a:pt x="7940" y="8318"/>
                  </a:moveTo>
                  <a:cubicBezTo>
                    <a:pt x="8160" y="8350"/>
                    <a:pt x="8286" y="8507"/>
                    <a:pt x="8286" y="8665"/>
                  </a:cubicBezTo>
                  <a:cubicBezTo>
                    <a:pt x="8286" y="8885"/>
                    <a:pt x="8129" y="9043"/>
                    <a:pt x="7940" y="9043"/>
                  </a:cubicBezTo>
                  <a:lnTo>
                    <a:pt x="7247" y="9043"/>
                  </a:lnTo>
                  <a:cubicBezTo>
                    <a:pt x="7026" y="9043"/>
                    <a:pt x="6869" y="8885"/>
                    <a:pt x="6869" y="8665"/>
                  </a:cubicBezTo>
                  <a:cubicBezTo>
                    <a:pt x="6869" y="8476"/>
                    <a:pt x="7026" y="8318"/>
                    <a:pt x="7247" y="8318"/>
                  </a:cubicBezTo>
                  <a:close/>
                  <a:moveTo>
                    <a:pt x="2868" y="2049"/>
                  </a:moveTo>
                  <a:lnTo>
                    <a:pt x="2868" y="2049"/>
                  </a:lnTo>
                  <a:cubicBezTo>
                    <a:pt x="2805" y="2332"/>
                    <a:pt x="2805" y="2521"/>
                    <a:pt x="2805" y="2805"/>
                  </a:cubicBezTo>
                  <a:cubicBezTo>
                    <a:pt x="2395" y="2962"/>
                    <a:pt x="2080" y="3309"/>
                    <a:pt x="2080" y="3781"/>
                  </a:cubicBezTo>
                  <a:lnTo>
                    <a:pt x="2080" y="8665"/>
                  </a:lnTo>
                  <a:cubicBezTo>
                    <a:pt x="2080" y="9263"/>
                    <a:pt x="2553" y="9704"/>
                    <a:pt x="3088" y="9704"/>
                  </a:cubicBezTo>
                  <a:lnTo>
                    <a:pt x="5199" y="9704"/>
                  </a:lnTo>
                  <a:lnTo>
                    <a:pt x="5199" y="7247"/>
                  </a:lnTo>
                  <a:cubicBezTo>
                    <a:pt x="5199" y="7058"/>
                    <a:pt x="5357" y="6900"/>
                    <a:pt x="5546" y="6900"/>
                  </a:cubicBezTo>
                  <a:cubicBezTo>
                    <a:pt x="5735" y="6900"/>
                    <a:pt x="5892" y="7058"/>
                    <a:pt x="5892" y="7247"/>
                  </a:cubicBezTo>
                  <a:lnTo>
                    <a:pt x="5892" y="9704"/>
                  </a:lnTo>
                  <a:lnTo>
                    <a:pt x="8003" y="9704"/>
                  </a:lnTo>
                  <a:cubicBezTo>
                    <a:pt x="8570" y="9704"/>
                    <a:pt x="9011" y="9232"/>
                    <a:pt x="9011" y="8665"/>
                  </a:cubicBezTo>
                  <a:lnTo>
                    <a:pt x="9011" y="3844"/>
                  </a:lnTo>
                  <a:cubicBezTo>
                    <a:pt x="9011" y="3372"/>
                    <a:pt x="8728" y="2994"/>
                    <a:pt x="8318" y="2836"/>
                  </a:cubicBezTo>
                  <a:cubicBezTo>
                    <a:pt x="8318" y="2584"/>
                    <a:pt x="8318" y="2364"/>
                    <a:pt x="8223" y="2112"/>
                  </a:cubicBezTo>
                  <a:lnTo>
                    <a:pt x="8223" y="2112"/>
                  </a:lnTo>
                  <a:cubicBezTo>
                    <a:pt x="9043" y="2269"/>
                    <a:pt x="9736" y="2962"/>
                    <a:pt x="9736" y="3844"/>
                  </a:cubicBezTo>
                  <a:lnTo>
                    <a:pt x="9736" y="8696"/>
                  </a:lnTo>
                  <a:cubicBezTo>
                    <a:pt x="9736" y="9641"/>
                    <a:pt x="8948" y="10429"/>
                    <a:pt x="8003" y="10429"/>
                  </a:cubicBezTo>
                  <a:lnTo>
                    <a:pt x="3151" y="10429"/>
                  </a:lnTo>
                  <a:cubicBezTo>
                    <a:pt x="2206" y="10429"/>
                    <a:pt x="1418" y="9641"/>
                    <a:pt x="1418" y="8696"/>
                  </a:cubicBezTo>
                  <a:lnTo>
                    <a:pt x="1418" y="3781"/>
                  </a:lnTo>
                  <a:lnTo>
                    <a:pt x="1355" y="3781"/>
                  </a:lnTo>
                  <a:cubicBezTo>
                    <a:pt x="1355" y="2931"/>
                    <a:pt x="1985" y="2206"/>
                    <a:pt x="2868" y="2049"/>
                  </a:cubicBezTo>
                  <a:close/>
                  <a:moveTo>
                    <a:pt x="3088" y="1"/>
                  </a:moveTo>
                  <a:cubicBezTo>
                    <a:pt x="1355" y="1"/>
                    <a:pt x="1" y="1419"/>
                    <a:pt x="1" y="3120"/>
                  </a:cubicBezTo>
                  <a:lnTo>
                    <a:pt x="1" y="8728"/>
                  </a:lnTo>
                  <a:cubicBezTo>
                    <a:pt x="1" y="10397"/>
                    <a:pt x="1355" y="11815"/>
                    <a:pt x="3088" y="11815"/>
                  </a:cubicBezTo>
                  <a:lnTo>
                    <a:pt x="7940" y="11815"/>
                  </a:lnTo>
                  <a:cubicBezTo>
                    <a:pt x="9673" y="11815"/>
                    <a:pt x="11059" y="10397"/>
                    <a:pt x="11059" y="8728"/>
                  </a:cubicBezTo>
                  <a:lnTo>
                    <a:pt x="11059" y="3120"/>
                  </a:lnTo>
                  <a:cubicBezTo>
                    <a:pt x="11059" y="1387"/>
                    <a:pt x="9641" y="1"/>
                    <a:pt x="79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12" name="Google Shape;7312;p83"/>
          <p:cNvGrpSpPr/>
          <p:nvPr/>
        </p:nvGrpSpPr>
        <p:grpSpPr>
          <a:xfrm>
            <a:off x="6197210" y="3850460"/>
            <a:ext cx="350004" cy="348128"/>
            <a:chOff x="-24353075" y="3891250"/>
            <a:chExt cx="293800" cy="292225"/>
          </a:xfrm>
        </p:grpSpPr>
        <p:sp>
          <p:nvSpPr>
            <p:cNvPr id="7313" name="Google Shape;7313;p83"/>
            <p:cNvSpPr/>
            <p:nvPr/>
          </p:nvSpPr>
          <p:spPr>
            <a:xfrm>
              <a:off x="-24251475" y="4012525"/>
              <a:ext cx="88225" cy="65400"/>
            </a:xfrm>
            <a:custGeom>
              <a:avLst/>
              <a:gdLst/>
              <a:ahLst/>
              <a:cxnLst/>
              <a:rect l="l" t="t" r="r" b="b"/>
              <a:pathLst>
                <a:path w="3529" h="2616" extrusionOk="0">
                  <a:moveTo>
                    <a:pt x="725" y="1"/>
                  </a:moveTo>
                  <a:cubicBezTo>
                    <a:pt x="315" y="1"/>
                    <a:pt x="0" y="347"/>
                    <a:pt x="0" y="725"/>
                  </a:cubicBezTo>
                  <a:cubicBezTo>
                    <a:pt x="0" y="1356"/>
                    <a:pt x="1040" y="2049"/>
                    <a:pt x="1733" y="2616"/>
                  </a:cubicBezTo>
                  <a:cubicBezTo>
                    <a:pt x="2458" y="2017"/>
                    <a:pt x="3466" y="1356"/>
                    <a:pt x="3466" y="725"/>
                  </a:cubicBezTo>
                  <a:cubicBezTo>
                    <a:pt x="3529" y="410"/>
                    <a:pt x="3277" y="1"/>
                    <a:pt x="2804" y="1"/>
                  </a:cubicBezTo>
                  <a:cubicBezTo>
                    <a:pt x="2300" y="1"/>
                    <a:pt x="2111" y="599"/>
                    <a:pt x="2111" y="599"/>
                  </a:cubicBezTo>
                  <a:cubicBezTo>
                    <a:pt x="2063" y="745"/>
                    <a:pt x="1906" y="824"/>
                    <a:pt x="1753" y="824"/>
                  </a:cubicBezTo>
                  <a:cubicBezTo>
                    <a:pt x="1607" y="824"/>
                    <a:pt x="1464" y="753"/>
                    <a:pt x="1418" y="599"/>
                  </a:cubicBezTo>
                  <a:cubicBezTo>
                    <a:pt x="1418" y="568"/>
                    <a:pt x="1229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83"/>
            <p:cNvSpPr/>
            <p:nvPr/>
          </p:nvSpPr>
          <p:spPr>
            <a:xfrm>
              <a:off x="-24353075" y="3891250"/>
              <a:ext cx="293800" cy="292225"/>
            </a:xfrm>
            <a:custGeom>
              <a:avLst/>
              <a:gdLst/>
              <a:ahLst/>
              <a:cxnLst/>
              <a:rect l="l" t="t" r="r" b="b"/>
              <a:pathLst>
                <a:path w="11752" h="11689" extrusionOk="0">
                  <a:moveTo>
                    <a:pt x="6837" y="4159"/>
                  </a:moveTo>
                  <a:cubicBezTo>
                    <a:pt x="7624" y="4159"/>
                    <a:pt x="8223" y="4789"/>
                    <a:pt x="8223" y="5576"/>
                  </a:cubicBezTo>
                  <a:cubicBezTo>
                    <a:pt x="8254" y="6616"/>
                    <a:pt x="7309" y="7183"/>
                    <a:pt x="6049" y="8223"/>
                  </a:cubicBezTo>
                  <a:cubicBezTo>
                    <a:pt x="5986" y="8286"/>
                    <a:pt x="5907" y="8317"/>
                    <a:pt x="5829" y="8317"/>
                  </a:cubicBezTo>
                  <a:cubicBezTo>
                    <a:pt x="5750" y="8317"/>
                    <a:pt x="5671" y="8286"/>
                    <a:pt x="5608" y="8223"/>
                  </a:cubicBezTo>
                  <a:cubicBezTo>
                    <a:pt x="4348" y="7183"/>
                    <a:pt x="3403" y="6585"/>
                    <a:pt x="3403" y="5576"/>
                  </a:cubicBezTo>
                  <a:cubicBezTo>
                    <a:pt x="3403" y="4789"/>
                    <a:pt x="4033" y="4159"/>
                    <a:pt x="4789" y="4159"/>
                  </a:cubicBezTo>
                  <a:cubicBezTo>
                    <a:pt x="5293" y="4159"/>
                    <a:pt x="5608" y="4411"/>
                    <a:pt x="5797" y="4663"/>
                  </a:cubicBezTo>
                  <a:cubicBezTo>
                    <a:pt x="6018" y="4411"/>
                    <a:pt x="6364" y="4159"/>
                    <a:pt x="6837" y="4159"/>
                  </a:cubicBezTo>
                  <a:close/>
                  <a:moveTo>
                    <a:pt x="4474" y="0"/>
                  </a:moveTo>
                  <a:cubicBezTo>
                    <a:pt x="3875" y="0"/>
                    <a:pt x="3466" y="473"/>
                    <a:pt x="3466" y="1008"/>
                  </a:cubicBezTo>
                  <a:lnTo>
                    <a:pt x="3466" y="3466"/>
                  </a:lnTo>
                  <a:lnTo>
                    <a:pt x="1008" y="3466"/>
                  </a:lnTo>
                  <a:cubicBezTo>
                    <a:pt x="410" y="3466"/>
                    <a:pt x="0" y="3938"/>
                    <a:pt x="0" y="4474"/>
                  </a:cubicBezTo>
                  <a:lnTo>
                    <a:pt x="0" y="7246"/>
                  </a:lnTo>
                  <a:cubicBezTo>
                    <a:pt x="0" y="7813"/>
                    <a:pt x="473" y="8254"/>
                    <a:pt x="1008" y="8254"/>
                  </a:cubicBezTo>
                  <a:lnTo>
                    <a:pt x="3466" y="8254"/>
                  </a:lnTo>
                  <a:lnTo>
                    <a:pt x="3466" y="10649"/>
                  </a:lnTo>
                  <a:cubicBezTo>
                    <a:pt x="3466" y="11247"/>
                    <a:pt x="3938" y="11688"/>
                    <a:pt x="4474" y="11688"/>
                  </a:cubicBezTo>
                  <a:lnTo>
                    <a:pt x="7246" y="11688"/>
                  </a:lnTo>
                  <a:cubicBezTo>
                    <a:pt x="7813" y="11688"/>
                    <a:pt x="8254" y="11216"/>
                    <a:pt x="8254" y="10649"/>
                  </a:cubicBezTo>
                  <a:lnTo>
                    <a:pt x="8254" y="8254"/>
                  </a:lnTo>
                  <a:lnTo>
                    <a:pt x="10680" y="8254"/>
                  </a:lnTo>
                  <a:cubicBezTo>
                    <a:pt x="11279" y="8254"/>
                    <a:pt x="11720" y="7782"/>
                    <a:pt x="11720" y="7246"/>
                  </a:cubicBezTo>
                  <a:lnTo>
                    <a:pt x="11720" y="4474"/>
                  </a:lnTo>
                  <a:cubicBezTo>
                    <a:pt x="11751" y="3938"/>
                    <a:pt x="11279" y="3466"/>
                    <a:pt x="10680" y="3466"/>
                  </a:cubicBezTo>
                  <a:lnTo>
                    <a:pt x="8254" y="3466"/>
                  </a:lnTo>
                  <a:lnTo>
                    <a:pt x="8254" y="1008"/>
                  </a:lnTo>
                  <a:cubicBezTo>
                    <a:pt x="8254" y="410"/>
                    <a:pt x="7782" y="0"/>
                    <a:pt x="72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15" name="Google Shape;7315;p83"/>
          <p:cNvGrpSpPr/>
          <p:nvPr/>
        </p:nvGrpSpPr>
        <p:grpSpPr>
          <a:xfrm>
            <a:off x="7980681" y="3398763"/>
            <a:ext cx="353757" cy="351463"/>
            <a:chOff x="-22845575" y="3504075"/>
            <a:chExt cx="296950" cy="295025"/>
          </a:xfrm>
        </p:grpSpPr>
        <p:sp>
          <p:nvSpPr>
            <p:cNvPr id="7316" name="Google Shape;7316;p83"/>
            <p:cNvSpPr/>
            <p:nvPr/>
          </p:nvSpPr>
          <p:spPr>
            <a:xfrm>
              <a:off x="-22688825" y="3504100"/>
              <a:ext cx="140200" cy="295000"/>
            </a:xfrm>
            <a:custGeom>
              <a:avLst/>
              <a:gdLst/>
              <a:ahLst/>
              <a:cxnLst/>
              <a:rect l="l" t="t" r="r" b="b"/>
              <a:pathLst>
                <a:path w="5608" h="11800" extrusionOk="0">
                  <a:moveTo>
                    <a:pt x="1465" y="2908"/>
                  </a:moveTo>
                  <a:cubicBezTo>
                    <a:pt x="1552" y="2908"/>
                    <a:pt x="1638" y="2931"/>
                    <a:pt x="1701" y="2979"/>
                  </a:cubicBezTo>
                  <a:cubicBezTo>
                    <a:pt x="1827" y="3105"/>
                    <a:pt x="1827" y="3357"/>
                    <a:pt x="1701" y="3451"/>
                  </a:cubicBezTo>
                  <a:cubicBezTo>
                    <a:pt x="1292" y="3861"/>
                    <a:pt x="1292" y="4522"/>
                    <a:pt x="1701" y="4932"/>
                  </a:cubicBezTo>
                  <a:cubicBezTo>
                    <a:pt x="1827" y="5026"/>
                    <a:pt x="1827" y="5279"/>
                    <a:pt x="1701" y="5373"/>
                  </a:cubicBezTo>
                  <a:cubicBezTo>
                    <a:pt x="1632" y="5477"/>
                    <a:pt x="1544" y="5524"/>
                    <a:pt x="1452" y="5524"/>
                  </a:cubicBezTo>
                  <a:cubicBezTo>
                    <a:pt x="1377" y="5524"/>
                    <a:pt x="1300" y="5493"/>
                    <a:pt x="1229" y="5436"/>
                  </a:cubicBezTo>
                  <a:cubicBezTo>
                    <a:pt x="567" y="4774"/>
                    <a:pt x="567" y="3672"/>
                    <a:pt x="1229" y="2979"/>
                  </a:cubicBezTo>
                  <a:cubicBezTo>
                    <a:pt x="1292" y="2931"/>
                    <a:pt x="1378" y="2908"/>
                    <a:pt x="1465" y="2908"/>
                  </a:cubicBezTo>
                  <a:close/>
                  <a:moveTo>
                    <a:pt x="2461" y="7313"/>
                  </a:moveTo>
                  <a:cubicBezTo>
                    <a:pt x="2532" y="7313"/>
                    <a:pt x="2605" y="7318"/>
                    <a:pt x="2678" y="7326"/>
                  </a:cubicBezTo>
                  <a:cubicBezTo>
                    <a:pt x="2867" y="7358"/>
                    <a:pt x="3025" y="7515"/>
                    <a:pt x="2993" y="7704"/>
                  </a:cubicBezTo>
                  <a:cubicBezTo>
                    <a:pt x="2962" y="7925"/>
                    <a:pt x="2804" y="8019"/>
                    <a:pt x="2615" y="8019"/>
                  </a:cubicBezTo>
                  <a:cubicBezTo>
                    <a:pt x="2579" y="8016"/>
                    <a:pt x="2543" y="8014"/>
                    <a:pt x="2507" y="8014"/>
                  </a:cubicBezTo>
                  <a:cubicBezTo>
                    <a:pt x="1947" y="8014"/>
                    <a:pt x="1418" y="8467"/>
                    <a:pt x="1418" y="9059"/>
                  </a:cubicBezTo>
                  <a:cubicBezTo>
                    <a:pt x="1418" y="9248"/>
                    <a:pt x="1260" y="9406"/>
                    <a:pt x="1071" y="9406"/>
                  </a:cubicBezTo>
                  <a:cubicBezTo>
                    <a:pt x="882" y="9406"/>
                    <a:pt x="725" y="9248"/>
                    <a:pt x="725" y="9059"/>
                  </a:cubicBezTo>
                  <a:cubicBezTo>
                    <a:pt x="725" y="8091"/>
                    <a:pt x="1490" y="7313"/>
                    <a:pt x="2461" y="7313"/>
                  </a:cubicBezTo>
                  <a:close/>
                  <a:moveTo>
                    <a:pt x="1060" y="0"/>
                  </a:moveTo>
                  <a:cubicBezTo>
                    <a:pt x="689" y="0"/>
                    <a:pt x="327" y="130"/>
                    <a:pt x="0" y="364"/>
                  </a:cubicBezTo>
                  <a:lnTo>
                    <a:pt x="0" y="5247"/>
                  </a:lnTo>
                  <a:cubicBezTo>
                    <a:pt x="0" y="5814"/>
                    <a:pt x="473" y="6255"/>
                    <a:pt x="1040" y="6255"/>
                  </a:cubicBezTo>
                  <a:cubicBezTo>
                    <a:pt x="1229" y="6255"/>
                    <a:pt x="1386" y="6413"/>
                    <a:pt x="1386" y="6602"/>
                  </a:cubicBezTo>
                  <a:cubicBezTo>
                    <a:pt x="1386" y="6822"/>
                    <a:pt x="1229" y="6948"/>
                    <a:pt x="1040" y="6948"/>
                  </a:cubicBezTo>
                  <a:cubicBezTo>
                    <a:pt x="630" y="6948"/>
                    <a:pt x="284" y="6854"/>
                    <a:pt x="0" y="6602"/>
                  </a:cubicBezTo>
                  <a:lnTo>
                    <a:pt x="0" y="11453"/>
                  </a:lnTo>
                  <a:cubicBezTo>
                    <a:pt x="284" y="11705"/>
                    <a:pt x="630" y="11800"/>
                    <a:pt x="1040" y="11800"/>
                  </a:cubicBezTo>
                  <a:cubicBezTo>
                    <a:pt x="1733" y="11800"/>
                    <a:pt x="2363" y="11359"/>
                    <a:pt x="2647" y="10760"/>
                  </a:cubicBezTo>
                  <a:cubicBezTo>
                    <a:pt x="3497" y="10634"/>
                    <a:pt x="4190" y="9910"/>
                    <a:pt x="4190" y="9028"/>
                  </a:cubicBezTo>
                  <a:cubicBezTo>
                    <a:pt x="4190" y="8902"/>
                    <a:pt x="4159" y="8776"/>
                    <a:pt x="4159" y="8618"/>
                  </a:cubicBezTo>
                  <a:cubicBezTo>
                    <a:pt x="4505" y="8555"/>
                    <a:pt x="4820" y="8397"/>
                    <a:pt x="5104" y="8145"/>
                  </a:cubicBezTo>
                  <a:cubicBezTo>
                    <a:pt x="5419" y="7830"/>
                    <a:pt x="5608" y="7389"/>
                    <a:pt x="5608" y="6917"/>
                  </a:cubicBezTo>
                  <a:cubicBezTo>
                    <a:pt x="5608" y="6539"/>
                    <a:pt x="5482" y="6192"/>
                    <a:pt x="5261" y="5909"/>
                  </a:cubicBezTo>
                  <a:cubicBezTo>
                    <a:pt x="5482" y="5594"/>
                    <a:pt x="5608" y="5247"/>
                    <a:pt x="5608" y="4869"/>
                  </a:cubicBezTo>
                  <a:cubicBezTo>
                    <a:pt x="5608" y="4396"/>
                    <a:pt x="5387" y="3987"/>
                    <a:pt x="5072" y="3672"/>
                  </a:cubicBezTo>
                  <a:cubicBezTo>
                    <a:pt x="4852" y="3420"/>
                    <a:pt x="4505" y="3262"/>
                    <a:pt x="4127" y="3199"/>
                  </a:cubicBezTo>
                  <a:cubicBezTo>
                    <a:pt x="4253" y="2632"/>
                    <a:pt x="4096" y="2002"/>
                    <a:pt x="3655" y="1561"/>
                  </a:cubicBezTo>
                  <a:cubicBezTo>
                    <a:pt x="3403" y="1309"/>
                    <a:pt x="3025" y="1120"/>
                    <a:pt x="2647" y="1088"/>
                  </a:cubicBezTo>
                  <a:cubicBezTo>
                    <a:pt x="2394" y="584"/>
                    <a:pt x="1985" y="143"/>
                    <a:pt x="1449" y="49"/>
                  </a:cubicBezTo>
                  <a:cubicBezTo>
                    <a:pt x="1319" y="16"/>
                    <a:pt x="1189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83"/>
            <p:cNvSpPr/>
            <p:nvPr/>
          </p:nvSpPr>
          <p:spPr>
            <a:xfrm>
              <a:off x="-22845575" y="3504075"/>
              <a:ext cx="139425" cy="294250"/>
            </a:xfrm>
            <a:custGeom>
              <a:avLst/>
              <a:gdLst/>
              <a:ahLst/>
              <a:cxnLst/>
              <a:rect l="l" t="t" r="r" b="b"/>
              <a:pathLst>
                <a:path w="5577" h="11770" extrusionOk="0">
                  <a:moveTo>
                    <a:pt x="4187" y="2948"/>
                  </a:moveTo>
                  <a:cubicBezTo>
                    <a:pt x="4277" y="2948"/>
                    <a:pt x="4364" y="2980"/>
                    <a:pt x="4411" y="3043"/>
                  </a:cubicBezTo>
                  <a:cubicBezTo>
                    <a:pt x="5104" y="3673"/>
                    <a:pt x="5104" y="4775"/>
                    <a:pt x="4411" y="5437"/>
                  </a:cubicBezTo>
                  <a:cubicBezTo>
                    <a:pt x="4364" y="5500"/>
                    <a:pt x="4277" y="5532"/>
                    <a:pt x="4187" y="5532"/>
                  </a:cubicBezTo>
                  <a:cubicBezTo>
                    <a:pt x="4096" y="5532"/>
                    <a:pt x="4002" y="5500"/>
                    <a:pt x="3939" y="5437"/>
                  </a:cubicBezTo>
                  <a:cubicBezTo>
                    <a:pt x="3844" y="5311"/>
                    <a:pt x="3844" y="5090"/>
                    <a:pt x="3939" y="4964"/>
                  </a:cubicBezTo>
                  <a:cubicBezTo>
                    <a:pt x="4348" y="4555"/>
                    <a:pt x="4348" y="3893"/>
                    <a:pt x="3939" y="3515"/>
                  </a:cubicBezTo>
                  <a:cubicBezTo>
                    <a:pt x="3844" y="3389"/>
                    <a:pt x="3844" y="3137"/>
                    <a:pt x="3939" y="3043"/>
                  </a:cubicBezTo>
                  <a:cubicBezTo>
                    <a:pt x="4002" y="2980"/>
                    <a:pt x="4096" y="2948"/>
                    <a:pt x="4187" y="2948"/>
                  </a:cubicBezTo>
                  <a:close/>
                  <a:moveTo>
                    <a:pt x="3148" y="7314"/>
                  </a:moveTo>
                  <a:cubicBezTo>
                    <a:pt x="4123" y="7314"/>
                    <a:pt x="4915" y="8092"/>
                    <a:pt x="4915" y="9060"/>
                  </a:cubicBezTo>
                  <a:cubicBezTo>
                    <a:pt x="4915" y="9249"/>
                    <a:pt x="4726" y="9407"/>
                    <a:pt x="4537" y="9407"/>
                  </a:cubicBezTo>
                  <a:cubicBezTo>
                    <a:pt x="4348" y="9407"/>
                    <a:pt x="4191" y="9249"/>
                    <a:pt x="4191" y="9060"/>
                  </a:cubicBezTo>
                  <a:cubicBezTo>
                    <a:pt x="4191" y="8468"/>
                    <a:pt x="3662" y="8015"/>
                    <a:pt x="3101" y="8015"/>
                  </a:cubicBezTo>
                  <a:cubicBezTo>
                    <a:pt x="3066" y="8015"/>
                    <a:pt x="3030" y="8017"/>
                    <a:pt x="2994" y="8020"/>
                  </a:cubicBezTo>
                  <a:cubicBezTo>
                    <a:pt x="2968" y="8029"/>
                    <a:pt x="2944" y="8033"/>
                    <a:pt x="2920" y="8033"/>
                  </a:cubicBezTo>
                  <a:cubicBezTo>
                    <a:pt x="2765" y="8033"/>
                    <a:pt x="2643" y="7869"/>
                    <a:pt x="2616" y="7705"/>
                  </a:cubicBezTo>
                  <a:cubicBezTo>
                    <a:pt x="2584" y="7516"/>
                    <a:pt x="2742" y="7359"/>
                    <a:pt x="2931" y="7327"/>
                  </a:cubicBezTo>
                  <a:cubicBezTo>
                    <a:pt x="3004" y="7319"/>
                    <a:pt x="3077" y="7314"/>
                    <a:pt x="3148" y="7314"/>
                  </a:cubicBezTo>
                  <a:close/>
                  <a:moveTo>
                    <a:pt x="4581" y="0"/>
                  </a:moveTo>
                  <a:cubicBezTo>
                    <a:pt x="4444" y="0"/>
                    <a:pt x="4303" y="16"/>
                    <a:pt x="4159" y="50"/>
                  </a:cubicBezTo>
                  <a:cubicBezTo>
                    <a:pt x="3592" y="144"/>
                    <a:pt x="3214" y="585"/>
                    <a:pt x="2962" y="1089"/>
                  </a:cubicBezTo>
                  <a:cubicBezTo>
                    <a:pt x="2584" y="1152"/>
                    <a:pt x="2206" y="1310"/>
                    <a:pt x="1954" y="1562"/>
                  </a:cubicBezTo>
                  <a:cubicBezTo>
                    <a:pt x="1513" y="2003"/>
                    <a:pt x="1355" y="2633"/>
                    <a:pt x="1481" y="3200"/>
                  </a:cubicBezTo>
                  <a:cubicBezTo>
                    <a:pt x="1135" y="3232"/>
                    <a:pt x="820" y="3389"/>
                    <a:pt x="536" y="3673"/>
                  </a:cubicBezTo>
                  <a:cubicBezTo>
                    <a:pt x="221" y="3988"/>
                    <a:pt x="1" y="4397"/>
                    <a:pt x="1" y="4870"/>
                  </a:cubicBezTo>
                  <a:cubicBezTo>
                    <a:pt x="1" y="5280"/>
                    <a:pt x="127" y="5626"/>
                    <a:pt x="379" y="5910"/>
                  </a:cubicBezTo>
                  <a:cubicBezTo>
                    <a:pt x="127" y="6225"/>
                    <a:pt x="1" y="6571"/>
                    <a:pt x="1" y="6918"/>
                  </a:cubicBezTo>
                  <a:cubicBezTo>
                    <a:pt x="1" y="7390"/>
                    <a:pt x="221" y="7831"/>
                    <a:pt x="536" y="8146"/>
                  </a:cubicBezTo>
                  <a:cubicBezTo>
                    <a:pt x="788" y="8430"/>
                    <a:pt x="1135" y="8588"/>
                    <a:pt x="1481" y="8619"/>
                  </a:cubicBezTo>
                  <a:cubicBezTo>
                    <a:pt x="1229" y="9690"/>
                    <a:pt x="1985" y="10604"/>
                    <a:pt x="2931" y="10698"/>
                  </a:cubicBezTo>
                  <a:cubicBezTo>
                    <a:pt x="3214" y="11328"/>
                    <a:pt x="3781" y="11769"/>
                    <a:pt x="4537" y="11769"/>
                  </a:cubicBezTo>
                  <a:cubicBezTo>
                    <a:pt x="4947" y="11769"/>
                    <a:pt x="5293" y="11612"/>
                    <a:pt x="5577" y="11423"/>
                  </a:cubicBezTo>
                  <a:lnTo>
                    <a:pt x="5577" y="6571"/>
                  </a:lnTo>
                  <a:cubicBezTo>
                    <a:pt x="5293" y="6823"/>
                    <a:pt x="4947" y="6918"/>
                    <a:pt x="4537" y="6918"/>
                  </a:cubicBezTo>
                  <a:cubicBezTo>
                    <a:pt x="4348" y="6918"/>
                    <a:pt x="4191" y="6760"/>
                    <a:pt x="4191" y="6571"/>
                  </a:cubicBezTo>
                  <a:cubicBezTo>
                    <a:pt x="4191" y="6382"/>
                    <a:pt x="4348" y="6225"/>
                    <a:pt x="4537" y="6225"/>
                  </a:cubicBezTo>
                  <a:cubicBezTo>
                    <a:pt x="5136" y="6225"/>
                    <a:pt x="5577" y="5752"/>
                    <a:pt x="5577" y="5185"/>
                  </a:cubicBezTo>
                  <a:lnTo>
                    <a:pt x="5577" y="302"/>
                  </a:lnTo>
                  <a:cubicBezTo>
                    <a:pt x="5300" y="117"/>
                    <a:pt x="4956" y="0"/>
                    <a:pt x="45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18" name="Google Shape;7318;p83"/>
          <p:cNvGrpSpPr/>
          <p:nvPr/>
        </p:nvGrpSpPr>
        <p:grpSpPr>
          <a:xfrm>
            <a:off x="5773862" y="1532411"/>
            <a:ext cx="299344" cy="351880"/>
            <a:chOff x="-27691025" y="3175300"/>
            <a:chExt cx="251275" cy="295375"/>
          </a:xfrm>
        </p:grpSpPr>
        <p:sp>
          <p:nvSpPr>
            <p:cNvPr id="7319" name="Google Shape;7319;p83"/>
            <p:cNvSpPr/>
            <p:nvPr/>
          </p:nvSpPr>
          <p:spPr>
            <a:xfrm>
              <a:off x="-27492550" y="3298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99" y="663"/>
                    <a:pt x="725" y="505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0" name="Google Shape;7320;p83"/>
            <p:cNvSpPr/>
            <p:nvPr/>
          </p:nvSpPr>
          <p:spPr>
            <a:xfrm>
              <a:off x="-27613050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32" y="1922"/>
                    <a:pt x="158" y="2080"/>
                    <a:pt x="347" y="2080"/>
                  </a:cubicBezTo>
                  <a:cubicBezTo>
                    <a:pt x="536" y="2080"/>
                    <a:pt x="693" y="1922"/>
                    <a:pt x="693" y="1733"/>
                  </a:cubicBezTo>
                  <a:lnTo>
                    <a:pt x="693" y="1386"/>
                  </a:lnTo>
                  <a:lnTo>
                    <a:pt x="1040" y="1386"/>
                  </a:lnTo>
                  <a:cubicBezTo>
                    <a:pt x="1260" y="1386"/>
                    <a:pt x="1418" y="1544"/>
                    <a:pt x="1418" y="1733"/>
                  </a:cubicBezTo>
                  <a:lnTo>
                    <a:pt x="1418" y="2899"/>
                  </a:lnTo>
                  <a:cubicBezTo>
                    <a:pt x="1197" y="3025"/>
                    <a:pt x="1040" y="3277"/>
                    <a:pt x="1040" y="3497"/>
                  </a:cubicBezTo>
                  <a:lnTo>
                    <a:pt x="1040" y="4222"/>
                  </a:lnTo>
                  <a:lnTo>
                    <a:pt x="2426" y="4222"/>
                  </a:lnTo>
                  <a:lnTo>
                    <a:pt x="2426" y="3497"/>
                  </a:lnTo>
                  <a:cubicBezTo>
                    <a:pt x="2426" y="3214"/>
                    <a:pt x="2268" y="3025"/>
                    <a:pt x="2079" y="2899"/>
                  </a:cubicBezTo>
                  <a:lnTo>
                    <a:pt x="2079" y="1733"/>
                  </a:lnTo>
                  <a:cubicBezTo>
                    <a:pt x="2079" y="1134"/>
                    <a:pt x="1607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7321;p83"/>
            <p:cNvSpPr/>
            <p:nvPr/>
          </p:nvSpPr>
          <p:spPr>
            <a:xfrm>
              <a:off x="-27691025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2079" y="0"/>
                  </a:moveTo>
                  <a:cubicBezTo>
                    <a:pt x="1890" y="0"/>
                    <a:pt x="1733" y="158"/>
                    <a:pt x="1733" y="347"/>
                  </a:cubicBezTo>
                  <a:lnTo>
                    <a:pt x="1733" y="693"/>
                  </a:lnTo>
                  <a:lnTo>
                    <a:pt x="1386" y="693"/>
                  </a:lnTo>
                  <a:cubicBezTo>
                    <a:pt x="788" y="693"/>
                    <a:pt x="347" y="1166"/>
                    <a:pt x="347" y="1733"/>
                  </a:cubicBezTo>
                  <a:lnTo>
                    <a:pt x="347" y="2899"/>
                  </a:lnTo>
                  <a:cubicBezTo>
                    <a:pt x="158" y="3025"/>
                    <a:pt x="0" y="3277"/>
                    <a:pt x="0" y="3497"/>
                  </a:cubicBezTo>
                  <a:lnTo>
                    <a:pt x="0" y="4222"/>
                  </a:lnTo>
                  <a:lnTo>
                    <a:pt x="1386" y="4222"/>
                  </a:lnTo>
                  <a:lnTo>
                    <a:pt x="1386" y="3497"/>
                  </a:lnTo>
                  <a:cubicBezTo>
                    <a:pt x="1386" y="3214"/>
                    <a:pt x="1229" y="3025"/>
                    <a:pt x="1008" y="2899"/>
                  </a:cubicBezTo>
                  <a:lnTo>
                    <a:pt x="1008" y="1733"/>
                  </a:lnTo>
                  <a:cubicBezTo>
                    <a:pt x="1008" y="1544"/>
                    <a:pt x="1166" y="1386"/>
                    <a:pt x="1386" y="1386"/>
                  </a:cubicBezTo>
                  <a:lnTo>
                    <a:pt x="1733" y="1386"/>
                  </a:lnTo>
                  <a:lnTo>
                    <a:pt x="1733" y="1733"/>
                  </a:lnTo>
                  <a:cubicBezTo>
                    <a:pt x="1733" y="1922"/>
                    <a:pt x="1890" y="2080"/>
                    <a:pt x="2079" y="2080"/>
                  </a:cubicBezTo>
                  <a:cubicBezTo>
                    <a:pt x="2268" y="2080"/>
                    <a:pt x="2426" y="1922"/>
                    <a:pt x="2426" y="1733"/>
                  </a:cubicBezTo>
                  <a:lnTo>
                    <a:pt x="2426" y="347"/>
                  </a:lnTo>
                  <a:cubicBezTo>
                    <a:pt x="2426" y="158"/>
                    <a:pt x="2268" y="0"/>
                    <a:pt x="20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83"/>
            <p:cNvSpPr/>
            <p:nvPr/>
          </p:nvSpPr>
          <p:spPr>
            <a:xfrm>
              <a:off x="-27691025" y="3263500"/>
              <a:ext cx="251275" cy="207175"/>
            </a:xfrm>
            <a:custGeom>
              <a:avLst/>
              <a:gdLst/>
              <a:ahLst/>
              <a:cxnLst/>
              <a:rect l="l" t="t" r="r" b="b"/>
              <a:pathLst>
                <a:path w="10051" h="8287" extrusionOk="0">
                  <a:moveTo>
                    <a:pt x="8317" y="725"/>
                  </a:moveTo>
                  <a:cubicBezTo>
                    <a:pt x="8885" y="725"/>
                    <a:pt x="9326" y="1198"/>
                    <a:pt x="9326" y="1733"/>
                  </a:cubicBezTo>
                  <a:cubicBezTo>
                    <a:pt x="9326" y="2332"/>
                    <a:pt x="8853" y="2773"/>
                    <a:pt x="8317" y="2773"/>
                  </a:cubicBezTo>
                  <a:cubicBezTo>
                    <a:pt x="7750" y="2773"/>
                    <a:pt x="7278" y="2301"/>
                    <a:pt x="7278" y="1733"/>
                  </a:cubicBezTo>
                  <a:cubicBezTo>
                    <a:pt x="7278" y="1166"/>
                    <a:pt x="7750" y="725"/>
                    <a:pt x="8317" y="725"/>
                  </a:cubicBezTo>
                  <a:close/>
                  <a:moveTo>
                    <a:pt x="8317" y="1"/>
                  </a:moveTo>
                  <a:cubicBezTo>
                    <a:pt x="7372" y="1"/>
                    <a:pt x="6585" y="788"/>
                    <a:pt x="6585" y="1733"/>
                  </a:cubicBezTo>
                  <a:cubicBezTo>
                    <a:pt x="6585" y="2584"/>
                    <a:pt x="7152" y="3277"/>
                    <a:pt x="7939" y="3435"/>
                  </a:cubicBezTo>
                  <a:lnTo>
                    <a:pt x="7939" y="5199"/>
                  </a:lnTo>
                  <a:cubicBezTo>
                    <a:pt x="7939" y="6554"/>
                    <a:pt x="6837" y="7656"/>
                    <a:pt x="5513" y="7656"/>
                  </a:cubicBezTo>
                  <a:cubicBezTo>
                    <a:pt x="4190" y="7656"/>
                    <a:pt x="3088" y="6554"/>
                    <a:pt x="3088" y="5199"/>
                  </a:cubicBezTo>
                  <a:lnTo>
                    <a:pt x="3088" y="4506"/>
                  </a:lnTo>
                  <a:lnTo>
                    <a:pt x="3088" y="4443"/>
                  </a:lnTo>
                  <a:cubicBezTo>
                    <a:pt x="4316" y="4317"/>
                    <a:pt x="5324" y="3309"/>
                    <a:pt x="5482" y="2049"/>
                  </a:cubicBezTo>
                  <a:cubicBezTo>
                    <a:pt x="5513" y="1797"/>
                    <a:pt x="5513" y="1891"/>
                    <a:pt x="5513" y="1355"/>
                  </a:cubicBezTo>
                  <a:lnTo>
                    <a:pt x="4127" y="1355"/>
                  </a:lnTo>
                  <a:cubicBezTo>
                    <a:pt x="4127" y="1607"/>
                    <a:pt x="4127" y="1765"/>
                    <a:pt x="4096" y="2049"/>
                  </a:cubicBezTo>
                  <a:cubicBezTo>
                    <a:pt x="3938" y="2710"/>
                    <a:pt x="3340" y="3088"/>
                    <a:pt x="2741" y="3088"/>
                  </a:cubicBezTo>
                  <a:cubicBezTo>
                    <a:pt x="2174" y="3088"/>
                    <a:pt x="1575" y="2773"/>
                    <a:pt x="1418" y="2049"/>
                  </a:cubicBezTo>
                  <a:cubicBezTo>
                    <a:pt x="1386" y="1828"/>
                    <a:pt x="1386" y="1607"/>
                    <a:pt x="1386" y="1355"/>
                  </a:cubicBezTo>
                  <a:lnTo>
                    <a:pt x="0" y="1355"/>
                  </a:lnTo>
                  <a:cubicBezTo>
                    <a:pt x="0" y="1670"/>
                    <a:pt x="0" y="1733"/>
                    <a:pt x="32" y="2049"/>
                  </a:cubicBezTo>
                  <a:cubicBezTo>
                    <a:pt x="221" y="3277"/>
                    <a:pt x="1166" y="4317"/>
                    <a:pt x="2426" y="4474"/>
                  </a:cubicBezTo>
                  <a:lnTo>
                    <a:pt x="2426" y="5168"/>
                  </a:lnTo>
                  <a:cubicBezTo>
                    <a:pt x="2426" y="5672"/>
                    <a:pt x="2552" y="6144"/>
                    <a:pt x="2804" y="6585"/>
                  </a:cubicBezTo>
                  <a:cubicBezTo>
                    <a:pt x="3308" y="7625"/>
                    <a:pt x="4379" y="8286"/>
                    <a:pt x="5545" y="8286"/>
                  </a:cubicBezTo>
                  <a:cubicBezTo>
                    <a:pt x="7278" y="8286"/>
                    <a:pt x="8664" y="6869"/>
                    <a:pt x="8664" y="5168"/>
                  </a:cubicBezTo>
                  <a:lnTo>
                    <a:pt x="8664" y="3435"/>
                  </a:lnTo>
                  <a:cubicBezTo>
                    <a:pt x="9452" y="3277"/>
                    <a:pt x="10050" y="2584"/>
                    <a:pt x="10050" y="1733"/>
                  </a:cubicBezTo>
                  <a:cubicBezTo>
                    <a:pt x="10050" y="788"/>
                    <a:pt x="9263" y="1"/>
                    <a:pt x="8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3" name="Google Shape;7323;p83"/>
          <p:cNvGrpSpPr/>
          <p:nvPr/>
        </p:nvGrpSpPr>
        <p:grpSpPr>
          <a:xfrm>
            <a:off x="5746179" y="2051087"/>
            <a:ext cx="354710" cy="228015"/>
            <a:chOff x="-27721750" y="3598250"/>
            <a:chExt cx="297750" cy="191400"/>
          </a:xfrm>
        </p:grpSpPr>
        <p:sp>
          <p:nvSpPr>
            <p:cNvPr id="7324" name="Google Shape;7324;p83"/>
            <p:cNvSpPr/>
            <p:nvPr/>
          </p:nvSpPr>
          <p:spPr>
            <a:xfrm>
              <a:off x="-27616200" y="36518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386" y="662"/>
                  </a:moveTo>
                  <a:cubicBezTo>
                    <a:pt x="1764" y="662"/>
                    <a:pt x="2079" y="977"/>
                    <a:pt x="2079" y="1387"/>
                  </a:cubicBezTo>
                  <a:cubicBezTo>
                    <a:pt x="2079" y="1765"/>
                    <a:pt x="1764" y="2080"/>
                    <a:pt x="1386" y="2080"/>
                  </a:cubicBezTo>
                  <a:cubicBezTo>
                    <a:pt x="977" y="2080"/>
                    <a:pt x="662" y="1765"/>
                    <a:pt x="662" y="1387"/>
                  </a:cubicBezTo>
                  <a:cubicBezTo>
                    <a:pt x="662" y="977"/>
                    <a:pt x="977" y="662"/>
                    <a:pt x="1386" y="662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83"/>
            <p:cNvSpPr/>
            <p:nvPr/>
          </p:nvSpPr>
          <p:spPr>
            <a:xfrm>
              <a:off x="-27721750" y="3598250"/>
              <a:ext cx="297750" cy="191400"/>
            </a:xfrm>
            <a:custGeom>
              <a:avLst/>
              <a:gdLst/>
              <a:ahLst/>
              <a:cxnLst/>
              <a:rect l="l" t="t" r="r" b="b"/>
              <a:pathLst>
                <a:path w="11910" h="7656" extrusionOk="0">
                  <a:moveTo>
                    <a:pt x="5955" y="1418"/>
                  </a:moveTo>
                  <a:cubicBezTo>
                    <a:pt x="7278" y="1418"/>
                    <a:pt x="8381" y="2521"/>
                    <a:pt x="8381" y="3875"/>
                  </a:cubicBezTo>
                  <a:cubicBezTo>
                    <a:pt x="8381" y="5199"/>
                    <a:pt x="7278" y="6301"/>
                    <a:pt x="5955" y="6301"/>
                  </a:cubicBezTo>
                  <a:cubicBezTo>
                    <a:pt x="4600" y="6301"/>
                    <a:pt x="3497" y="5199"/>
                    <a:pt x="3497" y="3875"/>
                  </a:cubicBezTo>
                  <a:cubicBezTo>
                    <a:pt x="3497" y="2521"/>
                    <a:pt x="4600" y="1418"/>
                    <a:pt x="5955" y="1418"/>
                  </a:cubicBezTo>
                  <a:close/>
                  <a:moveTo>
                    <a:pt x="5955" y="0"/>
                  </a:moveTo>
                  <a:cubicBezTo>
                    <a:pt x="2710" y="0"/>
                    <a:pt x="189" y="3466"/>
                    <a:pt x="95" y="3623"/>
                  </a:cubicBezTo>
                  <a:cubicBezTo>
                    <a:pt x="0" y="3749"/>
                    <a:pt x="0" y="3907"/>
                    <a:pt x="95" y="4033"/>
                  </a:cubicBezTo>
                  <a:cubicBezTo>
                    <a:pt x="189" y="4190"/>
                    <a:pt x="2773" y="7656"/>
                    <a:pt x="5955" y="7656"/>
                  </a:cubicBezTo>
                  <a:cubicBezTo>
                    <a:pt x="9137" y="7656"/>
                    <a:pt x="11689" y="4190"/>
                    <a:pt x="11815" y="4033"/>
                  </a:cubicBezTo>
                  <a:cubicBezTo>
                    <a:pt x="11909" y="3907"/>
                    <a:pt x="11909" y="3749"/>
                    <a:pt x="11815" y="3623"/>
                  </a:cubicBezTo>
                  <a:cubicBezTo>
                    <a:pt x="11689" y="3466"/>
                    <a:pt x="9168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6" name="Google Shape;7326;p83"/>
          <p:cNvGrpSpPr/>
          <p:nvPr/>
        </p:nvGrpSpPr>
        <p:grpSpPr>
          <a:xfrm>
            <a:off x="5747579" y="2444633"/>
            <a:ext cx="351910" cy="340980"/>
            <a:chOff x="-27719400" y="3925600"/>
            <a:chExt cx="295400" cy="286225"/>
          </a:xfrm>
        </p:grpSpPr>
        <p:sp>
          <p:nvSpPr>
            <p:cNvPr id="7327" name="Google Shape;7327;p83"/>
            <p:cNvSpPr/>
            <p:nvPr/>
          </p:nvSpPr>
          <p:spPr>
            <a:xfrm>
              <a:off x="-27596525" y="3925600"/>
              <a:ext cx="172525" cy="162575"/>
            </a:xfrm>
            <a:custGeom>
              <a:avLst/>
              <a:gdLst/>
              <a:ahLst/>
              <a:cxnLst/>
              <a:rect l="l" t="t" r="r" b="b"/>
              <a:pathLst>
                <a:path w="6901" h="6503" extrusionOk="0">
                  <a:moveTo>
                    <a:pt x="5042" y="0"/>
                  </a:moveTo>
                  <a:cubicBezTo>
                    <a:pt x="4425" y="0"/>
                    <a:pt x="3809" y="237"/>
                    <a:pt x="3340" y="705"/>
                  </a:cubicBezTo>
                  <a:lnTo>
                    <a:pt x="1765" y="2281"/>
                  </a:lnTo>
                  <a:cubicBezTo>
                    <a:pt x="1639" y="2407"/>
                    <a:pt x="1639" y="2627"/>
                    <a:pt x="1765" y="2785"/>
                  </a:cubicBezTo>
                  <a:cubicBezTo>
                    <a:pt x="1860" y="2879"/>
                    <a:pt x="1891" y="2942"/>
                    <a:pt x="1891" y="3037"/>
                  </a:cubicBezTo>
                  <a:cubicBezTo>
                    <a:pt x="1891" y="3100"/>
                    <a:pt x="1860" y="3226"/>
                    <a:pt x="1765" y="3257"/>
                  </a:cubicBezTo>
                  <a:lnTo>
                    <a:pt x="1229" y="3824"/>
                  </a:lnTo>
                  <a:cubicBezTo>
                    <a:pt x="1009" y="3856"/>
                    <a:pt x="820" y="3919"/>
                    <a:pt x="662" y="4045"/>
                  </a:cubicBezTo>
                  <a:lnTo>
                    <a:pt x="1" y="4643"/>
                  </a:lnTo>
                  <a:lnTo>
                    <a:pt x="1860" y="6502"/>
                  </a:lnTo>
                  <a:lnTo>
                    <a:pt x="2427" y="5809"/>
                  </a:lnTo>
                  <a:cubicBezTo>
                    <a:pt x="2553" y="5652"/>
                    <a:pt x="2647" y="5494"/>
                    <a:pt x="2679" y="5305"/>
                  </a:cubicBezTo>
                  <a:lnTo>
                    <a:pt x="6774" y="1209"/>
                  </a:lnTo>
                  <a:cubicBezTo>
                    <a:pt x="6900" y="1083"/>
                    <a:pt x="6900" y="863"/>
                    <a:pt x="6774" y="737"/>
                  </a:cubicBezTo>
                  <a:cubicBezTo>
                    <a:pt x="6298" y="245"/>
                    <a:pt x="5669" y="0"/>
                    <a:pt x="5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83"/>
            <p:cNvSpPr/>
            <p:nvPr/>
          </p:nvSpPr>
          <p:spPr>
            <a:xfrm>
              <a:off x="-27719400" y="4054275"/>
              <a:ext cx="157550" cy="157550"/>
            </a:xfrm>
            <a:custGeom>
              <a:avLst/>
              <a:gdLst/>
              <a:ahLst/>
              <a:cxnLst/>
              <a:rect l="l" t="t" r="r" b="b"/>
              <a:pathLst>
                <a:path w="6302" h="6302" extrusionOk="0">
                  <a:moveTo>
                    <a:pt x="4412" y="1"/>
                  </a:moveTo>
                  <a:lnTo>
                    <a:pt x="537" y="3466"/>
                  </a:lnTo>
                  <a:cubicBezTo>
                    <a:pt x="190" y="3781"/>
                    <a:pt x="1" y="4222"/>
                    <a:pt x="1" y="4695"/>
                  </a:cubicBezTo>
                  <a:cubicBezTo>
                    <a:pt x="1" y="5136"/>
                    <a:pt x="158" y="5545"/>
                    <a:pt x="474" y="5829"/>
                  </a:cubicBezTo>
                  <a:cubicBezTo>
                    <a:pt x="789" y="6144"/>
                    <a:pt x="1167" y="6302"/>
                    <a:pt x="1608" y="6302"/>
                  </a:cubicBezTo>
                  <a:lnTo>
                    <a:pt x="1639" y="6302"/>
                  </a:lnTo>
                  <a:cubicBezTo>
                    <a:pt x="1954" y="6302"/>
                    <a:pt x="2269" y="6175"/>
                    <a:pt x="2553" y="5986"/>
                  </a:cubicBezTo>
                  <a:lnTo>
                    <a:pt x="1482" y="4915"/>
                  </a:lnTo>
                  <a:cubicBezTo>
                    <a:pt x="1356" y="4789"/>
                    <a:pt x="1356" y="4569"/>
                    <a:pt x="1482" y="4443"/>
                  </a:cubicBezTo>
                  <a:cubicBezTo>
                    <a:pt x="1545" y="4395"/>
                    <a:pt x="1631" y="4372"/>
                    <a:pt x="1718" y="4372"/>
                  </a:cubicBezTo>
                  <a:cubicBezTo>
                    <a:pt x="1805" y="4372"/>
                    <a:pt x="1891" y="4395"/>
                    <a:pt x="1954" y="4443"/>
                  </a:cubicBezTo>
                  <a:lnTo>
                    <a:pt x="3025" y="5514"/>
                  </a:lnTo>
                  <a:lnTo>
                    <a:pt x="3498" y="5010"/>
                  </a:lnTo>
                  <a:lnTo>
                    <a:pt x="2521" y="4002"/>
                  </a:lnTo>
                  <a:cubicBezTo>
                    <a:pt x="2395" y="3907"/>
                    <a:pt x="2395" y="3655"/>
                    <a:pt x="2521" y="3561"/>
                  </a:cubicBezTo>
                  <a:cubicBezTo>
                    <a:pt x="2569" y="3498"/>
                    <a:pt x="2655" y="3466"/>
                    <a:pt x="2746" y="3466"/>
                  </a:cubicBezTo>
                  <a:cubicBezTo>
                    <a:pt x="2836" y="3466"/>
                    <a:pt x="2931" y="3498"/>
                    <a:pt x="2994" y="3561"/>
                  </a:cubicBezTo>
                  <a:lnTo>
                    <a:pt x="3939" y="4474"/>
                  </a:lnTo>
                  <a:lnTo>
                    <a:pt x="4412" y="3970"/>
                  </a:lnTo>
                  <a:lnTo>
                    <a:pt x="3530" y="3120"/>
                  </a:lnTo>
                  <a:cubicBezTo>
                    <a:pt x="3403" y="2994"/>
                    <a:pt x="3403" y="2773"/>
                    <a:pt x="3530" y="2647"/>
                  </a:cubicBezTo>
                  <a:cubicBezTo>
                    <a:pt x="3593" y="2584"/>
                    <a:pt x="3679" y="2552"/>
                    <a:pt x="3766" y="2552"/>
                  </a:cubicBezTo>
                  <a:cubicBezTo>
                    <a:pt x="3852" y="2552"/>
                    <a:pt x="3939" y="2584"/>
                    <a:pt x="4002" y="2647"/>
                  </a:cubicBezTo>
                  <a:lnTo>
                    <a:pt x="4884" y="3498"/>
                  </a:lnTo>
                  <a:lnTo>
                    <a:pt x="5357" y="2994"/>
                  </a:lnTo>
                  <a:lnTo>
                    <a:pt x="4601" y="2237"/>
                  </a:lnTo>
                  <a:cubicBezTo>
                    <a:pt x="4475" y="2111"/>
                    <a:pt x="4475" y="1891"/>
                    <a:pt x="4601" y="1765"/>
                  </a:cubicBezTo>
                  <a:cubicBezTo>
                    <a:pt x="4671" y="1624"/>
                    <a:pt x="4771" y="1562"/>
                    <a:pt x="4867" y="1562"/>
                  </a:cubicBezTo>
                  <a:cubicBezTo>
                    <a:pt x="4944" y="1562"/>
                    <a:pt x="5018" y="1601"/>
                    <a:pt x="5073" y="1670"/>
                  </a:cubicBezTo>
                  <a:lnTo>
                    <a:pt x="5829" y="2395"/>
                  </a:lnTo>
                  <a:lnTo>
                    <a:pt x="6302" y="1891"/>
                  </a:lnTo>
                  <a:lnTo>
                    <a:pt x="44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9" name="Google Shape;7329;p83"/>
          <p:cNvGrpSpPr/>
          <p:nvPr/>
        </p:nvGrpSpPr>
        <p:grpSpPr>
          <a:xfrm>
            <a:off x="7968851" y="1531473"/>
            <a:ext cx="353757" cy="353757"/>
            <a:chOff x="-25834600" y="3176875"/>
            <a:chExt cx="296950" cy="296950"/>
          </a:xfrm>
        </p:grpSpPr>
        <p:sp>
          <p:nvSpPr>
            <p:cNvPr id="7330" name="Google Shape;7330;p83"/>
            <p:cNvSpPr/>
            <p:nvPr/>
          </p:nvSpPr>
          <p:spPr>
            <a:xfrm>
              <a:off x="-25625875" y="3316275"/>
              <a:ext cx="69325" cy="85875"/>
            </a:xfrm>
            <a:custGeom>
              <a:avLst/>
              <a:gdLst/>
              <a:ahLst/>
              <a:cxnLst/>
              <a:rect l="l" t="t" r="r" b="b"/>
              <a:pathLst>
                <a:path w="2773" h="3435" extrusionOk="0">
                  <a:moveTo>
                    <a:pt x="0" y="1"/>
                  </a:moveTo>
                  <a:lnTo>
                    <a:pt x="0" y="3435"/>
                  </a:lnTo>
                  <a:lnTo>
                    <a:pt x="2773" y="3435"/>
                  </a:lnTo>
                  <a:lnTo>
                    <a:pt x="2773" y="2741"/>
                  </a:lnTo>
                  <a:lnTo>
                    <a:pt x="1040" y="2741"/>
                  </a:lnTo>
                  <a:cubicBezTo>
                    <a:pt x="851" y="2741"/>
                    <a:pt x="693" y="2584"/>
                    <a:pt x="693" y="2395"/>
                  </a:cubicBezTo>
                  <a:cubicBezTo>
                    <a:pt x="693" y="2206"/>
                    <a:pt x="851" y="2048"/>
                    <a:pt x="1040" y="2048"/>
                  </a:cubicBezTo>
                  <a:lnTo>
                    <a:pt x="2773" y="2048"/>
                  </a:lnTo>
                  <a:lnTo>
                    <a:pt x="2773" y="1324"/>
                  </a:lnTo>
                  <a:lnTo>
                    <a:pt x="1040" y="1324"/>
                  </a:lnTo>
                  <a:cubicBezTo>
                    <a:pt x="851" y="1324"/>
                    <a:pt x="693" y="1166"/>
                    <a:pt x="693" y="977"/>
                  </a:cubicBezTo>
                  <a:cubicBezTo>
                    <a:pt x="693" y="851"/>
                    <a:pt x="851" y="694"/>
                    <a:pt x="1040" y="694"/>
                  </a:cubicBezTo>
                  <a:lnTo>
                    <a:pt x="2773" y="69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83"/>
            <p:cNvSpPr/>
            <p:nvPr/>
          </p:nvSpPr>
          <p:spPr>
            <a:xfrm>
              <a:off x="-25729075" y="3176875"/>
              <a:ext cx="191425" cy="296950"/>
            </a:xfrm>
            <a:custGeom>
              <a:avLst/>
              <a:gdLst/>
              <a:ahLst/>
              <a:cxnLst/>
              <a:rect l="l" t="t" r="r" b="b"/>
              <a:pathLst>
                <a:path w="7657" h="11878" extrusionOk="0">
                  <a:moveTo>
                    <a:pt x="2049" y="693"/>
                  </a:moveTo>
                  <a:lnTo>
                    <a:pt x="2049" y="2773"/>
                  </a:lnTo>
                  <a:lnTo>
                    <a:pt x="1356" y="2773"/>
                  </a:lnTo>
                  <a:lnTo>
                    <a:pt x="1356" y="693"/>
                  </a:lnTo>
                  <a:close/>
                  <a:moveTo>
                    <a:pt x="3435" y="693"/>
                  </a:moveTo>
                  <a:lnTo>
                    <a:pt x="3435" y="2773"/>
                  </a:lnTo>
                  <a:lnTo>
                    <a:pt x="2710" y="2773"/>
                  </a:lnTo>
                  <a:lnTo>
                    <a:pt x="2710" y="693"/>
                  </a:lnTo>
                  <a:close/>
                  <a:moveTo>
                    <a:pt x="4821" y="693"/>
                  </a:moveTo>
                  <a:lnTo>
                    <a:pt x="4821" y="2773"/>
                  </a:lnTo>
                  <a:lnTo>
                    <a:pt x="4097" y="2773"/>
                  </a:lnTo>
                  <a:lnTo>
                    <a:pt x="4097" y="693"/>
                  </a:lnTo>
                  <a:close/>
                  <a:moveTo>
                    <a:pt x="6176" y="693"/>
                  </a:moveTo>
                  <a:lnTo>
                    <a:pt x="6176" y="2773"/>
                  </a:lnTo>
                  <a:lnTo>
                    <a:pt x="5483" y="2773"/>
                  </a:lnTo>
                  <a:lnTo>
                    <a:pt x="5483" y="693"/>
                  </a:ln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308"/>
                    <a:pt x="158" y="3466"/>
                    <a:pt x="379" y="3466"/>
                  </a:cubicBezTo>
                  <a:lnTo>
                    <a:pt x="726" y="3466"/>
                  </a:lnTo>
                  <a:lnTo>
                    <a:pt x="726" y="4883"/>
                  </a:lnTo>
                  <a:lnTo>
                    <a:pt x="2458" y="4883"/>
                  </a:lnTo>
                  <a:cubicBezTo>
                    <a:pt x="2647" y="4883"/>
                    <a:pt x="2805" y="5041"/>
                    <a:pt x="2805" y="5262"/>
                  </a:cubicBezTo>
                  <a:lnTo>
                    <a:pt x="2805" y="9420"/>
                  </a:lnTo>
                  <a:cubicBezTo>
                    <a:pt x="2805" y="9609"/>
                    <a:pt x="2647" y="9767"/>
                    <a:pt x="2458" y="9767"/>
                  </a:cubicBezTo>
                  <a:lnTo>
                    <a:pt x="2112" y="9767"/>
                  </a:lnTo>
                  <a:cubicBezTo>
                    <a:pt x="2112" y="10523"/>
                    <a:pt x="1797" y="11247"/>
                    <a:pt x="1261" y="11751"/>
                  </a:cubicBezTo>
                  <a:cubicBezTo>
                    <a:pt x="1419" y="11815"/>
                    <a:pt x="1576" y="11878"/>
                    <a:pt x="1734" y="11878"/>
                  </a:cubicBezTo>
                  <a:lnTo>
                    <a:pt x="5924" y="11878"/>
                  </a:lnTo>
                  <a:cubicBezTo>
                    <a:pt x="6522" y="11878"/>
                    <a:pt x="6932" y="11405"/>
                    <a:pt x="6932" y="10838"/>
                  </a:cubicBezTo>
                  <a:lnTo>
                    <a:pt x="6932" y="9798"/>
                  </a:lnTo>
                  <a:lnTo>
                    <a:pt x="3813" y="9798"/>
                  </a:lnTo>
                  <a:cubicBezTo>
                    <a:pt x="3624" y="9798"/>
                    <a:pt x="3467" y="9672"/>
                    <a:pt x="3467" y="9452"/>
                  </a:cubicBezTo>
                  <a:lnTo>
                    <a:pt x="3467" y="5293"/>
                  </a:lnTo>
                  <a:cubicBezTo>
                    <a:pt x="3467" y="5104"/>
                    <a:pt x="3624" y="4946"/>
                    <a:pt x="3813" y="4946"/>
                  </a:cubicBezTo>
                  <a:lnTo>
                    <a:pt x="6932" y="4946"/>
                  </a:lnTo>
                  <a:lnTo>
                    <a:pt x="6932" y="3529"/>
                  </a:lnTo>
                  <a:lnTo>
                    <a:pt x="7310" y="3529"/>
                  </a:lnTo>
                  <a:cubicBezTo>
                    <a:pt x="7499" y="3529"/>
                    <a:pt x="7657" y="3371"/>
                    <a:pt x="7657" y="3151"/>
                  </a:cubicBezTo>
                  <a:lnTo>
                    <a:pt x="7657" y="1040"/>
                  </a:lnTo>
                  <a:lnTo>
                    <a:pt x="7625" y="1040"/>
                  </a:lnTo>
                  <a:cubicBezTo>
                    <a:pt x="7625" y="441"/>
                    <a:pt x="7153" y="0"/>
                    <a:pt x="65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83"/>
            <p:cNvSpPr/>
            <p:nvPr/>
          </p:nvSpPr>
          <p:spPr>
            <a:xfrm>
              <a:off x="-25834600" y="3350150"/>
              <a:ext cx="69325" cy="96100"/>
            </a:xfrm>
            <a:custGeom>
              <a:avLst/>
              <a:gdLst/>
              <a:ahLst/>
              <a:cxnLst/>
              <a:rect l="l" t="t" r="r" b="b"/>
              <a:pathLst>
                <a:path w="2773" h="3844" extrusionOk="0">
                  <a:moveTo>
                    <a:pt x="2143" y="0"/>
                  </a:moveTo>
                  <a:cubicBezTo>
                    <a:pt x="1008" y="0"/>
                    <a:pt x="63" y="945"/>
                    <a:pt x="63" y="2080"/>
                  </a:cubicBezTo>
                  <a:cubicBezTo>
                    <a:pt x="0" y="2804"/>
                    <a:pt x="378" y="3434"/>
                    <a:pt x="914" y="3844"/>
                  </a:cubicBezTo>
                  <a:cubicBezTo>
                    <a:pt x="788" y="3529"/>
                    <a:pt x="725" y="3151"/>
                    <a:pt x="725" y="2804"/>
                  </a:cubicBezTo>
                  <a:cubicBezTo>
                    <a:pt x="725" y="1544"/>
                    <a:pt x="1576" y="473"/>
                    <a:pt x="2773" y="126"/>
                  </a:cubicBezTo>
                  <a:cubicBezTo>
                    <a:pt x="2584" y="63"/>
                    <a:pt x="2332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83"/>
            <p:cNvSpPr/>
            <p:nvPr/>
          </p:nvSpPr>
          <p:spPr>
            <a:xfrm>
              <a:off x="-25799950" y="3368250"/>
              <a:ext cx="104775" cy="104000"/>
            </a:xfrm>
            <a:custGeom>
              <a:avLst/>
              <a:gdLst/>
              <a:ahLst/>
              <a:cxnLst/>
              <a:rect l="l" t="t" r="r" b="b"/>
              <a:pathLst>
                <a:path w="4191" h="4160" extrusionOk="0">
                  <a:moveTo>
                    <a:pt x="2080" y="694"/>
                  </a:moveTo>
                  <a:cubicBezTo>
                    <a:pt x="2836" y="694"/>
                    <a:pt x="3466" y="1324"/>
                    <a:pt x="3466" y="2080"/>
                  </a:cubicBezTo>
                  <a:cubicBezTo>
                    <a:pt x="3466" y="2364"/>
                    <a:pt x="3403" y="2584"/>
                    <a:pt x="3246" y="2836"/>
                  </a:cubicBezTo>
                  <a:lnTo>
                    <a:pt x="1292" y="915"/>
                  </a:lnTo>
                  <a:cubicBezTo>
                    <a:pt x="1576" y="788"/>
                    <a:pt x="1828" y="694"/>
                    <a:pt x="2080" y="694"/>
                  </a:cubicBezTo>
                  <a:close/>
                  <a:moveTo>
                    <a:pt x="2111" y="1"/>
                  </a:moveTo>
                  <a:cubicBezTo>
                    <a:pt x="946" y="1"/>
                    <a:pt x="1" y="946"/>
                    <a:pt x="1" y="2080"/>
                  </a:cubicBezTo>
                  <a:cubicBezTo>
                    <a:pt x="1" y="3214"/>
                    <a:pt x="946" y="4160"/>
                    <a:pt x="2111" y="4160"/>
                  </a:cubicBezTo>
                  <a:cubicBezTo>
                    <a:pt x="3246" y="4160"/>
                    <a:pt x="4191" y="3214"/>
                    <a:pt x="4191" y="2080"/>
                  </a:cubicBezTo>
                  <a:cubicBezTo>
                    <a:pt x="4191" y="946"/>
                    <a:pt x="3246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83"/>
            <p:cNvSpPr/>
            <p:nvPr/>
          </p:nvSpPr>
          <p:spPr>
            <a:xfrm>
              <a:off x="-25712525" y="3317075"/>
              <a:ext cx="34675" cy="86650"/>
            </a:xfrm>
            <a:custGeom>
              <a:avLst/>
              <a:gdLst/>
              <a:ahLst/>
              <a:cxnLst/>
              <a:rect l="l" t="t" r="r" b="b"/>
              <a:pathLst>
                <a:path w="1387" h="3466" extrusionOk="0">
                  <a:moveTo>
                    <a:pt x="1" y="0"/>
                  </a:moveTo>
                  <a:lnTo>
                    <a:pt x="1" y="1764"/>
                  </a:lnTo>
                  <a:cubicBezTo>
                    <a:pt x="631" y="2111"/>
                    <a:pt x="1072" y="2709"/>
                    <a:pt x="1261" y="3466"/>
                  </a:cubicBezTo>
                  <a:lnTo>
                    <a:pt x="1387" y="346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35" name="Google Shape;7335;p83"/>
          <p:cNvGrpSpPr/>
          <p:nvPr/>
        </p:nvGrpSpPr>
        <p:grpSpPr>
          <a:xfrm>
            <a:off x="7968851" y="1999474"/>
            <a:ext cx="353757" cy="331241"/>
            <a:chOff x="-25834600" y="3564375"/>
            <a:chExt cx="296950" cy="278050"/>
          </a:xfrm>
        </p:grpSpPr>
        <p:sp>
          <p:nvSpPr>
            <p:cNvPr id="7336" name="Google Shape;7336;p83"/>
            <p:cNvSpPr/>
            <p:nvPr/>
          </p:nvSpPr>
          <p:spPr>
            <a:xfrm>
              <a:off x="-25694400" y="3703775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0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83"/>
            <p:cNvSpPr/>
            <p:nvPr/>
          </p:nvSpPr>
          <p:spPr>
            <a:xfrm>
              <a:off x="-25591225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83"/>
            <p:cNvSpPr/>
            <p:nvPr/>
          </p:nvSpPr>
          <p:spPr>
            <a:xfrm>
              <a:off x="-25834600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1796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83"/>
            <p:cNvSpPr/>
            <p:nvPr/>
          </p:nvSpPr>
          <p:spPr>
            <a:xfrm>
              <a:off x="-25695200" y="356437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36" y="2111"/>
                    <a:pt x="694" y="1954"/>
                    <a:pt x="694" y="176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83"/>
            <p:cNvSpPr/>
            <p:nvPr/>
          </p:nvSpPr>
          <p:spPr>
            <a:xfrm>
              <a:off x="-25792850" y="3606125"/>
              <a:ext cx="42550" cy="40975"/>
            </a:xfrm>
            <a:custGeom>
              <a:avLst/>
              <a:gdLst/>
              <a:ahLst/>
              <a:cxnLst/>
              <a:rect l="l" t="t" r="r" b="b"/>
              <a:pathLst>
                <a:path w="1702" h="1639" extrusionOk="0">
                  <a:moveTo>
                    <a:pt x="351" y="0"/>
                  </a:moveTo>
                  <a:cubicBezTo>
                    <a:pt x="260" y="0"/>
                    <a:pt x="173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lnTo>
                    <a:pt x="1103" y="1544"/>
                  </a:lnTo>
                  <a:cubicBezTo>
                    <a:pt x="1166" y="1607"/>
                    <a:pt x="1252" y="1639"/>
                    <a:pt x="1339" y="1639"/>
                  </a:cubicBezTo>
                  <a:cubicBezTo>
                    <a:pt x="1426" y="1639"/>
                    <a:pt x="1512" y="1607"/>
                    <a:pt x="1575" y="1544"/>
                  </a:cubicBezTo>
                  <a:cubicBezTo>
                    <a:pt x="1701" y="1418"/>
                    <a:pt x="1701" y="1198"/>
                    <a:pt x="1575" y="1071"/>
                  </a:cubicBezTo>
                  <a:lnTo>
                    <a:pt x="599" y="95"/>
                  </a:lnTo>
                  <a:cubicBezTo>
                    <a:pt x="536" y="32"/>
                    <a:pt x="441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83"/>
            <p:cNvSpPr/>
            <p:nvPr/>
          </p:nvSpPr>
          <p:spPr>
            <a:xfrm>
              <a:off x="-25621950" y="3606125"/>
              <a:ext cx="43350" cy="40975"/>
            </a:xfrm>
            <a:custGeom>
              <a:avLst/>
              <a:gdLst/>
              <a:ahLst/>
              <a:cxnLst/>
              <a:rect l="l" t="t" r="r" b="b"/>
              <a:pathLst>
                <a:path w="1734" h="1639" extrusionOk="0">
                  <a:moveTo>
                    <a:pt x="1351" y="0"/>
                  </a:moveTo>
                  <a:cubicBezTo>
                    <a:pt x="1261" y="0"/>
                    <a:pt x="1166" y="32"/>
                    <a:pt x="1103" y="95"/>
                  </a:cubicBezTo>
                  <a:lnTo>
                    <a:pt x="127" y="1071"/>
                  </a:lnTo>
                  <a:cubicBezTo>
                    <a:pt x="1" y="1198"/>
                    <a:pt x="1" y="1418"/>
                    <a:pt x="127" y="1544"/>
                  </a:cubicBezTo>
                  <a:cubicBezTo>
                    <a:pt x="190" y="1607"/>
                    <a:pt x="284" y="1639"/>
                    <a:pt x="375" y="1639"/>
                  </a:cubicBezTo>
                  <a:cubicBezTo>
                    <a:pt x="465" y="1639"/>
                    <a:pt x="552" y="1607"/>
                    <a:pt x="599" y="1544"/>
                  </a:cubicBezTo>
                  <a:lnTo>
                    <a:pt x="1576" y="567"/>
                  </a:lnTo>
                  <a:cubicBezTo>
                    <a:pt x="1733" y="441"/>
                    <a:pt x="1733" y="221"/>
                    <a:pt x="1576" y="95"/>
                  </a:cubicBezTo>
                  <a:cubicBezTo>
                    <a:pt x="1529" y="32"/>
                    <a:pt x="1442" y="0"/>
                    <a:pt x="1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83"/>
            <p:cNvSpPr/>
            <p:nvPr/>
          </p:nvSpPr>
          <p:spPr>
            <a:xfrm>
              <a:off x="-25783400" y="3806975"/>
              <a:ext cx="192200" cy="35450"/>
            </a:xfrm>
            <a:custGeom>
              <a:avLst/>
              <a:gdLst/>
              <a:ahLst/>
              <a:cxnLst/>
              <a:rect l="l" t="t" r="r" b="b"/>
              <a:pathLst>
                <a:path w="7688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7309" y="1418"/>
                  </a:lnTo>
                  <a:cubicBezTo>
                    <a:pt x="7530" y="1418"/>
                    <a:pt x="7687" y="1260"/>
                    <a:pt x="7687" y="1071"/>
                  </a:cubicBezTo>
                  <a:lnTo>
                    <a:pt x="7687" y="725"/>
                  </a:lnTo>
                  <a:cubicBezTo>
                    <a:pt x="7687" y="315"/>
                    <a:pt x="7372" y="0"/>
                    <a:pt x="69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83"/>
            <p:cNvSpPr/>
            <p:nvPr/>
          </p:nvSpPr>
          <p:spPr>
            <a:xfrm>
              <a:off x="-25764500" y="3635275"/>
              <a:ext cx="153600" cy="155175"/>
            </a:xfrm>
            <a:custGeom>
              <a:avLst/>
              <a:gdLst/>
              <a:ahLst/>
              <a:cxnLst/>
              <a:rect l="l" t="t" r="r" b="b"/>
              <a:pathLst>
                <a:path w="6144" h="6207" extrusionOk="0">
                  <a:moveTo>
                    <a:pt x="3025" y="0"/>
                  </a:moveTo>
                  <a:cubicBezTo>
                    <a:pt x="1355" y="0"/>
                    <a:pt x="0" y="1355"/>
                    <a:pt x="0" y="3087"/>
                  </a:cubicBezTo>
                  <a:lnTo>
                    <a:pt x="0" y="6206"/>
                  </a:lnTo>
                  <a:lnTo>
                    <a:pt x="2773" y="6206"/>
                  </a:lnTo>
                  <a:lnTo>
                    <a:pt x="2773" y="4064"/>
                  </a:lnTo>
                  <a:cubicBezTo>
                    <a:pt x="2363" y="3938"/>
                    <a:pt x="2048" y="3560"/>
                    <a:pt x="2048" y="3087"/>
                  </a:cubicBezTo>
                  <a:cubicBezTo>
                    <a:pt x="2048" y="2489"/>
                    <a:pt x="2521" y="2079"/>
                    <a:pt x="3088" y="2079"/>
                  </a:cubicBezTo>
                  <a:cubicBezTo>
                    <a:pt x="3655" y="2079"/>
                    <a:pt x="4096" y="2552"/>
                    <a:pt x="4096" y="3087"/>
                  </a:cubicBezTo>
                  <a:cubicBezTo>
                    <a:pt x="4096" y="3529"/>
                    <a:pt x="3812" y="3938"/>
                    <a:pt x="3403" y="4064"/>
                  </a:cubicBezTo>
                  <a:lnTo>
                    <a:pt x="3403" y="6206"/>
                  </a:lnTo>
                  <a:lnTo>
                    <a:pt x="6144" y="6206"/>
                  </a:lnTo>
                  <a:lnTo>
                    <a:pt x="6144" y="3087"/>
                  </a:lnTo>
                  <a:cubicBezTo>
                    <a:pt x="6144" y="1355"/>
                    <a:pt x="4726" y="0"/>
                    <a:pt x="30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4" name="Google Shape;7344;p83"/>
          <p:cNvGrpSpPr/>
          <p:nvPr/>
        </p:nvGrpSpPr>
        <p:grpSpPr>
          <a:xfrm>
            <a:off x="7966974" y="2438826"/>
            <a:ext cx="357509" cy="352595"/>
            <a:chOff x="-25834600" y="3915850"/>
            <a:chExt cx="300100" cy="295975"/>
          </a:xfrm>
        </p:grpSpPr>
        <p:sp>
          <p:nvSpPr>
            <p:cNvPr id="7345" name="Google Shape;7345;p83"/>
            <p:cNvSpPr/>
            <p:nvPr/>
          </p:nvSpPr>
          <p:spPr>
            <a:xfrm>
              <a:off x="-25677875" y="3915850"/>
              <a:ext cx="143375" cy="137675"/>
            </a:xfrm>
            <a:custGeom>
              <a:avLst/>
              <a:gdLst/>
              <a:ahLst/>
              <a:cxnLst/>
              <a:rect l="l" t="t" r="r" b="b"/>
              <a:pathLst>
                <a:path w="5735" h="5507" extrusionOk="0">
                  <a:moveTo>
                    <a:pt x="1123" y="1"/>
                  </a:moveTo>
                  <a:cubicBezTo>
                    <a:pt x="859" y="1"/>
                    <a:pt x="599" y="103"/>
                    <a:pt x="410" y="308"/>
                  </a:cubicBezTo>
                  <a:cubicBezTo>
                    <a:pt x="1" y="686"/>
                    <a:pt x="1" y="1379"/>
                    <a:pt x="410" y="1757"/>
                  </a:cubicBezTo>
                  <a:lnTo>
                    <a:pt x="3813" y="5191"/>
                  </a:lnTo>
                  <a:cubicBezTo>
                    <a:pt x="4033" y="5380"/>
                    <a:pt x="4285" y="5506"/>
                    <a:pt x="4569" y="5506"/>
                  </a:cubicBezTo>
                  <a:cubicBezTo>
                    <a:pt x="4853" y="5506"/>
                    <a:pt x="5136" y="5380"/>
                    <a:pt x="5325" y="5191"/>
                  </a:cubicBezTo>
                  <a:cubicBezTo>
                    <a:pt x="5735" y="4781"/>
                    <a:pt x="5735" y="4120"/>
                    <a:pt x="5325" y="3742"/>
                  </a:cubicBezTo>
                  <a:lnTo>
                    <a:pt x="1860" y="308"/>
                  </a:lnTo>
                  <a:cubicBezTo>
                    <a:pt x="1655" y="103"/>
                    <a:pt x="1387" y="1"/>
                    <a:pt x="11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6" name="Google Shape;7346;p83"/>
            <p:cNvSpPr/>
            <p:nvPr/>
          </p:nvSpPr>
          <p:spPr>
            <a:xfrm>
              <a:off x="-25834600" y="4167700"/>
              <a:ext cx="43350" cy="44125"/>
            </a:xfrm>
            <a:custGeom>
              <a:avLst/>
              <a:gdLst/>
              <a:ahLst/>
              <a:cxnLst/>
              <a:rect l="l" t="t" r="r" b="b"/>
              <a:pathLst>
                <a:path w="1734" h="1765" extrusionOk="0">
                  <a:moveTo>
                    <a:pt x="756" y="0"/>
                  </a:moveTo>
                  <a:lnTo>
                    <a:pt x="221" y="630"/>
                  </a:lnTo>
                  <a:cubicBezTo>
                    <a:pt x="95" y="756"/>
                    <a:pt x="0" y="945"/>
                    <a:pt x="0" y="1103"/>
                  </a:cubicBezTo>
                  <a:cubicBezTo>
                    <a:pt x="0" y="1292"/>
                    <a:pt x="95" y="1449"/>
                    <a:pt x="221" y="1575"/>
                  </a:cubicBezTo>
                  <a:cubicBezTo>
                    <a:pt x="347" y="1702"/>
                    <a:pt x="536" y="1765"/>
                    <a:pt x="693" y="1765"/>
                  </a:cubicBezTo>
                  <a:cubicBezTo>
                    <a:pt x="882" y="1765"/>
                    <a:pt x="1040" y="1702"/>
                    <a:pt x="1166" y="1575"/>
                  </a:cubicBezTo>
                  <a:lnTo>
                    <a:pt x="1733" y="977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83"/>
            <p:cNvSpPr/>
            <p:nvPr/>
          </p:nvSpPr>
          <p:spPr>
            <a:xfrm>
              <a:off x="-25800725" y="3972375"/>
              <a:ext cx="206375" cy="207950"/>
            </a:xfrm>
            <a:custGeom>
              <a:avLst/>
              <a:gdLst/>
              <a:ahLst/>
              <a:cxnLst/>
              <a:rect l="l" t="t" r="r" b="b"/>
              <a:pathLst>
                <a:path w="8255" h="8318" extrusionOk="0">
                  <a:moveTo>
                    <a:pt x="4285" y="2457"/>
                  </a:moveTo>
                  <a:lnTo>
                    <a:pt x="5797" y="3938"/>
                  </a:lnTo>
                  <a:lnTo>
                    <a:pt x="5261" y="4474"/>
                  </a:lnTo>
                  <a:cubicBezTo>
                    <a:pt x="4868" y="4868"/>
                    <a:pt x="4342" y="5064"/>
                    <a:pt x="3814" y="5064"/>
                  </a:cubicBezTo>
                  <a:cubicBezTo>
                    <a:pt x="3708" y="5064"/>
                    <a:pt x="3602" y="5057"/>
                    <a:pt x="3497" y="5041"/>
                  </a:cubicBezTo>
                  <a:lnTo>
                    <a:pt x="3214" y="5009"/>
                  </a:lnTo>
                  <a:lnTo>
                    <a:pt x="3182" y="4726"/>
                  </a:lnTo>
                  <a:cubicBezTo>
                    <a:pt x="3119" y="4096"/>
                    <a:pt x="3308" y="3434"/>
                    <a:pt x="3781" y="2962"/>
                  </a:cubicBezTo>
                  <a:lnTo>
                    <a:pt x="4285" y="2457"/>
                  </a:lnTo>
                  <a:close/>
                  <a:moveTo>
                    <a:pt x="4789" y="0"/>
                  </a:moveTo>
                  <a:lnTo>
                    <a:pt x="3056" y="1796"/>
                  </a:lnTo>
                  <a:cubicBezTo>
                    <a:pt x="2174" y="2678"/>
                    <a:pt x="1733" y="4001"/>
                    <a:pt x="1890" y="5261"/>
                  </a:cubicBezTo>
                  <a:lnTo>
                    <a:pt x="1922" y="5419"/>
                  </a:lnTo>
                  <a:lnTo>
                    <a:pt x="0" y="7341"/>
                  </a:lnTo>
                  <a:lnTo>
                    <a:pt x="977" y="8317"/>
                  </a:lnTo>
                  <a:lnTo>
                    <a:pt x="2898" y="6396"/>
                  </a:lnTo>
                  <a:lnTo>
                    <a:pt x="3056" y="6427"/>
                  </a:lnTo>
                  <a:cubicBezTo>
                    <a:pt x="3214" y="6459"/>
                    <a:pt x="3371" y="6459"/>
                    <a:pt x="3592" y="6459"/>
                  </a:cubicBezTo>
                  <a:cubicBezTo>
                    <a:pt x="4694" y="6459"/>
                    <a:pt x="5734" y="6049"/>
                    <a:pt x="6522" y="5261"/>
                  </a:cubicBezTo>
                  <a:lnTo>
                    <a:pt x="8254" y="3466"/>
                  </a:lnTo>
                  <a:lnTo>
                    <a:pt x="7278" y="2489"/>
                  </a:lnTo>
                  <a:lnTo>
                    <a:pt x="6301" y="3466"/>
                  </a:lnTo>
                  <a:lnTo>
                    <a:pt x="4852" y="2016"/>
                  </a:lnTo>
                  <a:lnTo>
                    <a:pt x="5828" y="1040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8" name="Google Shape;7348;p83"/>
          <p:cNvGrpSpPr/>
          <p:nvPr/>
        </p:nvGrpSpPr>
        <p:grpSpPr>
          <a:xfrm>
            <a:off x="6702402" y="2920056"/>
            <a:ext cx="228968" cy="350987"/>
            <a:chOff x="-23930925" y="3149300"/>
            <a:chExt cx="192200" cy="294625"/>
          </a:xfrm>
        </p:grpSpPr>
        <p:sp>
          <p:nvSpPr>
            <p:cNvPr id="7349" name="Google Shape;7349;p83"/>
            <p:cNvSpPr/>
            <p:nvPr/>
          </p:nvSpPr>
          <p:spPr>
            <a:xfrm>
              <a:off x="-23930125" y="3149300"/>
              <a:ext cx="191400" cy="35475"/>
            </a:xfrm>
            <a:custGeom>
              <a:avLst/>
              <a:gdLst/>
              <a:ahLst/>
              <a:cxnLst/>
              <a:rect l="l" t="t" r="r" b="b"/>
              <a:pathLst>
                <a:path w="7656" h="1419" extrusionOk="0">
                  <a:moveTo>
                    <a:pt x="1040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1418"/>
                  </a:lnTo>
                  <a:lnTo>
                    <a:pt x="7656" y="1418"/>
                  </a:lnTo>
                  <a:lnTo>
                    <a:pt x="7656" y="1040"/>
                  </a:lnTo>
                  <a:lnTo>
                    <a:pt x="7593" y="1040"/>
                  </a:lnTo>
                  <a:cubicBezTo>
                    <a:pt x="7593" y="442"/>
                    <a:pt x="7120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83"/>
            <p:cNvSpPr/>
            <p:nvPr/>
          </p:nvSpPr>
          <p:spPr>
            <a:xfrm>
              <a:off x="-23878925" y="323752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386" y="0"/>
                  </a:moveTo>
                  <a:lnTo>
                    <a:pt x="1386" y="1008"/>
                  </a:lnTo>
                  <a:cubicBezTo>
                    <a:pt x="1386" y="1197"/>
                    <a:pt x="1229" y="1355"/>
                    <a:pt x="1008" y="1355"/>
                  </a:cubicBezTo>
                  <a:lnTo>
                    <a:pt x="0" y="1355"/>
                  </a:lnTo>
                  <a:lnTo>
                    <a:pt x="0" y="2079"/>
                  </a:lnTo>
                  <a:lnTo>
                    <a:pt x="1008" y="2079"/>
                  </a:lnTo>
                  <a:cubicBezTo>
                    <a:pt x="1229" y="2079"/>
                    <a:pt x="1386" y="2237"/>
                    <a:pt x="1386" y="2426"/>
                  </a:cubicBezTo>
                  <a:lnTo>
                    <a:pt x="1386" y="3466"/>
                  </a:lnTo>
                  <a:lnTo>
                    <a:pt x="2079" y="3466"/>
                  </a:lnTo>
                  <a:lnTo>
                    <a:pt x="2079" y="2426"/>
                  </a:lnTo>
                  <a:cubicBezTo>
                    <a:pt x="2079" y="2237"/>
                    <a:pt x="2237" y="2079"/>
                    <a:pt x="2426" y="2079"/>
                  </a:cubicBezTo>
                  <a:lnTo>
                    <a:pt x="3466" y="2079"/>
                  </a:lnTo>
                  <a:lnTo>
                    <a:pt x="3466" y="1355"/>
                  </a:lnTo>
                  <a:lnTo>
                    <a:pt x="2426" y="1355"/>
                  </a:lnTo>
                  <a:cubicBezTo>
                    <a:pt x="2237" y="1355"/>
                    <a:pt x="2079" y="1197"/>
                    <a:pt x="2079" y="1008"/>
                  </a:cubicBezTo>
                  <a:lnTo>
                    <a:pt x="20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83"/>
            <p:cNvSpPr/>
            <p:nvPr/>
          </p:nvSpPr>
          <p:spPr>
            <a:xfrm>
              <a:off x="-23930925" y="3375350"/>
              <a:ext cx="190625" cy="68575"/>
            </a:xfrm>
            <a:custGeom>
              <a:avLst/>
              <a:gdLst/>
              <a:ahLst/>
              <a:cxnLst/>
              <a:rect l="l" t="t" r="r" b="b"/>
              <a:pathLst>
                <a:path w="7625" h="2743" extrusionOk="0">
                  <a:moveTo>
                    <a:pt x="4159" y="694"/>
                  </a:moveTo>
                  <a:cubicBezTo>
                    <a:pt x="4348" y="694"/>
                    <a:pt x="4506" y="851"/>
                    <a:pt x="4506" y="1040"/>
                  </a:cubicBezTo>
                  <a:cubicBezTo>
                    <a:pt x="4506" y="1261"/>
                    <a:pt x="4348" y="1418"/>
                    <a:pt x="4159" y="1418"/>
                  </a:cubicBezTo>
                  <a:lnTo>
                    <a:pt x="3466" y="1418"/>
                  </a:lnTo>
                  <a:cubicBezTo>
                    <a:pt x="3246" y="1418"/>
                    <a:pt x="3088" y="1261"/>
                    <a:pt x="3088" y="1040"/>
                  </a:cubicBezTo>
                  <a:cubicBezTo>
                    <a:pt x="3088" y="851"/>
                    <a:pt x="3246" y="694"/>
                    <a:pt x="3466" y="694"/>
                  </a:cubicBezTo>
                  <a:close/>
                  <a:moveTo>
                    <a:pt x="1" y="0"/>
                  </a:moveTo>
                  <a:lnTo>
                    <a:pt x="1" y="1733"/>
                  </a:lnTo>
                  <a:cubicBezTo>
                    <a:pt x="1" y="2300"/>
                    <a:pt x="473" y="2741"/>
                    <a:pt x="1009" y="2741"/>
                  </a:cubicBezTo>
                  <a:lnTo>
                    <a:pt x="6554" y="2741"/>
                  </a:lnTo>
                  <a:cubicBezTo>
                    <a:pt x="6573" y="2742"/>
                    <a:pt x="6592" y="2743"/>
                    <a:pt x="6610" y="2743"/>
                  </a:cubicBezTo>
                  <a:cubicBezTo>
                    <a:pt x="7182" y="2743"/>
                    <a:pt x="7625" y="2282"/>
                    <a:pt x="7625" y="1733"/>
                  </a:cubicBezTo>
                  <a:lnTo>
                    <a:pt x="76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83"/>
            <p:cNvSpPr/>
            <p:nvPr/>
          </p:nvSpPr>
          <p:spPr>
            <a:xfrm>
              <a:off x="-23930925" y="3202075"/>
              <a:ext cx="190625" cy="155975"/>
            </a:xfrm>
            <a:custGeom>
              <a:avLst/>
              <a:gdLst/>
              <a:ahLst/>
              <a:cxnLst/>
              <a:rect l="l" t="t" r="r" b="b"/>
              <a:pathLst>
                <a:path w="7625" h="6239" extrusionOk="0">
                  <a:moveTo>
                    <a:pt x="4506" y="693"/>
                  </a:moveTo>
                  <a:cubicBezTo>
                    <a:pt x="4727" y="693"/>
                    <a:pt x="4884" y="851"/>
                    <a:pt x="4884" y="1040"/>
                  </a:cubicBezTo>
                  <a:lnTo>
                    <a:pt x="4884" y="2080"/>
                  </a:lnTo>
                  <a:lnTo>
                    <a:pt x="5892" y="2080"/>
                  </a:lnTo>
                  <a:cubicBezTo>
                    <a:pt x="6081" y="2080"/>
                    <a:pt x="6239" y="2237"/>
                    <a:pt x="6239" y="2426"/>
                  </a:cubicBezTo>
                  <a:lnTo>
                    <a:pt x="6239" y="3812"/>
                  </a:lnTo>
                  <a:cubicBezTo>
                    <a:pt x="6239" y="4001"/>
                    <a:pt x="6081" y="4159"/>
                    <a:pt x="5892" y="4159"/>
                  </a:cubicBezTo>
                  <a:lnTo>
                    <a:pt x="4884" y="4159"/>
                  </a:lnTo>
                  <a:lnTo>
                    <a:pt x="4884" y="5199"/>
                  </a:lnTo>
                  <a:cubicBezTo>
                    <a:pt x="4884" y="5388"/>
                    <a:pt x="4727" y="5545"/>
                    <a:pt x="4506" y="5545"/>
                  </a:cubicBezTo>
                  <a:lnTo>
                    <a:pt x="3151" y="5545"/>
                  </a:lnTo>
                  <a:cubicBezTo>
                    <a:pt x="2931" y="5545"/>
                    <a:pt x="2773" y="5388"/>
                    <a:pt x="2773" y="5199"/>
                  </a:cubicBezTo>
                  <a:lnTo>
                    <a:pt x="2773" y="4159"/>
                  </a:lnTo>
                  <a:lnTo>
                    <a:pt x="1765" y="4159"/>
                  </a:lnTo>
                  <a:cubicBezTo>
                    <a:pt x="1576" y="4159"/>
                    <a:pt x="1419" y="4001"/>
                    <a:pt x="1419" y="3812"/>
                  </a:cubicBezTo>
                  <a:lnTo>
                    <a:pt x="1419" y="2426"/>
                  </a:lnTo>
                  <a:cubicBezTo>
                    <a:pt x="1419" y="2237"/>
                    <a:pt x="1576" y="2080"/>
                    <a:pt x="1765" y="2080"/>
                  </a:cubicBezTo>
                  <a:lnTo>
                    <a:pt x="2773" y="2080"/>
                  </a:lnTo>
                  <a:lnTo>
                    <a:pt x="2773" y="1040"/>
                  </a:lnTo>
                  <a:cubicBezTo>
                    <a:pt x="2773" y="851"/>
                    <a:pt x="2931" y="693"/>
                    <a:pt x="3151" y="693"/>
                  </a:cubicBezTo>
                  <a:close/>
                  <a:moveTo>
                    <a:pt x="1" y="0"/>
                  </a:moveTo>
                  <a:lnTo>
                    <a:pt x="1" y="6238"/>
                  </a:lnTo>
                  <a:lnTo>
                    <a:pt x="7625" y="6238"/>
                  </a:lnTo>
                  <a:lnTo>
                    <a:pt x="76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53" name="Google Shape;7353;p83"/>
          <p:cNvGrpSpPr/>
          <p:nvPr/>
        </p:nvGrpSpPr>
        <p:grpSpPr>
          <a:xfrm>
            <a:off x="6659232" y="3398540"/>
            <a:ext cx="315307" cy="351910"/>
            <a:chOff x="-23962425" y="3519475"/>
            <a:chExt cx="264675" cy="295400"/>
          </a:xfrm>
        </p:grpSpPr>
        <p:sp>
          <p:nvSpPr>
            <p:cNvPr id="7354" name="Google Shape;7354;p83"/>
            <p:cNvSpPr/>
            <p:nvPr/>
          </p:nvSpPr>
          <p:spPr>
            <a:xfrm>
              <a:off x="-23961625" y="3580925"/>
              <a:ext cx="263875" cy="233950"/>
            </a:xfrm>
            <a:custGeom>
              <a:avLst/>
              <a:gdLst/>
              <a:ahLst/>
              <a:cxnLst/>
              <a:rect l="l" t="t" r="r" b="b"/>
              <a:pathLst>
                <a:path w="10555" h="9358" extrusionOk="0">
                  <a:moveTo>
                    <a:pt x="1701" y="3119"/>
                  </a:moveTo>
                  <a:cubicBezTo>
                    <a:pt x="1890" y="3119"/>
                    <a:pt x="2048" y="3277"/>
                    <a:pt x="2048" y="3466"/>
                  </a:cubicBezTo>
                  <a:lnTo>
                    <a:pt x="2048" y="4159"/>
                  </a:lnTo>
                  <a:cubicBezTo>
                    <a:pt x="2048" y="4379"/>
                    <a:pt x="2205" y="4537"/>
                    <a:pt x="2394" y="4537"/>
                  </a:cubicBezTo>
                  <a:lnTo>
                    <a:pt x="3119" y="4537"/>
                  </a:lnTo>
                  <a:cubicBezTo>
                    <a:pt x="3308" y="4537"/>
                    <a:pt x="3466" y="4663"/>
                    <a:pt x="3466" y="4883"/>
                  </a:cubicBezTo>
                  <a:cubicBezTo>
                    <a:pt x="3466" y="5072"/>
                    <a:pt x="3308" y="5230"/>
                    <a:pt x="3119" y="5230"/>
                  </a:cubicBezTo>
                  <a:lnTo>
                    <a:pt x="2394" y="5230"/>
                  </a:lnTo>
                  <a:cubicBezTo>
                    <a:pt x="1796" y="5198"/>
                    <a:pt x="1323" y="4726"/>
                    <a:pt x="1323" y="4159"/>
                  </a:cubicBezTo>
                  <a:lnTo>
                    <a:pt x="1323" y="3466"/>
                  </a:lnTo>
                  <a:cubicBezTo>
                    <a:pt x="1323" y="3277"/>
                    <a:pt x="1512" y="3119"/>
                    <a:pt x="1701" y="3119"/>
                  </a:cubicBezTo>
                  <a:close/>
                  <a:moveTo>
                    <a:pt x="3781" y="6585"/>
                  </a:moveTo>
                  <a:lnTo>
                    <a:pt x="3781" y="6931"/>
                  </a:lnTo>
                  <a:cubicBezTo>
                    <a:pt x="3781" y="7120"/>
                    <a:pt x="3623" y="7278"/>
                    <a:pt x="3434" y="7278"/>
                  </a:cubicBezTo>
                  <a:cubicBezTo>
                    <a:pt x="3214" y="7278"/>
                    <a:pt x="3056" y="7120"/>
                    <a:pt x="3056" y="6931"/>
                  </a:cubicBezTo>
                  <a:lnTo>
                    <a:pt x="3056" y="6585"/>
                  </a:lnTo>
                  <a:close/>
                  <a:moveTo>
                    <a:pt x="6900" y="0"/>
                  </a:moveTo>
                  <a:cubicBezTo>
                    <a:pt x="5986" y="0"/>
                    <a:pt x="5293" y="693"/>
                    <a:pt x="5293" y="1607"/>
                  </a:cubicBezTo>
                  <a:cubicBezTo>
                    <a:pt x="5293" y="2363"/>
                    <a:pt x="5765" y="2741"/>
                    <a:pt x="6238" y="3182"/>
                  </a:cubicBezTo>
                  <a:lnTo>
                    <a:pt x="7561" y="4379"/>
                  </a:lnTo>
                  <a:lnTo>
                    <a:pt x="7561" y="7624"/>
                  </a:lnTo>
                  <a:cubicBezTo>
                    <a:pt x="7561" y="8223"/>
                    <a:pt x="7089" y="8664"/>
                    <a:pt x="6553" y="8664"/>
                  </a:cubicBezTo>
                  <a:lnTo>
                    <a:pt x="4820" y="8664"/>
                  </a:lnTo>
                  <a:cubicBezTo>
                    <a:pt x="4348" y="8664"/>
                    <a:pt x="3938" y="8349"/>
                    <a:pt x="3812" y="7876"/>
                  </a:cubicBezTo>
                  <a:cubicBezTo>
                    <a:pt x="4222" y="7719"/>
                    <a:pt x="4505" y="7372"/>
                    <a:pt x="4505" y="6931"/>
                  </a:cubicBezTo>
                  <a:lnTo>
                    <a:pt x="4505" y="6585"/>
                  </a:lnTo>
                  <a:lnTo>
                    <a:pt x="5198" y="6585"/>
                  </a:lnTo>
                  <a:cubicBezTo>
                    <a:pt x="6144" y="6585"/>
                    <a:pt x="6931" y="5797"/>
                    <a:pt x="6931" y="4852"/>
                  </a:cubicBezTo>
                  <a:lnTo>
                    <a:pt x="6931" y="4631"/>
                  </a:lnTo>
                  <a:lnTo>
                    <a:pt x="5829" y="3686"/>
                  </a:lnTo>
                  <a:cubicBezTo>
                    <a:pt x="5671" y="3529"/>
                    <a:pt x="5482" y="3371"/>
                    <a:pt x="5293" y="3182"/>
                  </a:cubicBezTo>
                  <a:cubicBezTo>
                    <a:pt x="4568" y="3151"/>
                    <a:pt x="3875" y="2899"/>
                    <a:pt x="3182" y="2332"/>
                  </a:cubicBezTo>
                  <a:cubicBezTo>
                    <a:pt x="2720" y="1911"/>
                    <a:pt x="1880" y="1701"/>
                    <a:pt x="1091" y="1701"/>
                  </a:cubicBezTo>
                  <a:cubicBezTo>
                    <a:pt x="697" y="1701"/>
                    <a:pt x="315" y="1754"/>
                    <a:pt x="0" y="1859"/>
                  </a:cubicBezTo>
                  <a:lnTo>
                    <a:pt x="0" y="4883"/>
                  </a:lnTo>
                  <a:cubicBezTo>
                    <a:pt x="0" y="5829"/>
                    <a:pt x="788" y="6616"/>
                    <a:pt x="1733" y="6616"/>
                  </a:cubicBezTo>
                  <a:lnTo>
                    <a:pt x="2457" y="6616"/>
                  </a:lnTo>
                  <a:lnTo>
                    <a:pt x="2457" y="6963"/>
                  </a:lnTo>
                  <a:cubicBezTo>
                    <a:pt x="2394" y="7404"/>
                    <a:pt x="2678" y="7782"/>
                    <a:pt x="3119" y="7908"/>
                  </a:cubicBezTo>
                  <a:cubicBezTo>
                    <a:pt x="3277" y="8727"/>
                    <a:pt x="3970" y="9357"/>
                    <a:pt x="4820" y="9357"/>
                  </a:cubicBezTo>
                  <a:lnTo>
                    <a:pt x="6553" y="9357"/>
                  </a:lnTo>
                  <a:cubicBezTo>
                    <a:pt x="7498" y="9357"/>
                    <a:pt x="8286" y="8569"/>
                    <a:pt x="8286" y="7624"/>
                  </a:cubicBezTo>
                  <a:lnTo>
                    <a:pt x="8286" y="4379"/>
                  </a:lnTo>
                  <a:cubicBezTo>
                    <a:pt x="9294" y="3497"/>
                    <a:pt x="9546" y="3277"/>
                    <a:pt x="9546" y="3277"/>
                  </a:cubicBezTo>
                  <a:cubicBezTo>
                    <a:pt x="9987" y="2867"/>
                    <a:pt x="10554" y="2395"/>
                    <a:pt x="10554" y="1607"/>
                  </a:cubicBezTo>
                  <a:cubicBezTo>
                    <a:pt x="10554" y="693"/>
                    <a:pt x="9830" y="0"/>
                    <a:pt x="8948" y="0"/>
                  </a:cubicBezTo>
                  <a:cubicBezTo>
                    <a:pt x="8538" y="0"/>
                    <a:pt x="8191" y="126"/>
                    <a:pt x="7908" y="347"/>
                  </a:cubicBezTo>
                  <a:cubicBezTo>
                    <a:pt x="7656" y="95"/>
                    <a:pt x="7278" y="0"/>
                    <a:pt x="69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7355;p83"/>
            <p:cNvSpPr/>
            <p:nvPr/>
          </p:nvSpPr>
          <p:spPr>
            <a:xfrm>
              <a:off x="-23962425" y="3519475"/>
              <a:ext cx="158350" cy="122125"/>
            </a:xfrm>
            <a:custGeom>
              <a:avLst/>
              <a:gdLst/>
              <a:ahLst/>
              <a:cxnLst/>
              <a:rect l="l" t="t" r="r" b="b"/>
              <a:pathLst>
                <a:path w="6334" h="4885" extrusionOk="0">
                  <a:moveTo>
                    <a:pt x="3844" y="631"/>
                  </a:moveTo>
                  <a:cubicBezTo>
                    <a:pt x="4065" y="631"/>
                    <a:pt x="4222" y="788"/>
                    <a:pt x="4222" y="1009"/>
                  </a:cubicBezTo>
                  <a:lnTo>
                    <a:pt x="4222" y="1387"/>
                  </a:lnTo>
                  <a:lnTo>
                    <a:pt x="2773" y="1387"/>
                  </a:lnTo>
                  <a:lnTo>
                    <a:pt x="2773" y="1009"/>
                  </a:lnTo>
                  <a:cubicBezTo>
                    <a:pt x="2773" y="788"/>
                    <a:pt x="2931" y="631"/>
                    <a:pt x="3151" y="631"/>
                  </a:cubicBezTo>
                  <a:close/>
                  <a:moveTo>
                    <a:pt x="3088" y="1"/>
                  </a:moveTo>
                  <a:cubicBezTo>
                    <a:pt x="2521" y="1"/>
                    <a:pt x="2080" y="473"/>
                    <a:pt x="2080" y="1040"/>
                  </a:cubicBezTo>
                  <a:lnTo>
                    <a:pt x="2080" y="1419"/>
                  </a:lnTo>
                  <a:lnTo>
                    <a:pt x="1733" y="1419"/>
                  </a:lnTo>
                  <a:cubicBezTo>
                    <a:pt x="788" y="1419"/>
                    <a:pt x="1" y="2206"/>
                    <a:pt x="1" y="3151"/>
                  </a:cubicBezTo>
                  <a:lnTo>
                    <a:pt x="1" y="3592"/>
                  </a:lnTo>
                  <a:cubicBezTo>
                    <a:pt x="332" y="3503"/>
                    <a:pt x="705" y="3459"/>
                    <a:pt x="1087" y="3459"/>
                  </a:cubicBezTo>
                  <a:cubicBezTo>
                    <a:pt x="2048" y="3459"/>
                    <a:pt x="3069" y="3736"/>
                    <a:pt x="3655" y="4254"/>
                  </a:cubicBezTo>
                  <a:cubicBezTo>
                    <a:pt x="4002" y="4569"/>
                    <a:pt x="4411" y="4758"/>
                    <a:pt x="4789" y="4884"/>
                  </a:cubicBezTo>
                  <a:cubicBezTo>
                    <a:pt x="4726" y="4664"/>
                    <a:pt x="4632" y="4380"/>
                    <a:pt x="4632" y="4096"/>
                  </a:cubicBezTo>
                  <a:cubicBezTo>
                    <a:pt x="4632" y="2994"/>
                    <a:pt x="5356" y="2112"/>
                    <a:pt x="6333" y="1860"/>
                  </a:cubicBezTo>
                  <a:cubicBezTo>
                    <a:pt x="6018" y="1576"/>
                    <a:pt x="5608" y="1419"/>
                    <a:pt x="5199" y="1419"/>
                  </a:cubicBezTo>
                  <a:lnTo>
                    <a:pt x="4821" y="1419"/>
                  </a:lnTo>
                  <a:lnTo>
                    <a:pt x="4821" y="1040"/>
                  </a:lnTo>
                  <a:cubicBezTo>
                    <a:pt x="4821" y="442"/>
                    <a:pt x="4348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56" name="Google Shape;7356;p83"/>
          <p:cNvSpPr/>
          <p:nvPr/>
        </p:nvSpPr>
        <p:spPr>
          <a:xfrm>
            <a:off x="6629668" y="3852251"/>
            <a:ext cx="375349" cy="344435"/>
          </a:xfrm>
          <a:custGeom>
            <a:avLst/>
            <a:gdLst/>
            <a:ahLst/>
            <a:cxnLst/>
            <a:rect l="l" t="t" r="r" b="b"/>
            <a:pathLst>
              <a:path w="12603" h="11565" extrusionOk="0">
                <a:moveTo>
                  <a:pt x="9200" y="822"/>
                </a:moveTo>
                <a:lnTo>
                  <a:pt x="11311" y="2933"/>
                </a:lnTo>
                <a:cubicBezTo>
                  <a:pt x="11279" y="3185"/>
                  <a:pt x="11185" y="3437"/>
                  <a:pt x="11090" y="3689"/>
                </a:cubicBezTo>
                <a:lnTo>
                  <a:pt x="8444" y="1074"/>
                </a:lnTo>
                <a:cubicBezTo>
                  <a:pt x="8664" y="948"/>
                  <a:pt x="8916" y="853"/>
                  <a:pt x="9200" y="822"/>
                </a:cubicBezTo>
                <a:close/>
                <a:moveTo>
                  <a:pt x="7814" y="1389"/>
                </a:moveTo>
                <a:lnTo>
                  <a:pt x="10712" y="4287"/>
                </a:lnTo>
                <a:cubicBezTo>
                  <a:pt x="10649" y="4413"/>
                  <a:pt x="10555" y="4476"/>
                  <a:pt x="10492" y="4571"/>
                </a:cubicBezTo>
                <a:cubicBezTo>
                  <a:pt x="10397" y="4634"/>
                  <a:pt x="10334" y="4728"/>
                  <a:pt x="10208" y="4791"/>
                </a:cubicBezTo>
                <a:lnTo>
                  <a:pt x="7310" y="1893"/>
                </a:lnTo>
                <a:cubicBezTo>
                  <a:pt x="7373" y="1798"/>
                  <a:pt x="7467" y="1704"/>
                  <a:pt x="7530" y="1609"/>
                </a:cubicBezTo>
                <a:cubicBezTo>
                  <a:pt x="7625" y="1546"/>
                  <a:pt x="7688" y="1452"/>
                  <a:pt x="7814" y="1389"/>
                </a:cubicBezTo>
                <a:close/>
                <a:moveTo>
                  <a:pt x="6994" y="2523"/>
                </a:moveTo>
                <a:lnTo>
                  <a:pt x="9609" y="5169"/>
                </a:lnTo>
                <a:cubicBezTo>
                  <a:pt x="9389" y="5264"/>
                  <a:pt x="9105" y="5327"/>
                  <a:pt x="8885" y="5390"/>
                </a:cubicBezTo>
                <a:lnTo>
                  <a:pt x="6742" y="3279"/>
                </a:lnTo>
                <a:cubicBezTo>
                  <a:pt x="6774" y="3027"/>
                  <a:pt x="6868" y="2743"/>
                  <a:pt x="6994" y="2523"/>
                </a:cubicBezTo>
                <a:close/>
                <a:moveTo>
                  <a:pt x="3812" y="6209"/>
                </a:moveTo>
                <a:lnTo>
                  <a:pt x="5923" y="8351"/>
                </a:lnTo>
                <a:cubicBezTo>
                  <a:pt x="5892" y="8572"/>
                  <a:pt x="5797" y="8855"/>
                  <a:pt x="5671" y="9107"/>
                </a:cubicBezTo>
                <a:lnTo>
                  <a:pt x="3056" y="6461"/>
                </a:lnTo>
                <a:cubicBezTo>
                  <a:pt x="3277" y="6335"/>
                  <a:pt x="3560" y="6272"/>
                  <a:pt x="3812" y="6209"/>
                </a:cubicBezTo>
                <a:close/>
                <a:moveTo>
                  <a:pt x="2426" y="6776"/>
                </a:moveTo>
                <a:lnTo>
                  <a:pt x="5325" y="9675"/>
                </a:lnTo>
                <a:cubicBezTo>
                  <a:pt x="5262" y="9801"/>
                  <a:pt x="5167" y="9895"/>
                  <a:pt x="5104" y="9958"/>
                </a:cubicBezTo>
                <a:cubicBezTo>
                  <a:pt x="5010" y="10053"/>
                  <a:pt x="4947" y="10116"/>
                  <a:pt x="4821" y="10210"/>
                </a:cubicBezTo>
                <a:lnTo>
                  <a:pt x="1891" y="7280"/>
                </a:lnTo>
                <a:cubicBezTo>
                  <a:pt x="1985" y="7217"/>
                  <a:pt x="2080" y="7091"/>
                  <a:pt x="2143" y="6997"/>
                </a:cubicBezTo>
                <a:cubicBezTo>
                  <a:pt x="2206" y="6934"/>
                  <a:pt x="2300" y="6839"/>
                  <a:pt x="2426" y="6776"/>
                </a:cubicBezTo>
                <a:close/>
                <a:moveTo>
                  <a:pt x="1576" y="7910"/>
                </a:moveTo>
                <a:lnTo>
                  <a:pt x="4222" y="10557"/>
                </a:lnTo>
                <a:cubicBezTo>
                  <a:pt x="4002" y="10620"/>
                  <a:pt x="3718" y="10714"/>
                  <a:pt x="3466" y="10777"/>
                </a:cubicBezTo>
                <a:lnTo>
                  <a:pt x="1355" y="8666"/>
                </a:lnTo>
                <a:cubicBezTo>
                  <a:pt x="1387" y="8414"/>
                  <a:pt x="1481" y="8162"/>
                  <a:pt x="1576" y="7910"/>
                </a:cubicBezTo>
                <a:close/>
                <a:moveTo>
                  <a:pt x="10602" y="0"/>
                </a:moveTo>
                <a:cubicBezTo>
                  <a:pt x="9383" y="0"/>
                  <a:pt x="7954" y="274"/>
                  <a:pt x="7089" y="1168"/>
                </a:cubicBezTo>
                <a:cubicBezTo>
                  <a:pt x="6207" y="2082"/>
                  <a:pt x="5923" y="3500"/>
                  <a:pt x="5923" y="4728"/>
                </a:cubicBezTo>
                <a:cubicBezTo>
                  <a:pt x="6238" y="4760"/>
                  <a:pt x="6459" y="4791"/>
                  <a:pt x="6522" y="4791"/>
                </a:cubicBezTo>
                <a:lnTo>
                  <a:pt x="6585" y="4791"/>
                </a:lnTo>
                <a:lnTo>
                  <a:pt x="6585" y="4130"/>
                </a:lnTo>
                <a:lnTo>
                  <a:pt x="7971" y="5516"/>
                </a:lnTo>
                <a:cubicBezTo>
                  <a:pt x="7751" y="5532"/>
                  <a:pt x="7540" y="5538"/>
                  <a:pt x="7348" y="5538"/>
                </a:cubicBezTo>
                <a:cubicBezTo>
                  <a:pt x="6772" y="5538"/>
                  <a:pt x="6364" y="5484"/>
                  <a:pt x="6364" y="5484"/>
                </a:cubicBezTo>
                <a:cubicBezTo>
                  <a:pt x="6314" y="5459"/>
                  <a:pt x="5810" y="5369"/>
                  <a:pt x="5121" y="5369"/>
                </a:cubicBezTo>
                <a:cubicBezTo>
                  <a:pt x="4077" y="5369"/>
                  <a:pt x="2606" y="5575"/>
                  <a:pt x="1639" y="6524"/>
                </a:cubicBezTo>
                <a:cubicBezTo>
                  <a:pt x="0" y="8162"/>
                  <a:pt x="536" y="11155"/>
                  <a:pt x="567" y="11250"/>
                </a:cubicBezTo>
                <a:cubicBezTo>
                  <a:pt x="599" y="11407"/>
                  <a:pt x="725" y="11533"/>
                  <a:pt x="914" y="11533"/>
                </a:cubicBezTo>
                <a:lnTo>
                  <a:pt x="1009" y="11533"/>
                </a:lnTo>
                <a:cubicBezTo>
                  <a:pt x="1198" y="11502"/>
                  <a:pt x="1324" y="11344"/>
                  <a:pt x="1261" y="11155"/>
                </a:cubicBezTo>
                <a:cubicBezTo>
                  <a:pt x="1261" y="11155"/>
                  <a:pt x="1166" y="10399"/>
                  <a:pt x="1229" y="9517"/>
                </a:cubicBezTo>
                <a:lnTo>
                  <a:pt x="1229" y="9517"/>
                </a:lnTo>
                <a:lnTo>
                  <a:pt x="2615" y="10903"/>
                </a:lnTo>
                <a:cubicBezTo>
                  <a:pt x="2447" y="10903"/>
                  <a:pt x="2293" y="10917"/>
                  <a:pt x="2153" y="10917"/>
                </a:cubicBezTo>
                <a:cubicBezTo>
                  <a:pt x="2083" y="10917"/>
                  <a:pt x="2017" y="10914"/>
                  <a:pt x="1954" y="10903"/>
                </a:cubicBezTo>
                <a:lnTo>
                  <a:pt x="1954" y="10966"/>
                </a:lnTo>
                <a:cubicBezTo>
                  <a:pt x="1985" y="11187"/>
                  <a:pt x="1954" y="11407"/>
                  <a:pt x="1859" y="11565"/>
                </a:cubicBezTo>
                <a:lnTo>
                  <a:pt x="2048" y="11565"/>
                </a:lnTo>
                <a:cubicBezTo>
                  <a:pt x="3277" y="11565"/>
                  <a:pt x="4695" y="11281"/>
                  <a:pt x="5577" y="10399"/>
                </a:cubicBezTo>
                <a:cubicBezTo>
                  <a:pt x="6427" y="9517"/>
                  <a:pt x="6742" y="8068"/>
                  <a:pt x="6742" y="6839"/>
                </a:cubicBezTo>
                <a:cubicBezTo>
                  <a:pt x="6396" y="6808"/>
                  <a:pt x="6144" y="6776"/>
                  <a:pt x="6112" y="6776"/>
                </a:cubicBezTo>
                <a:lnTo>
                  <a:pt x="6049" y="6776"/>
                </a:lnTo>
                <a:lnTo>
                  <a:pt x="6049" y="7438"/>
                </a:lnTo>
                <a:lnTo>
                  <a:pt x="4663" y="6051"/>
                </a:lnTo>
                <a:cubicBezTo>
                  <a:pt x="4876" y="6036"/>
                  <a:pt x="5083" y="6030"/>
                  <a:pt x="5273" y="6030"/>
                </a:cubicBezTo>
                <a:cubicBezTo>
                  <a:pt x="5845" y="6030"/>
                  <a:pt x="6270" y="6083"/>
                  <a:pt x="6270" y="6083"/>
                </a:cubicBezTo>
                <a:cubicBezTo>
                  <a:pt x="6301" y="6083"/>
                  <a:pt x="6837" y="6178"/>
                  <a:pt x="7499" y="6178"/>
                </a:cubicBezTo>
                <a:cubicBezTo>
                  <a:pt x="8727" y="6178"/>
                  <a:pt x="10145" y="5862"/>
                  <a:pt x="10996" y="4980"/>
                </a:cubicBezTo>
                <a:cubicBezTo>
                  <a:pt x="12602" y="3374"/>
                  <a:pt x="12098" y="381"/>
                  <a:pt x="12067" y="255"/>
                </a:cubicBezTo>
                <a:cubicBezTo>
                  <a:pt x="12035" y="160"/>
                  <a:pt x="11878" y="34"/>
                  <a:pt x="11657" y="34"/>
                </a:cubicBezTo>
                <a:cubicBezTo>
                  <a:pt x="11468" y="66"/>
                  <a:pt x="11342" y="223"/>
                  <a:pt x="11405" y="444"/>
                </a:cubicBezTo>
                <a:cubicBezTo>
                  <a:pt x="11405" y="444"/>
                  <a:pt x="11531" y="1168"/>
                  <a:pt x="11437" y="2050"/>
                </a:cubicBezTo>
                <a:lnTo>
                  <a:pt x="10050" y="664"/>
                </a:lnTo>
                <a:cubicBezTo>
                  <a:pt x="10218" y="664"/>
                  <a:pt x="10373" y="650"/>
                  <a:pt x="10513" y="650"/>
                </a:cubicBezTo>
                <a:cubicBezTo>
                  <a:pt x="10583" y="650"/>
                  <a:pt x="10649" y="654"/>
                  <a:pt x="10712" y="664"/>
                </a:cubicBezTo>
                <a:lnTo>
                  <a:pt x="10712" y="601"/>
                </a:lnTo>
                <a:cubicBezTo>
                  <a:pt x="10681" y="381"/>
                  <a:pt x="10712" y="160"/>
                  <a:pt x="10807" y="3"/>
                </a:cubicBezTo>
                <a:cubicBezTo>
                  <a:pt x="10739" y="1"/>
                  <a:pt x="10671" y="0"/>
                  <a:pt x="1060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57" name="Google Shape;7357;p83"/>
          <p:cNvGrpSpPr/>
          <p:nvPr/>
        </p:nvGrpSpPr>
        <p:grpSpPr>
          <a:xfrm>
            <a:off x="8037908" y="3848584"/>
            <a:ext cx="239302" cy="351880"/>
            <a:chOff x="-22788075" y="3904625"/>
            <a:chExt cx="200875" cy="295375"/>
          </a:xfrm>
        </p:grpSpPr>
        <p:sp>
          <p:nvSpPr>
            <p:cNvPr id="7358" name="Google Shape;7358;p83"/>
            <p:cNvSpPr/>
            <p:nvPr/>
          </p:nvSpPr>
          <p:spPr>
            <a:xfrm>
              <a:off x="-22775475" y="4165325"/>
              <a:ext cx="65400" cy="34675"/>
            </a:xfrm>
            <a:custGeom>
              <a:avLst/>
              <a:gdLst/>
              <a:ahLst/>
              <a:cxnLst/>
              <a:rect l="l" t="t" r="r" b="b"/>
              <a:pathLst>
                <a:path w="2616" h="1387" extrusionOk="0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85" y="1387"/>
                    <a:pt x="2615" y="851"/>
                    <a:pt x="25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9" name="Google Shape;7359;p83"/>
            <p:cNvSpPr/>
            <p:nvPr/>
          </p:nvSpPr>
          <p:spPr>
            <a:xfrm>
              <a:off x="-22669150" y="3904725"/>
              <a:ext cx="81950" cy="244100"/>
            </a:xfrm>
            <a:custGeom>
              <a:avLst/>
              <a:gdLst/>
              <a:ahLst/>
              <a:cxnLst/>
              <a:rect l="l" t="t" r="r" b="b"/>
              <a:pathLst>
                <a:path w="3278" h="9764" extrusionOk="0">
                  <a:moveTo>
                    <a:pt x="1198" y="5541"/>
                  </a:moveTo>
                  <a:cubicBezTo>
                    <a:pt x="1387" y="5604"/>
                    <a:pt x="1544" y="5699"/>
                    <a:pt x="1544" y="5888"/>
                  </a:cubicBezTo>
                  <a:lnTo>
                    <a:pt x="1576" y="6266"/>
                  </a:lnTo>
                  <a:lnTo>
                    <a:pt x="788" y="6266"/>
                  </a:lnTo>
                  <a:lnTo>
                    <a:pt x="788" y="5888"/>
                  </a:lnTo>
                  <a:cubicBezTo>
                    <a:pt x="788" y="5699"/>
                    <a:pt x="946" y="5541"/>
                    <a:pt x="1198" y="5541"/>
                  </a:cubicBezTo>
                  <a:close/>
                  <a:moveTo>
                    <a:pt x="2885" y="0"/>
                  </a:moveTo>
                  <a:cubicBezTo>
                    <a:pt x="2798" y="0"/>
                    <a:pt x="2714" y="40"/>
                    <a:pt x="2647" y="123"/>
                  </a:cubicBezTo>
                  <a:lnTo>
                    <a:pt x="914" y="2202"/>
                  </a:lnTo>
                  <a:cubicBezTo>
                    <a:pt x="883" y="2296"/>
                    <a:pt x="820" y="2360"/>
                    <a:pt x="820" y="2454"/>
                  </a:cubicBezTo>
                  <a:lnTo>
                    <a:pt x="820" y="4974"/>
                  </a:lnTo>
                  <a:cubicBezTo>
                    <a:pt x="442" y="5069"/>
                    <a:pt x="127" y="5478"/>
                    <a:pt x="127" y="5920"/>
                  </a:cubicBezTo>
                  <a:lnTo>
                    <a:pt x="1" y="9763"/>
                  </a:lnTo>
                  <a:lnTo>
                    <a:pt x="2458" y="9763"/>
                  </a:lnTo>
                  <a:lnTo>
                    <a:pt x="2238" y="5857"/>
                  </a:lnTo>
                  <a:cubicBezTo>
                    <a:pt x="2206" y="5447"/>
                    <a:pt x="1923" y="5069"/>
                    <a:pt x="1513" y="4974"/>
                  </a:cubicBezTo>
                  <a:lnTo>
                    <a:pt x="1513" y="2549"/>
                  </a:lnTo>
                  <a:lnTo>
                    <a:pt x="3151" y="595"/>
                  </a:lnTo>
                  <a:cubicBezTo>
                    <a:pt x="3277" y="375"/>
                    <a:pt x="3277" y="186"/>
                    <a:pt x="3120" y="91"/>
                  </a:cubicBezTo>
                  <a:cubicBezTo>
                    <a:pt x="3045" y="32"/>
                    <a:pt x="2964" y="0"/>
                    <a:pt x="28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83"/>
            <p:cNvSpPr/>
            <p:nvPr/>
          </p:nvSpPr>
          <p:spPr>
            <a:xfrm>
              <a:off x="-22788075" y="3904625"/>
              <a:ext cx="87450" cy="244200"/>
            </a:xfrm>
            <a:custGeom>
              <a:avLst/>
              <a:gdLst/>
              <a:ahLst/>
              <a:cxnLst/>
              <a:rect l="l" t="t" r="r" b="b"/>
              <a:pathLst>
                <a:path w="3498" h="9768" extrusionOk="0">
                  <a:moveTo>
                    <a:pt x="1733" y="1355"/>
                  </a:moveTo>
                  <a:cubicBezTo>
                    <a:pt x="1922" y="1355"/>
                    <a:pt x="2080" y="1513"/>
                    <a:pt x="2080" y="1702"/>
                  </a:cubicBezTo>
                  <a:cubicBezTo>
                    <a:pt x="2080" y="1922"/>
                    <a:pt x="1922" y="2048"/>
                    <a:pt x="1733" y="2048"/>
                  </a:cubicBezTo>
                  <a:cubicBezTo>
                    <a:pt x="1544" y="2048"/>
                    <a:pt x="1387" y="1891"/>
                    <a:pt x="1387" y="1702"/>
                  </a:cubicBezTo>
                  <a:cubicBezTo>
                    <a:pt x="1387" y="1513"/>
                    <a:pt x="1544" y="1355"/>
                    <a:pt x="1733" y="1355"/>
                  </a:cubicBezTo>
                  <a:close/>
                  <a:moveTo>
                    <a:pt x="1765" y="5545"/>
                  </a:moveTo>
                  <a:cubicBezTo>
                    <a:pt x="1954" y="5608"/>
                    <a:pt x="2111" y="5703"/>
                    <a:pt x="2111" y="5892"/>
                  </a:cubicBezTo>
                  <a:lnTo>
                    <a:pt x="2174" y="6270"/>
                  </a:lnTo>
                  <a:lnTo>
                    <a:pt x="1387" y="6270"/>
                  </a:lnTo>
                  <a:lnTo>
                    <a:pt x="1387" y="5892"/>
                  </a:lnTo>
                  <a:cubicBezTo>
                    <a:pt x="1387" y="5703"/>
                    <a:pt x="1544" y="5545"/>
                    <a:pt x="1765" y="5545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553"/>
                    <a:pt x="599" y="3277"/>
                    <a:pt x="1387" y="3435"/>
                  </a:cubicBezTo>
                  <a:lnTo>
                    <a:pt x="1387" y="4947"/>
                  </a:lnTo>
                  <a:cubicBezTo>
                    <a:pt x="977" y="5073"/>
                    <a:pt x="662" y="5482"/>
                    <a:pt x="662" y="5892"/>
                  </a:cubicBezTo>
                  <a:lnTo>
                    <a:pt x="536" y="9767"/>
                  </a:lnTo>
                  <a:lnTo>
                    <a:pt x="2993" y="9767"/>
                  </a:lnTo>
                  <a:lnTo>
                    <a:pt x="2804" y="5861"/>
                  </a:lnTo>
                  <a:cubicBezTo>
                    <a:pt x="2741" y="5419"/>
                    <a:pt x="2489" y="5073"/>
                    <a:pt x="2048" y="4947"/>
                  </a:cubicBezTo>
                  <a:lnTo>
                    <a:pt x="2048" y="3435"/>
                  </a:lnTo>
                  <a:cubicBezTo>
                    <a:pt x="2836" y="3277"/>
                    <a:pt x="3435" y="2553"/>
                    <a:pt x="3435" y="1733"/>
                  </a:cubicBezTo>
                  <a:cubicBezTo>
                    <a:pt x="3498" y="757"/>
                    <a:pt x="2710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1" name="Google Shape;7361;p83"/>
            <p:cNvSpPr/>
            <p:nvPr/>
          </p:nvSpPr>
          <p:spPr>
            <a:xfrm>
              <a:off x="-22670725" y="4165325"/>
              <a:ext cx="64625" cy="34675"/>
            </a:xfrm>
            <a:custGeom>
              <a:avLst/>
              <a:gdLst/>
              <a:ahLst/>
              <a:cxnLst/>
              <a:rect l="l" t="t" r="r" b="b"/>
              <a:pathLst>
                <a:path w="2585" h="1387" extrusionOk="0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54" y="1387"/>
                    <a:pt x="2584" y="851"/>
                    <a:pt x="25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2" name="Google Shape;7362;p83"/>
          <p:cNvGrpSpPr/>
          <p:nvPr/>
        </p:nvGrpSpPr>
        <p:grpSpPr>
          <a:xfrm>
            <a:off x="6193206" y="1531949"/>
            <a:ext cx="354710" cy="352803"/>
            <a:chOff x="-27351575" y="3175300"/>
            <a:chExt cx="297750" cy="296150"/>
          </a:xfrm>
        </p:grpSpPr>
        <p:sp>
          <p:nvSpPr>
            <p:cNvPr id="7363" name="Google Shape;7363;p83"/>
            <p:cNvSpPr/>
            <p:nvPr/>
          </p:nvSpPr>
          <p:spPr>
            <a:xfrm>
              <a:off x="-27351575" y="3175300"/>
              <a:ext cx="296975" cy="157550"/>
            </a:xfrm>
            <a:custGeom>
              <a:avLst/>
              <a:gdLst/>
              <a:ahLst/>
              <a:cxnLst/>
              <a:rect l="l" t="t" r="r" b="b"/>
              <a:pathLst>
                <a:path w="11879" h="6302" extrusionOk="0">
                  <a:moveTo>
                    <a:pt x="7688" y="2080"/>
                  </a:moveTo>
                  <a:lnTo>
                    <a:pt x="7688" y="2836"/>
                  </a:lnTo>
                  <a:lnTo>
                    <a:pt x="4191" y="2836"/>
                  </a:lnTo>
                  <a:lnTo>
                    <a:pt x="4191" y="2080"/>
                  </a:lnTo>
                  <a:close/>
                  <a:moveTo>
                    <a:pt x="10177" y="3497"/>
                  </a:moveTo>
                  <a:cubicBezTo>
                    <a:pt x="10586" y="3497"/>
                    <a:pt x="10996" y="3781"/>
                    <a:pt x="11154" y="4222"/>
                  </a:cubicBezTo>
                  <a:lnTo>
                    <a:pt x="820" y="4222"/>
                  </a:lnTo>
                  <a:cubicBezTo>
                    <a:pt x="914" y="3812"/>
                    <a:pt x="1292" y="3497"/>
                    <a:pt x="1765" y="3497"/>
                  </a:cubicBezTo>
                  <a:close/>
                  <a:moveTo>
                    <a:pt x="3844" y="0"/>
                  </a:moveTo>
                  <a:cubicBezTo>
                    <a:pt x="2899" y="0"/>
                    <a:pt x="2112" y="788"/>
                    <a:pt x="2112" y="1733"/>
                  </a:cubicBezTo>
                  <a:lnTo>
                    <a:pt x="2112" y="2836"/>
                  </a:lnTo>
                  <a:lnTo>
                    <a:pt x="1734" y="2836"/>
                  </a:lnTo>
                  <a:cubicBezTo>
                    <a:pt x="788" y="2836"/>
                    <a:pt x="1" y="3623"/>
                    <a:pt x="1" y="4568"/>
                  </a:cubicBezTo>
                  <a:lnTo>
                    <a:pt x="1" y="6301"/>
                  </a:lnTo>
                  <a:lnTo>
                    <a:pt x="1387" y="6301"/>
                  </a:lnTo>
                  <a:lnTo>
                    <a:pt x="1387" y="5955"/>
                  </a:lnTo>
                  <a:lnTo>
                    <a:pt x="1418" y="5955"/>
                  </a:lnTo>
                  <a:cubicBezTo>
                    <a:pt x="1418" y="5734"/>
                    <a:pt x="1576" y="5577"/>
                    <a:pt x="1765" y="5577"/>
                  </a:cubicBezTo>
                  <a:lnTo>
                    <a:pt x="3151" y="5577"/>
                  </a:lnTo>
                  <a:cubicBezTo>
                    <a:pt x="3340" y="5577"/>
                    <a:pt x="3529" y="5734"/>
                    <a:pt x="3529" y="5955"/>
                  </a:cubicBezTo>
                  <a:lnTo>
                    <a:pt x="3529" y="6301"/>
                  </a:lnTo>
                  <a:lnTo>
                    <a:pt x="8413" y="6301"/>
                  </a:lnTo>
                  <a:lnTo>
                    <a:pt x="8413" y="5955"/>
                  </a:lnTo>
                  <a:cubicBezTo>
                    <a:pt x="8413" y="5734"/>
                    <a:pt x="8570" y="5577"/>
                    <a:pt x="8759" y="5577"/>
                  </a:cubicBezTo>
                  <a:lnTo>
                    <a:pt x="10145" y="5577"/>
                  </a:lnTo>
                  <a:cubicBezTo>
                    <a:pt x="10334" y="5577"/>
                    <a:pt x="10492" y="5734"/>
                    <a:pt x="10492" y="5955"/>
                  </a:cubicBezTo>
                  <a:lnTo>
                    <a:pt x="10492" y="6301"/>
                  </a:lnTo>
                  <a:lnTo>
                    <a:pt x="11878" y="6301"/>
                  </a:lnTo>
                  <a:lnTo>
                    <a:pt x="11878" y="4568"/>
                  </a:lnTo>
                  <a:cubicBezTo>
                    <a:pt x="11878" y="3623"/>
                    <a:pt x="11091" y="2836"/>
                    <a:pt x="10145" y="2836"/>
                  </a:cubicBezTo>
                  <a:lnTo>
                    <a:pt x="9767" y="2836"/>
                  </a:lnTo>
                  <a:lnTo>
                    <a:pt x="9767" y="1733"/>
                  </a:lnTo>
                  <a:cubicBezTo>
                    <a:pt x="9767" y="788"/>
                    <a:pt x="8980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83"/>
            <p:cNvSpPr/>
            <p:nvPr/>
          </p:nvSpPr>
          <p:spPr>
            <a:xfrm>
              <a:off x="-27123950" y="3332825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36" y="2079"/>
                    <a:pt x="694" y="1922"/>
                    <a:pt x="694" y="1733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5" name="Google Shape;7365;p83"/>
            <p:cNvSpPr/>
            <p:nvPr/>
          </p:nvSpPr>
          <p:spPr>
            <a:xfrm>
              <a:off x="-27350775" y="3350150"/>
              <a:ext cx="296950" cy="121300"/>
            </a:xfrm>
            <a:custGeom>
              <a:avLst/>
              <a:gdLst/>
              <a:ahLst/>
              <a:cxnLst/>
              <a:rect l="l" t="t" r="r" b="b"/>
              <a:pathLst>
                <a:path w="11878" h="4852" extrusionOk="0">
                  <a:moveTo>
                    <a:pt x="5923" y="693"/>
                  </a:moveTo>
                  <a:cubicBezTo>
                    <a:pt x="6112" y="693"/>
                    <a:pt x="6270" y="851"/>
                    <a:pt x="6270" y="1040"/>
                  </a:cubicBezTo>
                  <a:lnTo>
                    <a:pt x="6270" y="1733"/>
                  </a:lnTo>
                  <a:lnTo>
                    <a:pt x="6994" y="1733"/>
                  </a:lnTo>
                  <a:cubicBezTo>
                    <a:pt x="7183" y="1733"/>
                    <a:pt x="7341" y="1891"/>
                    <a:pt x="7341" y="2080"/>
                  </a:cubicBezTo>
                  <a:cubicBezTo>
                    <a:pt x="7341" y="2300"/>
                    <a:pt x="7183" y="2458"/>
                    <a:pt x="6994" y="2458"/>
                  </a:cubicBezTo>
                  <a:lnTo>
                    <a:pt x="6270" y="2458"/>
                  </a:lnTo>
                  <a:lnTo>
                    <a:pt x="6270" y="3151"/>
                  </a:lnTo>
                  <a:cubicBezTo>
                    <a:pt x="6270" y="3340"/>
                    <a:pt x="6112" y="3497"/>
                    <a:pt x="5923" y="3497"/>
                  </a:cubicBezTo>
                  <a:cubicBezTo>
                    <a:pt x="5734" y="3497"/>
                    <a:pt x="5577" y="3340"/>
                    <a:pt x="5577" y="3151"/>
                  </a:cubicBezTo>
                  <a:lnTo>
                    <a:pt x="5577" y="2458"/>
                  </a:lnTo>
                  <a:lnTo>
                    <a:pt x="4852" y="2458"/>
                  </a:lnTo>
                  <a:cubicBezTo>
                    <a:pt x="4663" y="2458"/>
                    <a:pt x="4505" y="2300"/>
                    <a:pt x="4505" y="2080"/>
                  </a:cubicBezTo>
                  <a:cubicBezTo>
                    <a:pt x="4537" y="1891"/>
                    <a:pt x="4695" y="1733"/>
                    <a:pt x="4852" y="1733"/>
                  </a:cubicBezTo>
                  <a:lnTo>
                    <a:pt x="5577" y="1733"/>
                  </a:lnTo>
                  <a:lnTo>
                    <a:pt x="5577" y="1040"/>
                  </a:lnTo>
                  <a:cubicBezTo>
                    <a:pt x="5577" y="851"/>
                    <a:pt x="5734" y="693"/>
                    <a:pt x="5923" y="693"/>
                  </a:cubicBezTo>
                  <a:close/>
                  <a:moveTo>
                    <a:pt x="126" y="0"/>
                  </a:moveTo>
                  <a:lnTo>
                    <a:pt x="126" y="3119"/>
                  </a:lnTo>
                  <a:cubicBezTo>
                    <a:pt x="0" y="4064"/>
                    <a:pt x="756" y="4852"/>
                    <a:pt x="1733" y="4852"/>
                  </a:cubicBezTo>
                  <a:lnTo>
                    <a:pt x="10145" y="4852"/>
                  </a:lnTo>
                  <a:cubicBezTo>
                    <a:pt x="11090" y="4852"/>
                    <a:pt x="11878" y="4064"/>
                    <a:pt x="11878" y="3119"/>
                  </a:cubicBezTo>
                  <a:lnTo>
                    <a:pt x="11878" y="0"/>
                  </a:lnTo>
                  <a:lnTo>
                    <a:pt x="10491" y="0"/>
                  </a:lnTo>
                  <a:lnTo>
                    <a:pt x="10491" y="1040"/>
                  </a:lnTo>
                  <a:cubicBezTo>
                    <a:pt x="10491" y="1639"/>
                    <a:pt x="10019" y="2048"/>
                    <a:pt x="9452" y="2048"/>
                  </a:cubicBezTo>
                  <a:cubicBezTo>
                    <a:pt x="8885" y="2048"/>
                    <a:pt x="8444" y="1576"/>
                    <a:pt x="8444" y="1040"/>
                  </a:cubicBezTo>
                  <a:lnTo>
                    <a:pt x="8444" y="0"/>
                  </a:lnTo>
                  <a:lnTo>
                    <a:pt x="3560" y="0"/>
                  </a:lnTo>
                  <a:lnTo>
                    <a:pt x="3560" y="1040"/>
                  </a:lnTo>
                  <a:cubicBezTo>
                    <a:pt x="3560" y="1639"/>
                    <a:pt x="3088" y="2048"/>
                    <a:pt x="2521" y="2048"/>
                  </a:cubicBezTo>
                  <a:cubicBezTo>
                    <a:pt x="1954" y="2048"/>
                    <a:pt x="1513" y="1576"/>
                    <a:pt x="1513" y="1040"/>
                  </a:cubicBezTo>
                  <a:lnTo>
                    <a:pt x="151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6" name="Google Shape;7366;p83"/>
            <p:cNvSpPr/>
            <p:nvPr/>
          </p:nvSpPr>
          <p:spPr>
            <a:xfrm>
              <a:off x="-27299575" y="3332825"/>
              <a:ext cx="18125" cy="52000"/>
            </a:xfrm>
            <a:custGeom>
              <a:avLst/>
              <a:gdLst/>
              <a:ahLst/>
              <a:cxnLst/>
              <a:rect l="l" t="t" r="r" b="b"/>
              <a:pathLst>
                <a:path w="725" h="2080" extrusionOk="0">
                  <a:moveTo>
                    <a:pt x="0" y="0"/>
                  </a:moveTo>
                  <a:lnTo>
                    <a:pt x="0" y="1733"/>
                  </a:lnTo>
                  <a:cubicBezTo>
                    <a:pt x="0" y="1922"/>
                    <a:pt x="158" y="2079"/>
                    <a:pt x="378" y="2079"/>
                  </a:cubicBezTo>
                  <a:cubicBezTo>
                    <a:pt x="567" y="2079"/>
                    <a:pt x="725" y="1922"/>
                    <a:pt x="725" y="1733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7" name="Google Shape;7367;p83"/>
          <p:cNvGrpSpPr/>
          <p:nvPr/>
        </p:nvGrpSpPr>
        <p:grpSpPr>
          <a:xfrm>
            <a:off x="6235914" y="1988559"/>
            <a:ext cx="269293" cy="353072"/>
            <a:chOff x="-27313750" y="3545275"/>
            <a:chExt cx="226050" cy="296375"/>
          </a:xfrm>
        </p:grpSpPr>
        <p:sp>
          <p:nvSpPr>
            <p:cNvPr id="7368" name="Google Shape;7368;p83"/>
            <p:cNvSpPr/>
            <p:nvPr/>
          </p:nvSpPr>
          <p:spPr>
            <a:xfrm>
              <a:off x="-27305100" y="3598450"/>
              <a:ext cx="208750" cy="173100"/>
            </a:xfrm>
            <a:custGeom>
              <a:avLst/>
              <a:gdLst/>
              <a:ahLst/>
              <a:cxnLst/>
              <a:rect l="l" t="t" r="r" b="b"/>
              <a:pathLst>
                <a:path w="8350" h="6924" extrusionOk="0">
                  <a:moveTo>
                    <a:pt x="4128" y="2733"/>
                  </a:moveTo>
                  <a:cubicBezTo>
                    <a:pt x="4380" y="3048"/>
                    <a:pt x="4726" y="3269"/>
                    <a:pt x="5167" y="3552"/>
                  </a:cubicBezTo>
                  <a:lnTo>
                    <a:pt x="5167" y="4497"/>
                  </a:lnTo>
                  <a:cubicBezTo>
                    <a:pt x="5167" y="4844"/>
                    <a:pt x="5010" y="5159"/>
                    <a:pt x="4695" y="5348"/>
                  </a:cubicBezTo>
                  <a:cubicBezTo>
                    <a:pt x="4537" y="5474"/>
                    <a:pt x="4325" y="5537"/>
                    <a:pt x="4112" y="5537"/>
                  </a:cubicBezTo>
                  <a:cubicBezTo>
                    <a:pt x="3899" y="5537"/>
                    <a:pt x="3687" y="5474"/>
                    <a:pt x="3529" y="5348"/>
                  </a:cubicBezTo>
                  <a:cubicBezTo>
                    <a:pt x="3277" y="5159"/>
                    <a:pt x="3057" y="4844"/>
                    <a:pt x="3057" y="4497"/>
                  </a:cubicBezTo>
                  <a:lnTo>
                    <a:pt x="3057" y="3552"/>
                  </a:lnTo>
                  <a:lnTo>
                    <a:pt x="3120" y="3552"/>
                  </a:lnTo>
                  <a:cubicBezTo>
                    <a:pt x="3529" y="3269"/>
                    <a:pt x="3907" y="2985"/>
                    <a:pt x="4128" y="2733"/>
                  </a:cubicBezTo>
                  <a:close/>
                  <a:moveTo>
                    <a:pt x="4222" y="0"/>
                  </a:moveTo>
                  <a:cubicBezTo>
                    <a:pt x="3568" y="0"/>
                    <a:pt x="2915" y="166"/>
                    <a:pt x="2363" y="496"/>
                  </a:cubicBezTo>
                  <a:cubicBezTo>
                    <a:pt x="1702" y="906"/>
                    <a:pt x="1229" y="1473"/>
                    <a:pt x="946" y="2166"/>
                  </a:cubicBezTo>
                  <a:lnTo>
                    <a:pt x="190" y="4560"/>
                  </a:lnTo>
                  <a:cubicBezTo>
                    <a:pt x="1" y="5002"/>
                    <a:pt x="64" y="5474"/>
                    <a:pt x="316" y="5915"/>
                  </a:cubicBezTo>
                  <a:cubicBezTo>
                    <a:pt x="662" y="6514"/>
                    <a:pt x="1324" y="6892"/>
                    <a:pt x="2080" y="6923"/>
                  </a:cubicBezTo>
                  <a:cubicBezTo>
                    <a:pt x="2363" y="6923"/>
                    <a:pt x="2615" y="6892"/>
                    <a:pt x="2805" y="6766"/>
                  </a:cubicBezTo>
                  <a:cubicBezTo>
                    <a:pt x="3120" y="6608"/>
                    <a:pt x="3403" y="6419"/>
                    <a:pt x="3561" y="6104"/>
                  </a:cubicBezTo>
                  <a:cubicBezTo>
                    <a:pt x="3750" y="6199"/>
                    <a:pt x="3939" y="6230"/>
                    <a:pt x="4191" y="6230"/>
                  </a:cubicBezTo>
                  <a:cubicBezTo>
                    <a:pt x="4380" y="6230"/>
                    <a:pt x="4600" y="6199"/>
                    <a:pt x="4821" y="6104"/>
                  </a:cubicBezTo>
                  <a:cubicBezTo>
                    <a:pt x="5010" y="6388"/>
                    <a:pt x="5230" y="6608"/>
                    <a:pt x="5545" y="6766"/>
                  </a:cubicBezTo>
                  <a:cubicBezTo>
                    <a:pt x="5797" y="6892"/>
                    <a:pt x="6018" y="6923"/>
                    <a:pt x="6270" y="6923"/>
                  </a:cubicBezTo>
                  <a:lnTo>
                    <a:pt x="6302" y="6923"/>
                  </a:lnTo>
                  <a:cubicBezTo>
                    <a:pt x="7026" y="6892"/>
                    <a:pt x="7688" y="6451"/>
                    <a:pt x="8034" y="5915"/>
                  </a:cubicBezTo>
                  <a:cubicBezTo>
                    <a:pt x="8318" y="5474"/>
                    <a:pt x="8349" y="5002"/>
                    <a:pt x="8192" y="4623"/>
                  </a:cubicBezTo>
                  <a:lnTo>
                    <a:pt x="7436" y="2135"/>
                  </a:lnTo>
                  <a:cubicBezTo>
                    <a:pt x="7184" y="1473"/>
                    <a:pt x="6711" y="906"/>
                    <a:pt x="6081" y="496"/>
                  </a:cubicBezTo>
                  <a:cubicBezTo>
                    <a:pt x="5530" y="166"/>
                    <a:pt x="4876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83"/>
            <p:cNvSpPr/>
            <p:nvPr/>
          </p:nvSpPr>
          <p:spPr>
            <a:xfrm>
              <a:off x="-27313750" y="3770725"/>
              <a:ext cx="226050" cy="70925"/>
            </a:xfrm>
            <a:custGeom>
              <a:avLst/>
              <a:gdLst/>
              <a:ahLst/>
              <a:cxnLst/>
              <a:rect l="l" t="t" r="r" b="b"/>
              <a:pathLst>
                <a:path w="9042" h="2837" extrusionOk="0">
                  <a:moveTo>
                    <a:pt x="4159" y="1"/>
                  </a:moveTo>
                  <a:cubicBezTo>
                    <a:pt x="3970" y="190"/>
                    <a:pt x="3686" y="379"/>
                    <a:pt x="3403" y="505"/>
                  </a:cubicBezTo>
                  <a:cubicBezTo>
                    <a:pt x="3151" y="631"/>
                    <a:pt x="2772" y="694"/>
                    <a:pt x="2426" y="694"/>
                  </a:cubicBezTo>
                  <a:cubicBezTo>
                    <a:pt x="1764" y="662"/>
                    <a:pt x="1166" y="442"/>
                    <a:pt x="693" y="32"/>
                  </a:cubicBezTo>
                  <a:cubicBezTo>
                    <a:pt x="252" y="473"/>
                    <a:pt x="0" y="1072"/>
                    <a:pt x="0" y="1734"/>
                  </a:cubicBezTo>
                  <a:lnTo>
                    <a:pt x="0" y="2490"/>
                  </a:lnTo>
                  <a:cubicBezTo>
                    <a:pt x="0" y="2679"/>
                    <a:pt x="158" y="2836"/>
                    <a:pt x="347" y="2836"/>
                  </a:cubicBezTo>
                  <a:lnTo>
                    <a:pt x="8695" y="2836"/>
                  </a:lnTo>
                  <a:cubicBezTo>
                    <a:pt x="8884" y="2836"/>
                    <a:pt x="9042" y="2679"/>
                    <a:pt x="9042" y="2490"/>
                  </a:cubicBezTo>
                  <a:lnTo>
                    <a:pt x="9042" y="1765"/>
                  </a:lnTo>
                  <a:cubicBezTo>
                    <a:pt x="9042" y="1135"/>
                    <a:pt x="8821" y="505"/>
                    <a:pt x="8349" y="95"/>
                  </a:cubicBezTo>
                  <a:cubicBezTo>
                    <a:pt x="7876" y="473"/>
                    <a:pt x="7309" y="725"/>
                    <a:pt x="6679" y="757"/>
                  </a:cubicBezTo>
                  <a:lnTo>
                    <a:pt x="6616" y="757"/>
                  </a:lnTo>
                  <a:cubicBezTo>
                    <a:pt x="6238" y="757"/>
                    <a:pt x="5891" y="662"/>
                    <a:pt x="5576" y="505"/>
                  </a:cubicBezTo>
                  <a:cubicBezTo>
                    <a:pt x="5324" y="379"/>
                    <a:pt x="5072" y="221"/>
                    <a:pt x="4883" y="1"/>
                  </a:cubicBezTo>
                  <a:cubicBezTo>
                    <a:pt x="4757" y="32"/>
                    <a:pt x="4631" y="32"/>
                    <a:pt x="4505" y="32"/>
                  </a:cubicBezTo>
                  <a:cubicBezTo>
                    <a:pt x="4411" y="32"/>
                    <a:pt x="4285" y="32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83"/>
            <p:cNvSpPr/>
            <p:nvPr/>
          </p:nvSpPr>
          <p:spPr>
            <a:xfrm>
              <a:off x="-27261000" y="3545275"/>
              <a:ext cx="122100" cy="51425"/>
            </a:xfrm>
            <a:custGeom>
              <a:avLst/>
              <a:gdLst/>
              <a:ahLst/>
              <a:cxnLst/>
              <a:rect l="l" t="t" r="r" b="b"/>
              <a:pathLst>
                <a:path w="4884" h="2057" extrusionOk="0">
                  <a:moveTo>
                    <a:pt x="2454" y="1"/>
                  </a:moveTo>
                  <a:cubicBezTo>
                    <a:pt x="1639" y="1"/>
                    <a:pt x="820" y="339"/>
                    <a:pt x="127" y="1017"/>
                  </a:cubicBezTo>
                  <a:cubicBezTo>
                    <a:pt x="32" y="1111"/>
                    <a:pt x="1" y="1237"/>
                    <a:pt x="32" y="1332"/>
                  </a:cubicBezTo>
                  <a:lnTo>
                    <a:pt x="190" y="2056"/>
                  </a:lnTo>
                  <a:cubicBezTo>
                    <a:pt x="820" y="1647"/>
                    <a:pt x="1608" y="1458"/>
                    <a:pt x="2395" y="1458"/>
                  </a:cubicBezTo>
                  <a:cubicBezTo>
                    <a:pt x="3183" y="1458"/>
                    <a:pt x="3970" y="1647"/>
                    <a:pt x="4601" y="2056"/>
                  </a:cubicBezTo>
                  <a:lnTo>
                    <a:pt x="4664" y="2056"/>
                  </a:lnTo>
                  <a:lnTo>
                    <a:pt x="4853" y="1332"/>
                  </a:lnTo>
                  <a:cubicBezTo>
                    <a:pt x="4884" y="1237"/>
                    <a:pt x="4853" y="1111"/>
                    <a:pt x="4758" y="1017"/>
                  </a:cubicBezTo>
                  <a:cubicBezTo>
                    <a:pt x="4081" y="339"/>
                    <a:pt x="3269" y="1"/>
                    <a:pt x="24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1" name="Google Shape;7371;p83"/>
          <p:cNvGrpSpPr/>
          <p:nvPr/>
        </p:nvGrpSpPr>
        <p:grpSpPr>
          <a:xfrm>
            <a:off x="6193206" y="2436830"/>
            <a:ext cx="354710" cy="356586"/>
            <a:chOff x="-27351575" y="3915650"/>
            <a:chExt cx="297750" cy="299325"/>
          </a:xfrm>
        </p:grpSpPr>
        <p:sp>
          <p:nvSpPr>
            <p:cNvPr id="7372" name="Google Shape;7372;p83"/>
            <p:cNvSpPr/>
            <p:nvPr/>
          </p:nvSpPr>
          <p:spPr>
            <a:xfrm>
              <a:off x="-27351575" y="4059000"/>
              <a:ext cx="153625" cy="155975"/>
            </a:xfrm>
            <a:custGeom>
              <a:avLst/>
              <a:gdLst/>
              <a:ahLst/>
              <a:cxnLst/>
              <a:rect l="l" t="t" r="r" b="b"/>
              <a:pathLst>
                <a:path w="6145" h="6239" extrusionOk="0">
                  <a:moveTo>
                    <a:pt x="3183" y="1"/>
                  </a:moveTo>
                  <a:lnTo>
                    <a:pt x="2490" y="725"/>
                  </a:lnTo>
                  <a:cubicBezTo>
                    <a:pt x="2206" y="1009"/>
                    <a:pt x="1986" y="1387"/>
                    <a:pt x="1860" y="1828"/>
                  </a:cubicBezTo>
                  <a:cubicBezTo>
                    <a:pt x="1608" y="2742"/>
                    <a:pt x="1229" y="3435"/>
                    <a:pt x="725" y="4002"/>
                  </a:cubicBezTo>
                  <a:lnTo>
                    <a:pt x="316" y="4411"/>
                  </a:lnTo>
                  <a:cubicBezTo>
                    <a:pt x="127" y="4632"/>
                    <a:pt x="1" y="4884"/>
                    <a:pt x="1" y="5167"/>
                  </a:cubicBezTo>
                  <a:cubicBezTo>
                    <a:pt x="1" y="5451"/>
                    <a:pt x="127" y="5734"/>
                    <a:pt x="316" y="5923"/>
                  </a:cubicBezTo>
                  <a:cubicBezTo>
                    <a:pt x="505" y="6113"/>
                    <a:pt x="788" y="6239"/>
                    <a:pt x="1072" y="6239"/>
                  </a:cubicBezTo>
                  <a:cubicBezTo>
                    <a:pt x="1355" y="6113"/>
                    <a:pt x="1608" y="5986"/>
                    <a:pt x="1765" y="5797"/>
                  </a:cubicBezTo>
                  <a:lnTo>
                    <a:pt x="2206" y="5419"/>
                  </a:lnTo>
                  <a:cubicBezTo>
                    <a:pt x="2710" y="4884"/>
                    <a:pt x="3435" y="4506"/>
                    <a:pt x="4380" y="4254"/>
                  </a:cubicBezTo>
                  <a:cubicBezTo>
                    <a:pt x="4664" y="4191"/>
                    <a:pt x="4916" y="4033"/>
                    <a:pt x="5168" y="3876"/>
                  </a:cubicBezTo>
                  <a:lnTo>
                    <a:pt x="4664" y="3372"/>
                  </a:lnTo>
                  <a:cubicBezTo>
                    <a:pt x="4537" y="3246"/>
                    <a:pt x="4537" y="2994"/>
                    <a:pt x="4664" y="2899"/>
                  </a:cubicBezTo>
                  <a:cubicBezTo>
                    <a:pt x="4711" y="2836"/>
                    <a:pt x="4797" y="2805"/>
                    <a:pt x="4888" y="2805"/>
                  </a:cubicBezTo>
                  <a:cubicBezTo>
                    <a:pt x="4979" y="2805"/>
                    <a:pt x="5073" y="2836"/>
                    <a:pt x="5136" y="2899"/>
                  </a:cubicBezTo>
                  <a:lnTo>
                    <a:pt x="5672" y="3435"/>
                  </a:lnTo>
                  <a:lnTo>
                    <a:pt x="6144" y="2962"/>
                  </a:lnTo>
                  <a:lnTo>
                    <a:pt x="31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83"/>
            <p:cNvSpPr/>
            <p:nvPr/>
          </p:nvSpPr>
          <p:spPr>
            <a:xfrm>
              <a:off x="-27257050" y="3915650"/>
              <a:ext cx="203225" cy="202450"/>
            </a:xfrm>
            <a:custGeom>
              <a:avLst/>
              <a:gdLst/>
              <a:ahLst/>
              <a:cxnLst/>
              <a:rect l="l" t="t" r="r" b="b"/>
              <a:pathLst>
                <a:path w="8129" h="8098" extrusionOk="0">
                  <a:moveTo>
                    <a:pt x="1891" y="2364"/>
                  </a:moveTo>
                  <a:cubicBezTo>
                    <a:pt x="1985" y="2364"/>
                    <a:pt x="2048" y="2395"/>
                    <a:pt x="2143" y="2490"/>
                  </a:cubicBezTo>
                  <a:lnTo>
                    <a:pt x="5545" y="5892"/>
                  </a:lnTo>
                  <a:cubicBezTo>
                    <a:pt x="5671" y="6018"/>
                    <a:pt x="5671" y="6239"/>
                    <a:pt x="5545" y="6365"/>
                  </a:cubicBezTo>
                  <a:cubicBezTo>
                    <a:pt x="5498" y="6428"/>
                    <a:pt x="5411" y="6459"/>
                    <a:pt x="5321" y="6459"/>
                  </a:cubicBezTo>
                  <a:cubicBezTo>
                    <a:pt x="5230" y="6459"/>
                    <a:pt x="5136" y="6428"/>
                    <a:pt x="5073" y="6365"/>
                  </a:cubicBezTo>
                  <a:lnTo>
                    <a:pt x="1670" y="2962"/>
                  </a:lnTo>
                  <a:cubicBezTo>
                    <a:pt x="1544" y="2836"/>
                    <a:pt x="1544" y="2647"/>
                    <a:pt x="1670" y="2490"/>
                  </a:cubicBezTo>
                  <a:cubicBezTo>
                    <a:pt x="1733" y="2395"/>
                    <a:pt x="1828" y="2364"/>
                    <a:pt x="1891" y="2364"/>
                  </a:cubicBezTo>
                  <a:close/>
                  <a:moveTo>
                    <a:pt x="6742" y="1"/>
                  </a:moveTo>
                  <a:cubicBezTo>
                    <a:pt x="6333" y="1"/>
                    <a:pt x="6018" y="158"/>
                    <a:pt x="5766" y="379"/>
                  </a:cubicBezTo>
                  <a:lnTo>
                    <a:pt x="4128" y="2017"/>
                  </a:lnTo>
                  <a:cubicBezTo>
                    <a:pt x="3938" y="2206"/>
                    <a:pt x="3679" y="2301"/>
                    <a:pt x="3415" y="2301"/>
                  </a:cubicBezTo>
                  <a:cubicBezTo>
                    <a:pt x="3151" y="2301"/>
                    <a:pt x="2883" y="2206"/>
                    <a:pt x="2678" y="2017"/>
                  </a:cubicBezTo>
                  <a:cubicBezTo>
                    <a:pt x="2489" y="1812"/>
                    <a:pt x="2229" y="1710"/>
                    <a:pt x="1965" y="1710"/>
                  </a:cubicBezTo>
                  <a:cubicBezTo>
                    <a:pt x="1702" y="1710"/>
                    <a:pt x="1434" y="1812"/>
                    <a:pt x="1229" y="2017"/>
                  </a:cubicBezTo>
                  <a:cubicBezTo>
                    <a:pt x="851" y="2395"/>
                    <a:pt x="851" y="3057"/>
                    <a:pt x="1229" y="3466"/>
                  </a:cubicBezTo>
                  <a:lnTo>
                    <a:pt x="1481" y="3687"/>
                  </a:lnTo>
                  <a:lnTo>
                    <a:pt x="0" y="5167"/>
                  </a:lnTo>
                  <a:lnTo>
                    <a:pt x="2962" y="8097"/>
                  </a:lnTo>
                  <a:lnTo>
                    <a:pt x="3403" y="7625"/>
                  </a:lnTo>
                  <a:lnTo>
                    <a:pt x="2836" y="7089"/>
                  </a:lnTo>
                  <a:cubicBezTo>
                    <a:pt x="2710" y="6963"/>
                    <a:pt x="2710" y="6743"/>
                    <a:pt x="2836" y="6617"/>
                  </a:cubicBezTo>
                  <a:cubicBezTo>
                    <a:pt x="2899" y="6554"/>
                    <a:pt x="2985" y="6522"/>
                    <a:pt x="3072" y="6522"/>
                  </a:cubicBezTo>
                  <a:cubicBezTo>
                    <a:pt x="3159" y="6522"/>
                    <a:pt x="3245" y="6554"/>
                    <a:pt x="3308" y="6617"/>
                  </a:cubicBezTo>
                  <a:lnTo>
                    <a:pt x="3875" y="7152"/>
                  </a:lnTo>
                  <a:lnTo>
                    <a:pt x="4380" y="6648"/>
                  </a:lnTo>
                  <a:lnTo>
                    <a:pt x="4600" y="6900"/>
                  </a:lnTo>
                  <a:cubicBezTo>
                    <a:pt x="4821" y="7089"/>
                    <a:pt x="5073" y="7215"/>
                    <a:pt x="5356" y="7215"/>
                  </a:cubicBezTo>
                  <a:cubicBezTo>
                    <a:pt x="5640" y="7215"/>
                    <a:pt x="5923" y="7089"/>
                    <a:pt x="6112" y="6900"/>
                  </a:cubicBezTo>
                  <a:cubicBezTo>
                    <a:pt x="6490" y="6491"/>
                    <a:pt x="6490" y="5829"/>
                    <a:pt x="6112" y="5420"/>
                  </a:cubicBezTo>
                  <a:cubicBezTo>
                    <a:pt x="5703" y="5041"/>
                    <a:pt x="5703" y="4380"/>
                    <a:pt x="6112" y="3970"/>
                  </a:cubicBezTo>
                  <a:lnTo>
                    <a:pt x="7719" y="2364"/>
                  </a:lnTo>
                  <a:cubicBezTo>
                    <a:pt x="8003" y="2080"/>
                    <a:pt x="8129" y="1733"/>
                    <a:pt x="8129" y="1387"/>
                  </a:cubicBezTo>
                  <a:cubicBezTo>
                    <a:pt x="8129" y="1009"/>
                    <a:pt x="7971" y="662"/>
                    <a:pt x="7719" y="379"/>
                  </a:cubicBezTo>
                  <a:cubicBezTo>
                    <a:pt x="7436" y="127"/>
                    <a:pt x="7120" y="1"/>
                    <a:pt x="6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4" name="Google Shape;7374;p83"/>
          <p:cNvGrpSpPr/>
          <p:nvPr/>
        </p:nvGrpSpPr>
        <p:grpSpPr>
          <a:xfrm>
            <a:off x="4880696" y="2919029"/>
            <a:ext cx="319060" cy="353042"/>
            <a:chOff x="-25445525" y="3175900"/>
            <a:chExt cx="267825" cy="296350"/>
          </a:xfrm>
        </p:grpSpPr>
        <p:sp>
          <p:nvSpPr>
            <p:cNvPr id="7375" name="Google Shape;7375;p83"/>
            <p:cNvSpPr/>
            <p:nvPr/>
          </p:nvSpPr>
          <p:spPr>
            <a:xfrm>
              <a:off x="-25445525" y="3367475"/>
              <a:ext cx="123675" cy="104775"/>
            </a:xfrm>
            <a:custGeom>
              <a:avLst/>
              <a:gdLst/>
              <a:ahLst/>
              <a:cxnLst/>
              <a:rect l="l" t="t" r="r" b="b"/>
              <a:pathLst>
                <a:path w="4947" h="4191" extrusionOk="0">
                  <a:moveTo>
                    <a:pt x="3088" y="0"/>
                  </a:moveTo>
                  <a:cubicBezTo>
                    <a:pt x="2364" y="883"/>
                    <a:pt x="1387" y="2080"/>
                    <a:pt x="127" y="3655"/>
                  </a:cubicBezTo>
                  <a:cubicBezTo>
                    <a:pt x="1" y="3718"/>
                    <a:pt x="1" y="3875"/>
                    <a:pt x="32" y="4001"/>
                  </a:cubicBezTo>
                  <a:cubicBezTo>
                    <a:pt x="95" y="4127"/>
                    <a:pt x="253" y="4191"/>
                    <a:pt x="379" y="4191"/>
                  </a:cubicBezTo>
                  <a:lnTo>
                    <a:pt x="3246" y="4191"/>
                  </a:lnTo>
                  <a:cubicBezTo>
                    <a:pt x="3372" y="4191"/>
                    <a:pt x="3435" y="4159"/>
                    <a:pt x="3529" y="4096"/>
                  </a:cubicBezTo>
                  <a:lnTo>
                    <a:pt x="4947" y="2363"/>
                  </a:lnTo>
                  <a:lnTo>
                    <a:pt x="3466" y="536"/>
                  </a:lnTo>
                  <a:lnTo>
                    <a:pt x="3120" y="63"/>
                  </a:lnTo>
                  <a:cubicBezTo>
                    <a:pt x="3120" y="32"/>
                    <a:pt x="3088" y="32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83"/>
            <p:cNvSpPr/>
            <p:nvPr/>
          </p:nvSpPr>
          <p:spPr>
            <a:xfrm>
              <a:off x="-25398250" y="3175900"/>
              <a:ext cx="220550" cy="296350"/>
            </a:xfrm>
            <a:custGeom>
              <a:avLst/>
              <a:gdLst/>
              <a:ahLst/>
              <a:cxnLst/>
              <a:rect l="l" t="t" r="r" b="b"/>
              <a:pathLst>
                <a:path w="8822" h="11854" extrusionOk="0">
                  <a:moveTo>
                    <a:pt x="3491" y="1"/>
                  </a:moveTo>
                  <a:cubicBezTo>
                    <a:pt x="3420" y="1"/>
                    <a:pt x="3348" y="3"/>
                    <a:pt x="3277" y="8"/>
                  </a:cubicBezTo>
                  <a:cubicBezTo>
                    <a:pt x="1481" y="134"/>
                    <a:pt x="0" y="1709"/>
                    <a:pt x="0" y="3568"/>
                  </a:cubicBezTo>
                  <a:cubicBezTo>
                    <a:pt x="0" y="4733"/>
                    <a:pt x="945" y="6246"/>
                    <a:pt x="1764" y="7285"/>
                  </a:cubicBezTo>
                  <a:lnTo>
                    <a:pt x="2142" y="7758"/>
                  </a:lnTo>
                  <a:lnTo>
                    <a:pt x="5324" y="11759"/>
                  </a:lnTo>
                  <a:cubicBezTo>
                    <a:pt x="5387" y="11822"/>
                    <a:pt x="5482" y="11854"/>
                    <a:pt x="5608" y="11854"/>
                  </a:cubicBezTo>
                  <a:lnTo>
                    <a:pt x="8475" y="11854"/>
                  </a:lnTo>
                  <a:cubicBezTo>
                    <a:pt x="8601" y="11854"/>
                    <a:pt x="8695" y="11790"/>
                    <a:pt x="8790" y="11664"/>
                  </a:cubicBezTo>
                  <a:cubicBezTo>
                    <a:pt x="8821" y="11538"/>
                    <a:pt x="8821" y="11381"/>
                    <a:pt x="8758" y="11318"/>
                  </a:cubicBezTo>
                  <a:cubicBezTo>
                    <a:pt x="7939" y="10278"/>
                    <a:pt x="7183" y="9302"/>
                    <a:pt x="6459" y="8482"/>
                  </a:cubicBezTo>
                  <a:cubicBezTo>
                    <a:pt x="6144" y="8073"/>
                    <a:pt x="5828" y="7695"/>
                    <a:pt x="5513" y="7348"/>
                  </a:cubicBezTo>
                  <a:cubicBezTo>
                    <a:pt x="5387" y="7191"/>
                    <a:pt x="5293" y="7065"/>
                    <a:pt x="5167" y="6907"/>
                  </a:cubicBezTo>
                  <a:cubicBezTo>
                    <a:pt x="4600" y="6246"/>
                    <a:pt x="4127" y="5647"/>
                    <a:pt x="3749" y="5080"/>
                  </a:cubicBezTo>
                  <a:cubicBezTo>
                    <a:pt x="3088" y="4198"/>
                    <a:pt x="2646" y="3568"/>
                    <a:pt x="2363" y="3032"/>
                  </a:cubicBezTo>
                  <a:cubicBezTo>
                    <a:pt x="2174" y="2686"/>
                    <a:pt x="2079" y="2371"/>
                    <a:pt x="2079" y="2182"/>
                  </a:cubicBezTo>
                  <a:cubicBezTo>
                    <a:pt x="2079" y="1425"/>
                    <a:pt x="2678" y="764"/>
                    <a:pt x="3466" y="764"/>
                  </a:cubicBezTo>
                  <a:cubicBezTo>
                    <a:pt x="4253" y="764"/>
                    <a:pt x="4852" y="1425"/>
                    <a:pt x="4852" y="2182"/>
                  </a:cubicBezTo>
                  <a:cubicBezTo>
                    <a:pt x="4852" y="2308"/>
                    <a:pt x="4820" y="2528"/>
                    <a:pt x="4568" y="3001"/>
                  </a:cubicBezTo>
                  <a:cubicBezTo>
                    <a:pt x="4379" y="3347"/>
                    <a:pt x="4159" y="3757"/>
                    <a:pt x="3907" y="4103"/>
                  </a:cubicBezTo>
                  <a:cubicBezTo>
                    <a:pt x="4064" y="4292"/>
                    <a:pt x="4190" y="4513"/>
                    <a:pt x="4316" y="4670"/>
                  </a:cubicBezTo>
                  <a:cubicBezTo>
                    <a:pt x="4694" y="5206"/>
                    <a:pt x="5167" y="5805"/>
                    <a:pt x="5734" y="6435"/>
                  </a:cubicBezTo>
                  <a:lnTo>
                    <a:pt x="5765" y="6466"/>
                  </a:lnTo>
                  <a:cubicBezTo>
                    <a:pt x="6396" y="5521"/>
                    <a:pt x="6931" y="4418"/>
                    <a:pt x="6931" y="3505"/>
                  </a:cubicBezTo>
                  <a:cubicBezTo>
                    <a:pt x="6931" y="1621"/>
                    <a:pt x="5408" y="1"/>
                    <a:pt x="3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83"/>
            <p:cNvSpPr/>
            <p:nvPr/>
          </p:nvSpPr>
          <p:spPr>
            <a:xfrm>
              <a:off x="-25328950" y="3211525"/>
              <a:ext cx="35475" cy="36250"/>
            </a:xfrm>
            <a:custGeom>
              <a:avLst/>
              <a:gdLst/>
              <a:ahLst/>
              <a:cxnLst/>
              <a:rect l="l" t="t" r="r" b="b"/>
              <a:pathLst>
                <a:path w="1419" h="1450" extrusionOk="0">
                  <a:moveTo>
                    <a:pt x="694" y="0"/>
                  </a:moveTo>
                  <a:cubicBezTo>
                    <a:pt x="316" y="0"/>
                    <a:pt x="0" y="347"/>
                    <a:pt x="0" y="757"/>
                  </a:cubicBezTo>
                  <a:cubicBezTo>
                    <a:pt x="0" y="757"/>
                    <a:pt x="0" y="914"/>
                    <a:pt x="190" y="1292"/>
                  </a:cubicBezTo>
                  <a:cubicBezTo>
                    <a:pt x="221" y="1355"/>
                    <a:pt x="221" y="1418"/>
                    <a:pt x="253" y="1450"/>
                  </a:cubicBezTo>
                  <a:cubicBezTo>
                    <a:pt x="379" y="1418"/>
                    <a:pt x="536" y="1387"/>
                    <a:pt x="662" y="1387"/>
                  </a:cubicBezTo>
                  <a:cubicBezTo>
                    <a:pt x="788" y="1387"/>
                    <a:pt x="946" y="1418"/>
                    <a:pt x="1040" y="1450"/>
                  </a:cubicBezTo>
                  <a:cubicBezTo>
                    <a:pt x="1103" y="1418"/>
                    <a:pt x="1135" y="1355"/>
                    <a:pt x="1135" y="1292"/>
                  </a:cubicBezTo>
                  <a:cubicBezTo>
                    <a:pt x="1324" y="914"/>
                    <a:pt x="1324" y="757"/>
                    <a:pt x="1324" y="757"/>
                  </a:cubicBezTo>
                  <a:cubicBezTo>
                    <a:pt x="1418" y="347"/>
                    <a:pt x="1103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8" name="Google Shape;7378;p83"/>
          <p:cNvGrpSpPr/>
          <p:nvPr/>
        </p:nvGrpSpPr>
        <p:grpSpPr>
          <a:xfrm>
            <a:off x="4862410" y="3409352"/>
            <a:ext cx="355633" cy="330288"/>
            <a:chOff x="-25465200" y="3565175"/>
            <a:chExt cx="298525" cy="277250"/>
          </a:xfrm>
        </p:grpSpPr>
        <p:sp>
          <p:nvSpPr>
            <p:cNvPr id="7379" name="Google Shape;7379;p83"/>
            <p:cNvSpPr/>
            <p:nvPr/>
          </p:nvSpPr>
          <p:spPr>
            <a:xfrm>
              <a:off x="-25413225" y="3565175"/>
              <a:ext cx="172500" cy="103975"/>
            </a:xfrm>
            <a:custGeom>
              <a:avLst/>
              <a:gdLst/>
              <a:ahLst/>
              <a:cxnLst/>
              <a:rect l="l" t="t" r="r" b="b"/>
              <a:pathLst>
                <a:path w="6900" h="4159" extrusionOk="0">
                  <a:moveTo>
                    <a:pt x="4884" y="1166"/>
                  </a:moveTo>
                  <a:lnTo>
                    <a:pt x="5797" y="2079"/>
                  </a:lnTo>
                  <a:lnTo>
                    <a:pt x="4884" y="2079"/>
                  </a:lnTo>
                  <a:lnTo>
                    <a:pt x="4884" y="1166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284" y="2899"/>
                    <a:pt x="631" y="2804"/>
                    <a:pt x="1040" y="2804"/>
                  </a:cubicBezTo>
                  <a:lnTo>
                    <a:pt x="4065" y="2804"/>
                  </a:lnTo>
                  <a:cubicBezTo>
                    <a:pt x="4726" y="2804"/>
                    <a:pt x="5325" y="3151"/>
                    <a:pt x="5608" y="3718"/>
                  </a:cubicBezTo>
                  <a:lnTo>
                    <a:pt x="5797" y="4159"/>
                  </a:lnTo>
                  <a:lnTo>
                    <a:pt x="6900" y="4159"/>
                  </a:lnTo>
                  <a:lnTo>
                    <a:pt x="6900" y="2426"/>
                  </a:lnTo>
                  <a:cubicBezTo>
                    <a:pt x="6900" y="2394"/>
                    <a:pt x="6869" y="2237"/>
                    <a:pt x="6774" y="2205"/>
                  </a:cubicBezTo>
                  <a:lnTo>
                    <a:pt x="4695" y="126"/>
                  </a:lnTo>
                  <a:cubicBezTo>
                    <a:pt x="4726" y="32"/>
                    <a:pt x="463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83"/>
            <p:cNvSpPr/>
            <p:nvPr/>
          </p:nvSpPr>
          <p:spPr>
            <a:xfrm>
              <a:off x="-25465200" y="3650225"/>
              <a:ext cx="298525" cy="192200"/>
            </a:xfrm>
            <a:custGeom>
              <a:avLst/>
              <a:gdLst/>
              <a:ahLst/>
              <a:cxnLst/>
              <a:rect l="l" t="t" r="r" b="b"/>
              <a:pathLst>
                <a:path w="11941" h="7688" extrusionOk="0">
                  <a:moveTo>
                    <a:pt x="10838" y="3529"/>
                  </a:moveTo>
                  <a:cubicBezTo>
                    <a:pt x="10964" y="3529"/>
                    <a:pt x="11027" y="3561"/>
                    <a:pt x="11121" y="3655"/>
                  </a:cubicBezTo>
                  <a:cubicBezTo>
                    <a:pt x="11184" y="3718"/>
                    <a:pt x="11184" y="3813"/>
                    <a:pt x="11184" y="3907"/>
                  </a:cubicBezTo>
                  <a:lnTo>
                    <a:pt x="10901" y="5703"/>
                  </a:lnTo>
                  <a:lnTo>
                    <a:pt x="10365" y="3529"/>
                  </a:lnTo>
                  <a:close/>
                  <a:moveTo>
                    <a:pt x="5227" y="2768"/>
                  </a:moveTo>
                  <a:cubicBezTo>
                    <a:pt x="5400" y="2768"/>
                    <a:pt x="5580" y="2884"/>
                    <a:pt x="5608" y="3025"/>
                  </a:cubicBezTo>
                  <a:lnTo>
                    <a:pt x="5892" y="4159"/>
                  </a:lnTo>
                  <a:lnTo>
                    <a:pt x="7341" y="4159"/>
                  </a:lnTo>
                  <a:cubicBezTo>
                    <a:pt x="7530" y="4159"/>
                    <a:pt x="7687" y="4317"/>
                    <a:pt x="7687" y="4506"/>
                  </a:cubicBezTo>
                  <a:cubicBezTo>
                    <a:pt x="7687" y="4758"/>
                    <a:pt x="7530" y="4915"/>
                    <a:pt x="7341" y="4915"/>
                  </a:cubicBezTo>
                  <a:lnTo>
                    <a:pt x="6018" y="4915"/>
                  </a:lnTo>
                  <a:lnTo>
                    <a:pt x="6270" y="5829"/>
                  </a:lnTo>
                  <a:cubicBezTo>
                    <a:pt x="6301" y="6050"/>
                    <a:pt x="6175" y="6207"/>
                    <a:pt x="6018" y="6270"/>
                  </a:cubicBezTo>
                  <a:lnTo>
                    <a:pt x="5955" y="6270"/>
                  </a:lnTo>
                  <a:cubicBezTo>
                    <a:pt x="5797" y="6270"/>
                    <a:pt x="5640" y="6176"/>
                    <a:pt x="5608" y="6018"/>
                  </a:cubicBezTo>
                  <a:lnTo>
                    <a:pt x="5324" y="4852"/>
                  </a:lnTo>
                  <a:lnTo>
                    <a:pt x="3875" y="4852"/>
                  </a:lnTo>
                  <a:cubicBezTo>
                    <a:pt x="3686" y="4852"/>
                    <a:pt x="3529" y="4695"/>
                    <a:pt x="3529" y="4506"/>
                  </a:cubicBezTo>
                  <a:cubicBezTo>
                    <a:pt x="3529" y="4317"/>
                    <a:pt x="3686" y="4159"/>
                    <a:pt x="3875" y="4159"/>
                  </a:cubicBezTo>
                  <a:lnTo>
                    <a:pt x="5167" y="4159"/>
                  </a:lnTo>
                  <a:lnTo>
                    <a:pt x="4946" y="3214"/>
                  </a:lnTo>
                  <a:cubicBezTo>
                    <a:pt x="4883" y="3025"/>
                    <a:pt x="5009" y="2868"/>
                    <a:pt x="5167" y="2773"/>
                  </a:cubicBezTo>
                  <a:cubicBezTo>
                    <a:pt x="5187" y="2770"/>
                    <a:pt x="5207" y="2768"/>
                    <a:pt x="5227" y="2768"/>
                  </a:cubicBezTo>
                  <a:close/>
                  <a:moveTo>
                    <a:pt x="3151" y="1"/>
                  </a:moveTo>
                  <a:cubicBezTo>
                    <a:pt x="2584" y="1"/>
                    <a:pt x="2142" y="473"/>
                    <a:pt x="2142" y="1040"/>
                  </a:cubicBezTo>
                  <a:lnTo>
                    <a:pt x="2142" y="1387"/>
                  </a:lnTo>
                  <a:lnTo>
                    <a:pt x="1103" y="1387"/>
                  </a:lnTo>
                  <a:cubicBezTo>
                    <a:pt x="788" y="1387"/>
                    <a:pt x="473" y="1544"/>
                    <a:pt x="284" y="1796"/>
                  </a:cubicBezTo>
                  <a:cubicBezTo>
                    <a:pt x="95" y="2017"/>
                    <a:pt x="0" y="2332"/>
                    <a:pt x="95" y="2679"/>
                  </a:cubicBezTo>
                  <a:lnTo>
                    <a:pt x="1166" y="6869"/>
                  </a:lnTo>
                  <a:cubicBezTo>
                    <a:pt x="1260" y="7341"/>
                    <a:pt x="1701" y="7656"/>
                    <a:pt x="2174" y="7656"/>
                  </a:cubicBezTo>
                  <a:lnTo>
                    <a:pt x="10995" y="7688"/>
                  </a:lnTo>
                  <a:cubicBezTo>
                    <a:pt x="11153" y="7688"/>
                    <a:pt x="11310" y="7593"/>
                    <a:pt x="11342" y="7436"/>
                  </a:cubicBezTo>
                  <a:lnTo>
                    <a:pt x="11909" y="4033"/>
                  </a:lnTo>
                  <a:cubicBezTo>
                    <a:pt x="11941" y="3718"/>
                    <a:pt x="11846" y="3435"/>
                    <a:pt x="11657" y="3214"/>
                  </a:cubicBezTo>
                  <a:cubicBezTo>
                    <a:pt x="11468" y="2962"/>
                    <a:pt x="11184" y="2868"/>
                    <a:pt x="10869" y="2868"/>
                  </a:cubicBezTo>
                  <a:lnTo>
                    <a:pt x="10208" y="2868"/>
                  </a:lnTo>
                  <a:lnTo>
                    <a:pt x="10050" y="2269"/>
                  </a:lnTo>
                  <a:cubicBezTo>
                    <a:pt x="9924" y="1796"/>
                    <a:pt x="9546" y="1450"/>
                    <a:pt x="9042" y="1450"/>
                  </a:cubicBezTo>
                  <a:lnTo>
                    <a:pt x="7530" y="1450"/>
                  </a:lnTo>
                  <a:lnTo>
                    <a:pt x="7120" y="599"/>
                  </a:lnTo>
                  <a:cubicBezTo>
                    <a:pt x="6963" y="253"/>
                    <a:pt x="6585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1" name="Google Shape;7381;p83"/>
          <p:cNvGrpSpPr/>
          <p:nvPr/>
        </p:nvGrpSpPr>
        <p:grpSpPr>
          <a:xfrm>
            <a:off x="4861948" y="3848882"/>
            <a:ext cx="356556" cy="351285"/>
            <a:chOff x="-25465200" y="3916150"/>
            <a:chExt cx="299300" cy="294875"/>
          </a:xfrm>
        </p:grpSpPr>
        <p:sp>
          <p:nvSpPr>
            <p:cNvPr id="7382" name="Google Shape;7382;p83"/>
            <p:cNvSpPr/>
            <p:nvPr/>
          </p:nvSpPr>
          <p:spPr>
            <a:xfrm>
              <a:off x="-25316350" y="3916150"/>
              <a:ext cx="150450" cy="149175"/>
            </a:xfrm>
            <a:custGeom>
              <a:avLst/>
              <a:gdLst/>
              <a:ahLst/>
              <a:cxnLst/>
              <a:rect l="l" t="t" r="r" b="b"/>
              <a:pathLst>
                <a:path w="6018" h="5967" extrusionOk="0">
                  <a:moveTo>
                    <a:pt x="3836" y="0"/>
                  </a:moveTo>
                  <a:cubicBezTo>
                    <a:pt x="3278" y="0"/>
                    <a:pt x="2726" y="214"/>
                    <a:pt x="2332" y="642"/>
                  </a:cubicBezTo>
                  <a:lnTo>
                    <a:pt x="1891" y="1083"/>
                  </a:lnTo>
                  <a:lnTo>
                    <a:pt x="2458" y="1619"/>
                  </a:lnTo>
                  <a:cubicBezTo>
                    <a:pt x="2552" y="1745"/>
                    <a:pt x="2552" y="1966"/>
                    <a:pt x="2458" y="2092"/>
                  </a:cubicBezTo>
                  <a:cubicBezTo>
                    <a:pt x="2363" y="2186"/>
                    <a:pt x="2300" y="2218"/>
                    <a:pt x="2206" y="2218"/>
                  </a:cubicBezTo>
                  <a:cubicBezTo>
                    <a:pt x="2143" y="2218"/>
                    <a:pt x="2017" y="2186"/>
                    <a:pt x="1985" y="2092"/>
                  </a:cubicBezTo>
                  <a:lnTo>
                    <a:pt x="1418" y="1556"/>
                  </a:lnTo>
                  <a:lnTo>
                    <a:pt x="946" y="2029"/>
                  </a:lnTo>
                  <a:lnTo>
                    <a:pt x="1513" y="2564"/>
                  </a:lnTo>
                  <a:cubicBezTo>
                    <a:pt x="1607" y="2690"/>
                    <a:pt x="1607" y="2911"/>
                    <a:pt x="1513" y="3037"/>
                  </a:cubicBezTo>
                  <a:cubicBezTo>
                    <a:pt x="1418" y="3131"/>
                    <a:pt x="1355" y="3163"/>
                    <a:pt x="1261" y="3163"/>
                  </a:cubicBezTo>
                  <a:cubicBezTo>
                    <a:pt x="1198" y="3163"/>
                    <a:pt x="1072" y="3131"/>
                    <a:pt x="1040" y="3037"/>
                  </a:cubicBezTo>
                  <a:lnTo>
                    <a:pt x="473" y="2501"/>
                  </a:lnTo>
                  <a:lnTo>
                    <a:pt x="1" y="3005"/>
                  </a:lnTo>
                  <a:lnTo>
                    <a:pt x="2962" y="5967"/>
                  </a:lnTo>
                  <a:lnTo>
                    <a:pt x="5388" y="3478"/>
                  </a:lnTo>
                  <a:cubicBezTo>
                    <a:pt x="5829" y="3037"/>
                    <a:pt x="6018" y="2501"/>
                    <a:pt x="5987" y="1903"/>
                  </a:cubicBezTo>
                  <a:cubicBezTo>
                    <a:pt x="5892" y="1398"/>
                    <a:pt x="5640" y="831"/>
                    <a:pt x="5167" y="453"/>
                  </a:cubicBezTo>
                  <a:cubicBezTo>
                    <a:pt x="4779" y="151"/>
                    <a:pt x="4305" y="0"/>
                    <a:pt x="3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83"/>
            <p:cNvSpPr/>
            <p:nvPr/>
          </p:nvSpPr>
          <p:spPr>
            <a:xfrm>
              <a:off x="-25465200" y="4003875"/>
              <a:ext cx="208725" cy="207150"/>
            </a:xfrm>
            <a:custGeom>
              <a:avLst/>
              <a:gdLst/>
              <a:ahLst/>
              <a:cxnLst/>
              <a:rect l="l" t="t" r="r" b="b"/>
              <a:pathLst>
                <a:path w="8349" h="8286" extrusionOk="0">
                  <a:moveTo>
                    <a:pt x="5419" y="0"/>
                  </a:moveTo>
                  <a:lnTo>
                    <a:pt x="4883" y="567"/>
                  </a:lnTo>
                  <a:lnTo>
                    <a:pt x="5450" y="1103"/>
                  </a:lnTo>
                  <a:cubicBezTo>
                    <a:pt x="5545" y="1229"/>
                    <a:pt x="5545" y="1449"/>
                    <a:pt x="5450" y="1575"/>
                  </a:cubicBezTo>
                  <a:cubicBezTo>
                    <a:pt x="5356" y="1670"/>
                    <a:pt x="5293" y="1702"/>
                    <a:pt x="5198" y="1702"/>
                  </a:cubicBezTo>
                  <a:cubicBezTo>
                    <a:pt x="5135" y="1702"/>
                    <a:pt x="5009" y="1670"/>
                    <a:pt x="4978" y="1575"/>
                  </a:cubicBezTo>
                  <a:lnTo>
                    <a:pt x="4411" y="1040"/>
                  </a:lnTo>
                  <a:lnTo>
                    <a:pt x="3938" y="1512"/>
                  </a:lnTo>
                  <a:lnTo>
                    <a:pt x="4505" y="2048"/>
                  </a:lnTo>
                  <a:cubicBezTo>
                    <a:pt x="4631" y="2174"/>
                    <a:pt x="4631" y="2395"/>
                    <a:pt x="4505" y="2521"/>
                  </a:cubicBezTo>
                  <a:cubicBezTo>
                    <a:pt x="4411" y="2615"/>
                    <a:pt x="4348" y="2647"/>
                    <a:pt x="4253" y="2647"/>
                  </a:cubicBezTo>
                  <a:cubicBezTo>
                    <a:pt x="4190" y="2647"/>
                    <a:pt x="4064" y="2615"/>
                    <a:pt x="4033" y="2521"/>
                  </a:cubicBezTo>
                  <a:lnTo>
                    <a:pt x="3466" y="1985"/>
                  </a:lnTo>
                  <a:lnTo>
                    <a:pt x="3214" y="2237"/>
                  </a:lnTo>
                  <a:cubicBezTo>
                    <a:pt x="2773" y="2678"/>
                    <a:pt x="2458" y="3277"/>
                    <a:pt x="2363" y="3907"/>
                  </a:cubicBezTo>
                  <a:cubicBezTo>
                    <a:pt x="2300" y="4379"/>
                    <a:pt x="2111" y="4852"/>
                    <a:pt x="1733" y="5167"/>
                  </a:cubicBezTo>
                  <a:lnTo>
                    <a:pt x="410" y="6490"/>
                  </a:lnTo>
                  <a:cubicBezTo>
                    <a:pt x="0" y="6900"/>
                    <a:pt x="0" y="7561"/>
                    <a:pt x="410" y="7971"/>
                  </a:cubicBezTo>
                  <a:cubicBezTo>
                    <a:pt x="599" y="8160"/>
                    <a:pt x="882" y="8286"/>
                    <a:pt x="1166" y="8286"/>
                  </a:cubicBezTo>
                  <a:cubicBezTo>
                    <a:pt x="1418" y="8286"/>
                    <a:pt x="1701" y="8160"/>
                    <a:pt x="1890" y="7971"/>
                  </a:cubicBezTo>
                  <a:lnTo>
                    <a:pt x="3245" y="6616"/>
                  </a:lnTo>
                  <a:cubicBezTo>
                    <a:pt x="3592" y="6270"/>
                    <a:pt x="4033" y="6081"/>
                    <a:pt x="4505" y="5986"/>
                  </a:cubicBezTo>
                  <a:cubicBezTo>
                    <a:pt x="5135" y="5923"/>
                    <a:pt x="5734" y="5608"/>
                    <a:pt x="6144" y="5167"/>
                  </a:cubicBezTo>
                  <a:lnTo>
                    <a:pt x="8349" y="2962"/>
                  </a:lnTo>
                  <a:lnTo>
                    <a:pt x="5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4" name="Google Shape;7384;p83"/>
          <p:cNvGrpSpPr/>
          <p:nvPr/>
        </p:nvGrpSpPr>
        <p:grpSpPr>
          <a:xfrm>
            <a:off x="7089388" y="2919148"/>
            <a:ext cx="351880" cy="352803"/>
            <a:chOff x="-23615075" y="3148525"/>
            <a:chExt cx="295375" cy="296150"/>
          </a:xfrm>
        </p:grpSpPr>
        <p:sp>
          <p:nvSpPr>
            <p:cNvPr id="7385" name="Google Shape;7385;p83"/>
            <p:cNvSpPr/>
            <p:nvPr/>
          </p:nvSpPr>
          <p:spPr>
            <a:xfrm>
              <a:off x="-23493775" y="3183950"/>
              <a:ext cx="52775" cy="53600"/>
            </a:xfrm>
            <a:custGeom>
              <a:avLst/>
              <a:gdLst/>
              <a:ahLst/>
              <a:cxnLst/>
              <a:rect l="l" t="t" r="r" b="b"/>
              <a:pathLst>
                <a:path w="2111" h="2144" extrusionOk="0">
                  <a:moveTo>
                    <a:pt x="1040" y="1"/>
                  </a:moveTo>
                  <a:cubicBezTo>
                    <a:pt x="851" y="1"/>
                    <a:pt x="693" y="158"/>
                    <a:pt x="693" y="347"/>
                  </a:cubicBezTo>
                  <a:lnTo>
                    <a:pt x="693" y="725"/>
                  </a:lnTo>
                  <a:lnTo>
                    <a:pt x="347" y="725"/>
                  </a:lnTo>
                  <a:cubicBezTo>
                    <a:pt x="158" y="725"/>
                    <a:pt x="0" y="883"/>
                    <a:pt x="0" y="1072"/>
                  </a:cubicBezTo>
                  <a:cubicBezTo>
                    <a:pt x="0" y="1261"/>
                    <a:pt x="158" y="1418"/>
                    <a:pt x="347" y="1418"/>
                  </a:cubicBezTo>
                  <a:lnTo>
                    <a:pt x="693" y="1418"/>
                  </a:lnTo>
                  <a:lnTo>
                    <a:pt x="693" y="1765"/>
                  </a:lnTo>
                  <a:cubicBezTo>
                    <a:pt x="693" y="1986"/>
                    <a:pt x="851" y="2143"/>
                    <a:pt x="1040" y="2143"/>
                  </a:cubicBezTo>
                  <a:cubicBezTo>
                    <a:pt x="1260" y="2143"/>
                    <a:pt x="1418" y="1986"/>
                    <a:pt x="1418" y="1765"/>
                  </a:cubicBezTo>
                  <a:lnTo>
                    <a:pt x="1418" y="1418"/>
                  </a:lnTo>
                  <a:lnTo>
                    <a:pt x="1764" y="1418"/>
                  </a:lnTo>
                  <a:cubicBezTo>
                    <a:pt x="1953" y="1418"/>
                    <a:pt x="2111" y="1261"/>
                    <a:pt x="2111" y="1072"/>
                  </a:cubicBezTo>
                  <a:cubicBezTo>
                    <a:pt x="2111" y="883"/>
                    <a:pt x="1953" y="725"/>
                    <a:pt x="1764" y="725"/>
                  </a:cubicBezTo>
                  <a:lnTo>
                    <a:pt x="1418" y="725"/>
                  </a:lnTo>
                  <a:lnTo>
                    <a:pt x="1418" y="347"/>
                  </a:ln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83"/>
            <p:cNvSpPr/>
            <p:nvPr/>
          </p:nvSpPr>
          <p:spPr>
            <a:xfrm>
              <a:off x="-23615075" y="3268225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1008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6585"/>
                  </a:lnTo>
                  <a:cubicBezTo>
                    <a:pt x="0" y="6774"/>
                    <a:pt x="158" y="6932"/>
                    <a:pt x="347" y="6932"/>
                  </a:cubicBezTo>
                  <a:lnTo>
                    <a:pt x="1386" y="6932"/>
                  </a:lnTo>
                  <a:lnTo>
                    <a:pt x="1386" y="4285"/>
                  </a:lnTo>
                  <a:lnTo>
                    <a:pt x="662" y="4285"/>
                  </a:lnTo>
                  <a:lnTo>
                    <a:pt x="662" y="3561"/>
                  </a:lnTo>
                  <a:lnTo>
                    <a:pt x="1386" y="3561"/>
                  </a:lnTo>
                  <a:lnTo>
                    <a:pt x="1386" y="2868"/>
                  </a:lnTo>
                  <a:lnTo>
                    <a:pt x="662" y="2868"/>
                  </a:lnTo>
                  <a:lnTo>
                    <a:pt x="662" y="2143"/>
                  </a:lnTo>
                  <a:lnTo>
                    <a:pt x="1386" y="2143"/>
                  </a:lnTo>
                  <a:lnTo>
                    <a:pt x="1386" y="1418"/>
                  </a:lnTo>
                  <a:lnTo>
                    <a:pt x="662" y="1418"/>
                  </a:lnTo>
                  <a:lnTo>
                    <a:pt x="662" y="1072"/>
                  </a:lnTo>
                  <a:cubicBezTo>
                    <a:pt x="662" y="883"/>
                    <a:pt x="819" y="725"/>
                    <a:pt x="1008" y="725"/>
                  </a:cubicBezTo>
                  <a:lnTo>
                    <a:pt x="1386" y="725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83"/>
            <p:cNvSpPr/>
            <p:nvPr/>
          </p:nvSpPr>
          <p:spPr>
            <a:xfrm>
              <a:off x="-23354375" y="3270600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0" y="0"/>
                  </a:moveTo>
                  <a:lnTo>
                    <a:pt x="0" y="725"/>
                  </a:lnTo>
                  <a:lnTo>
                    <a:pt x="347" y="725"/>
                  </a:lnTo>
                  <a:cubicBezTo>
                    <a:pt x="568" y="725"/>
                    <a:pt x="725" y="882"/>
                    <a:pt x="725" y="1071"/>
                  </a:cubicBezTo>
                  <a:lnTo>
                    <a:pt x="725" y="1418"/>
                  </a:lnTo>
                  <a:lnTo>
                    <a:pt x="0" y="1418"/>
                  </a:lnTo>
                  <a:lnTo>
                    <a:pt x="0" y="2143"/>
                  </a:lnTo>
                  <a:lnTo>
                    <a:pt x="725" y="2143"/>
                  </a:lnTo>
                  <a:lnTo>
                    <a:pt x="725" y="2836"/>
                  </a:lnTo>
                  <a:lnTo>
                    <a:pt x="0" y="2836"/>
                  </a:lnTo>
                  <a:lnTo>
                    <a:pt x="0" y="3560"/>
                  </a:lnTo>
                  <a:lnTo>
                    <a:pt x="725" y="3560"/>
                  </a:lnTo>
                  <a:lnTo>
                    <a:pt x="725" y="4253"/>
                  </a:lnTo>
                  <a:lnTo>
                    <a:pt x="0" y="4253"/>
                  </a:lnTo>
                  <a:lnTo>
                    <a:pt x="0" y="6931"/>
                  </a:lnTo>
                  <a:lnTo>
                    <a:pt x="1040" y="6931"/>
                  </a:lnTo>
                  <a:cubicBezTo>
                    <a:pt x="1229" y="6931"/>
                    <a:pt x="1387" y="6774"/>
                    <a:pt x="1387" y="6585"/>
                  </a:cubicBezTo>
                  <a:lnTo>
                    <a:pt x="1387" y="1040"/>
                  </a:lnTo>
                  <a:cubicBezTo>
                    <a:pt x="1387" y="441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83"/>
            <p:cNvSpPr/>
            <p:nvPr/>
          </p:nvSpPr>
          <p:spPr>
            <a:xfrm>
              <a:off x="-23562300" y="3148525"/>
              <a:ext cx="191400" cy="296150"/>
            </a:xfrm>
            <a:custGeom>
              <a:avLst/>
              <a:gdLst/>
              <a:ahLst/>
              <a:cxnLst/>
              <a:rect l="l" t="t" r="r" b="b"/>
              <a:pathLst>
                <a:path w="7656" h="11846" extrusionOk="0">
                  <a:moveTo>
                    <a:pt x="5545" y="662"/>
                  </a:moveTo>
                  <a:lnTo>
                    <a:pt x="5545" y="1764"/>
                  </a:lnTo>
                  <a:lnTo>
                    <a:pt x="5545" y="4222"/>
                  </a:lnTo>
                  <a:lnTo>
                    <a:pt x="2079" y="4222"/>
                  </a:lnTo>
                  <a:lnTo>
                    <a:pt x="2079" y="1764"/>
                  </a:lnTo>
                  <a:lnTo>
                    <a:pt x="2079" y="662"/>
                  </a:lnTo>
                  <a:close/>
                  <a:moveTo>
                    <a:pt x="3434" y="4883"/>
                  </a:moveTo>
                  <a:lnTo>
                    <a:pt x="3434" y="5608"/>
                  </a:lnTo>
                  <a:lnTo>
                    <a:pt x="2079" y="5608"/>
                  </a:lnTo>
                  <a:lnTo>
                    <a:pt x="2079" y="4883"/>
                  </a:lnTo>
                  <a:close/>
                  <a:moveTo>
                    <a:pt x="5513" y="4883"/>
                  </a:moveTo>
                  <a:lnTo>
                    <a:pt x="5513" y="5608"/>
                  </a:lnTo>
                  <a:lnTo>
                    <a:pt x="4159" y="5608"/>
                  </a:lnTo>
                  <a:lnTo>
                    <a:pt x="4159" y="4883"/>
                  </a:lnTo>
                  <a:close/>
                  <a:moveTo>
                    <a:pt x="3434" y="6301"/>
                  </a:moveTo>
                  <a:lnTo>
                    <a:pt x="3434" y="7026"/>
                  </a:lnTo>
                  <a:lnTo>
                    <a:pt x="2079" y="7026"/>
                  </a:lnTo>
                  <a:lnTo>
                    <a:pt x="2079" y="6301"/>
                  </a:lnTo>
                  <a:close/>
                  <a:moveTo>
                    <a:pt x="5513" y="6301"/>
                  </a:moveTo>
                  <a:lnTo>
                    <a:pt x="5513" y="7026"/>
                  </a:lnTo>
                  <a:lnTo>
                    <a:pt x="4159" y="7026"/>
                  </a:lnTo>
                  <a:lnTo>
                    <a:pt x="4159" y="6301"/>
                  </a:lnTo>
                  <a:close/>
                  <a:moveTo>
                    <a:pt x="3434" y="7687"/>
                  </a:moveTo>
                  <a:lnTo>
                    <a:pt x="3434" y="8380"/>
                  </a:lnTo>
                  <a:lnTo>
                    <a:pt x="2079" y="8380"/>
                  </a:lnTo>
                  <a:lnTo>
                    <a:pt x="2079" y="7687"/>
                  </a:lnTo>
                  <a:close/>
                  <a:moveTo>
                    <a:pt x="5513" y="7687"/>
                  </a:moveTo>
                  <a:lnTo>
                    <a:pt x="5513" y="8380"/>
                  </a:lnTo>
                  <a:lnTo>
                    <a:pt x="4159" y="8380"/>
                  </a:lnTo>
                  <a:lnTo>
                    <a:pt x="4159" y="7687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449"/>
                  </a:lnTo>
                  <a:lnTo>
                    <a:pt x="1040" y="1449"/>
                  </a:lnTo>
                  <a:cubicBezTo>
                    <a:pt x="441" y="1449"/>
                    <a:pt x="0" y="1922"/>
                    <a:pt x="0" y="2489"/>
                  </a:cubicBezTo>
                  <a:lnTo>
                    <a:pt x="0" y="11846"/>
                  </a:lnTo>
                  <a:lnTo>
                    <a:pt x="2804" y="11846"/>
                  </a:lnTo>
                  <a:lnTo>
                    <a:pt x="2804" y="10491"/>
                  </a:lnTo>
                  <a:lnTo>
                    <a:pt x="4883" y="10491"/>
                  </a:lnTo>
                  <a:cubicBezTo>
                    <a:pt x="4852" y="10586"/>
                    <a:pt x="4852" y="11688"/>
                    <a:pt x="4852" y="11846"/>
                  </a:cubicBezTo>
                  <a:lnTo>
                    <a:pt x="7656" y="11846"/>
                  </a:lnTo>
                  <a:lnTo>
                    <a:pt x="7656" y="2489"/>
                  </a:lnTo>
                  <a:cubicBezTo>
                    <a:pt x="7656" y="1890"/>
                    <a:pt x="7183" y="1449"/>
                    <a:pt x="6616" y="1449"/>
                  </a:cubicBezTo>
                  <a:lnTo>
                    <a:pt x="6270" y="1449"/>
                  </a:lnTo>
                  <a:lnTo>
                    <a:pt x="6270" y="347"/>
                  </a:lnTo>
                  <a:cubicBezTo>
                    <a:pt x="6270" y="158"/>
                    <a:pt x="6112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89" name="Google Shape;7389;p83"/>
          <p:cNvSpPr/>
          <p:nvPr/>
        </p:nvSpPr>
        <p:spPr>
          <a:xfrm>
            <a:off x="7087484" y="3397507"/>
            <a:ext cx="356586" cy="353876"/>
          </a:xfrm>
          <a:custGeom>
            <a:avLst/>
            <a:gdLst/>
            <a:ahLst/>
            <a:cxnLst/>
            <a:rect l="l" t="t" r="r" b="b"/>
            <a:pathLst>
              <a:path w="11973" h="11882" extrusionOk="0">
                <a:moveTo>
                  <a:pt x="6302" y="725"/>
                </a:moveTo>
                <a:lnTo>
                  <a:pt x="6302" y="1639"/>
                </a:lnTo>
                <a:cubicBezTo>
                  <a:pt x="6302" y="2111"/>
                  <a:pt x="6522" y="2552"/>
                  <a:pt x="6837" y="2867"/>
                </a:cubicBezTo>
                <a:lnTo>
                  <a:pt x="7152" y="3182"/>
                </a:lnTo>
                <a:cubicBezTo>
                  <a:pt x="6900" y="3340"/>
                  <a:pt x="6774" y="3560"/>
                  <a:pt x="6711" y="3749"/>
                </a:cubicBezTo>
                <a:cubicBezTo>
                  <a:pt x="6479" y="3517"/>
                  <a:pt x="6209" y="3407"/>
                  <a:pt x="5942" y="3407"/>
                </a:cubicBezTo>
                <a:cubicBezTo>
                  <a:pt x="5665" y="3407"/>
                  <a:pt x="5392" y="3525"/>
                  <a:pt x="5168" y="3749"/>
                </a:cubicBezTo>
                <a:cubicBezTo>
                  <a:pt x="5042" y="3497"/>
                  <a:pt x="4979" y="3340"/>
                  <a:pt x="4758" y="3151"/>
                </a:cubicBezTo>
                <a:lnTo>
                  <a:pt x="5105" y="2836"/>
                </a:lnTo>
                <a:cubicBezTo>
                  <a:pt x="5420" y="2521"/>
                  <a:pt x="5609" y="2080"/>
                  <a:pt x="5609" y="1607"/>
                </a:cubicBezTo>
                <a:lnTo>
                  <a:pt x="5609" y="725"/>
                </a:lnTo>
                <a:close/>
                <a:moveTo>
                  <a:pt x="5231" y="0"/>
                </a:moveTo>
                <a:cubicBezTo>
                  <a:pt x="5042" y="0"/>
                  <a:pt x="4884" y="158"/>
                  <a:pt x="4884" y="347"/>
                </a:cubicBezTo>
                <a:lnTo>
                  <a:pt x="4884" y="725"/>
                </a:ln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7"/>
                </a:lnTo>
                <a:lnTo>
                  <a:pt x="4033" y="2867"/>
                </a:lnTo>
                <a:cubicBezTo>
                  <a:pt x="2206" y="2867"/>
                  <a:pt x="127" y="7404"/>
                  <a:pt x="32" y="9830"/>
                </a:cubicBezTo>
                <a:cubicBezTo>
                  <a:pt x="1" y="11311"/>
                  <a:pt x="631" y="11846"/>
                  <a:pt x="1292" y="11846"/>
                </a:cubicBezTo>
                <a:cubicBezTo>
                  <a:pt x="1346" y="11852"/>
                  <a:pt x="1398" y="11855"/>
                  <a:pt x="1450" y="11855"/>
                </a:cubicBezTo>
                <a:cubicBezTo>
                  <a:pt x="2222" y="11855"/>
                  <a:pt x="2817" y="11224"/>
                  <a:pt x="3466" y="10869"/>
                </a:cubicBezTo>
                <a:cubicBezTo>
                  <a:pt x="4033" y="10554"/>
                  <a:pt x="4537" y="10271"/>
                  <a:pt x="4884" y="9767"/>
                </a:cubicBezTo>
                <a:cubicBezTo>
                  <a:pt x="5357" y="9137"/>
                  <a:pt x="5640" y="7593"/>
                  <a:pt x="5640" y="6144"/>
                </a:cubicBezTo>
                <a:lnTo>
                  <a:pt x="5640" y="6144"/>
                </a:lnTo>
                <a:lnTo>
                  <a:pt x="4222" y="7561"/>
                </a:lnTo>
                <a:cubicBezTo>
                  <a:pt x="4222" y="7593"/>
                  <a:pt x="4191" y="7593"/>
                  <a:pt x="4191" y="7624"/>
                </a:cubicBezTo>
                <a:cubicBezTo>
                  <a:pt x="4159" y="7687"/>
                  <a:pt x="4159" y="7687"/>
                  <a:pt x="4096" y="7687"/>
                </a:cubicBezTo>
                <a:lnTo>
                  <a:pt x="2773" y="9011"/>
                </a:lnTo>
                <a:cubicBezTo>
                  <a:pt x="2710" y="9074"/>
                  <a:pt x="2616" y="9105"/>
                  <a:pt x="2525" y="9105"/>
                </a:cubicBezTo>
                <a:cubicBezTo>
                  <a:pt x="2435" y="9105"/>
                  <a:pt x="2348" y="9074"/>
                  <a:pt x="2301" y="9011"/>
                </a:cubicBezTo>
                <a:cubicBezTo>
                  <a:pt x="2175" y="8885"/>
                  <a:pt x="2175" y="8664"/>
                  <a:pt x="2301" y="8538"/>
                </a:cubicBezTo>
                <a:lnTo>
                  <a:pt x="3435" y="7404"/>
                </a:lnTo>
                <a:lnTo>
                  <a:pt x="2994" y="6963"/>
                </a:lnTo>
                <a:cubicBezTo>
                  <a:pt x="2931" y="6900"/>
                  <a:pt x="2899" y="6805"/>
                  <a:pt x="2899" y="6742"/>
                </a:cubicBezTo>
                <a:cubicBezTo>
                  <a:pt x="2899" y="6648"/>
                  <a:pt x="2931" y="6585"/>
                  <a:pt x="2962" y="6490"/>
                </a:cubicBezTo>
                <a:cubicBezTo>
                  <a:pt x="3029" y="6424"/>
                  <a:pt x="3122" y="6384"/>
                  <a:pt x="3213" y="6384"/>
                </a:cubicBezTo>
                <a:cubicBezTo>
                  <a:pt x="3295" y="6384"/>
                  <a:pt x="3375" y="6416"/>
                  <a:pt x="3435" y="6490"/>
                </a:cubicBezTo>
                <a:lnTo>
                  <a:pt x="3907" y="6931"/>
                </a:lnTo>
                <a:lnTo>
                  <a:pt x="5546" y="5262"/>
                </a:lnTo>
                <a:lnTo>
                  <a:pt x="5451" y="4568"/>
                </a:lnTo>
                <a:lnTo>
                  <a:pt x="5703" y="4285"/>
                </a:lnTo>
                <a:cubicBezTo>
                  <a:pt x="5766" y="4222"/>
                  <a:pt x="5861" y="4190"/>
                  <a:pt x="5951" y="4190"/>
                </a:cubicBezTo>
                <a:cubicBezTo>
                  <a:pt x="6042" y="4190"/>
                  <a:pt x="6128" y="4222"/>
                  <a:pt x="6176" y="4285"/>
                </a:cubicBezTo>
                <a:lnTo>
                  <a:pt x="6459" y="4568"/>
                </a:lnTo>
                <a:cubicBezTo>
                  <a:pt x="6428" y="4789"/>
                  <a:pt x="6396" y="5010"/>
                  <a:pt x="6333" y="5262"/>
                </a:cubicBezTo>
                <a:lnTo>
                  <a:pt x="8035" y="6963"/>
                </a:lnTo>
                <a:lnTo>
                  <a:pt x="8476" y="6522"/>
                </a:lnTo>
                <a:cubicBezTo>
                  <a:pt x="8539" y="6475"/>
                  <a:pt x="8625" y="6451"/>
                  <a:pt x="8712" y="6451"/>
                </a:cubicBezTo>
                <a:cubicBezTo>
                  <a:pt x="8799" y="6451"/>
                  <a:pt x="8885" y="6475"/>
                  <a:pt x="8948" y="6522"/>
                </a:cubicBezTo>
                <a:cubicBezTo>
                  <a:pt x="9074" y="6648"/>
                  <a:pt x="9074" y="6900"/>
                  <a:pt x="8948" y="6994"/>
                </a:cubicBezTo>
                <a:lnTo>
                  <a:pt x="8507" y="7435"/>
                </a:lnTo>
                <a:lnTo>
                  <a:pt x="9641" y="8570"/>
                </a:lnTo>
                <a:cubicBezTo>
                  <a:pt x="9767" y="8696"/>
                  <a:pt x="9767" y="8948"/>
                  <a:pt x="9641" y="9042"/>
                </a:cubicBezTo>
                <a:cubicBezTo>
                  <a:pt x="9594" y="9105"/>
                  <a:pt x="9507" y="9137"/>
                  <a:pt x="9417" y="9137"/>
                </a:cubicBezTo>
                <a:cubicBezTo>
                  <a:pt x="9326" y="9137"/>
                  <a:pt x="9232" y="9105"/>
                  <a:pt x="9169" y="9042"/>
                </a:cubicBezTo>
                <a:lnTo>
                  <a:pt x="6302" y="6175"/>
                </a:lnTo>
                <a:lnTo>
                  <a:pt x="6302" y="6175"/>
                </a:lnTo>
                <a:cubicBezTo>
                  <a:pt x="6270" y="7624"/>
                  <a:pt x="6585" y="9168"/>
                  <a:pt x="7058" y="9798"/>
                </a:cubicBezTo>
                <a:cubicBezTo>
                  <a:pt x="7404" y="10302"/>
                  <a:pt x="7909" y="10617"/>
                  <a:pt x="8476" y="10901"/>
                </a:cubicBezTo>
                <a:cubicBezTo>
                  <a:pt x="9136" y="11291"/>
                  <a:pt x="9711" y="11882"/>
                  <a:pt x="10527" y="11882"/>
                </a:cubicBezTo>
                <a:cubicBezTo>
                  <a:pt x="10567" y="11882"/>
                  <a:pt x="10608" y="11881"/>
                  <a:pt x="10649" y="11878"/>
                </a:cubicBezTo>
                <a:cubicBezTo>
                  <a:pt x="11028" y="11846"/>
                  <a:pt x="11973" y="11626"/>
                  <a:pt x="11910" y="9893"/>
                </a:cubicBezTo>
                <a:cubicBezTo>
                  <a:pt x="11752" y="7372"/>
                  <a:pt x="9673" y="2836"/>
                  <a:pt x="7846" y="2836"/>
                </a:cubicBezTo>
                <a:lnTo>
                  <a:pt x="7751" y="2836"/>
                </a:lnTo>
                <a:lnTo>
                  <a:pt x="7310" y="2363"/>
                </a:lnTo>
                <a:cubicBezTo>
                  <a:pt x="7089" y="2174"/>
                  <a:pt x="6963" y="1891"/>
                  <a:pt x="6963" y="1607"/>
                </a:cubicBezTo>
                <a:lnTo>
                  <a:pt x="6963" y="725"/>
                </a:lnTo>
                <a:lnTo>
                  <a:pt x="6963" y="347"/>
                </a:lnTo>
                <a:cubicBezTo>
                  <a:pt x="6963" y="158"/>
                  <a:pt x="6806" y="0"/>
                  <a:pt x="661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90" name="Google Shape;7390;p83"/>
          <p:cNvGrpSpPr/>
          <p:nvPr/>
        </p:nvGrpSpPr>
        <p:grpSpPr>
          <a:xfrm>
            <a:off x="7088911" y="3858427"/>
            <a:ext cx="352833" cy="332194"/>
            <a:chOff x="-23615075" y="3906200"/>
            <a:chExt cx="296175" cy="278850"/>
          </a:xfrm>
        </p:grpSpPr>
        <p:sp>
          <p:nvSpPr>
            <p:cNvPr id="7391" name="Google Shape;7391;p83"/>
            <p:cNvSpPr/>
            <p:nvPr/>
          </p:nvSpPr>
          <p:spPr>
            <a:xfrm>
              <a:off x="-23615075" y="3954250"/>
              <a:ext cx="296175" cy="193775"/>
            </a:xfrm>
            <a:custGeom>
              <a:avLst/>
              <a:gdLst/>
              <a:ahLst/>
              <a:cxnLst/>
              <a:rect l="l" t="t" r="r" b="b"/>
              <a:pathLst>
                <a:path w="11847" h="7751" extrusionOk="0">
                  <a:moveTo>
                    <a:pt x="10838" y="2993"/>
                  </a:moveTo>
                  <a:cubicBezTo>
                    <a:pt x="11027" y="2993"/>
                    <a:pt x="11185" y="3119"/>
                    <a:pt x="11185" y="3340"/>
                  </a:cubicBezTo>
                  <a:cubicBezTo>
                    <a:pt x="11153" y="3403"/>
                    <a:pt x="11153" y="3497"/>
                    <a:pt x="11059" y="3529"/>
                  </a:cubicBezTo>
                  <a:cubicBezTo>
                    <a:pt x="10996" y="3592"/>
                    <a:pt x="10901" y="3687"/>
                    <a:pt x="10806" y="3687"/>
                  </a:cubicBezTo>
                  <a:lnTo>
                    <a:pt x="1040" y="3687"/>
                  </a:lnTo>
                  <a:cubicBezTo>
                    <a:pt x="914" y="3687"/>
                    <a:pt x="819" y="3655"/>
                    <a:pt x="756" y="3529"/>
                  </a:cubicBezTo>
                  <a:cubicBezTo>
                    <a:pt x="725" y="3497"/>
                    <a:pt x="662" y="3403"/>
                    <a:pt x="662" y="3340"/>
                  </a:cubicBezTo>
                  <a:cubicBezTo>
                    <a:pt x="662" y="3119"/>
                    <a:pt x="819" y="2993"/>
                    <a:pt x="1040" y="2993"/>
                  </a:cubicBezTo>
                  <a:close/>
                  <a:moveTo>
                    <a:pt x="9735" y="4411"/>
                  </a:moveTo>
                  <a:cubicBezTo>
                    <a:pt x="9641" y="4947"/>
                    <a:pt x="9357" y="5671"/>
                    <a:pt x="8507" y="6364"/>
                  </a:cubicBezTo>
                  <a:cubicBezTo>
                    <a:pt x="8444" y="6396"/>
                    <a:pt x="8349" y="6459"/>
                    <a:pt x="8318" y="6459"/>
                  </a:cubicBezTo>
                  <a:cubicBezTo>
                    <a:pt x="8192" y="6459"/>
                    <a:pt x="8129" y="6396"/>
                    <a:pt x="8034" y="6333"/>
                  </a:cubicBezTo>
                  <a:cubicBezTo>
                    <a:pt x="7908" y="6175"/>
                    <a:pt x="7971" y="5986"/>
                    <a:pt x="8066" y="5860"/>
                  </a:cubicBezTo>
                  <a:cubicBezTo>
                    <a:pt x="8696" y="5356"/>
                    <a:pt x="8948" y="4821"/>
                    <a:pt x="9011" y="4411"/>
                  </a:cubicBezTo>
                  <a:close/>
                  <a:moveTo>
                    <a:pt x="3497" y="0"/>
                  </a:moveTo>
                  <a:cubicBezTo>
                    <a:pt x="3434" y="95"/>
                    <a:pt x="3340" y="221"/>
                    <a:pt x="3214" y="347"/>
                  </a:cubicBezTo>
                  <a:lnTo>
                    <a:pt x="2237" y="1324"/>
                  </a:lnTo>
                  <a:cubicBezTo>
                    <a:pt x="2111" y="1450"/>
                    <a:pt x="1985" y="1576"/>
                    <a:pt x="1765" y="1639"/>
                  </a:cubicBezTo>
                  <a:lnTo>
                    <a:pt x="2174" y="2237"/>
                  </a:lnTo>
                  <a:lnTo>
                    <a:pt x="1040" y="2237"/>
                  </a:lnTo>
                  <a:cubicBezTo>
                    <a:pt x="441" y="2237"/>
                    <a:pt x="0" y="2710"/>
                    <a:pt x="0" y="3245"/>
                  </a:cubicBezTo>
                  <a:cubicBezTo>
                    <a:pt x="0" y="3497"/>
                    <a:pt x="63" y="3687"/>
                    <a:pt x="189" y="3876"/>
                  </a:cubicBezTo>
                  <a:cubicBezTo>
                    <a:pt x="315" y="4096"/>
                    <a:pt x="504" y="4191"/>
                    <a:pt x="756" y="4254"/>
                  </a:cubicBezTo>
                  <a:cubicBezTo>
                    <a:pt x="945" y="6018"/>
                    <a:pt x="1765" y="6932"/>
                    <a:pt x="2930" y="7719"/>
                  </a:cubicBezTo>
                  <a:cubicBezTo>
                    <a:pt x="2962" y="7751"/>
                    <a:pt x="3025" y="7751"/>
                    <a:pt x="3119" y="7751"/>
                  </a:cubicBezTo>
                  <a:lnTo>
                    <a:pt x="8696" y="7751"/>
                  </a:lnTo>
                  <a:cubicBezTo>
                    <a:pt x="8790" y="7751"/>
                    <a:pt x="8822" y="7719"/>
                    <a:pt x="8916" y="7719"/>
                  </a:cubicBezTo>
                  <a:cubicBezTo>
                    <a:pt x="10239" y="6805"/>
                    <a:pt x="10932" y="5671"/>
                    <a:pt x="11090" y="4254"/>
                  </a:cubicBezTo>
                  <a:cubicBezTo>
                    <a:pt x="11311" y="4159"/>
                    <a:pt x="11500" y="4033"/>
                    <a:pt x="11626" y="3876"/>
                  </a:cubicBezTo>
                  <a:cubicBezTo>
                    <a:pt x="11752" y="3687"/>
                    <a:pt x="11815" y="3497"/>
                    <a:pt x="11815" y="3245"/>
                  </a:cubicBezTo>
                  <a:cubicBezTo>
                    <a:pt x="11846" y="2741"/>
                    <a:pt x="11374" y="2269"/>
                    <a:pt x="10775" y="2269"/>
                  </a:cubicBezTo>
                  <a:lnTo>
                    <a:pt x="10712" y="2269"/>
                  </a:lnTo>
                  <a:cubicBezTo>
                    <a:pt x="10996" y="1733"/>
                    <a:pt x="11153" y="1135"/>
                    <a:pt x="11153" y="536"/>
                  </a:cubicBezTo>
                  <a:cubicBezTo>
                    <a:pt x="11153" y="347"/>
                    <a:pt x="10996" y="189"/>
                    <a:pt x="10775" y="189"/>
                  </a:cubicBezTo>
                  <a:cubicBezTo>
                    <a:pt x="9326" y="189"/>
                    <a:pt x="8034" y="1009"/>
                    <a:pt x="7404" y="2269"/>
                  </a:cubicBezTo>
                  <a:lnTo>
                    <a:pt x="6301" y="2269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83"/>
            <p:cNvSpPr/>
            <p:nvPr/>
          </p:nvSpPr>
          <p:spPr>
            <a:xfrm>
              <a:off x="-23615075" y="3906200"/>
              <a:ext cx="77200" cy="77225"/>
            </a:xfrm>
            <a:custGeom>
              <a:avLst/>
              <a:gdLst/>
              <a:ahLst/>
              <a:cxnLst/>
              <a:rect l="l" t="t" r="r" b="b"/>
              <a:pathLst>
                <a:path w="3088" h="3089" extrusionOk="0">
                  <a:moveTo>
                    <a:pt x="2009" y="1"/>
                  </a:moveTo>
                  <a:cubicBezTo>
                    <a:pt x="1733" y="1"/>
                    <a:pt x="1465" y="95"/>
                    <a:pt x="1292" y="284"/>
                  </a:cubicBezTo>
                  <a:lnTo>
                    <a:pt x="315" y="1292"/>
                  </a:lnTo>
                  <a:cubicBezTo>
                    <a:pt x="126" y="1481"/>
                    <a:pt x="0" y="1765"/>
                    <a:pt x="0" y="2017"/>
                  </a:cubicBezTo>
                  <a:cubicBezTo>
                    <a:pt x="0" y="2301"/>
                    <a:pt x="126" y="2584"/>
                    <a:pt x="315" y="2773"/>
                  </a:cubicBezTo>
                  <a:cubicBezTo>
                    <a:pt x="504" y="2962"/>
                    <a:pt x="756" y="3088"/>
                    <a:pt x="1040" y="3088"/>
                  </a:cubicBezTo>
                  <a:cubicBezTo>
                    <a:pt x="1292" y="3088"/>
                    <a:pt x="1576" y="2962"/>
                    <a:pt x="1765" y="2773"/>
                  </a:cubicBezTo>
                  <a:lnTo>
                    <a:pt x="2773" y="1796"/>
                  </a:lnTo>
                  <a:cubicBezTo>
                    <a:pt x="2962" y="1576"/>
                    <a:pt x="3088" y="1324"/>
                    <a:pt x="3088" y="1040"/>
                  </a:cubicBezTo>
                  <a:cubicBezTo>
                    <a:pt x="3088" y="757"/>
                    <a:pt x="2962" y="505"/>
                    <a:pt x="2773" y="284"/>
                  </a:cubicBezTo>
                  <a:cubicBezTo>
                    <a:pt x="2568" y="95"/>
                    <a:pt x="2284" y="1"/>
                    <a:pt x="2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83"/>
            <p:cNvSpPr/>
            <p:nvPr/>
          </p:nvSpPr>
          <p:spPr>
            <a:xfrm>
              <a:off x="-23543400" y="4167700"/>
              <a:ext cx="153600" cy="17350"/>
            </a:xfrm>
            <a:custGeom>
              <a:avLst/>
              <a:gdLst/>
              <a:ahLst/>
              <a:cxnLst/>
              <a:rect l="l" t="t" r="r" b="b"/>
              <a:pathLst>
                <a:path w="6144" h="694" extrusionOk="0">
                  <a:moveTo>
                    <a:pt x="0" y="0"/>
                  </a:moveTo>
                  <a:cubicBezTo>
                    <a:pt x="158" y="378"/>
                    <a:pt x="536" y="693"/>
                    <a:pt x="1008" y="693"/>
                  </a:cubicBezTo>
                  <a:lnTo>
                    <a:pt x="5167" y="693"/>
                  </a:lnTo>
                  <a:cubicBezTo>
                    <a:pt x="5608" y="693"/>
                    <a:pt x="5986" y="441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94" name="Google Shape;7394;p83"/>
          <p:cNvSpPr/>
          <p:nvPr/>
        </p:nvSpPr>
        <p:spPr>
          <a:xfrm>
            <a:off x="6207743" y="4290395"/>
            <a:ext cx="351880" cy="350957"/>
          </a:xfrm>
          <a:custGeom>
            <a:avLst/>
            <a:gdLst/>
            <a:ahLst/>
            <a:cxnLst/>
            <a:rect l="l" t="t" r="r" b="b"/>
            <a:pathLst>
              <a:path w="11815" h="11784" extrusionOk="0">
                <a:moveTo>
                  <a:pt x="6616" y="3434"/>
                </a:moveTo>
                <a:cubicBezTo>
                  <a:pt x="7215" y="3434"/>
                  <a:pt x="7625" y="3907"/>
                  <a:pt x="7625" y="4474"/>
                </a:cubicBezTo>
                <a:lnTo>
                  <a:pt x="7625" y="5514"/>
                </a:lnTo>
                <a:lnTo>
                  <a:pt x="6742" y="5514"/>
                </a:lnTo>
                <a:cubicBezTo>
                  <a:pt x="6648" y="5451"/>
                  <a:pt x="6585" y="5325"/>
                  <a:pt x="6490" y="5262"/>
                </a:cubicBezTo>
                <a:cubicBezTo>
                  <a:pt x="5986" y="4789"/>
                  <a:pt x="5388" y="4411"/>
                  <a:pt x="4695" y="4222"/>
                </a:cubicBezTo>
                <a:lnTo>
                  <a:pt x="4569" y="3434"/>
                </a:lnTo>
                <a:close/>
                <a:moveTo>
                  <a:pt x="3466" y="4884"/>
                </a:moveTo>
                <a:lnTo>
                  <a:pt x="3466" y="5577"/>
                </a:lnTo>
                <a:cubicBezTo>
                  <a:pt x="3056" y="5640"/>
                  <a:pt x="2678" y="5797"/>
                  <a:pt x="2363" y="6018"/>
                </a:cubicBezTo>
                <a:lnTo>
                  <a:pt x="1891" y="5577"/>
                </a:lnTo>
                <a:cubicBezTo>
                  <a:pt x="2332" y="5199"/>
                  <a:pt x="2867" y="4978"/>
                  <a:pt x="3466" y="4884"/>
                </a:cubicBezTo>
                <a:close/>
                <a:moveTo>
                  <a:pt x="4128" y="4852"/>
                </a:moveTo>
                <a:cubicBezTo>
                  <a:pt x="4726" y="4947"/>
                  <a:pt x="5262" y="5167"/>
                  <a:pt x="5703" y="5514"/>
                </a:cubicBezTo>
                <a:lnTo>
                  <a:pt x="5230" y="6049"/>
                </a:lnTo>
                <a:cubicBezTo>
                  <a:pt x="4915" y="5797"/>
                  <a:pt x="4537" y="5640"/>
                  <a:pt x="4128" y="5577"/>
                </a:cubicBezTo>
                <a:lnTo>
                  <a:pt x="4128" y="4852"/>
                </a:lnTo>
                <a:close/>
                <a:moveTo>
                  <a:pt x="1387" y="6049"/>
                </a:moveTo>
                <a:lnTo>
                  <a:pt x="1859" y="6522"/>
                </a:lnTo>
                <a:cubicBezTo>
                  <a:pt x="1607" y="6837"/>
                  <a:pt x="1450" y="7215"/>
                  <a:pt x="1387" y="7625"/>
                </a:cubicBezTo>
                <a:lnTo>
                  <a:pt x="662" y="7625"/>
                </a:lnTo>
                <a:cubicBezTo>
                  <a:pt x="788" y="7026"/>
                  <a:pt x="1009" y="6459"/>
                  <a:pt x="1387" y="6049"/>
                </a:cubicBezTo>
                <a:close/>
                <a:moveTo>
                  <a:pt x="6175" y="6049"/>
                </a:moveTo>
                <a:cubicBezTo>
                  <a:pt x="6553" y="6459"/>
                  <a:pt x="6774" y="7026"/>
                  <a:pt x="6837" y="7625"/>
                </a:cubicBezTo>
                <a:lnTo>
                  <a:pt x="6175" y="7625"/>
                </a:lnTo>
                <a:cubicBezTo>
                  <a:pt x="6112" y="7215"/>
                  <a:pt x="5955" y="6837"/>
                  <a:pt x="5703" y="6522"/>
                </a:cubicBezTo>
                <a:lnTo>
                  <a:pt x="6175" y="6049"/>
                </a:lnTo>
                <a:close/>
                <a:moveTo>
                  <a:pt x="1418" y="8318"/>
                </a:moveTo>
                <a:cubicBezTo>
                  <a:pt x="1481" y="8727"/>
                  <a:pt x="1670" y="9105"/>
                  <a:pt x="1891" y="9420"/>
                </a:cubicBezTo>
                <a:lnTo>
                  <a:pt x="1418" y="9893"/>
                </a:lnTo>
                <a:cubicBezTo>
                  <a:pt x="1009" y="9452"/>
                  <a:pt x="788" y="8916"/>
                  <a:pt x="693" y="8318"/>
                </a:cubicBezTo>
                <a:close/>
                <a:moveTo>
                  <a:pt x="6931" y="8318"/>
                </a:moveTo>
                <a:cubicBezTo>
                  <a:pt x="6805" y="8916"/>
                  <a:pt x="6585" y="9452"/>
                  <a:pt x="6207" y="9893"/>
                </a:cubicBezTo>
                <a:lnTo>
                  <a:pt x="5766" y="9420"/>
                </a:lnTo>
                <a:cubicBezTo>
                  <a:pt x="5986" y="9105"/>
                  <a:pt x="6144" y="8727"/>
                  <a:pt x="6207" y="8318"/>
                </a:cubicBezTo>
                <a:close/>
                <a:moveTo>
                  <a:pt x="2363" y="9893"/>
                </a:moveTo>
                <a:cubicBezTo>
                  <a:pt x="2678" y="10145"/>
                  <a:pt x="3056" y="10303"/>
                  <a:pt x="3466" y="10366"/>
                </a:cubicBezTo>
                <a:lnTo>
                  <a:pt x="3466" y="11027"/>
                </a:lnTo>
                <a:cubicBezTo>
                  <a:pt x="2867" y="10964"/>
                  <a:pt x="2332" y="10712"/>
                  <a:pt x="1891" y="10366"/>
                </a:cubicBezTo>
                <a:lnTo>
                  <a:pt x="2363" y="9893"/>
                </a:lnTo>
                <a:close/>
                <a:moveTo>
                  <a:pt x="5230" y="9861"/>
                </a:moveTo>
                <a:lnTo>
                  <a:pt x="5703" y="10334"/>
                </a:lnTo>
                <a:cubicBezTo>
                  <a:pt x="5262" y="10744"/>
                  <a:pt x="4726" y="10996"/>
                  <a:pt x="4128" y="11027"/>
                </a:cubicBezTo>
                <a:lnTo>
                  <a:pt x="4128" y="10334"/>
                </a:lnTo>
                <a:cubicBezTo>
                  <a:pt x="4537" y="10240"/>
                  <a:pt x="4915" y="10082"/>
                  <a:pt x="5230" y="9861"/>
                </a:cubicBezTo>
                <a:close/>
                <a:moveTo>
                  <a:pt x="9326" y="10366"/>
                </a:moveTo>
                <a:cubicBezTo>
                  <a:pt x="9546" y="10366"/>
                  <a:pt x="9704" y="10523"/>
                  <a:pt x="9704" y="10712"/>
                </a:cubicBezTo>
                <a:cubicBezTo>
                  <a:pt x="9672" y="10933"/>
                  <a:pt x="9546" y="11090"/>
                  <a:pt x="9326" y="11090"/>
                </a:cubicBezTo>
                <a:cubicBezTo>
                  <a:pt x="9137" y="11090"/>
                  <a:pt x="8979" y="10933"/>
                  <a:pt x="8979" y="10712"/>
                </a:cubicBezTo>
                <a:cubicBezTo>
                  <a:pt x="8979" y="10523"/>
                  <a:pt x="9137" y="10366"/>
                  <a:pt x="9326" y="10366"/>
                </a:cubicBezTo>
                <a:close/>
                <a:moveTo>
                  <a:pt x="1103" y="0"/>
                </a:moveTo>
                <a:cubicBezTo>
                  <a:pt x="504" y="0"/>
                  <a:pt x="63" y="473"/>
                  <a:pt x="63" y="1040"/>
                </a:cubicBezTo>
                <a:cubicBezTo>
                  <a:pt x="63" y="1576"/>
                  <a:pt x="536" y="2048"/>
                  <a:pt x="1103" y="2048"/>
                </a:cubicBezTo>
                <a:cubicBezTo>
                  <a:pt x="2048" y="2048"/>
                  <a:pt x="2363" y="2836"/>
                  <a:pt x="2489" y="3497"/>
                </a:cubicBezTo>
                <a:lnTo>
                  <a:pt x="2584" y="4348"/>
                </a:lnTo>
                <a:cubicBezTo>
                  <a:pt x="1072" y="4852"/>
                  <a:pt x="0" y="6301"/>
                  <a:pt x="0" y="7971"/>
                </a:cubicBezTo>
                <a:cubicBezTo>
                  <a:pt x="0" y="10050"/>
                  <a:pt x="1702" y="11783"/>
                  <a:pt x="3812" y="11783"/>
                </a:cubicBezTo>
                <a:cubicBezTo>
                  <a:pt x="5797" y="11783"/>
                  <a:pt x="7436" y="10240"/>
                  <a:pt x="7593" y="8318"/>
                </a:cubicBezTo>
                <a:lnTo>
                  <a:pt x="9011" y="8318"/>
                </a:lnTo>
                <a:lnTo>
                  <a:pt x="9011" y="9767"/>
                </a:lnTo>
                <a:cubicBezTo>
                  <a:pt x="8633" y="9924"/>
                  <a:pt x="8318" y="10271"/>
                  <a:pt x="8318" y="10744"/>
                </a:cubicBezTo>
                <a:cubicBezTo>
                  <a:pt x="8318" y="11342"/>
                  <a:pt x="8790" y="11783"/>
                  <a:pt x="9326" y="11783"/>
                </a:cubicBezTo>
                <a:cubicBezTo>
                  <a:pt x="9767" y="11783"/>
                  <a:pt x="10145" y="11500"/>
                  <a:pt x="10302" y="11059"/>
                </a:cubicBezTo>
                <a:lnTo>
                  <a:pt x="11468" y="11059"/>
                </a:lnTo>
                <a:cubicBezTo>
                  <a:pt x="11657" y="11059"/>
                  <a:pt x="11815" y="10901"/>
                  <a:pt x="11815" y="10712"/>
                </a:cubicBezTo>
                <a:cubicBezTo>
                  <a:pt x="11815" y="10555"/>
                  <a:pt x="11657" y="10397"/>
                  <a:pt x="11468" y="10397"/>
                </a:cubicBezTo>
                <a:lnTo>
                  <a:pt x="10302" y="10397"/>
                </a:lnTo>
                <a:cubicBezTo>
                  <a:pt x="10208" y="10145"/>
                  <a:pt x="9956" y="9893"/>
                  <a:pt x="9672" y="9767"/>
                </a:cubicBezTo>
                <a:lnTo>
                  <a:pt x="9672" y="8318"/>
                </a:lnTo>
                <a:lnTo>
                  <a:pt x="10744" y="8318"/>
                </a:lnTo>
                <a:cubicBezTo>
                  <a:pt x="10933" y="8318"/>
                  <a:pt x="11122" y="8160"/>
                  <a:pt x="11122" y="7971"/>
                </a:cubicBezTo>
                <a:cubicBezTo>
                  <a:pt x="11122" y="7782"/>
                  <a:pt x="10933" y="7593"/>
                  <a:pt x="10744" y="7593"/>
                </a:cubicBezTo>
                <a:lnTo>
                  <a:pt x="10397" y="7593"/>
                </a:lnTo>
                <a:lnTo>
                  <a:pt x="10397" y="7247"/>
                </a:lnTo>
                <a:cubicBezTo>
                  <a:pt x="10397" y="6301"/>
                  <a:pt x="9609" y="5514"/>
                  <a:pt x="8664" y="5514"/>
                </a:cubicBezTo>
                <a:lnTo>
                  <a:pt x="8318" y="5514"/>
                </a:lnTo>
                <a:lnTo>
                  <a:pt x="8318" y="4506"/>
                </a:lnTo>
                <a:cubicBezTo>
                  <a:pt x="8318" y="3560"/>
                  <a:pt x="7530" y="2773"/>
                  <a:pt x="6585" y="2773"/>
                </a:cubicBezTo>
                <a:lnTo>
                  <a:pt x="4411" y="2773"/>
                </a:lnTo>
                <a:cubicBezTo>
                  <a:pt x="3970" y="1040"/>
                  <a:pt x="2741" y="0"/>
                  <a:pt x="110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95" name="Google Shape;7395;p83"/>
          <p:cNvGrpSpPr/>
          <p:nvPr/>
        </p:nvGrpSpPr>
        <p:grpSpPr>
          <a:xfrm>
            <a:off x="6637880" y="1532068"/>
            <a:ext cx="353757" cy="352565"/>
            <a:chOff x="-26980600" y="3175500"/>
            <a:chExt cx="296950" cy="295950"/>
          </a:xfrm>
        </p:grpSpPr>
        <p:sp>
          <p:nvSpPr>
            <p:cNvPr id="7396" name="Google Shape;7396;p83"/>
            <p:cNvSpPr/>
            <p:nvPr/>
          </p:nvSpPr>
          <p:spPr>
            <a:xfrm>
              <a:off x="-26798650" y="3175500"/>
              <a:ext cx="115000" cy="114025"/>
            </a:xfrm>
            <a:custGeom>
              <a:avLst/>
              <a:gdLst/>
              <a:ahLst/>
              <a:cxnLst/>
              <a:rect l="l" t="t" r="r" b="b"/>
              <a:pathLst>
                <a:path w="4600" h="4561" extrusionOk="0">
                  <a:moveTo>
                    <a:pt x="1115" y="0"/>
                  </a:moveTo>
                  <a:cubicBezTo>
                    <a:pt x="851" y="0"/>
                    <a:pt x="583" y="102"/>
                    <a:pt x="378" y="307"/>
                  </a:cubicBezTo>
                  <a:cubicBezTo>
                    <a:pt x="0" y="685"/>
                    <a:pt x="0" y="1378"/>
                    <a:pt x="378" y="1756"/>
                  </a:cubicBezTo>
                  <a:lnTo>
                    <a:pt x="2773" y="4245"/>
                  </a:lnTo>
                  <a:cubicBezTo>
                    <a:pt x="2962" y="4434"/>
                    <a:pt x="3245" y="4560"/>
                    <a:pt x="3529" y="4560"/>
                  </a:cubicBezTo>
                  <a:cubicBezTo>
                    <a:pt x="3812" y="4560"/>
                    <a:pt x="4064" y="4434"/>
                    <a:pt x="4285" y="4245"/>
                  </a:cubicBezTo>
                  <a:cubicBezTo>
                    <a:pt x="4474" y="4056"/>
                    <a:pt x="4600" y="3773"/>
                    <a:pt x="4600" y="3489"/>
                  </a:cubicBezTo>
                  <a:cubicBezTo>
                    <a:pt x="4600" y="3206"/>
                    <a:pt x="4474" y="2954"/>
                    <a:pt x="4285" y="2733"/>
                  </a:cubicBezTo>
                  <a:lnTo>
                    <a:pt x="1828" y="307"/>
                  </a:lnTo>
                  <a:cubicBezTo>
                    <a:pt x="1639" y="102"/>
                    <a:pt x="1379" y="0"/>
                    <a:pt x="11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83"/>
            <p:cNvSpPr/>
            <p:nvPr/>
          </p:nvSpPr>
          <p:spPr>
            <a:xfrm>
              <a:off x="-26980600" y="3325725"/>
              <a:ext cx="168575" cy="145725"/>
            </a:xfrm>
            <a:custGeom>
              <a:avLst/>
              <a:gdLst/>
              <a:ahLst/>
              <a:cxnLst/>
              <a:rect l="l" t="t" r="r" b="b"/>
              <a:pathLst>
                <a:path w="6743" h="5829" extrusionOk="0">
                  <a:moveTo>
                    <a:pt x="3797" y="2167"/>
                  </a:moveTo>
                  <a:cubicBezTo>
                    <a:pt x="3884" y="2167"/>
                    <a:pt x="3970" y="2190"/>
                    <a:pt x="4033" y="2237"/>
                  </a:cubicBezTo>
                  <a:cubicBezTo>
                    <a:pt x="4159" y="2363"/>
                    <a:pt x="4159" y="2616"/>
                    <a:pt x="4033" y="2710"/>
                  </a:cubicBezTo>
                  <a:cubicBezTo>
                    <a:pt x="3970" y="2773"/>
                    <a:pt x="3884" y="2805"/>
                    <a:pt x="3797" y="2805"/>
                  </a:cubicBezTo>
                  <a:cubicBezTo>
                    <a:pt x="3710" y="2805"/>
                    <a:pt x="3624" y="2773"/>
                    <a:pt x="3561" y="2710"/>
                  </a:cubicBezTo>
                  <a:cubicBezTo>
                    <a:pt x="3435" y="2616"/>
                    <a:pt x="3435" y="2363"/>
                    <a:pt x="3561" y="2237"/>
                  </a:cubicBezTo>
                  <a:cubicBezTo>
                    <a:pt x="3624" y="2190"/>
                    <a:pt x="3710" y="2167"/>
                    <a:pt x="3797" y="2167"/>
                  </a:cubicBezTo>
                  <a:close/>
                  <a:moveTo>
                    <a:pt x="2336" y="2639"/>
                  </a:moveTo>
                  <a:cubicBezTo>
                    <a:pt x="2426" y="2639"/>
                    <a:pt x="2521" y="2663"/>
                    <a:pt x="2584" y="2710"/>
                  </a:cubicBezTo>
                  <a:cubicBezTo>
                    <a:pt x="2679" y="2836"/>
                    <a:pt x="2679" y="3057"/>
                    <a:pt x="2584" y="3183"/>
                  </a:cubicBezTo>
                  <a:cubicBezTo>
                    <a:pt x="2521" y="3246"/>
                    <a:pt x="2426" y="3277"/>
                    <a:pt x="2336" y="3277"/>
                  </a:cubicBezTo>
                  <a:cubicBezTo>
                    <a:pt x="2245" y="3277"/>
                    <a:pt x="2159" y="3246"/>
                    <a:pt x="2111" y="3183"/>
                  </a:cubicBezTo>
                  <a:cubicBezTo>
                    <a:pt x="1985" y="3057"/>
                    <a:pt x="1985" y="2868"/>
                    <a:pt x="2111" y="2710"/>
                  </a:cubicBezTo>
                  <a:cubicBezTo>
                    <a:pt x="2159" y="2663"/>
                    <a:pt x="2245" y="2639"/>
                    <a:pt x="2336" y="2639"/>
                  </a:cubicBezTo>
                  <a:close/>
                  <a:moveTo>
                    <a:pt x="2931" y="1"/>
                  </a:moveTo>
                  <a:lnTo>
                    <a:pt x="599" y="2332"/>
                  </a:lnTo>
                  <a:cubicBezTo>
                    <a:pt x="221" y="2710"/>
                    <a:pt x="1" y="3214"/>
                    <a:pt x="1" y="3781"/>
                  </a:cubicBezTo>
                  <a:cubicBezTo>
                    <a:pt x="1" y="4317"/>
                    <a:pt x="221" y="4852"/>
                    <a:pt x="599" y="5230"/>
                  </a:cubicBezTo>
                  <a:cubicBezTo>
                    <a:pt x="1009" y="5608"/>
                    <a:pt x="1513" y="5829"/>
                    <a:pt x="2048" y="5829"/>
                  </a:cubicBezTo>
                  <a:cubicBezTo>
                    <a:pt x="2616" y="5829"/>
                    <a:pt x="3120" y="5640"/>
                    <a:pt x="3529" y="5230"/>
                  </a:cubicBezTo>
                  <a:lnTo>
                    <a:pt x="6743" y="2048"/>
                  </a:lnTo>
                  <a:cubicBezTo>
                    <a:pt x="6743" y="2017"/>
                    <a:pt x="6711" y="1954"/>
                    <a:pt x="6711" y="1922"/>
                  </a:cubicBezTo>
                  <a:cubicBezTo>
                    <a:pt x="6396" y="1418"/>
                    <a:pt x="5829" y="1103"/>
                    <a:pt x="5136" y="1103"/>
                  </a:cubicBezTo>
                  <a:lnTo>
                    <a:pt x="5104" y="1103"/>
                  </a:lnTo>
                  <a:cubicBezTo>
                    <a:pt x="5075" y="1104"/>
                    <a:pt x="5045" y="1105"/>
                    <a:pt x="5016" y="1105"/>
                  </a:cubicBezTo>
                  <a:cubicBezTo>
                    <a:pt x="4168" y="1105"/>
                    <a:pt x="3387" y="670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83"/>
            <p:cNvSpPr/>
            <p:nvPr/>
          </p:nvSpPr>
          <p:spPr>
            <a:xfrm>
              <a:off x="-26893950" y="3226500"/>
              <a:ext cx="159125" cy="137850"/>
            </a:xfrm>
            <a:custGeom>
              <a:avLst/>
              <a:gdLst/>
              <a:ahLst/>
              <a:cxnLst/>
              <a:rect l="l" t="t" r="r" b="b"/>
              <a:pathLst>
                <a:path w="6365" h="5514" extrusionOk="0">
                  <a:moveTo>
                    <a:pt x="3403" y="0"/>
                  </a:moveTo>
                  <a:lnTo>
                    <a:pt x="2678" y="693"/>
                  </a:lnTo>
                  <a:lnTo>
                    <a:pt x="2300" y="1103"/>
                  </a:lnTo>
                  <a:lnTo>
                    <a:pt x="3056" y="1859"/>
                  </a:lnTo>
                  <a:cubicBezTo>
                    <a:pt x="3151" y="1953"/>
                    <a:pt x="3151" y="2205"/>
                    <a:pt x="3056" y="2331"/>
                  </a:cubicBezTo>
                  <a:cubicBezTo>
                    <a:pt x="2962" y="2394"/>
                    <a:pt x="2899" y="2426"/>
                    <a:pt x="2804" y="2426"/>
                  </a:cubicBezTo>
                  <a:cubicBezTo>
                    <a:pt x="2741" y="2426"/>
                    <a:pt x="2615" y="2394"/>
                    <a:pt x="2584" y="2331"/>
                  </a:cubicBezTo>
                  <a:lnTo>
                    <a:pt x="1827" y="1575"/>
                  </a:lnTo>
                  <a:lnTo>
                    <a:pt x="1355" y="2048"/>
                  </a:lnTo>
                  <a:lnTo>
                    <a:pt x="2111" y="2804"/>
                  </a:lnTo>
                  <a:cubicBezTo>
                    <a:pt x="2205" y="2898"/>
                    <a:pt x="2205" y="3150"/>
                    <a:pt x="2111" y="3277"/>
                  </a:cubicBezTo>
                  <a:cubicBezTo>
                    <a:pt x="2016" y="3340"/>
                    <a:pt x="1953" y="3371"/>
                    <a:pt x="1859" y="3371"/>
                  </a:cubicBezTo>
                  <a:cubicBezTo>
                    <a:pt x="1796" y="3371"/>
                    <a:pt x="1670" y="3340"/>
                    <a:pt x="1638" y="3277"/>
                  </a:cubicBezTo>
                  <a:lnTo>
                    <a:pt x="882" y="2520"/>
                  </a:lnTo>
                  <a:lnTo>
                    <a:pt x="0" y="3371"/>
                  </a:lnTo>
                  <a:cubicBezTo>
                    <a:pt x="0" y="3403"/>
                    <a:pt x="63" y="3466"/>
                    <a:pt x="63" y="3497"/>
                  </a:cubicBezTo>
                  <a:cubicBezTo>
                    <a:pt x="364" y="4068"/>
                    <a:pt x="894" y="4381"/>
                    <a:pt x="1490" y="4381"/>
                  </a:cubicBezTo>
                  <a:cubicBezTo>
                    <a:pt x="1518" y="4381"/>
                    <a:pt x="1547" y="4381"/>
                    <a:pt x="1575" y="4379"/>
                  </a:cubicBezTo>
                  <a:cubicBezTo>
                    <a:pt x="1890" y="4379"/>
                    <a:pt x="2174" y="4411"/>
                    <a:pt x="2458" y="4474"/>
                  </a:cubicBezTo>
                  <a:cubicBezTo>
                    <a:pt x="2993" y="4631"/>
                    <a:pt x="3529" y="5009"/>
                    <a:pt x="3781" y="5513"/>
                  </a:cubicBezTo>
                  <a:lnTo>
                    <a:pt x="6364" y="2961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99" name="Google Shape;7399;p83"/>
          <p:cNvSpPr/>
          <p:nvPr/>
        </p:nvSpPr>
        <p:spPr>
          <a:xfrm>
            <a:off x="6660447" y="1989089"/>
            <a:ext cx="309649" cy="351910"/>
          </a:xfrm>
          <a:custGeom>
            <a:avLst/>
            <a:gdLst/>
            <a:ahLst/>
            <a:cxnLst/>
            <a:rect l="l" t="t" r="r" b="b"/>
            <a:pathLst>
              <a:path w="10397" h="11816" extrusionOk="0">
                <a:moveTo>
                  <a:pt x="6939" y="1373"/>
                </a:moveTo>
                <a:cubicBezTo>
                  <a:pt x="7177" y="1373"/>
                  <a:pt x="7419" y="1418"/>
                  <a:pt x="7656" y="1513"/>
                </a:cubicBezTo>
                <a:cubicBezTo>
                  <a:pt x="8255" y="1734"/>
                  <a:pt x="8696" y="2206"/>
                  <a:pt x="8853" y="2836"/>
                </a:cubicBezTo>
                <a:cubicBezTo>
                  <a:pt x="8916" y="3435"/>
                  <a:pt x="8822" y="4065"/>
                  <a:pt x="8412" y="4538"/>
                </a:cubicBezTo>
                <a:cubicBezTo>
                  <a:pt x="8349" y="4601"/>
                  <a:pt x="8255" y="4664"/>
                  <a:pt x="8129" y="4664"/>
                </a:cubicBezTo>
                <a:cubicBezTo>
                  <a:pt x="8066" y="4664"/>
                  <a:pt x="7971" y="4601"/>
                  <a:pt x="7939" y="4569"/>
                </a:cubicBezTo>
                <a:cubicBezTo>
                  <a:pt x="7782" y="4443"/>
                  <a:pt x="7782" y="4223"/>
                  <a:pt x="7908" y="4097"/>
                </a:cubicBezTo>
                <a:cubicBezTo>
                  <a:pt x="8129" y="3782"/>
                  <a:pt x="8223" y="3403"/>
                  <a:pt x="8129" y="2962"/>
                </a:cubicBezTo>
                <a:cubicBezTo>
                  <a:pt x="8066" y="2553"/>
                  <a:pt x="7750" y="2238"/>
                  <a:pt x="7404" y="2143"/>
                </a:cubicBezTo>
                <a:cubicBezTo>
                  <a:pt x="7254" y="2086"/>
                  <a:pt x="7095" y="2057"/>
                  <a:pt x="6939" y="2057"/>
                </a:cubicBezTo>
                <a:cubicBezTo>
                  <a:pt x="6669" y="2057"/>
                  <a:pt x="6406" y="2141"/>
                  <a:pt x="6207" y="2301"/>
                </a:cubicBezTo>
                <a:cubicBezTo>
                  <a:pt x="6148" y="2336"/>
                  <a:pt x="6084" y="2354"/>
                  <a:pt x="6021" y="2354"/>
                </a:cubicBezTo>
                <a:cubicBezTo>
                  <a:pt x="5916" y="2354"/>
                  <a:pt x="5813" y="2305"/>
                  <a:pt x="5734" y="2206"/>
                </a:cubicBezTo>
                <a:cubicBezTo>
                  <a:pt x="5608" y="2049"/>
                  <a:pt x="5671" y="1860"/>
                  <a:pt x="5829" y="1734"/>
                </a:cubicBezTo>
                <a:cubicBezTo>
                  <a:pt x="6163" y="1498"/>
                  <a:pt x="6545" y="1373"/>
                  <a:pt x="6939" y="1373"/>
                </a:cubicBezTo>
                <a:close/>
                <a:moveTo>
                  <a:pt x="3466" y="1"/>
                </a:moveTo>
                <a:cubicBezTo>
                  <a:pt x="3182" y="1"/>
                  <a:pt x="2899" y="32"/>
                  <a:pt x="2678" y="95"/>
                </a:cubicBezTo>
                <a:cubicBezTo>
                  <a:pt x="1481" y="348"/>
                  <a:pt x="504" y="1293"/>
                  <a:pt x="221" y="2490"/>
                </a:cubicBezTo>
                <a:cubicBezTo>
                  <a:pt x="0" y="3498"/>
                  <a:pt x="189" y="4569"/>
                  <a:pt x="851" y="5388"/>
                </a:cubicBezTo>
                <a:cubicBezTo>
                  <a:pt x="1292" y="5955"/>
                  <a:pt x="1512" y="6711"/>
                  <a:pt x="1512" y="7499"/>
                </a:cubicBezTo>
                <a:lnTo>
                  <a:pt x="1512" y="10209"/>
                </a:lnTo>
                <a:cubicBezTo>
                  <a:pt x="1512" y="11122"/>
                  <a:pt x="2237" y="11815"/>
                  <a:pt x="3151" y="11815"/>
                </a:cubicBezTo>
                <a:cubicBezTo>
                  <a:pt x="4033" y="11815"/>
                  <a:pt x="4757" y="11122"/>
                  <a:pt x="4757" y="10209"/>
                </a:cubicBezTo>
                <a:lnTo>
                  <a:pt x="4757" y="8539"/>
                </a:lnTo>
                <a:cubicBezTo>
                  <a:pt x="4757" y="8318"/>
                  <a:pt x="4947" y="8066"/>
                  <a:pt x="5230" y="8066"/>
                </a:cubicBezTo>
                <a:cubicBezTo>
                  <a:pt x="5451" y="8066"/>
                  <a:pt x="5703" y="8287"/>
                  <a:pt x="5703" y="8539"/>
                </a:cubicBezTo>
                <a:lnTo>
                  <a:pt x="5703" y="10209"/>
                </a:lnTo>
                <a:cubicBezTo>
                  <a:pt x="5703" y="11122"/>
                  <a:pt x="6396" y="11815"/>
                  <a:pt x="7309" y="11815"/>
                </a:cubicBezTo>
                <a:cubicBezTo>
                  <a:pt x="8223" y="11815"/>
                  <a:pt x="8916" y="11122"/>
                  <a:pt x="8916" y="10209"/>
                </a:cubicBezTo>
                <a:lnTo>
                  <a:pt x="8916" y="7499"/>
                </a:lnTo>
                <a:cubicBezTo>
                  <a:pt x="8916" y="6711"/>
                  <a:pt x="9168" y="5955"/>
                  <a:pt x="9609" y="5388"/>
                </a:cubicBezTo>
                <a:cubicBezTo>
                  <a:pt x="10145" y="4569"/>
                  <a:pt x="10397" y="3498"/>
                  <a:pt x="10145" y="2490"/>
                </a:cubicBezTo>
                <a:cubicBezTo>
                  <a:pt x="9893" y="1293"/>
                  <a:pt x="8885" y="348"/>
                  <a:pt x="7719" y="95"/>
                </a:cubicBezTo>
                <a:cubicBezTo>
                  <a:pt x="7435" y="1"/>
                  <a:pt x="7152" y="1"/>
                  <a:pt x="6931" y="1"/>
                </a:cubicBezTo>
                <a:cubicBezTo>
                  <a:pt x="6333" y="1"/>
                  <a:pt x="5703" y="158"/>
                  <a:pt x="5199" y="474"/>
                </a:cubicBezTo>
                <a:cubicBezTo>
                  <a:pt x="4663" y="158"/>
                  <a:pt x="4033" y="1"/>
                  <a:pt x="346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00" name="Google Shape;7400;p83"/>
          <p:cNvGrpSpPr/>
          <p:nvPr/>
        </p:nvGrpSpPr>
        <p:grpSpPr>
          <a:xfrm>
            <a:off x="6638357" y="2470604"/>
            <a:ext cx="352803" cy="289039"/>
            <a:chOff x="-26981375" y="3951875"/>
            <a:chExt cx="296150" cy="242625"/>
          </a:xfrm>
        </p:grpSpPr>
        <p:sp>
          <p:nvSpPr>
            <p:cNvPr id="7401" name="Google Shape;7401;p83"/>
            <p:cNvSpPr/>
            <p:nvPr/>
          </p:nvSpPr>
          <p:spPr>
            <a:xfrm>
              <a:off x="-26978225" y="3951875"/>
              <a:ext cx="173300" cy="155975"/>
            </a:xfrm>
            <a:custGeom>
              <a:avLst/>
              <a:gdLst/>
              <a:ahLst/>
              <a:cxnLst/>
              <a:rect l="l" t="t" r="r" b="b"/>
              <a:pathLst>
                <a:path w="6932" h="6239" extrusionOk="0">
                  <a:moveTo>
                    <a:pt x="3340" y="2364"/>
                  </a:moveTo>
                  <a:cubicBezTo>
                    <a:pt x="3529" y="2364"/>
                    <a:pt x="3686" y="2521"/>
                    <a:pt x="3686" y="2710"/>
                  </a:cubicBezTo>
                  <a:lnTo>
                    <a:pt x="3686" y="3435"/>
                  </a:lnTo>
                  <a:lnTo>
                    <a:pt x="4411" y="3435"/>
                  </a:lnTo>
                  <a:cubicBezTo>
                    <a:pt x="4600" y="3435"/>
                    <a:pt x="4757" y="3592"/>
                    <a:pt x="4757" y="3782"/>
                  </a:cubicBezTo>
                  <a:cubicBezTo>
                    <a:pt x="4757" y="3971"/>
                    <a:pt x="4600" y="4128"/>
                    <a:pt x="4411" y="4128"/>
                  </a:cubicBezTo>
                  <a:lnTo>
                    <a:pt x="3686" y="4128"/>
                  </a:lnTo>
                  <a:lnTo>
                    <a:pt x="3686" y="4853"/>
                  </a:lnTo>
                  <a:cubicBezTo>
                    <a:pt x="3686" y="5042"/>
                    <a:pt x="3529" y="5199"/>
                    <a:pt x="3340" y="5199"/>
                  </a:cubicBezTo>
                  <a:cubicBezTo>
                    <a:pt x="3151" y="5199"/>
                    <a:pt x="2993" y="5042"/>
                    <a:pt x="2993" y="4853"/>
                  </a:cubicBezTo>
                  <a:lnTo>
                    <a:pt x="2993" y="4128"/>
                  </a:lnTo>
                  <a:lnTo>
                    <a:pt x="2268" y="4128"/>
                  </a:lnTo>
                  <a:cubicBezTo>
                    <a:pt x="2079" y="4128"/>
                    <a:pt x="1922" y="3971"/>
                    <a:pt x="1922" y="3782"/>
                  </a:cubicBezTo>
                  <a:cubicBezTo>
                    <a:pt x="1922" y="3592"/>
                    <a:pt x="2079" y="3435"/>
                    <a:pt x="2268" y="3435"/>
                  </a:cubicBezTo>
                  <a:lnTo>
                    <a:pt x="2993" y="3435"/>
                  </a:lnTo>
                  <a:lnTo>
                    <a:pt x="2993" y="2710"/>
                  </a:lnTo>
                  <a:cubicBezTo>
                    <a:pt x="2993" y="2521"/>
                    <a:pt x="3151" y="2364"/>
                    <a:pt x="3340" y="2364"/>
                  </a:cubicBezTo>
                  <a:close/>
                  <a:moveTo>
                    <a:pt x="3434" y="1"/>
                  </a:moveTo>
                  <a:cubicBezTo>
                    <a:pt x="2836" y="1"/>
                    <a:pt x="2394" y="474"/>
                    <a:pt x="2394" y="1041"/>
                  </a:cubicBezTo>
                  <a:lnTo>
                    <a:pt x="2394" y="1387"/>
                  </a:lnTo>
                  <a:lnTo>
                    <a:pt x="1008" y="1387"/>
                  </a:lnTo>
                  <a:cubicBezTo>
                    <a:pt x="441" y="1387"/>
                    <a:pt x="0" y="1860"/>
                    <a:pt x="0" y="2395"/>
                  </a:cubicBezTo>
                  <a:lnTo>
                    <a:pt x="0" y="6239"/>
                  </a:lnTo>
                  <a:lnTo>
                    <a:pt x="6931" y="6239"/>
                  </a:lnTo>
                  <a:lnTo>
                    <a:pt x="6931" y="2395"/>
                  </a:lnTo>
                  <a:lnTo>
                    <a:pt x="6837" y="2395"/>
                  </a:lnTo>
                  <a:cubicBezTo>
                    <a:pt x="6837" y="1828"/>
                    <a:pt x="6364" y="1387"/>
                    <a:pt x="5829" y="1387"/>
                  </a:cubicBezTo>
                  <a:lnTo>
                    <a:pt x="4442" y="1387"/>
                  </a:lnTo>
                  <a:lnTo>
                    <a:pt x="4442" y="1041"/>
                  </a:lnTo>
                  <a:cubicBezTo>
                    <a:pt x="4442" y="442"/>
                    <a:pt x="3970" y="1"/>
                    <a:pt x="3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83"/>
            <p:cNvSpPr/>
            <p:nvPr/>
          </p:nvSpPr>
          <p:spPr>
            <a:xfrm>
              <a:off x="-26981375" y="4124375"/>
              <a:ext cx="174075" cy="70125"/>
            </a:xfrm>
            <a:custGeom>
              <a:avLst/>
              <a:gdLst/>
              <a:ahLst/>
              <a:cxnLst/>
              <a:rect l="l" t="t" r="r" b="b"/>
              <a:pathLst>
                <a:path w="6963" h="2805" extrusionOk="0">
                  <a:moveTo>
                    <a:pt x="2457" y="1418"/>
                  </a:moveTo>
                  <a:cubicBezTo>
                    <a:pt x="2647" y="1418"/>
                    <a:pt x="2804" y="1576"/>
                    <a:pt x="2804" y="1765"/>
                  </a:cubicBezTo>
                  <a:cubicBezTo>
                    <a:pt x="2804" y="1954"/>
                    <a:pt x="2647" y="2111"/>
                    <a:pt x="2457" y="2111"/>
                  </a:cubicBezTo>
                  <a:cubicBezTo>
                    <a:pt x="2237" y="2111"/>
                    <a:pt x="2079" y="1954"/>
                    <a:pt x="2079" y="1765"/>
                  </a:cubicBezTo>
                  <a:cubicBezTo>
                    <a:pt x="2079" y="1576"/>
                    <a:pt x="2237" y="1418"/>
                    <a:pt x="2457" y="1418"/>
                  </a:cubicBezTo>
                  <a:close/>
                  <a:moveTo>
                    <a:pt x="32" y="0"/>
                  </a:moveTo>
                  <a:lnTo>
                    <a:pt x="32" y="1009"/>
                  </a:lnTo>
                  <a:cubicBezTo>
                    <a:pt x="0" y="1607"/>
                    <a:pt x="473" y="2080"/>
                    <a:pt x="1071" y="2080"/>
                  </a:cubicBezTo>
                  <a:lnTo>
                    <a:pt x="1449" y="2080"/>
                  </a:lnTo>
                  <a:cubicBezTo>
                    <a:pt x="1607" y="2489"/>
                    <a:pt x="1985" y="2804"/>
                    <a:pt x="2457" y="2804"/>
                  </a:cubicBezTo>
                  <a:cubicBezTo>
                    <a:pt x="2867" y="2804"/>
                    <a:pt x="3277" y="2521"/>
                    <a:pt x="3434" y="2080"/>
                  </a:cubicBezTo>
                  <a:lnTo>
                    <a:pt x="6963" y="2080"/>
                  </a:lnTo>
                  <a:lnTo>
                    <a:pt x="69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83"/>
            <p:cNvSpPr/>
            <p:nvPr/>
          </p:nvSpPr>
          <p:spPr>
            <a:xfrm>
              <a:off x="-26790000" y="4002300"/>
              <a:ext cx="104775" cy="192200"/>
            </a:xfrm>
            <a:custGeom>
              <a:avLst/>
              <a:gdLst/>
              <a:ahLst/>
              <a:cxnLst/>
              <a:rect l="l" t="t" r="r" b="b"/>
              <a:pathLst>
                <a:path w="4191" h="7688" extrusionOk="0">
                  <a:moveTo>
                    <a:pt x="1513" y="693"/>
                  </a:moveTo>
                  <a:cubicBezTo>
                    <a:pt x="1954" y="693"/>
                    <a:pt x="2364" y="977"/>
                    <a:pt x="2521" y="1386"/>
                  </a:cubicBezTo>
                  <a:lnTo>
                    <a:pt x="3372" y="3497"/>
                  </a:lnTo>
                  <a:lnTo>
                    <a:pt x="1765" y="3497"/>
                  </a:lnTo>
                  <a:cubicBezTo>
                    <a:pt x="1576" y="3497"/>
                    <a:pt x="1419" y="3340"/>
                    <a:pt x="1419" y="3151"/>
                  </a:cubicBezTo>
                  <a:lnTo>
                    <a:pt x="1419" y="693"/>
                  </a:lnTo>
                  <a:close/>
                  <a:moveTo>
                    <a:pt x="1765" y="6270"/>
                  </a:moveTo>
                  <a:cubicBezTo>
                    <a:pt x="1954" y="6270"/>
                    <a:pt x="2112" y="6427"/>
                    <a:pt x="2112" y="6616"/>
                  </a:cubicBezTo>
                  <a:cubicBezTo>
                    <a:pt x="2112" y="6805"/>
                    <a:pt x="1954" y="6963"/>
                    <a:pt x="1765" y="6963"/>
                  </a:cubicBezTo>
                  <a:cubicBezTo>
                    <a:pt x="1576" y="6963"/>
                    <a:pt x="1419" y="6805"/>
                    <a:pt x="1419" y="6616"/>
                  </a:cubicBezTo>
                  <a:cubicBezTo>
                    <a:pt x="1419" y="6427"/>
                    <a:pt x="1576" y="6270"/>
                    <a:pt x="1765" y="6270"/>
                  </a:cubicBezTo>
                  <a:close/>
                  <a:moveTo>
                    <a:pt x="1" y="0"/>
                  </a:moveTo>
                  <a:lnTo>
                    <a:pt x="1" y="6963"/>
                  </a:lnTo>
                  <a:lnTo>
                    <a:pt x="788" y="6963"/>
                  </a:lnTo>
                  <a:cubicBezTo>
                    <a:pt x="946" y="7372"/>
                    <a:pt x="1293" y="7687"/>
                    <a:pt x="1765" y="7687"/>
                  </a:cubicBezTo>
                  <a:cubicBezTo>
                    <a:pt x="2206" y="7687"/>
                    <a:pt x="2584" y="7404"/>
                    <a:pt x="2742" y="6963"/>
                  </a:cubicBezTo>
                  <a:lnTo>
                    <a:pt x="3151" y="6963"/>
                  </a:lnTo>
                  <a:cubicBezTo>
                    <a:pt x="3718" y="6963"/>
                    <a:pt x="4159" y="6490"/>
                    <a:pt x="4159" y="5955"/>
                  </a:cubicBezTo>
                  <a:lnTo>
                    <a:pt x="4159" y="5577"/>
                  </a:lnTo>
                  <a:lnTo>
                    <a:pt x="3151" y="5577"/>
                  </a:lnTo>
                  <a:cubicBezTo>
                    <a:pt x="2931" y="5577"/>
                    <a:pt x="2773" y="5419"/>
                    <a:pt x="2773" y="5230"/>
                  </a:cubicBezTo>
                  <a:cubicBezTo>
                    <a:pt x="2773" y="5041"/>
                    <a:pt x="2994" y="4883"/>
                    <a:pt x="3183" y="4883"/>
                  </a:cubicBezTo>
                  <a:lnTo>
                    <a:pt x="4191" y="4883"/>
                  </a:lnTo>
                  <a:lnTo>
                    <a:pt x="4191" y="4096"/>
                  </a:lnTo>
                  <a:cubicBezTo>
                    <a:pt x="4191" y="3970"/>
                    <a:pt x="4159" y="3812"/>
                    <a:pt x="4159" y="3686"/>
                  </a:cubicBezTo>
                  <a:cubicBezTo>
                    <a:pt x="4096" y="3466"/>
                    <a:pt x="3246" y="1386"/>
                    <a:pt x="3151" y="1103"/>
                  </a:cubicBezTo>
                  <a:cubicBezTo>
                    <a:pt x="2868" y="410"/>
                    <a:pt x="2238" y="0"/>
                    <a:pt x="1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4" name="Google Shape;7404;p83"/>
          <p:cNvGrpSpPr/>
          <p:nvPr/>
        </p:nvGrpSpPr>
        <p:grpSpPr>
          <a:xfrm>
            <a:off x="5303399" y="2918195"/>
            <a:ext cx="351910" cy="354710"/>
            <a:chOff x="-25094250" y="3176075"/>
            <a:chExt cx="295400" cy="297750"/>
          </a:xfrm>
        </p:grpSpPr>
        <p:sp>
          <p:nvSpPr>
            <p:cNvPr id="7405" name="Google Shape;7405;p83"/>
            <p:cNvSpPr/>
            <p:nvPr/>
          </p:nvSpPr>
          <p:spPr>
            <a:xfrm>
              <a:off x="-24989225" y="3176075"/>
              <a:ext cx="87200" cy="122500"/>
            </a:xfrm>
            <a:custGeom>
              <a:avLst/>
              <a:gdLst/>
              <a:ahLst/>
              <a:cxnLst/>
              <a:rect l="l" t="t" r="r" b="b"/>
              <a:pathLst>
                <a:path w="3488" h="4900" extrusionOk="0">
                  <a:moveTo>
                    <a:pt x="1408" y="1"/>
                  </a:moveTo>
                  <a:lnTo>
                    <a:pt x="1408" y="1922"/>
                  </a:lnTo>
                  <a:cubicBezTo>
                    <a:pt x="1408" y="2647"/>
                    <a:pt x="998" y="3277"/>
                    <a:pt x="463" y="3561"/>
                  </a:cubicBezTo>
                  <a:cubicBezTo>
                    <a:pt x="211" y="3655"/>
                    <a:pt x="53" y="3907"/>
                    <a:pt x="22" y="4128"/>
                  </a:cubicBezTo>
                  <a:cubicBezTo>
                    <a:pt x="1" y="4609"/>
                    <a:pt x="369" y="4896"/>
                    <a:pt x="738" y="4896"/>
                  </a:cubicBezTo>
                  <a:cubicBezTo>
                    <a:pt x="925" y="4896"/>
                    <a:pt x="1113" y="4822"/>
                    <a:pt x="1250" y="4663"/>
                  </a:cubicBezTo>
                  <a:cubicBezTo>
                    <a:pt x="1361" y="4506"/>
                    <a:pt x="1557" y="4427"/>
                    <a:pt x="1754" y="4427"/>
                  </a:cubicBezTo>
                  <a:cubicBezTo>
                    <a:pt x="1951" y="4427"/>
                    <a:pt x="2148" y="4506"/>
                    <a:pt x="2258" y="4663"/>
                  </a:cubicBezTo>
                  <a:cubicBezTo>
                    <a:pt x="2411" y="4826"/>
                    <a:pt x="2604" y="4899"/>
                    <a:pt x="2792" y="4899"/>
                  </a:cubicBezTo>
                  <a:cubicBezTo>
                    <a:pt x="3149" y="4899"/>
                    <a:pt x="3487" y="4635"/>
                    <a:pt x="3487" y="4222"/>
                  </a:cubicBezTo>
                  <a:cubicBezTo>
                    <a:pt x="3487" y="3939"/>
                    <a:pt x="3330" y="3718"/>
                    <a:pt x="3109" y="3592"/>
                  </a:cubicBezTo>
                  <a:cubicBezTo>
                    <a:pt x="2479" y="3277"/>
                    <a:pt x="2101" y="2710"/>
                    <a:pt x="2101" y="2143"/>
                  </a:cubicBezTo>
                  <a:lnTo>
                    <a:pt x="2101" y="32"/>
                  </a:lnTo>
                  <a:cubicBezTo>
                    <a:pt x="2006" y="32"/>
                    <a:pt x="1880" y="1"/>
                    <a:pt x="17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7406;p83"/>
            <p:cNvSpPr/>
            <p:nvPr/>
          </p:nvSpPr>
          <p:spPr>
            <a:xfrm>
              <a:off x="-25094250" y="3179225"/>
              <a:ext cx="295400" cy="291450"/>
            </a:xfrm>
            <a:custGeom>
              <a:avLst/>
              <a:gdLst/>
              <a:ahLst/>
              <a:cxnLst/>
              <a:rect l="l" t="t" r="r" b="b"/>
              <a:pathLst>
                <a:path w="11816" h="11658" extrusionOk="0">
                  <a:moveTo>
                    <a:pt x="4884" y="1"/>
                  </a:moveTo>
                  <a:cubicBezTo>
                    <a:pt x="2143" y="505"/>
                    <a:pt x="1" y="2899"/>
                    <a:pt x="1" y="5829"/>
                  </a:cubicBezTo>
                  <a:cubicBezTo>
                    <a:pt x="1" y="8696"/>
                    <a:pt x="2143" y="11153"/>
                    <a:pt x="4884" y="11657"/>
                  </a:cubicBezTo>
                  <a:lnTo>
                    <a:pt x="4884" y="9799"/>
                  </a:lnTo>
                  <a:cubicBezTo>
                    <a:pt x="4884" y="9358"/>
                    <a:pt x="4664" y="8980"/>
                    <a:pt x="4349" y="8822"/>
                  </a:cubicBezTo>
                  <a:cubicBezTo>
                    <a:pt x="3876" y="8633"/>
                    <a:pt x="3561" y="8160"/>
                    <a:pt x="3530" y="7625"/>
                  </a:cubicBezTo>
                  <a:cubicBezTo>
                    <a:pt x="3446" y="6731"/>
                    <a:pt x="4186" y="6180"/>
                    <a:pt x="4925" y="6180"/>
                  </a:cubicBezTo>
                  <a:cubicBezTo>
                    <a:pt x="5306" y="6180"/>
                    <a:pt x="5687" y="6327"/>
                    <a:pt x="5955" y="6648"/>
                  </a:cubicBezTo>
                  <a:cubicBezTo>
                    <a:pt x="6188" y="6316"/>
                    <a:pt x="6553" y="6163"/>
                    <a:pt x="6929" y="6163"/>
                  </a:cubicBezTo>
                  <a:cubicBezTo>
                    <a:pt x="7621" y="6163"/>
                    <a:pt x="8350" y="6684"/>
                    <a:pt x="8350" y="7562"/>
                  </a:cubicBezTo>
                  <a:cubicBezTo>
                    <a:pt x="8350" y="8066"/>
                    <a:pt x="8035" y="8570"/>
                    <a:pt x="7562" y="8822"/>
                  </a:cubicBezTo>
                  <a:cubicBezTo>
                    <a:pt x="7184" y="9011"/>
                    <a:pt x="6995" y="9326"/>
                    <a:pt x="6995" y="9641"/>
                  </a:cubicBezTo>
                  <a:lnTo>
                    <a:pt x="6995" y="11657"/>
                  </a:lnTo>
                  <a:cubicBezTo>
                    <a:pt x="9736" y="11153"/>
                    <a:pt x="11815" y="8728"/>
                    <a:pt x="11815" y="5829"/>
                  </a:cubicBezTo>
                  <a:cubicBezTo>
                    <a:pt x="11815" y="2899"/>
                    <a:pt x="9736" y="505"/>
                    <a:pt x="6995" y="1"/>
                  </a:cubicBezTo>
                  <a:lnTo>
                    <a:pt x="6995" y="2017"/>
                  </a:lnTo>
                  <a:cubicBezTo>
                    <a:pt x="6995" y="2364"/>
                    <a:pt x="7216" y="2679"/>
                    <a:pt x="7562" y="2836"/>
                  </a:cubicBezTo>
                  <a:cubicBezTo>
                    <a:pt x="8035" y="3057"/>
                    <a:pt x="8350" y="3529"/>
                    <a:pt x="8350" y="4096"/>
                  </a:cubicBezTo>
                  <a:cubicBezTo>
                    <a:pt x="8350" y="4945"/>
                    <a:pt x="7656" y="5495"/>
                    <a:pt x="6948" y="5495"/>
                  </a:cubicBezTo>
                  <a:cubicBezTo>
                    <a:pt x="6578" y="5495"/>
                    <a:pt x="6205" y="5345"/>
                    <a:pt x="5924" y="5010"/>
                  </a:cubicBezTo>
                  <a:cubicBezTo>
                    <a:pt x="5691" y="5321"/>
                    <a:pt x="5310" y="5471"/>
                    <a:pt x="4919" y="5471"/>
                  </a:cubicBezTo>
                  <a:cubicBezTo>
                    <a:pt x="4200" y="5471"/>
                    <a:pt x="3448" y="4961"/>
                    <a:pt x="3530" y="4002"/>
                  </a:cubicBezTo>
                  <a:cubicBezTo>
                    <a:pt x="3561" y="3498"/>
                    <a:pt x="3876" y="3057"/>
                    <a:pt x="4349" y="2836"/>
                  </a:cubicBezTo>
                  <a:cubicBezTo>
                    <a:pt x="4664" y="2679"/>
                    <a:pt x="4884" y="2269"/>
                    <a:pt x="4884" y="1859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83"/>
            <p:cNvSpPr/>
            <p:nvPr/>
          </p:nvSpPr>
          <p:spPr>
            <a:xfrm>
              <a:off x="-24989225" y="3350975"/>
              <a:ext cx="87200" cy="122850"/>
            </a:xfrm>
            <a:custGeom>
              <a:avLst/>
              <a:gdLst/>
              <a:ahLst/>
              <a:cxnLst/>
              <a:rect l="l" t="t" r="r" b="b"/>
              <a:pathLst>
                <a:path w="3488" h="4914" extrusionOk="0">
                  <a:moveTo>
                    <a:pt x="2777" y="1"/>
                  </a:moveTo>
                  <a:cubicBezTo>
                    <a:pt x="2589" y="1"/>
                    <a:pt x="2399" y="77"/>
                    <a:pt x="2258" y="251"/>
                  </a:cubicBezTo>
                  <a:cubicBezTo>
                    <a:pt x="2148" y="408"/>
                    <a:pt x="1951" y="487"/>
                    <a:pt x="1754" y="487"/>
                  </a:cubicBezTo>
                  <a:cubicBezTo>
                    <a:pt x="1557" y="487"/>
                    <a:pt x="1361" y="408"/>
                    <a:pt x="1250" y="251"/>
                  </a:cubicBezTo>
                  <a:cubicBezTo>
                    <a:pt x="1122" y="91"/>
                    <a:pt x="936" y="17"/>
                    <a:pt x="748" y="17"/>
                  </a:cubicBezTo>
                  <a:cubicBezTo>
                    <a:pt x="379" y="17"/>
                    <a:pt x="1" y="297"/>
                    <a:pt x="22" y="755"/>
                  </a:cubicBezTo>
                  <a:cubicBezTo>
                    <a:pt x="22" y="1007"/>
                    <a:pt x="242" y="1227"/>
                    <a:pt x="463" y="1353"/>
                  </a:cubicBezTo>
                  <a:cubicBezTo>
                    <a:pt x="1061" y="1637"/>
                    <a:pt x="1408" y="2267"/>
                    <a:pt x="1408" y="2960"/>
                  </a:cubicBezTo>
                  <a:lnTo>
                    <a:pt x="1408" y="4914"/>
                  </a:lnTo>
                  <a:cubicBezTo>
                    <a:pt x="1534" y="4851"/>
                    <a:pt x="1660" y="4851"/>
                    <a:pt x="1754" y="4851"/>
                  </a:cubicBezTo>
                  <a:lnTo>
                    <a:pt x="2101" y="4851"/>
                  </a:lnTo>
                  <a:lnTo>
                    <a:pt x="2101" y="2771"/>
                  </a:lnTo>
                  <a:cubicBezTo>
                    <a:pt x="2101" y="2141"/>
                    <a:pt x="2479" y="1606"/>
                    <a:pt x="3109" y="1322"/>
                  </a:cubicBezTo>
                  <a:cubicBezTo>
                    <a:pt x="3330" y="1196"/>
                    <a:pt x="3487" y="975"/>
                    <a:pt x="3487" y="692"/>
                  </a:cubicBezTo>
                  <a:cubicBezTo>
                    <a:pt x="3487" y="279"/>
                    <a:pt x="3135" y="1"/>
                    <a:pt x="27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8" name="Google Shape;7408;p83"/>
          <p:cNvGrpSpPr/>
          <p:nvPr/>
        </p:nvGrpSpPr>
        <p:grpSpPr>
          <a:xfrm>
            <a:off x="5303399" y="3398556"/>
            <a:ext cx="351910" cy="351880"/>
            <a:chOff x="-25094250" y="3547050"/>
            <a:chExt cx="295400" cy="295375"/>
          </a:xfrm>
        </p:grpSpPr>
        <p:sp>
          <p:nvSpPr>
            <p:cNvPr id="7409" name="Google Shape;7409;p83"/>
            <p:cNvSpPr/>
            <p:nvPr/>
          </p:nvSpPr>
          <p:spPr>
            <a:xfrm>
              <a:off x="-24990275" y="35809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83"/>
            <p:cNvSpPr/>
            <p:nvPr/>
          </p:nvSpPr>
          <p:spPr>
            <a:xfrm>
              <a:off x="-25041475" y="3668350"/>
              <a:ext cx="52025" cy="52000"/>
            </a:xfrm>
            <a:custGeom>
              <a:avLst/>
              <a:gdLst/>
              <a:ahLst/>
              <a:cxnLst/>
              <a:rect l="l" t="t" r="r" b="b"/>
              <a:pathLst>
                <a:path w="2081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83"/>
            <p:cNvSpPr/>
            <p:nvPr/>
          </p:nvSpPr>
          <p:spPr>
            <a:xfrm>
              <a:off x="-25094250" y="3547050"/>
              <a:ext cx="224500" cy="295375"/>
            </a:xfrm>
            <a:custGeom>
              <a:avLst/>
              <a:gdLst/>
              <a:ahLst/>
              <a:cxnLst/>
              <a:rect l="l" t="t" r="r" b="b"/>
              <a:pathLst>
                <a:path w="8980" h="11815" extrusionOk="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83"/>
            <p:cNvSpPr/>
            <p:nvPr/>
          </p:nvSpPr>
          <p:spPr>
            <a:xfrm>
              <a:off x="-24851650" y="3582300"/>
              <a:ext cx="52800" cy="190825"/>
            </a:xfrm>
            <a:custGeom>
              <a:avLst/>
              <a:gdLst/>
              <a:ahLst/>
              <a:cxnLst/>
              <a:rect l="l" t="t" r="r" b="b"/>
              <a:pathLst>
                <a:path w="2112" h="7633" extrusionOk="0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3" name="Google Shape;7413;p83"/>
            <p:cNvSpPr/>
            <p:nvPr/>
          </p:nvSpPr>
          <p:spPr>
            <a:xfrm>
              <a:off x="-24850875" y="3788050"/>
              <a:ext cx="52025" cy="53600"/>
            </a:xfrm>
            <a:custGeom>
              <a:avLst/>
              <a:gdLst/>
              <a:ahLst/>
              <a:cxnLst/>
              <a:rect l="l" t="t" r="r" b="b"/>
              <a:pathLst>
                <a:path w="2081" h="2144" extrusionOk="0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14" name="Google Shape;7414;p83"/>
          <p:cNvSpPr/>
          <p:nvPr/>
        </p:nvSpPr>
        <p:spPr>
          <a:xfrm>
            <a:off x="5303415" y="3903536"/>
            <a:ext cx="352833" cy="241864"/>
          </a:xfrm>
          <a:custGeom>
            <a:avLst/>
            <a:gdLst/>
            <a:ahLst/>
            <a:cxnLst/>
            <a:rect l="l" t="t" r="r" b="b"/>
            <a:pathLst>
              <a:path w="11847" h="8121" extrusionOk="0">
                <a:moveTo>
                  <a:pt x="5640" y="1221"/>
                </a:moveTo>
                <a:lnTo>
                  <a:pt x="5640" y="1914"/>
                </a:lnTo>
                <a:lnTo>
                  <a:pt x="4916" y="1914"/>
                </a:lnTo>
                <a:lnTo>
                  <a:pt x="4916" y="1568"/>
                </a:lnTo>
                <a:cubicBezTo>
                  <a:pt x="4916" y="1379"/>
                  <a:pt x="5073" y="1221"/>
                  <a:pt x="5294" y="1221"/>
                </a:cubicBezTo>
                <a:close/>
                <a:moveTo>
                  <a:pt x="8066" y="1253"/>
                </a:moveTo>
                <a:cubicBezTo>
                  <a:pt x="8287" y="1253"/>
                  <a:pt x="8444" y="1410"/>
                  <a:pt x="8444" y="1599"/>
                </a:cubicBezTo>
                <a:lnTo>
                  <a:pt x="8444" y="1946"/>
                </a:lnTo>
                <a:lnTo>
                  <a:pt x="7720" y="1946"/>
                </a:lnTo>
                <a:lnTo>
                  <a:pt x="7720" y="1253"/>
                </a:lnTo>
                <a:close/>
                <a:moveTo>
                  <a:pt x="7027" y="1253"/>
                </a:moveTo>
                <a:lnTo>
                  <a:pt x="7027" y="1977"/>
                </a:lnTo>
                <a:lnTo>
                  <a:pt x="6302" y="1977"/>
                </a:lnTo>
                <a:lnTo>
                  <a:pt x="6302" y="1253"/>
                </a:lnTo>
                <a:close/>
                <a:moveTo>
                  <a:pt x="8098" y="3994"/>
                </a:moveTo>
                <a:lnTo>
                  <a:pt x="6648" y="4844"/>
                </a:lnTo>
                <a:lnTo>
                  <a:pt x="5199" y="3994"/>
                </a:lnTo>
                <a:close/>
                <a:moveTo>
                  <a:pt x="6648" y="5663"/>
                </a:moveTo>
                <a:lnTo>
                  <a:pt x="8665" y="6797"/>
                </a:lnTo>
                <a:lnTo>
                  <a:pt x="4664" y="6797"/>
                </a:lnTo>
                <a:lnTo>
                  <a:pt x="6648" y="5663"/>
                </a:lnTo>
                <a:close/>
                <a:moveTo>
                  <a:pt x="3183" y="6766"/>
                </a:moveTo>
                <a:cubicBezTo>
                  <a:pt x="3372" y="6766"/>
                  <a:pt x="3561" y="6924"/>
                  <a:pt x="3561" y="7113"/>
                </a:cubicBezTo>
                <a:cubicBezTo>
                  <a:pt x="3561" y="7333"/>
                  <a:pt x="3372" y="7491"/>
                  <a:pt x="3183" y="7491"/>
                </a:cubicBezTo>
                <a:cubicBezTo>
                  <a:pt x="2994" y="7491"/>
                  <a:pt x="2836" y="7333"/>
                  <a:pt x="2836" y="7113"/>
                </a:cubicBezTo>
                <a:cubicBezTo>
                  <a:pt x="2836" y="6924"/>
                  <a:pt x="2994" y="6766"/>
                  <a:pt x="3183" y="6766"/>
                </a:cubicBezTo>
                <a:close/>
                <a:moveTo>
                  <a:pt x="10114" y="6797"/>
                </a:moveTo>
                <a:cubicBezTo>
                  <a:pt x="10303" y="6797"/>
                  <a:pt x="10461" y="6955"/>
                  <a:pt x="10461" y="7144"/>
                </a:cubicBezTo>
                <a:cubicBezTo>
                  <a:pt x="10461" y="7365"/>
                  <a:pt x="10303" y="7522"/>
                  <a:pt x="10114" y="7522"/>
                </a:cubicBezTo>
                <a:cubicBezTo>
                  <a:pt x="9925" y="7522"/>
                  <a:pt x="9767" y="7365"/>
                  <a:pt x="9767" y="7144"/>
                </a:cubicBezTo>
                <a:cubicBezTo>
                  <a:pt x="9767" y="6955"/>
                  <a:pt x="9925" y="6797"/>
                  <a:pt x="10114" y="6797"/>
                </a:cubicBezTo>
                <a:close/>
                <a:moveTo>
                  <a:pt x="1123" y="0"/>
                </a:moveTo>
                <a:cubicBezTo>
                  <a:pt x="859" y="0"/>
                  <a:pt x="600" y="103"/>
                  <a:pt x="411" y="308"/>
                </a:cubicBezTo>
                <a:cubicBezTo>
                  <a:pt x="1" y="686"/>
                  <a:pt x="1" y="1379"/>
                  <a:pt x="411" y="1757"/>
                </a:cubicBezTo>
                <a:lnTo>
                  <a:pt x="2017" y="3426"/>
                </a:lnTo>
                <a:cubicBezTo>
                  <a:pt x="2395" y="3805"/>
                  <a:pt x="2931" y="4025"/>
                  <a:pt x="3466" y="4025"/>
                </a:cubicBezTo>
                <a:lnTo>
                  <a:pt x="3782" y="4025"/>
                </a:lnTo>
                <a:lnTo>
                  <a:pt x="5955" y="5222"/>
                </a:lnTo>
                <a:lnTo>
                  <a:pt x="3908" y="6388"/>
                </a:lnTo>
                <a:cubicBezTo>
                  <a:pt x="3719" y="6167"/>
                  <a:pt x="3466" y="6073"/>
                  <a:pt x="3151" y="6073"/>
                </a:cubicBezTo>
                <a:cubicBezTo>
                  <a:pt x="2553" y="6073"/>
                  <a:pt x="2143" y="6545"/>
                  <a:pt x="2143" y="7081"/>
                </a:cubicBezTo>
                <a:cubicBezTo>
                  <a:pt x="2143" y="7680"/>
                  <a:pt x="2584" y="8121"/>
                  <a:pt x="3151" y="8121"/>
                </a:cubicBezTo>
                <a:cubicBezTo>
                  <a:pt x="3593" y="8121"/>
                  <a:pt x="3971" y="7837"/>
                  <a:pt x="4128" y="7396"/>
                </a:cubicBezTo>
                <a:lnTo>
                  <a:pt x="9137" y="7396"/>
                </a:lnTo>
                <a:cubicBezTo>
                  <a:pt x="9295" y="7806"/>
                  <a:pt x="9641" y="8121"/>
                  <a:pt x="10114" y="8121"/>
                </a:cubicBezTo>
                <a:cubicBezTo>
                  <a:pt x="10713" y="8121"/>
                  <a:pt x="11154" y="7648"/>
                  <a:pt x="11154" y="7081"/>
                </a:cubicBezTo>
                <a:cubicBezTo>
                  <a:pt x="11154" y="6482"/>
                  <a:pt x="10681" y="6073"/>
                  <a:pt x="10114" y="6073"/>
                </a:cubicBezTo>
                <a:cubicBezTo>
                  <a:pt x="9862" y="6073"/>
                  <a:pt x="9578" y="6167"/>
                  <a:pt x="9358" y="6388"/>
                </a:cubicBezTo>
                <a:lnTo>
                  <a:pt x="7310" y="5222"/>
                </a:lnTo>
                <a:lnTo>
                  <a:pt x="9484" y="4025"/>
                </a:lnTo>
                <a:lnTo>
                  <a:pt x="10839" y="4025"/>
                </a:lnTo>
                <a:cubicBezTo>
                  <a:pt x="11437" y="4025"/>
                  <a:pt x="11847" y="3552"/>
                  <a:pt x="11847" y="2985"/>
                </a:cubicBezTo>
                <a:cubicBezTo>
                  <a:pt x="11847" y="2387"/>
                  <a:pt x="11374" y="1946"/>
                  <a:pt x="10839" y="1946"/>
                </a:cubicBezTo>
                <a:lnTo>
                  <a:pt x="9074" y="1946"/>
                </a:lnTo>
                <a:lnTo>
                  <a:pt x="9074" y="1599"/>
                </a:lnTo>
                <a:cubicBezTo>
                  <a:pt x="9074" y="1032"/>
                  <a:pt x="8602" y="591"/>
                  <a:pt x="8035" y="591"/>
                </a:cubicBezTo>
                <a:lnTo>
                  <a:pt x="5294" y="591"/>
                </a:lnTo>
                <a:cubicBezTo>
                  <a:pt x="4695" y="591"/>
                  <a:pt x="4254" y="1064"/>
                  <a:pt x="4254" y="1599"/>
                </a:cubicBezTo>
                <a:lnTo>
                  <a:pt x="4254" y="1946"/>
                </a:lnTo>
                <a:lnTo>
                  <a:pt x="4097" y="1946"/>
                </a:lnTo>
                <a:cubicBezTo>
                  <a:pt x="3750" y="1946"/>
                  <a:pt x="3372" y="1820"/>
                  <a:pt x="3120" y="1568"/>
                </a:cubicBezTo>
                <a:lnTo>
                  <a:pt x="1860" y="308"/>
                </a:lnTo>
                <a:cubicBezTo>
                  <a:pt x="1655" y="103"/>
                  <a:pt x="1387" y="0"/>
                  <a:pt x="112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15" name="Google Shape;7415;p83"/>
          <p:cNvGrpSpPr/>
          <p:nvPr/>
        </p:nvGrpSpPr>
        <p:grpSpPr>
          <a:xfrm>
            <a:off x="7535476" y="2919148"/>
            <a:ext cx="352803" cy="352803"/>
            <a:chOff x="-23245675" y="3148525"/>
            <a:chExt cx="296150" cy="296150"/>
          </a:xfrm>
        </p:grpSpPr>
        <p:sp>
          <p:nvSpPr>
            <p:cNvPr id="7416" name="Google Shape;7416;p83"/>
            <p:cNvSpPr/>
            <p:nvPr/>
          </p:nvSpPr>
          <p:spPr>
            <a:xfrm>
              <a:off x="-23192925" y="3251700"/>
              <a:ext cx="192225" cy="105550"/>
            </a:xfrm>
            <a:custGeom>
              <a:avLst/>
              <a:gdLst/>
              <a:ahLst/>
              <a:cxnLst/>
              <a:rect l="l" t="t" r="r" b="b"/>
              <a:pathLst>
                <a:path w="7689" h="4222" extrusionOk="0">
                  <a:moveTo>
                    <a:pt x="3151" y="0"/>
                  </a:moveTo>
                  <a:lnTo>
                    <a:pt x="2616" y="1260"/>
                  </a:lnTo>
                  <a:cubicBezTo>
                    <a:pt x="2584" y="1386"/>
                    <a:pt x="2427" y="1481"/>
                    <a:pt x="2301" y="1481"/>
                  </a:cubicBezTo>
                  <a:lnTo>
                    <a:pt x="1" y="1481"/>
                  </a:lnTo>
                  <a:lnTo>
                    <a:pt x="1" y="4222"/>
                  </a:lnTo>
                  <a:lnTo>
                    <a:pt x="7688" y="4222"/>
                  </a:lnTo>
                  <a:lnTo>
                    <a:pt x="7688" y="1481"/>
                  </a:lnTo>
                  <a:lnTo>
                    <a:pt x="5672" y="1481"/>
                  </a:lnTo>
                  <a:lnTo>
                    <a:pt x="4884" y="3371"/>
                  </a:lnTo>
                  <a:cubicBezTo>
                    <a:pt x="4827" y="3513"/>
                    <a:pt x="4713" y="3578"/>
                    <a:pt x="4593" y="3578"/>
                  </a:cubicBezTo>
                  <a:cubicBezTo>
                    <a:pt x="4447" y="3578"/>
                    <a:pt x="4292" y="3481"/>
                    <a:pt x="4223" y="3308"/>
                  </a:cubicBez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83"/>
            <p:cNvSpPr/>
            <p:nvPr/>
          </p:nvSpPr>
          <p:spPr>
            <a:xfrm>
              <a:off x="-23193700" y="3200500"/>
              <a:ext cx="192200" cy="106350"/>
            </a:xfrm>
            <a:custGeom>
              <a:avLst/>
              <a:gdLst/>
              <a:ahLst/>
              <a:cxnLst/>
              <a:rect l="l" t="t" r="r" b="b"/>
              <a:pathLst>
                <a:path w="7688" h="4254" extrusionOk="0">
                  <a:moveTo>
                    <a:pt x="0" y="0"/>
                  </a:moveTo>
                  <a:lnTo>
                    <a:pt x="0" y="2836"/>
                  </a:lnTo>
                  <a:lnTo>
                    <a:pt x="2111" y="2836"/>
                  </a:lnTo>
                  <a:lnTo>
                    <a:pt x="2962" y="945"/>
                  </a:lnTo>
                  <a:cubicBezTo>
                    <a:pt x="3020" y="800"/>
                    <a:pt x="3138" y="735"/>
                    <a:pt x="3258" y="735"/>
                  </a:cubicBezTo>
                  <a:cubicBezTo>
                    <a:pt x="3399" y="735"/>
                    <a:pt x="3541" y="824"/>
                    <a:pt x="3592" y="977"/>
                  </a:cubicBezTo>
                  <a:lnTo>
                    <a:pt x="4632" y="4253"/>
                  </a:lnTo>
                  <a:lnTo>
                    <a:pt x="5104" y="3056"/>
                  </a:lnTo>
                  <a:cubicBezTo>
                    <a:pt x="5167" y="2930"/>
                    <a:pt x="5325" y="2836"/>
                    <a:pt x="5419" y="2836"/>
                  </a:cubicBezTo>
                  <a:lnTo>
                    <a:pt x="7688" y="2836"/>
                  </a:lnTo>
                  <a:lnTo>
                    <a:pt x="76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83"/>
            <p:cNvSpPr/>
            <p:nvPr/>
          </p:nvSpPr>
          <p:spPr>
            <a:xfrm>
              <a:off x="-23245675" y="3148525"/>
              <a:ext cx="296150" cy="296150"/>
            </a:xfrm>
            <a:custGeom>
              <a:avLst/>
              <a:gdLst/>
              <a:ahLst/>
              <a:cxnLst/>
              <a:rect l="l" t="t" r="r" b="b"/>
              <a:pathLst>
                <a:path w="11846" h="11846" extrusionOk="0">
                  <a:moveTo>
                    <a:pt x="10113" y="1386"/>
                  </a:moveTo>
                  <a:cubicBezTo>
                    <a:pt x="10302" y="1386"/>
                    <a:pt x="10460" y="1544"/>
                    <a:pt x="10460" y="1733"/>
                  </a:cubicBezTo>
                  <a:lnTo>
                    <a:pt x="10460" y="8758"/>
                  </a:lnTo>
                  <a:cubicBezTo>
                    <a:pt x="10460" y="8947"/>
                    <a:pt x="10302" y="9105"/>
                    <a:pt x="10113" y="9105"/>
                  </a:cubicBezTo>
                  <a:lnTo>
                    <a:pt x="1733" y="9105"/>
                  </a:lnTo>
                  <a:cubicBezTo>
                    <a:pt x="1512" y="9105"/>
                    <a:pt x="1355" y="8947"/>
                    <a:pt x="1355" y="8758"/>
                  </a:cubicBezTo>
                  <a:lnTo>
                    <a:pt x="1355" y="1733"/>
                  </a:lnTo>
                  <a:cubicBezTo>
                    <a:pt x="1355" y="1544"/>
                    <a:pt x="1512" y="1386"/>
                    <a:pt x="1733" y="1386"/>
                  </a:cubicBezTo>
                  <a:close/>
                  <a:moveTo>
                    <a:pt x="2426" y="9767"/>
                  </a:moveTo>
                  <a:cubicBezTo>
                    <a:pt x="2615" y="9767"/>
                    <a:pt x="2804" y="9924"/>
                    <a:pt x="2804" y="10113"/>
                  </a:cubicBezTo>
                  <a:cubicBezTo>
                    <a:pt x="2804" y="10334"/>
                    <a:pt x="2615" y="10491"/>
                    <a:pt x="2426" y="10491"/>
                  </a:cubicBezTo>
                  <a:cubicBezTo>
                    <a:pt x="2237" y="10491"/>
                    <a:pt x="2079" y="10334"/>
                    <a:pt x="2079" y="10113"/>
                  </a:cubicBezTo>
                  <a:cubicBezTo>
                    <a:pt x="2079" y="9924"/>
                    <a:pt x="2237" y="9767"/>
                    <a:pt x="2426" y="9767"/>
                  </a:cubicBezTo>
                  <a:close/>
                  <a:moveTo>
                    <a:pt x="3844" y="9767"/>
                  </a:moveTo>
                  <a:cubicBezTo>
                    <a:pt x="4033" y="9767"/>
                    <a:pt x="4190" y="9924"/>
                    <a:pt x="4190" y="10113"/>
                  </a:cubicBezTo>
                  <a:cubicBezTo>
                    <a:pt x="4190" y="10334"/>
                    <a:pt x="4001" y="10491"/>
                    <a:pt x="3844" y="10491"/>
                  </a:cubicBezTo>
                  <a:cubicBezTo>
                    <a:pt x="3655" y="10491"/>
                    <a:pt x="3497" y="10334"/>
                    <a:pt x="3497" y="10113"/>
                  </a:cubicBezTo>
                  <a:cubicBezTo>
                    <a:pt x="3497" y="9924"/>
                    <a:pt x="3655" y="9767"/>
                    <a:pt x="3844" y="9767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13" y="11846"/>
                  </a:lnTo>
                  <a:cubicBezTo>
                    <a:pt x="11058" y="11846"/>
                    <a:pt x="11846" y="11058"/>
                    <a:pt x="11846" y="10113"/>
                  </a:cubicBezTo>
                  <a:lnTo>
                    <a:pt x="11846" y="1733"/>
                  </a:lnTo>
                  <a:cubicBezTo>
                    <a:pt x="11846" y="788"/>
                    <a:pt x="11058" y="0"/>
                    <a:pt x="101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19" name="Google Shape;7419;p83"/>
          <p:cNvSpPr/>
          <p:nvPr/>
        </p:nvSpPr>
        <p:spPr>
          <a:xfrm>
            <a:off x="7577658" y="3398490"/>
            <a:ext cx="269323" cy="351910"/>
          </a:xfrm>
          <a:custGeom>
            <a:avLst/>
            <a:gdLst/>
            <a:ahLst/>
            <a:cxnLst/>
            <a:rect l="l" t="t" r="r" b="b"/>
            <a:pathLst>
              <a:path w="9043" h="11816" extrusionOk="0">
                <a:moveTo>
                  <a:pt x="6392" y="3395"/>
                </a:moveTo>
                <a:cubicBezTo>
                  <a:pt x="6483" y="3395"/>
                  <a:pt x="6569" y="3419"/>
                  <a:pt x="6616" y="3466"/>
                </a:cubicBezTo>
                <a:cubicBezTo>
                  <a:pt x="7310" y="4159"/>
                  <a:pt x="7656" y="5010"/>
                  <a:pt x="7656" y="5924"/>
                </a:cubicBezTo>
                <a:cubicBezTo>
                  <a:pt x="7656" y="6837"/>
                  <a:pt x="7310" y="7719"/>
                  <a:pt x="6616" y="8350"/>
                </a:cubicBezTo>
                <a:cubicBezTo>
                  <a:pt x="5955" y="9043"/>
                  <a:pt x="5104" y="9389"/>
                  <a:pt x="4191" y="9389"/>
                </a:cubicBezTo>
                <a:cubicBezTo>
                  <a:pt x="4002" y="9389"/>
                  <a:pt x="3844" y="9232"/>
                  <a:pt x="3844" y="9043"/>
                </a:cubicBezTo>
                <a:cubicBezTo>
                  <a:pt x="3844" y="8822"/>
                  <a:pt x="4002" y="8665"/>
                  <a:pt x="4191" y="8665"/>
                </a:cubicBezTo>
                <a:cubicBezTo>
                  <a:pt x="4947" y="8665"/>
                  <a:pt x="5608" y="8413"/>
                  <a:pt x="6144" y="7845"/>
                </a:cubicBezTo>
                <a:cubicBezTo>
                  <a:pt x="6679" y="7341"/>
                  <a:pt x="6994" y="6617"/>
                  <a:pt x="6994" y="5892"/>
                </a:cubicBezTo>
                <a:cubicBezTo>
                  <a:pt x="6931" y="5168"/>
                  <a:pt x="6679" y="4474"/>
                  <a:pt x="6144" y="3939"/>
                </a:cubicBezTo>
                <a:cubicBezTo>
                  <a:pt x="6049" y="3844"/>
                  <a:pt x="6049" y="3592"/>
                  <a:pt x="6144" y="3466"/>
                </a:cubicBezTo>
                <a:cubicBezTo>
                  <a:pt x="6207" y="3419"/>
                  <a:pt x="6301" y="3395"/>
                  <a:pt x="6392" y="3395"/>
                </a:cubicBezTo>
                <a:close/>
                <a:moveTo>
                  <a:pt x="378" y="1"/>
                </a:moveTo>
                <a:cubicBezTo>
                  <a:pt x="189" y="1"/>
                  <a:pt x="0" y="158"/>
                  <a:pt x="0" y="379"/>
                </a:cubicBezTo>
                <a:lnTo>
                  <a:pt x="0" y="1482"/>
                </a:lnTo>
                <a:cubicBezTo>
                  <a:pt x="0" y="2742"/>
                  <a:pt x="977" y="3750"/>
                  <a:pt x="2206" y="3876"/>
                </a:cubicBezTo>
                <a:cubicBezTo>
                  <a:pt x="2489" y="4695"/>
                  <a:pt x="3277" y="5294"/>
                  <a:pt x="4191" y="5294"/>
                </a:cubicBezTo>
                <a:cubicBezTo>
                  <a:pt x="4569" y="5294"/>
                  <a:pt x="4915" y="5609"/>
                  <a:pt x="4915" y="5987"/>
                </a:cubicBezTo>
                <a:cubicBezTo>
                  <a:pt x="4852" y="6302"/>
                  <a:pt x="4537" y="6617"/>
                  <a:pt x="4191" y="6617"/>
                </a:cubicBezTo>
                <a:cubicBezTo>
                  <a:pt x="3277" y="6617"/>
                  <a:pt x="2489" y="7215"/>
                  <a:pt x="2206" y="8035"/>
                </a:cubicBezTo>
                <a:cubicBezTo>
                  <a:pt x="1009" y="8161"/>
                  <a:pt x="0" y="9200"/>
                  <a:pt x="0" y="10460"/>
                </a:cubicBezTo>
                <a:lnTo>
                  <a:pt x="0" y="11469"/>
                </a:lnTo>
                <a:cubicBezTo>
                  <a:pt x="0" y="11658"/>
                  <a:pt x="189" y="11815"/>
                  <a:pt x="378" y="11815"/>
                </a:cubicBezTo>
                <a:lnTo>
                  <a:pt x="1765" y="11815"/>
                </a:lnTo>
                <a:cubicBezTo>
                  <a:pt x="1954" y="11815"/>
                  <a:pt x="2111" y="11658"/>
                  <a:pt x="2111" y="11469"/>
                </a:cubicBezTo>
                <a:lnTo>
                  <a:pt x="2111" y="10460"/>
                </a:lnTo>
                <a:cubicBezTo>
                  <a:pt x="2111" y="10240"/>
                  <a:pt x="2269" y="10082"/>
                  <a:pt x="2458" y="10082"/>
                </a:cubicBezTo>
                <a:lnTo>
                  <a:pt x="2647" y="10082"/>
                </a:lnTo>
                <a:cubicBezTo>
                  <a:pt x="3056" y="10523"/>
                  <a:pt x="3592" y="10807"/>
                  <a:pt x="4191" y="10807"/>
                </a:cubicBezTo>
                <a:cubicBezTo>
                  <a:pt x="6868" y="10807"/>
                  <a:pt x="9042" y="8633"/>
                  <a:pt x="9042" y="5955"/>
                </a:cubicBezTo>
                <a:cubicBezTo>
                  <a:pt x="9042" y="3277"/>
                  <a:pt x="6868" y="1103"/>
                  <a:pt x="4191" y="1103"/>
                </a:cubicBezTo>
                <a:cubicBezTo>
                  <a:pt x="3592" y="1103"/>
                  <a:pt x="3056" y="1356"/>
                  <a:pt x="2647" y="1828"/>
                </a:cubicBezTo>
                <a:lnTo>
                  <a:pt x="2458" y="1828"/>
                </a:lnTo>
                <a:cubicBezTo>
                  <a:pt x="2269" y="1828"/>
                  <a:pt x="2111" y="1671"/>
                  <a:pt x="2111" y="1482"/>
                </a:cubicBezTo>
                <a:lnTo>
                  <a:pt x="2111" y="379"/>
                </a:lnTo>
                <a:cubicBezTo>
                  <a:pt x="2111" y="158"/>
                  <a:pt x="1954" y="1"/>
                  <a:pt x="176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20" name="Google Shape;7420;p83"/>
          <p:cNvGrpSpPr/>
          <p:nvPr/>
        </p:nvGrpSpPr>
        <p:grpSpPr>
          <a:xfrm>
            <a:off x="7535938" y="3848122"/>
            <a:ext cx="351880" cy="352803"/>
            <a:chOff x="-23244900" y="3888100"/>
            <a:chExt cx="295375" cy="296150"/>
          </a:xfrm>
        </p:grpSpPr>
        <p:sp>
          <p:nvSpPr>
            <p:cNvPr id="7421" name="Google Shape;7421;p83"/>
            <p:cNvSpPr/>
            <p:nvPr/>
          </p:nvSpPr>
          <p:spPr>
            <a:xfrm>
              <a:off x="-23106275" y="39589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0" y="0"/>
                  </a:moveTo>
                  <a:lnTo>
                    <a:pt x="0" y="694"/>
                  </a:lnTo>
                  <a:lnTo>
                    <a:pt x="725" y="694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83"/>
            <p:cNvSpPr/>
            <p:nvPr/>
          </p:nvSpPr>
          <p:spPr>
            <a:xfrm>
              <a:off x="-23106275" y="399285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83"/>
            <p:cNvSpPr/>
            <p:nvPr/>
          </p:nvSpPr>
          <p:spPr>
            <a:xfrm>
              <a:off x="-23106275" y="4062950"/>
              <a:ext cx="18150" cy="34675"/>
            </a:xfrm>
            <a:custGeom>
              <a:avLst/>
              <a:gdLst/>
              <a:ahLst/>
              <a:cxnLst/>
              <a:rect l="l" t="t" r="r" b="b"/>
              <a:pathLst>
                <a:path w="726" h="1387" extrusionOk="0">
                  <a:moveTo>
                    <a:pt x="0" y="0"/>
                  </a:moveTo>
                  <a:lnTo>
                    <a:pt x="0" y="1040"/>
                  </a:lnTo>
                  <a:cubicBezTo>
                    <a:pt x="0" y="1229"/>
                    <a:pt x="158" y="1386"/>
                    <a:pt x="379" y="1386"/>
                  </a:cubicBezTo>
                  <a:cubicBezTo>
                    <a:pt x="568" y="1386"/>
                    <a:pt x="725" y="1229"/>
                    <a:pt x="725" y="1040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83"/>
            <p:cNvSpPr/>
            <p:nvPr/>
          </p:nvSpPr>
          <p:spPr>
            <a:xfrm>
              <a:off x="-23070825" y="3940850"/>
              <a:ext cx="52775" cy="26825"/>
            </a:xfrm>
            <a:custGeom>
              <a:avLst/>
              <a:gdLst/>
              <a:ahLst/>
              <a:cxnLst/>
              <a:rect l="l" t="t" r="r" b="b"/>
              <a:pathLst>
                <a:path w="2111" h="1073" extrusionOk="0">
                  <a:moveTo>
                    <a:pt x="0" y="1"/>
                  </a:moveTo>
                  <a:lnTo>
                    <a:pt x="0" y="725"/>
                  </a:lnTo>
                  <a:lnTo>
                    <a:pt x="1040" y="725"/>
                  </a:lnTo>
                  <a:cubicBezTo>
                    <a:pt x="1386" y="725"/>
                    <a:pt x="1701" y="883"/>
                    <a:pt x="1985" y="1072"/>
                  </a:cubicBezTo>
                  <a:cubicBezTo>
                    <a:pt x="2048" y="946"/>
                    <a:pt x="2111" y="851"/>
                    <a:pt x="2111" y="725"/>
                  </a:cubicBezTo>
                  <a:cubicBezTo>
                    <a:pt x="2111" y="316"/>
                    <a:pt x="1764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83"/>
            <p:cNvSpPr/>
            <p:nvPr/>
          </p:nvSpPr>
          <p:spPr>
            <a:xfrm>
              <a:off x="-23106275" y="39235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694"/>
                  </a:lnTo>
                  <a:lnTo>
                    <a:pt x="725" y="694"/>
                  </a:lnTo>
                  <a:lnTo>
                    <a:pt x="725" y="347"/>
                  </a:ln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83"/>
            <p:cNvSpPr/>
            <p:nvPr/>
          </p:nvSpPr>
          <p:spPr>
            <a:xfrm>
              <a:off x="-23106275" y="40275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83"/>
            <p:cNvSpPr/>
            <p:nvPr/>
          </p:nvSpPr>
          <p:spPr>
            <a:xfrm>
              <a:off x="-23244900" y="3888100"/>
              <a:ext cx="295375" cy="296150"/>
            </a:xfrm>
            <a:custGeom>
              <a:avLst/>
              <a:gdLst/>
              <a:ahLst/>
              <a:cxnLst/>
              <a:rect l="l" t="t" r="r" b="b"/>
              <a:pathLst>
                <a:path w="11815" h="11846" extrusionOk="0">
                  <a:moveTo>
                    <a:pt x="5892" y="725"/>
                  </a:moveTo>
                  <a:cubicBezTo>
                    <a:pt x="6333" y="725"/>
                    <a:pt x="6743" y="1008"/>
                    <a:pt x="6900" y="1449"/>
                  </a:cubicBezTo>
                  <a:lnTo>
                    <a:pt x="8349" y="1449"/>
                  </a:lnTo>
                  <a:cubicBezTo>
                    <a:pt x="9106" y="1449"/>
                    <a:pt x="9736" y="2079"/>
                    <a:pt x="9736" y="2835"/>
                  </a:cubicBezTo>
                  <a:cubicBezTo>
                    <a:pt x="9736" y="3214"/>
                    <a:pt x="9578" y="3529"/>
                    <a:pt x="9295" y="3812"/>
                  </a:cubicBezTo>
                  <a:cubicBezTo>
                    <a:pt x="9326" y="3938"/>
                    <a:pt x="9358" y="4096"/>
                    <a:pt x="9358" y="4190"/>
                  </a:cubicBezTo>
                  <a:cubicBezTo>
                    <a:pt x="9358" y="4600"/>
                    <a:pt x="9200" y="4915"/>
                    <a:pt x="8948" y="5198"/>
                  </a:cubicBezTo>
                  <a:cubicBezTo>
                    <a:pt x="8980" y="5324"/>
                    <a:pt x="9011" y="5450"/>
                    <a:pt x="9011" y="5576"/>
                  </a:cubicBezTo>
                  <a:cubicBezTo>
                    <a:pt x="9011" y="6333"/>
                    <a:pt x="8381" y="6963"/>
                    <a:pt x="7625" y="6963"/>
                  </a:cubicBezTo>
                  <a:cubicBezTo>
                    <a:pt x="7436" y="6963"/>
                    <a:pt x="7278" y="6805"/>
                    <a:pt x="7278" y="6616"/>
                  </a:cubicBezTo>
                  <a:cubicBezTo>
                    <a:pt x="7278" y="6427"/>
                    <a:pt x="7436" y="6269"/>
                    <a:pt x="7625" y="6269"/>
                  </a:cubicBezTo>
                  <a:cubicBezTo>
                    <a:pt x="8034" y="6269"/>
                    <a:pt x="8349" y="5954"/>
                    <a:pt x="8349" y="5545"/>
                  </a:cubicBezTo>
                  <a:cubicBezTo>
                    <a:pt x="8349" y="5167"/>
                    <a:pt x="8034" y="4852"/>
                    <a:pt x="7625" y="4852"/>
                  </a:cubicBezTo>
                  <a:lnTo>
                    <a:pt x="6932" y="4852"/>
                  </a:lnTo>
                  <a:lnTo>
                    <a:pt x="6932" y="7593"/>
                  </a:lnTo>
                  <a:lnTo>
                    <a:pt x="7940" y="7593"/>
                  </a:lnTo>
                  <a:cubicBezTo>
                    <a:pt x="8538" y="7593"/>
                    <a:pt x="8980" y="8065"/>
                    <a:pt x="8980" y="8632"/>
                  </a:cubicBezTo>
                  <a:cubicBezTo>
                    <a:pt x="8980" y="9105"/>
                    <a:pt x="8664" y="9514"/>
                    <a:pt x="8192" y="9609"/>
                  </a:cubicBezTo>
                  <a:cubicBezTo>
                    <a:pt x="7562" y="9767"/>
                    <a:pt x="7058" y="10145"/>
                    <a:pt x="6680" y="10586"/>
                  </a:cubicBezTo>
                  <a:cubicBezTo>
                    <a:pt x="6459" y="10869"/>
                    <a:pt x="6176" y="11027"/>
                    <a:pt x="5861" y="11027"/>
                  </a:cubicBezTo>
                  <a:cubicBezTo>
                    <a:pt x="5545" y="11027"/>
                    <a:pt x="5230" y="10869"/>
                    <a:pt x="5041" y="10586"/>
                  </a:cubicBezTo>
                  <a:cubicBezTo>
                    <a:pt x="4695" y="10113"/>
                    <a:pt x="4128" y="9767"/>
                    <a:pt x="3529" y="9609"/>
                  </a:cubicBezTo>
                  <a:cubicBezTo>
                    <a:pt x="3057" y="9483"/>
                    <a:pt x="2742" y="9042"/>
                    <a:pt x="2742" y="8569"/>
                  </a:cubicBezTo>
                  <a:cubicBezTo>
                    <a:pt x="2742" y="8002"/>
                    <a:pt x="3214" y="7561"/>
                    <a:pt x="3781" y="7561"/>
                  </a:cubicBezTo>
                  <a:lnTo>
                    <a:pt x="4789" y="7561"/>
                  </a:lnTo>
                  <a:lnTo>
                    <a:pt x="4789" y="4789"/>
                  </a:lnTo>
                  <a:lnTo>
                    <a:pt x="4096" y="4789"/>
                  </a:lnTo>
                  <a:cubicBezTo>
                    <a:pt x="3687" y="4789"/>
                    <a:pt x="3372" y="5104"/>
                    <a:pt x="3372" y="5513"/>
                  </a:cubicBezTo>
                  <a:cubicBezTo>
                    <a:pt x="3372" y="5891"/>
                    <a:pt x="3687" y="6206"/>
                    <a:pt x="4096" y="6206"/>
                  </a:cubicBezTo>
                  <a:cubicBezTo>
                    <a:pt x="4285" y="6206"/>
                    <a:pt x="4443" y="6364"/>
                    <a:pt x="4443" y="6553"/>
                  </a:cubicBezTo>
                  <a:cubicBezTo>
                    <a:pt x="4443" y="6774"/>
                    <a:pt x="4285" y="6931"/>
                    <a:pt x="4096" y="6931"/>
                  </a:cubicBezTo>
                  <a:cubicBezTo>
                    <a:pt x="3340" y="6931"/>
                    <a:pt x="2710" y="6301"/>
                    <a:pt x="2710" y="5545"/>
                  </a:cubicBezTo>
                  <a:cubicBezTo>
                    <a:pt x="2710" y="5387"/>
                    <a:pt x="2742" y="5261"/>
                    <a:pt x="2805" y="5135"/>
                  </a:cubicBezTo>
                  <a:cubicBezTo>
                    <a:pt x="2521" y="4883"/>
                    <a:pt x="2363" y="4568"/>
                    <a:pt x="2363" y="4159"/>
                  </a:cubicBezTo>
                  <a:cubicBezTo>
                    <a:pt x="2363" y="4001"/>
                    <a:pt x="2395" y="3875"/>
                    <a:pt x="2426" y="3781"/>
                  </a:cubicBezTo>
                  <a:cubicBezTo>
                    <a:pt x="2174" y="3497"/>
                    <a:pt x="2017" y="3182"/>
                    <a:pt x="2017" y="2772"/>
                  </a:cubicBezTo>
                  <a:cubicBezTo>
                    <a:pt x="2080" y="2048"/>
                    <a:pt x="2710" y="1449"/>
                    <a:pt x="3466" y="1449"/>
                  </a:cubicBezTo>
                  <a:lnTo>
                    <a:pt x="4915" y="1449"/>
                  </a:lnTo>
                  <a:cubicBezTo>
                    <a:pt x="5073" y="1040"/>
                    <a:pt x="5419" y="725"/>
                    <a:pt x="5892" y="725"/>
                  </a:cubicBezTo>
                  <a:close/>
                  <a:moveTo>
                    <a:pt x="1009" y="0"/>
                  </a:moveTo>
                  <a:cubicBezTo>
                    <a:pt x="473" y="32"/>
                    <a:pt x="1" y="504"/>
                    <a:pt x="1" y="1040"/>
                  </a:cubicBezTo>
                  <a:lnTo>
                    <a:pt x="1" y="10838"/>
                  </a:lnTo>
                  <a:cubicBezTo>
                    <a:pt x="1" y="11405"/>
                    <a:pt x="473" y="11846"/>
                    <a:pt x="1009" y="11846"/>
                  </a:cubicBezTo>
                  <a:lnTo>
                    <a:pt x="10807" y="11846"/>
                  </a:lnTo>
                  <a:cubicBezTo>
                    <a:pt x="11374" y="11846"/>
                    <a:pt x="11815" y="11373"/>
                    <a:pt x="11815" y="10775"/>
                  </a:cubicBezTo>
                  <a:lnTo>
                    <a:pt x="11815" y="1071"/>
                  </a:lnTo>
                  <a:cubicBezTo>
                    <a:pt x="11815" y="504"/>
                    <a:pt x="11342" y="32"/>
                    <a:pt x="10807" y="32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83"/>
            <p:cNvSpPr/>
            <p:nvPr/>
          </p:nvSpPr>
          <p:spPr>
            <a:xfrm>
              <a:off x="-23070825" y="3975525"/>
              <a:ext cx="43325" cy="26800"/>
            </a:xfrm>
            <a:custGeom>
              <a:avLst/>
              <a:gdLst/>
              <a:ahLst/>
              <a:cxnLst/>
              <a:rect l="l" t="t" r="r" b="b"/>
              <a:pathLst>
                <a:path w="1733" h="1072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cubicBezTo>
                    <a:pt x="748" y="722"/>
                    <a:pt x="772" y="721"/>
                    <a:pt x="795" y="721"/>
                  </a:cubicBezTo>
                  <a:cubicBezTo>
                    <a:pt x="1086" y="721"/>
                    <a:pt x="1374" y="896"/>
                    <a:pt x="1607" y="1071"/>
                  </a:cubicBezTo>
                  <a:cubicBezTo>
                    <a:pt x="1701" y="945"/>
                    <a:pt x="1733" y="819"/>
                    <a:pt x="1733" y="725"/>
                  </a:cubicBezTo>
                  <a:cubicBezTo>
                    <a:pt x="1733" y="31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83"/>
            <p:cNvSpPr/>
            <p:nvPr/>
          </p:nvSpPr>
          <p:spPr>
            <a:xfrm>
              <a:off x="-23158250" y="4097600"/>
              <a:ext cx="121300" cy="52000"/>
            </a:xfrm>
            <a:custGeom>
              <a:avLst/>
              <a:gdLst/>
              <a:ahLst/>
              <a:cxnLst/>
              <a:rect l="l" t="t" r="r" b="b"/>
              <a:pathLst>
                <a:path w="4852" h="2080" extrusionOk="0">
                  <a:moveTo>
                    <a:pt x="315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62"/>
                    <a:pt x="284" y="693"/>
                  </a:cubicBezTo>
                  <a:cubicBezTo>
                    <a:pt x="1008" y="914"/>
                    <a:pt x="1701" y="1355"/>
                    <a:pt x="2174" y="1922"/>
                  </a:cubicBezTo>
                  <a:cubicBezTo>
                    <a:pt x="2205" y="2017"/>
                    <a:pt x="2269" y="2080"/>
                    <a:pt x="2426" y="2080"/>
                  </a:cubicBezTo>
                  <a:cubicBezTo>
                    <a:pt x="2584" y="2080"/>
                    <a:pt x="2678" y="2017"/>
                    <a:pt x="2710" y="1922"/>
                  </a:cubicBezTo>
                  <a:cubicBezTo>
                    <a:pt x="3151" y="1355"/>
                    <a:pt x="3812" y="882"/>
                    <a:pt x="4568" y="662"/>
                  </a:cubicBezTo>
                  <a:cubicBezTo>
                    <a:pt x="4726" y="630"/>
                    <a:pt x="4852" y="504"/>
                    <a:pt x="4852" y="347"/>
                  </a:cubicBezTo>
                  <a:cubicBezTo>
                    <a:pt x="4852" y="158"/>
                    <a:pt x="4694" y="0"/>
                    <a:pt x="4474" y="0"/>
                  </a:cubicBezTo>
                  <a:lnTo>
                    <a:pt x="3371" y="0"/>
                  </a:lnTo>
                  <a:cubicBezTo>
                    <a:pt x="3214" y="410"/>
                    <a:pt x="2867" y="725"/>
                    <a:pt x="2395" y="725"/>
                  </a:cubicBezTo>
                  <a:cubicBezTo>
                    <a:pt x="1922" y="725"/>
                    <a:pt x="1575" y="441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83"/>
            <p:cNvSpPr/>
            <p:nvPr/>
          </p:nvSpPr>
          <p:spPr>
            <a:xfrm>
              <a:off x="-23176375" y="3940850"/>
              <a:ext cx="52800" cy="26825"/>
            </a:xfrm>
            <a:custGeom>
              <a:avLst/>
              <a:gdLst/>
              <a:ahLst/>
              <a:cxnLst/>
              <a:rect l="l" t="t" r="r" b="b"/>
              <a:pathLst>
                <a:path w="2112" h="1073" extrusionOk="0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851"/>
                    <a:pt x="64" y="978"/>
                    <a:pt x="127" y="1072"/>
                  </a:cubicBezTo>
                  <a:cubicBezTo>
                    <a:pt x="410" y="883"/>
                    <a:pt x="725" y="725"/>
                    <a:pt x="1072" y="725"/>
                  </a:cubicBezTo>
                  <a:lnTo>
                    <a:pt x="2111" y="725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83"/>
            <p:cNvSpPr/>
            <p:nvPr/>
          </p:nvSpPr>
          <p:spPr>
            <a:xfrm>
              <a:off x="-23166125" y="3976300"/>
              <a:ext cx="44125" cy="26800"/>
            </a:xfrm>
            <a:custGeom>
              <a:avLst/>
              <a:gdLst/>
              <a:ahLst/>
              <a:cxnLst/>
              <a:rect l="l" t="t" r="r" b="b"/>
              <a:pathLst>
                <a:path w="1765" h="1072" extrusionOk="0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851"/>
                    <a:pt x="32" y="1009"/>
                    <a:pt x="126" y="1072"/>
                  </a:cubicBezTo>
                  <a:cubicBezTo>
                    <a:pt x="347" y="820"/>
                    <a:pt x="693" y="725"/>
                    <a:pt x="1071" y="725"/>
                  </a:cubicBezTo>
                  <a:lnTo>
                    <a:pt x="1764" y="725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32" name="Google Shape;7432;p83"/>
          <p:cNvSpPr/>
          <p:nvPr/>
        </p:nvSpPr>
        <p:spPr>
          <a:xfrm>
            <a:off x="6612202" y="4288988"/>
            <a:ext cx="353786" cy="353757"/>
          </a:xfrm>
          <a:custGeom>
            <a:avLst/>
            <a:gdLst/>
            <a:ahLst/>
            <a:cxnLst/>
            <a:rect l="l" t="t" r="r" b="b"/>
            <a:pathLst>
              <a:path w="11879" h="11878" extrusionOk="0">
                <a:moveTo>
                  <a:pt x="5451" y="6995"/>
                </a:moveTo>
                <a:lnTo>
                  <a:pt x="5451" y="7688"/>
                </a:lnTo>
                <a:lnTo>
                  <a:pt x="4443" y="7688"/>
                </a:lnTo>
                <a:cubicBezTo>
                  <a:pt x="4223" y="7688"/>
                  <a:pt x="4065" y="7530"/>
                  <a:pt x="4065" y="7341"/>
                </a:cubicBezTo>
                <a:cubicBezTo>
                  <a:pt x="4065" y="7152"/>
                  <a:pt x="4223" y="6995"/>
                  <a:pt x="4443" y="6995"/>
                </a:cubicBezTo>
                <a:close/>
                <a:moveTo>
                  <a:pt x="6491" y="8349"/>
                </a:moveTo>
                <a:lnTo>
                  <a:pt x="6491" y="8381"/>
                </a:lnTo>
                <a:cubicBezTo>
                  <a:pt x="6680" y="8381"/>
                  <a:pt x="6837" y="8538"/>
                  <a:pt x="6837" y="8727"/>
                </a:cubicBezTo>
                <a:cubicBezTo>
                  <a:pt x="6837" y="8916"/>
                  <a:pt x="6680" y="9074"/>
                  <a:pt x="6491" y="9074"/>
                </a:cubicBezTo>
                <a:lnTo>
                  <a:pt x="6113" y="9074"/>
                </a:lnTo>
                <a:lnTo>
                  <a:pt x="6113" y="8349"/>
                </a:lnTo>
                <a:close/>
                <a:moveTo>
                  <a:pt x="5451" y="9736"/>
                </a:moveTo>
                <a:lnTo>
                  <a:pt x="5451" y="10460"/>
                </a:lnTo>
                <a:lnTo>
                  <a:pt x="5105" y="10460"/>
                </a:lnTo>
                <a:cubicBezTo>
                  <a:pt x="4916" y="10460"/>
                  <a:pt x="4758" y="10303"/>
                  <a:pt x="4758" y="10114"/>
                </a:cubicBezTo>
                <a:cubicBezTo>
                  <a:pt x="4758" y="9893"/>
                  <a:pt x="4916" y="9736"/>
                  <a:pt x="5105" y="9736"/>
                </a:cubicBezTo>
                <a:close/>
                <a:moveTo>
                  <a:pt x="5861" y="1"/>
                </a:moveTo>
                <a:cubicBezTo>
                  <a:pt x="5262" y="1"/>
                  <a:pt x="4821" y="473"/>
                  <a:pt x="4821" y="1040"/>
                </a:cubicBezTo>
                <a:cubicBezTo>
                  <a:pt x="4821" y="1481"/>
                  <a:pt x="5105" y="1859"/>
                  <a:pt x="5546" y="2017"/>
                </a:cubicBezTo>
                <a:lnTo>
                  <a:pt x="5546" y="3340"/>
                </a:lnTo>
                <a:cubicBezTo>
                  <a:pt x="4441" y="2451"/>
                  <a:pt x="3936" y="2115"/>
                  <a:pt x="3379" y="2115"/>
                </a:cubicBezTo>
                <a:cubicBezTo>
                  <a:pt x="3285" y="2115"/>
                  <a:pt x="3189" y="2125"/>
                  <a:pt x="3088" y="2143"/>
                </a:cubicBezTo>
                <a:cubicBezTo>
                  <a:pt x="2584" y="2237"/>
                  <a:pt x="2301" y="2679"/>
                  <a:pt x="2080" y="3183"/>
                </a:cubicBezTo>
                <a:cubicBezTo>
                  <a:pt x="1734" y="3750"/>
                  <a:pt x="1324" y="4506"/>
                  <a:pt x="221" y="4947"/>
                </a:cubicBezTo>
                <a:cubicBezTo>
                  <a:pt x="64" y="5010"/>
                  <a:pt x="1" y="5167"/>
                  <a:pt x="32" y="5325"/>
                </a:cubicBezTo>
                <a:cubicBezTo>
                  <a:pt x="64" y="5482"/>
                  <a:pt x="190" y="5608"/>
                  <a:pt x="379" y="5608"/>
                </a:cubicBezTo>
                <a:lnTo>
                  <a:pt x="1104" y="5608"/>
                </a:lnTo>
                <a:cubicBezTo>
                  <a:pt x="1104" y="5608"/>
                  <a:pt x="2584" y="5577"/>
                  <a:pt x="3372" y="3750"/>
                </a:cubicBezTo>
                <a:cubicBezTo>
                  <a:pt x="3446" y="3626"/>
                  <a:pt x="3579" y="3541"/>
                  <a:pt x="3724" y="3541"/>
                </a:cubicBezTo>
                <a:cubicBezTo>
                  <a:pt x="3764" y="3541"/>
                  <a:pt x="3804" y="3547"/>
                  <a:pt x="3844" y="3561"/>
                </a:cubicBezTo>
                <a:cubicBezTo>
                  <a:pt x="4002" y="3655"/>
                  <a:pt x="4128" y="3844"/>
                  <a:pt x="4034" y="4033"/>
                </a:cubicBezTo>
                <a:cubicBezTo>
                  <a:pt x="3718" y="4789"/>
                  <a:pt x="3309" y="5293"/>
                  <a:pt x="2868" y="5640"/>
                </a:cubicBezTo>
                <a:lnTo>
                  <a:pt x="3655" y="5640"/>
                </a:lnTo>
                <a:cubicBezTo>
                  <a:pt x="3971" y="5388"/>
                  <a:pt x="4254" y="5010"/>
                  <a:pt x="4254" y="4632"/>
                </a:cubicBezTo>
                <a:cubicBezTo>
                  <a:pt x="4254" y="4443"/>
                  <a:pt x="4412" y="4285"/>
                  <a:pt x="4601" y="4285"/>
                </a:cubicBezTo>
                <a:cubicBezTo>
                  <a:pt x="4790" y="4285"/>
                  <a:pt x="4947" y="4443"/>
                  <a:pt x="4947" y="4632"/>
                </a:cubicBezTo>
                <a:cubicBezTo>
                  <a:pt x="4947" y="5010"/>
                  <a:pt x="4821" y="5388"/>
                  <a:pt x="4601" y="5640"/>
                </a:cubicBezTo>
                <a:lnTo>
                  <a:pt x="5609" y="5640"/>
                </a:lnTo>
                <a:lnTo>
                  <a:pt x="5609" y="6365"/>
                </a:lnTo>
                <a:lnTo>
                  <a:pt x="4601" y="6365"/>
                </a:lnTo>
                <a:cubicBezTo>
                  <a:pt x="4002" y="6365"/>
                  <a:pt x="3561" y="6837"/>
                  <a:pt x="3561" y="7373"/>
                </a:cubicBezTo>
                <a:cubicBezTo>
                  <a:pt x="3561" y="7971"/>
                  <a:pt x="4034" y="8412"/>
                  <a:pt x="4601" y="8412"/>
                </a:cubicBezTo>
                <a:lnTo>
                  <a:pt x="5609" y="8412"/>
                </a:lnTo>
                <a:lnTo>
                  <a:pt x="5609" y="9106"/>
                </a:lnTo>
                <a:lnTo>
                  <a:pt x="5262" y="9106"/>
                </a:lnTo>
                <a:cubicBezTo>
                  <a:pt x="4664" y="9106"/>
                  <a:pt x="4254" y="9578"/>
                  <a:pt x="4254" y="10145"/>
                </a:cubicBezTo>
                <a:cubicBezTo>
                  <a:pt x="4254" y="10744"/>
                  <a:pt x="4727" y="11153"/>
                  <a:pt x="5262" y="11153"/>
                </a:cubicBezTo>
                <a:lnTo>
                  <a:pt x="5609" y="11153"/>
                </a:lnTo>
                <a:lnTo>
                  <a:pt x="5609" y="11531"/>
                </a:lnTo>
                <a:cubicBezTo>
                  <a:pt x="5609" y="11720"/>
                  <a:pt x="5766" y="11878"/>
                  <a:pt x="5987" y="11878"/>
                </a:cubicBezTo>
                <a:cubicBezTo>
                  <a:pt x="6176" y="11878"/>
                  <a:pt x="6333" y="11720"/>
                  <a:pt x="6333" y="11531"/>
                </a:cubicBezTo>
                <a:lnTo>
                  <a:pt x="6333" y="11153"/>
                </a:lnTo>
                <a:lnTo>
                  <a:pt x="6680" y="11153"/>
                </a:lnTo>
                <a:cubicBezTo>
                  <a:pt x="6869" y="11153"/>
                  <a:pt x="7026" y="10996"/>
                  <a:pt x="7026" y="10807"/>
                </a:cubicBezTo>
                <a:cubicBezTo>
                  <a:pt x="7026" y="10618"/>
                  <a:pt x="6869" y="10460"/>
                  <a:pt x="6680" y="10460"/>
                </a:cubicBezTo>
                <a:lnTo>
                  <a:pt x="6333" y="10460"/>
                </a:lnTo>
                <a:lnTo>
                  <a:pt x="6333" y="9736"/>
                </a:lnTo>
                <a:lnTo>
                  <a:pt x="6680" y="9736"/>
                </a:lnTo>
                <a:cubicBezTo>
                  <a:pt x="7279" y="9736"/>
                  <a:pt x="7720" y="9263"/>
                  <a:pt x="7720" y="8727"/>
                </a:cubicBezTo>
                <a:cubicBezTo>
                  <a:pt x="7720" y="8129"/>
                  <a:pt x="7247" y="7688"/>
                  <a:pt x="6680" y="7688"/>
                </a:cubicBezTo>
                <a:lnTo>
                  <a:pt x="6333" y="7688"/>
                </a:lnTo>
                <a:lnTo>
                  <a:pt x="6333" y="6995"/>
                </a:lnTo>
                <a:lnTo>
                  <a:pt x="7342" y="6995"/>
                </a:lnTo>
                <a:cubicBezTo>
                  <a:pt x="7751" y="6995"/>
                  <a:pt x="8098" y="6743"/>
                  <a:pt x="8255" y="6428"/>
                </a:cubicBezTo>
                <a:cubicBezTo>
                  <a:pt x="8066" y="6333"/>
                  <a:pt x="7877" y="6176"/>
                  <a:pt x="7657" y="6018"/>
                </a:cubicBezTo>
                <a:cubicBezTo>
                  <a:pt x="7625" y="6176"/>
                  <a:pt x="7499" y="6270"/>
                  <a:pt x="7310" y="6270"/>
                </a:cubicBezTo>
                <a:lnTo>
                  <a:pt x="6302" y="6270"/>
                </a:lnTo>
                <a:lnTo>
                  <a:pt x="6302" y="5577"/>
                </a:lnTo>
                <a:lnTo>
                  <a:pt x="7310" y="5577"/>
                </a:lnTo>
                <a:cubicBezTo>
                  <a:pt x="7121" y="5262"/>
                  <a:pt x="6963" y="4947"/>
                  <a:pt x="6963" y="4537"/>
                </a:cubicBezTo>
                <a:cubicBezTo>
                  <a:pt x="6963" y="4348"/>
                  <a:pt x="7121" y="4191"/>
                  <a:pt x="7310" y="4191"/>
                </a:cubicBezTo>
                <a:cubicBezTo>
                  <a:pt x="7499" y="4191"/>
                  <a:pt x="7657" y="4348"/>
                  <a:pt x="7657" y="4537"/>
                </a:cubicBezTo>
                <a:cubicBezTo>
                  <a:pt x="7657" y="4978"/>
                  <a:pt x="7940" y="5293"/>
                  <a:pt x="8255" y="5577"/>
                </a:cubicBezTo>
                <a:lnTo>
                  <a:pt x="9043" y="5577"/>
                </a:lnTo>
                <a:cubicBezTo>
                  <a:pt x="8602" y="5230"/>
                  <a:pt x="8224" y="4758"/>
                  <a:pt x="7877" y="3970"/>
                </a:cubicBezTo>
                <a:cubicBezTo>
                  <a:pt x="7783" y="3813"/>
                  <a:pt x="7877" y="3561"/>
                  <a:pt x="8066" y="3498"/>
                </a:cubicBezTo>
                <a:cubicBezTo>
                  <a:pt x="8108" y="3472"/>
                  <a:pt x="8155" y="3461"/>
                  <a:pt x="8203" y="3461"/>
                </a:cubicBezTo>
                <a:cubicBezTo>
                  <a:pt x="8333" y="3461"/>
                  <a:pt x="8470" y="3548"/>
                  <a:pt x="8539" y="3687"/>
                </a:cubicBezTo>
                <a:cubicBezTo>
                  <a:pt x="9326" y="5545"/>
                  <a:pt x="10807" y="5545"/>
                  <a:pt x="10807" y="5545"/>
                </a:cubicBezTo>
                <a:lnTo>
                  <a:pt x="11532" y="5545"/>
                </a:lnTo>
                <a:cubicBezTo>
                  <a:pt x="11689" y="5545"/>
                  <a:pt x="11847" y="5419"/>
                  <a:pt x="11878" y="5262"/>
                </a:cubicBezTo>
                <a:cubicBezTo>
                  <a:pt x="11721" y="5167"/>
                  <a:pt x="11626" y="5010"/>
                  <a:pt x="11469" y="4947"/>
                </a:cubicBezTo>
                <a:cubicBezTo>
                  <a:pt x="10366" y="4506"/>
                  <a:pt x="9988" y="3750"/>
                  <a:pt x="9641" y="3183"/>
                </a:cubicBezTo>
                <a:cubicBezTo>
                  <a:pt x="9358" y="2710"/>
                  <a:pt x="9106" y="2269"/>
                  <a:pt x="8602" y="2143"/>
                </a:cubicBezTo>
                <a:cubicBezTo>
                  <a:pt x="8535" y="2127"/>
                  <a:pt x="8466" y="2119"/>
                  <a:pt x="8393" y="2119"/>
                </a:cubicBezTo>
                <a:cubicBezTo>
                  <a:pt x="7880" y="2119"/>
                  <a:pt x="7197" y="2512"/>
                  <a:pt x="6176" y="3340"/>
                </a:cubicBezTo>
                <a:lnTo>
                  <a:pt x="6176" y="2017"/>
                </a:lnTo>
                <a:cubicBezTo>
                  <a:pt x="6554" y="1859"/>
                  <a:pt x="6869" y="1513"/>
                  <a:pt x="6869" y="1040"/>
                </a:cubicBezTo>
                <a:cubicBezTo>
                  <a:pt x="6869" y="442"/>
                  <a:pt x="6396" y="1"/>
                  <a:pt x="586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41"/>
          <p:cNvSpPr txBox="1">
            <a:spLocks noGrp="1"/>
          </p:cNvSpPr>
          <p:nvPr>
            <p:ph type="ctrTitle"/>
          </p:nvPr>
        </p:nvSpPr>
        <p:spPr>
          <a:xfrm>
            <a:off x="1769800" y="1500750"/>
            <a:ext cx="2614200" cy="19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First Section</a:t>
            </a:r>
            <a:endParaRPr dirty="0"/>
          </a:p>
        </p:txBody>
      </p:sp>
      <p:sp>
        <p:nvSpPr>
          <p:cNvPr id="1163" name="Google Shape;1163;p41"/>
          <p:cNvSpPr txBox="1">
            <a:spLocks noGrp="1"/>
          </p:cNvSpPr>
          <p:nvPr>
            <p:ph type="subTitle" idx="1"/>
          </p:nvPr>
        </p:nvSpPr>
        <p:spPr>
          <a:xfrm>
            <a:off x="1769825" y="3274500"/>
            <a:ext cx="2614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Percentage of lost colonies</a:t>
            </a:r>
            <a:endParaRPr dirty="0"/>
          </a:p>
        </p:txBody>
      </p:sp>
      <p:sp>
        <p:nvSpPr>
          <p:cNvPr id="1164" name="Google Shape;1164;p41"/>
          <p:cNvSpPr/>
          <p:nvPr/>
        </p:nvSpPr>
        <p:spPr>
          <a:xfrm>
            <a:off x="4825150" y="2038380"/>
            <a:ext cx="1591017" cy="180852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2"/>
                </a:solidFill>
                <a:latin typeface="Mali;600"/>
              </a:rPr>
              <a:t>0</a:t>
            </a:r>
          </a:p>
        </p:txBody>
      </p:sp>
      <p:sp>
        <p:nvSpPr>
          <p:cNvPr id="1165" name="Google Shape;1165;p41"/>
          <p:cNvSpPr/>
          <p:nvPr/>
        </p:nvSpPr>
        <p:spPr>
          <a:xfrm>
            <a:off x="6673741" y="2038353"/>
            <a:ext cx="707409" cy="18139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3"/>
                </a:solidFill>
                <a:latin typeface="Mali;600"/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7" name="Google Shape;7437;p84"/>
          <p:cNvSpPr txBox="1">
            <a:spLocks noGrp="1"/>
          </p:cNvSpPr>
          <p:nvPr>
            <p:ph type="title" idx="4294967295"/>
          </p:nvPr>
        </p:nvSpPr>
        <p:spPr>
          <a:xfrm>
            <a:off x="849675" y="94377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Business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8" name="Google Shape;7438;p84"/>
          <p:cNvSpPr txBox="1">
            <a:spLocks noGrp="1"/>
          </p:cNvSpPr>
          <p:nvPr>
            <p:ph type="title" idx="4294967295"/>
          </p:nvPr>
        </p:nvSpPr>
        <p:spPr>
          <a:xfrm>
            <a:off x="4858400" y="94377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Teamwork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9" name="Google Shape;7439;p84"/>
          <p:cNvSpPr/>
          <p:nvPr/>
        </p:nvSpPr>
        <p:spPr>
          <a:xfrm>
            <a:off x="849879" y="1532849"/>
            <a:ext cx="367261" cy="366364"/>
          </a:xfrm>
          <a:custGeom>
            <a:avLst/>
            <a:gdLst/>
            <a:ahLst/>
            <a:cxnLst/>
            <a:rect l="l" t="t" r="r" b="b"/>
            <a:pathLst>
              <a:path w="12697" h="12666" extrusionOk="0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40" name="Google Shape;7440;p84"/>
          <p:cNvGrpSpPr/>
          <p:nvPr/>
        </p:nvGrpSpPr>
        <p:grpSpPr>
          <a:xfrm>
            <a:off x="850004" y="1975418"/>
            <a:ext cx="367261" cy="367261"/>
            <a:chOff x="-65145700" y="3727425"/>
            <a:chExt cx="317425" cy="317425"/>
          </a:xfrm>
        </p:grpSpPr>
        <p:sp>
          <p:nvSpPr>
            <p:cNvPr id="7441" name="Google Shape;7441;p84"/>
            <p:cNvSpPr/>
            <p:nvPr/>
          </p:nvSpPr>
          <p:spPr>
            <a:xfrm>
              <a:off x="-65145700" y="376915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84"/>
            <p:cNvSpPr/>
            <p:nvPr/>
          </p:nvSpPr>
          <p:spPr>
            <a:xfrm>
              <a:off x="-64977150" y="3727425"/>
              <a:ext cx="148875" cy="147300"/>
            </a:xfrm>
            <a:custGeom>
              <a:avLst/>
              <a:gdLst/>
              <a:ahLst/>
              <a:cxnLst/>
              <a:rect l="l" t="t" r="r" b="b"/>
              <a:pathLst>
                <a:path w="5955" h="5892" extrusionOk="0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3" name="Google Shape;7443;p84"/>
          <p:cNvGrpSpPr/>
          <p:nvPr/>
        </p:nvGrpSpPr>
        <p:grpSpPr>
          <a:xfrm>
            <a:off x="853201" y="2404333"/>
            <a:ext cx="360868" cy="367261"/>
            <a:chOff x="-65144125" y="4094450"/>
            <a:chExt cx="311900" cy="317425"/>
          </a:xfrm>
        </p:grpSpPr>
        <p:sp>
          <p:nvSpPr>
            <p:cNvPr id="7444" name="Google Shape;7444;p84"/>
            <p:cNvSpPr/>
            <p:nvPr/>
          </p:nvSpPr>
          <p:spPr>
            <a:xfrm>
              <a:off x="-65079550" y="4183450"/>
              <a:ext cx="185900" cy="185900"/>
            </a:xfrm>
            <a:custGeom>
              <a:avLst/>
              <a:gdLst/>
              <a:ahLst/>
              <a:cxnLst/>
              <a:rect l="l" t="t" r="r" b="b"/>
              <a:pathLst>
                <a:path w="7436" h="7436" extrusionOk="0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84"/>
            <p:cNvSpPr/>
            <p:nvPr/>
          </p:nvSpPr>
          <p:spPr>
            <a:xfrm>
              <a:off x="-65039375" y="4094450"/>
              <a:ext cx="104775" cy="19700"/>
            </a:xfrm>
            <a:custGeom>
              <a:avLst/>
              <a:gdLst/>
              <a:ahLst/>
              <a:cxnLst/>
              <a:rect l="l" t="t" r="r" b="b"/>
              <a:pathLst>
                <a:path w="4191" h="788" extrusionOk="0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6" name="Google Shape;7446;p84"/>
            <p:cNvSpPr/>
            <p:nvPr/>
          </p:nvSpPr>
          <p:spPr>
            <a:xfrm>
              <a:off x="-65144125" y="4121025"/>
              <a:ext cx="311900" cy="290850"/>
            </a:xfrm>
            <a:custGeom>
              <a:avLst/>
              <a:gdLst/>
              <a:ahLst/>
              <a:cxnLst/>
              <a:rect l="l" t="t" r="r" b="b"/>
              <a:pathLst>
                <a:path w="12476" h="11634" extrusionOk="0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7" name="Google Shape;7447;p84"/>
          <p:cNvSpPr/>
          <p:nvPr/>
        </p:nvSpPr>
        <p:spPr>
          <a:xfrm>
            <a:off x="3057429" y="1531476"/>
            <a:ext cx="369083" cy="369112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48" name="Google Shape;7448;p84"/>
          <p:cNvGrpSpPr/>
          <p:nvPr/>
        </p:nvGrpSpPr>
        <p:grpSpPr>
          <a:xfrm>
            <a:off x="3056770" y="1975028"/>
            <a:ext cx="370645" cy="368042"/>
            <a:chOff x="-63250675" y="3744075"/>
            <a:chExt cx="320350" cy="318100"/>
          </a:xfrm>
        </p:grpSpPr>
        <p:sp>
          <p:nvSpPr>
            <p:cNvPr id="7449" name="Google Shape;7449;p84"/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84"/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84"/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2" name="Google Shape;7452;p84"/>
          <p:cNvGrpSpPr/>
          <p:nvPr/>
        </p:nvGrpSpPr>
        <p:grpSpPr>
          <a:xfrm>
            <a:off x="3058462" y="2404333"/>
            <a:ext cx="367261" cy="367261"/>
            <a:chOff x="-63250675" y="4110200"/>
            <a:chExt cx="317425" cy="317425"/>
          </a:xfrm>
        </p:grpSpPr>
        <p:sp>
          <p:nvSpPr>
            <p:cNvPr id="7453" name="Google Shape;7453;p84"/>
            <p:cNvSpPr/>
            <p:nvPr/>
          </p:nvSpPr>
          <p:spPr>
            <a:xfrm>
              <a:off x="-6300730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84"/>
            <p:cNvSpPr/>
            <p:nvPr/>
          </p:nvSpPr>
          <p:spPr>
            <a:xfrm>
              <a:off x="-63203425" y="4159025"/>
              <a:ext cx="222925" cy="222150"/>
            </a:xfrm>
            <a:custGeom>
              <a:avLst/>
              <a:gdLst/>
              <a:ahLst/>
              <a:cxnLst/>
              <a:rect l="l" t="t" r="r" b="b"/>
              <a:pathLst>
                <a:path w="8917" h="8886" extrusionOk="0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84"/>
            <p:cNvSpPr/>
            <p:nvPr/>
          </p:nvSpPr>
          <p:spPr>
            <a:xfrm>
              <a:off x="-63102600" y="4401625"/>
              <a:ext cx="20500" cy="26000"/>
            </a:xfrm>
            <a:custGeom>
              <a:avLst/>
              <a:gdLst/>
              <a:ahLst/>
              <a:cxnLst/>
              <a:rect l="l" t="t" r="r" b="b"/>
              <a:pathLst>
                <a:path w="820" h="1040" extrusionOk="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84"/>
            <p:cNvSpPr/>
            <p:nvPr/>
          </p:nvSpPr>
          <p:spPr>
            <a:xfrm>
              <a:off x="-63006525" y="4354350"/>
              <a:ext cx="29950" cy="29975"/>
            </a:xfrm>
            <a:custGeom>
              <a:avLst/>
              <a:gdLst/>
              <a:ahLst/>
              <a:cxnLst/>
              <a:rect l="l" t="t" r="r" b="b"/>
              <a:pathLst>
                <a:path w="1198" h="1199" extrusionOk="0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84"/>
            <p:cNvSpPr/>
            <p:nvPr/>
          </p:nvSpPr>
          <p:spPr>
            <a:xfrm>
              <a:off x="-62960825" y="4258275"/>
              <a:ext cx="27575" cy="20500"/>
            </a:xfrm>
            <a:custGeom>
              <a:avLst/>
              <a:gdLst/>
              <a:ahLst/>
              <a:cxnLst/>
              <a:rect l="l" t="t" r="r" b="b"/>
              <a:pathLst>
                <a:path w="1103" h="820" extrusionOk="0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84"/>
            <p:cNvSpPr/>
            <p:nvPr/>
          </p:nvSpPr>
          <p:spPr>
            <a:xfrm>
              <a:off x="-63250675" y="4259050"/>
              <a:ext cx="26800" cy="20500"/>
            </a:xfrm>
            <a:custGeom>
              <a:avLst/>
              <a:gdLst/>
              <a:ahLst/>
              <a:cxnLst/>
              <a:rect l="l" t="t" r="r" b="b"/>
              <a:pathLst>
                <a:path w="1072" h="820" extrusionOk="0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84"/>
            <p:cNvSpPr/>
            <p:nvPr/>
          </p:nvSpPr>
          <p:spPr>
            <a:xfrm>
              <a:off x="-63208950" y="4354350"/>
              <a:ext cx="29175" cy="29975"/>
            </a:xfrm>
            <a:custGeom>
              <a:avLst/>
              <a:gdLst/>
              <a:ahLst/>
              <a:cxnLst/>
              <a:rect l="l" t="t" r="r" b="b"/>
              <a:pathLst>
                <a:path w="1167" h="1199" extrusionOk="0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84"/>
            <p:cNvSpPr/>
            <p:nvPr/>
          </p:nvSpPr>
          <p:spPr>
            <a:xfrm>
              <a:off x="-6320815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84"/>
            <p:cNvSpPr/>
            <p:nvPr/>
          </p:nvSpPr>
          <p:spPr>
            <a:xfrm>
              <a:off x="-63102600" y="4110200"/>
              <a:ext cx="20500" cy="27600"/>
            </a:xfrm>
            <a:custGeom>
              <a:avLst/>
              <a:gdLst/>
              <a:ahLst/>
              <a:cxnLst/>
              <a:rect l="l" t="t" r="r" b="b"/>
              <a:pathLst>
                <a:path w="820" h="1104" extrusionOk="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2" name="Google Shape;7462;p84"/>
          <p:cNvGrpSpPr/>
          <p:nvPr/>
        </p:nvGrpSpPr>
        <p:grpSpPr>
          <a:xfrm>
            <a:off x="1737509" y="2901428"/>
            <a:ext cx="359075" cy="358844"/>
            <a:chOff x="-61351725" y="3372400"/>
            <a:chExt cx="310350" cy="310150"/>
          </a:xfrm>
        </p:grpSpPr>
        <p:sp>
          <p:nvSpPr>
            <p:cNvPr id="7463" name="Google Shape;7463;p84"/>
            <p:cNvSpPr/>
            <p:nvPr/>
          </p:nvSpPr>
          <p:spPr>
            <a:xfrm>
              <a:off x="-61165050" y="35588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84"/>
            <p:cNvSpPr/>
            <p:nvPr/>
          </p:nvSpPr>
          <p:spPr>
            <a:xfrm>
              <a:off x="-61247750" y="34761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84"/>
            <p:cNvSpPr/>
            <p:nvPr/>
          </p:nvSpPr>
          <p:spPr>
            <a:xfrm>
              <a:off x="-61351725" y="3372400"/>
              <a:ext cx="310350" cy="310150"/>
            </a:xfrm>
            <a:custGeom>
              <a:avLst/>
              <a:gdLst/>
              <a:ahLst/>
              <a:cxnLst/>
              <a:rect l="l" t="t" r="r" b="b"/>
              <a:pathLst>
                <a:path w="12414" h="12406" extrusionOk="0">
                  <a:moveTo>
                    <a:pt x="4506" y="3332"/>
                  </a:moveTo>
                  <a:cubicBezTo>
                    <a:pt x="5167" y="3332"/>
                    <a:pt x="5735" y="3867"/>
                    <a:pt x="5735" y="4561"/>
                  </a:cubicBezTo>
                  <a:cubicBezTo>
                    <a:pt x="5735" y="5222"/>
                    <a:pt x="5199" y="5821"/>
                    <a:pt x="4506" y="5821"/>
                  </a:cubicBezTo>
                  <a:cubicBezTo>
                    <a:pt x="3844" y="5821"/>
                    <a:pt x="3277" y="5254"/>
                    <a:pt x="3277" y="4561"/>
                  </a:cubicBezTo>
                  <a:cubicBezTo>
                    <a:pt x="3277" y="3899"/>
                    <a:pt x="3844" y="3332"/>
                    <a:pt x="4506" y="3332"/>
                  </a:cubicBezTo>
                  <a:close/>
                  <a:moveTo>
                    <a:pt x="7830" y="4159"/>
                  </a:moveTo>
                  <a:cubicBezTo>
                    <a:pt x="7940" y="4159"/>
                    <a:pt x="8050" y="4198"/>
                    <a:pt x="8129" y="4277"/>
                  </a:cubicBezTo>
                  <a:cubicBezTo>
                    <a:pt x="8286" y="4435"/>
                    <a:pt x="8286" y="4718"/>
                    <a:pt x="8129" y="4876"/>
                  </a:cubicBezTo>
                  <a:lnTo>
                    <a:pt x="4821" y="8184"/>
                  </a:lnTo>
                  <a:cubicBezTo>
                    <a:pt x="4742" y="8262"/>
                    <a:pt x="4632" y="8302"/>
                    <a:pt x="4522" y="8302"/>
                  </a:cubicBezTo>
                  <a:cubicBezTo>
                    <a:pt x="4411" y="8302"/>
                    <a:pt x="4301" y="8262"/>
                    <a:pt x="4222" y="8184"/>
                  </a:cubicBezTo>
                  <a:cubicBezTo>
                    <a:pt x="4065" y="8026"/>
                    <a:pt x="4065" y="7743"/>
                    <a:pt x="4222" y="7585"/>
                  </a:cubicBezTo>
                  <a:lnTo>
                    <a:pt x="7530" y="4277"/>
                  </a:lnTo>
                  <a:cubicBezTo>
                    <a:pt x="7609" y="4198"/>
                    <a:pt x="7719" y="4159"/>
                    <a:pt x="7830" y="4159"/>
                  </a:cubicBezTo>
                  <a:close/>
                  <a:moveTo>
                    <a:pt x="7845" y="6640"/>
                  </a:moveTo>
                  <a:cubicBezTo>
                    <a:pt x="8539" y="6640"/>
                    <a:pt x="9074" y="7175"/>
                    <a:pt x="9074" y="7900"/>
                  </a:cubicBezTo>
                  <a:cubicBezTo>
                    <a:pt x="9074" y="8562"/>
                    <a:pt x="8539" y="9129"/>
                    <a:pt x="7845" y="9129"/>
                  </a:cubicBezTo>
                  <a:cubicBezTo>
                    <a:pt x="7184" y="9129"/>
                    <a:pt x="6648" y="8562"/>
                    <a:pt x="6648" y="7900"/>
                  </a:cubicBezTo>
                  <a:cubicBezTo>
                    <a:pt x="6648" y="7239"/>
                    <a:pt x="7184" y="6640"/>
                    <a:pt x="7845" y="6640"/>
                  </a:cubicBezTo>
                  <a:close/>
                  <a:moveTo>
                    <a:pt x="6223" y="0"/>
                  </a:moveTo>
                  <a:cubicBezTo>
                    <a:pt x="6113" y="0"/>
                    <a:pt x="6002" y="40"/>
                    <a:pt x="5924" y="118"/>
                  </a:cubicBezTo>
                  <a:lnTo>
                    <a:pt x="4348" y="1694"/>
                  </a:lnTo>
                  <a:lnTo>
                    <a:pt x="2111" y="1694"/>
                  </a:lnTo>
                  <a:cubicBezTo>
                    <a:pt x="1859" y="1694"/>
                    <a:pt x="1702" y="1883"/>
                    <a:pt x="1702" y="2072"/>
                  </a:cubicBezTo>
                  <a:lnTo>
                    <a:pt x="1702" y="4309"/>
                  </a:lnTo>
                  <a:lnTo>
                    <a:pt x="127" y="5884"/>
                  </a:lnTo>
                  <a:cubicBezTo>
                    <a:pt x="1" y="6041"/>
                    <a:pt x="1" y="6325"/>
                    <a:pt x="127" y="6482"/>
                  </a:cubicBezTo>
                  <a:lnTo>
                    <a:pt x="1702" y="8058"/>
                  </a:lnTo>
                  <a:lnTo>
                    <a:pt x="1702" y="10294"/>
                  </a:lnTo>
                  <a:cubicBezTo>
                    <a:pt x="1702" y="10547"/>
                    <a:pt x="1922" y="10704"/>
                    <a:pt x="2111" y="10704"/>
                  </a:cubicBezTo>
                  <a:lnTo>
                    <a:pt x="4348" y="10704"/>
                  </a:lnTo>
                  <a:lnTo>
                    <a:pt x="5924" y="12279"/>
                  </a:lnTo>
                  <a:cubicBezTo>
                    <a:pt x="6018" y="12342"/>
                    <a:pt x="6113" y="12405"/>
                    <a:pt x="6207" y="12405"/>
                  </a:cubicBezTo>
                  <a:cubicBezTo>
                    <a:pt x="6333" y="12405"/>
                    <a:pt x="6396" y="12342"/>
                    <a:pt x="6491" y="12279"/>
                  </a:cubicBezTo>
                  <a:lnTo>
                    <a:pt x="8066" y="10704"/>
                  </a:lnTo>
                  <a:lnTo>
                    <a:pt x="10303" y="10704"/>
                  </a:lnTo>
                  <a:cubicBezTo>
                    <a:pt x="10523" y="10704"/>
                    <a:pt x="10744" y="10515"/>
                    <a:pt x="10744" y="10294"/>
                  </a:cubicBezTo>
                  <a:lnTo>
                    <a:pt x="10744" y="8058"/>
                  </a:lnTo>
                  <a:lnTo>
                    <a:pt x="12319" y="6482"/>
                  </a:lnTo>
                  <a:cubicBezTo>
                    <a:pt x="12382" y="6419"/>
                    <a:pt x="12414" y="6293"/>
                    <a:pt x="12414" y="6199"/>
                  </a:cubicBezTo>
                  <a:cubicBezTo>
                    <a:pt x="12414" y="6104"/>
                    <a:pt x="12382" y="6010"/>
                    <a:pt x="12319" y="5947"/>
                  </a:cubicBezTo>
                  <a:lnTo>
                    <a:pt x="10744" y="4372"/>
                  </a:lnTo>
                  <a:lnTo>
                    <a:pt x="10744" y="2103"/>
                  </a:lnTo>
                  <a:cubicBezTo>
                    <a:pt x="10744" y="1851"/>
                    <a:pt x="10523" y="1694"/>
                    <a:pt x="10334" y="1694"/>
                  </a:cubicBezTo>
                  <a:lnTo>
                    <a:pt x="8097" y="1694"/>
                  </a:lnTo>
                  <a:lnTo>
                    <a:pt x="6522" y="118"/>
                  </a:lnTo>
                  <a:cubicBezTo>
                    <a:pt x="6443" y="40"/>
                    <a:pt x="6333" y="0"/>
                    <a:pt x="62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6" name="Google Shape;7466;p84"/>
          <p:cNvGrpSpPr/>
          <p:nvPr/>
        </p:nvGrpSpPr>
        <p:grpSpPr>
          <a:xfrm>
            <a:off x="1733864" y="3364484"/>
            <a:ext cx="366364" cy="333534"/>
            <a:chOff x="-61354875" y="3751050"/>
            <a:chExt cx="316650" cy="288275"/>
          </a:xfrm>
        </p:grpSpPr>
        <p:sp>
          <p:nvSpPr>
            <p:cNvPr id="7467" name="Google Shape;7467;p84"/>
            <p:cNvSpPr/>
            <p:nvPr/>
          </p:nvSpPr>
          <p:spPr>
            <a:xfrm>
              <a:off x="-61200500" y="3875475"/>
              <a:ext cx="41775" cy="41000"/>
            </a:xfrm>
            <a:custGeom>
              <a:avLst/>
              <a:gdLst/>
              <a:ahLst/>
              <a:cxnLst/>
              <a:rect l="l" t="t" r="r" b="b"/>
              <a:pathLst>
                <a:path w="1671" h="1640" extrusionOk="0">
                  <a:moveTo>
                    <a:pt x="820" y="1"/>
                  </a:moveTo>
                  <a:cubicBezTo>
                    <a:pt x="379" y="1"/>
                    <a:pt x="1" y="348"/>
                    <a:pt x="1" y="820"/>
                  </a:cubicBezTo>
                  <a:cubicBezTo>
                    <a:pt x="1" y="1261"/>
                    <a:pt x="379" y="1639"/>
                    <a:pt x="820" y="1639"/>
                  </a:cubicBezTo>
                  <a:cubicBezTo>
                    <a:pt x="1292" y="1639"/>
                    <a:pt x="1670" y="1261"/>
                    <a:pt x="1670" y="820"/>
                  </a:cubicBezTo>
                  <a:cubicBezTo>
                    <a:pt x="1670" y="348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84"/>
            <p:cNvSpPr/>
            <p:nvPr/>
          </p:nvSpPr>
          <p:spPr>
            <a:xfrm>
              <a:off x="-61293425" y="3813275"/>
              <a:ext cx="192975" cy="165425"/>
            </a:xfrm>
            <a:custGeom>
              <a:avLst/>
              <a:gdLst/>
              <a:ahLst/>
              <a:cxnLst/>
              <a:rect l="l" t="t" r="r" b="b"/>
              <a:pathLst>
                <a:path w="7719" h="6617" extrusionOk="0">
                  <a:moveTo>
                    <a:pt x="6191" y="1260"/>
                  </a:moveTo>
                  <a:cubicBezTo>
                    <a:pt x="6301" y="1260"/>
                    <a:pt x="6411" y="1292"/>
                    <a:pt x="6490" y="1355"/>
                  </a:cubicBezTo>
                  <a:cubicBezTo>
                    <a:pt x="6648" y="1512"/>
                    <a:pt x="6648" y="1796"/>
                    <a:pt x="6490" y="1953"/>
                  </a:cubicBezTo>
                  <a:lnTo>
                    <a:pt x="5954" y="2457"/>
                  </a:lnTo>
                  <a:cubicBezTo>
                    <a:pt x="6112" y="2709"/>
                    <a:pt x="6207" y="3025"/>
                    <a:pt x="6207" y="3308"/>
                  </a:cubicBezTo>
                  <a:cubicBezTo>
                    <a:pt x="6207" y="3592"/>
                    <a:pt x="6112" y="3907"/>
                    <a:pt x="5954" y="4127"/>
                  </a:cubicBezTo>
                  <a:lnTo>
                    <a:pt x="6490" y="4631"/>
                  </a:lnTo>
                  <a:cubicBezTo>
                    <a:pt x="6648" y="4789"/>
                    <a:pt x="6648" y="5072"/>
                    <a:pt x="6490" y="5230"/>
                  </a:cubicBezTo>
                  <a:cubicBezTo>
                    <a:pt x="6396" y="5324"/>
                    <a:pt x="6270" y="5356"/>
                    <a:pt x="6207" y="5356"/>
                  </a:cubicBezTo>
                  <a:cubicBezTo>
                    <a:pt x="6080" y="5356"/>
                    <a:pt x="6017" y="5324"/>
                    <a:pt x="5923" y="5230"/>
                  </a:cubicBezTo>
                  <a:lnTo>
                    <a:pt x="5419" y="4726"/>
                  </a:lnTo>
                  <a:cubicBezTo>
                    <a:pt x="5167" y="4883"/>
                    <a:pt x="4852" y="4946"/>
                    <a:pt x="4600" y="4946"/>
                  </a:cubicBezTo>
                  <a:cubicBezTo>
                    <a:pt x="4316" y="4946"/>
                    <a:pt x="4001" y="4883"/>
                    <a:pt x="3749" y="4726"/>
                  </a:cubicBezTo>
                  <a:lnTo>
                    <a:pt x="3245" y="5230"/>
                  </a:lnTo>
                  <a:cubicBezTo>
                    <a:pt x="3182" y="5324"/>
                    <a:pt x="3056" y="5356"/>
                    <a:pt x="2961" y="5356"/>
                  </a:cubicBezTo>
                  <a:cubicBezTo>
                    <a:pt x="2835" y="5356"/>
                    <a:pt x="2772" y="5324"/>
                    <a:pt x="2709" y="5230"/>
                  </a:cubicBezTo>
                  <a:cubicBezTo>
                    <a:pt x="2552" y="5072"/>
                    <a:pt x="2552" y="4789"/>
                    <a:pt x="2709" y="4631"/>
                  </a:cubicBezTo>
                  <a:lnTo>
                    <a:pt x="3214" y="4127"/>
                  </a:lnTo>
                  <a:cubicBezTo>
                    <a:pt x="2961" y="3907"/>
                    <a:pt x="2898" y="3623"/>
                    <a:pt x="2898" y="3308"/>
                  </a:cubicBezTo>
                  <a:cubicBezTo>
                    <a:pt x="2898" y="2993"/>
                    <a:pt x="2961" y="2709"/>
                    <a:pt x="3119" y="2457"/>
                  </a:cubicBezTo>
                  <a:lnTo>
                    <a:pt x="2615" y="1953"/>
                  </a:lnTo>
                  <a:cubicBezTo>
                    <a:pt x="2457" y="1796"/>
                    <a:pt x="2457" y="1512"/>
                    <a:pt x="2615" y="1355"/>
                  </a:cubicBezTo>
                  <a:cubicBezTo>
                    <a:pt x="2694" y="1292"/>
                    <a:pt x="2804" y="1260"/>
                    <a:pt x="2914" y="1260"/>
                  </a:cubicBezTo>
                  <a:cubicBezTo>
                    <a:pt x="3025" y="1260"/>
                    <a:pt x="3135" y="1292"/>
                    <a:pt x="3214" y="1355"/>
                  </a:cubicBezTo>
                  <a:lnTo>
                    <a:pt x="3718" y="1890"/>
                  </a:lnTo>
                  <a:cubicBezTo>
                    <a:pt x="3970" y="1733"/>
                    <a:pt x="4253" y="1638"/>
                    <a:pt x="4537" y="1638"/>
                  </a:cubicBezTo>
                  <a:cubicBezTo>
                    <a:pt x="4820" y="1638"/>
                    <a:pt x="5135" y="1733"/>
                    <a:pt x="5387" y="1890"/>
                  </a:cubicBezTo>
                  <a:lnTo>
                    <a:pt x="5891" y="1355"/>
                  </a:lnTo>
                  <a:cubicBezTo>
                    <a:pt x="5970" y="1292"/>
                    <a:pt x="6080" y="1260"/>
                    <a:pt x="6191" y="1260"/>
                  </a:cubicBezTo>
                  <a:close/>
                  <a:moveTo>
                    <a:pt x="0" y="0"/>
                  </a:moveTo>
                  <a:lnTo>
                    <a:pt x="0" y="1260"/>
                  </a:lnTo>
                  <a:lnTo>
                    <a:pt x="851" y="1260"/>
                  </a:lnTo>
                  <a:cubicBezTo>
                    <a:pt x="1071" y="1260"/>
                    <a:pt x="1260" y="1449"/>
                    <a:pt x="1260" y="1638"/>
                  </a:cubicBezTo>
                  <a:cubicBezTo>
                    <a:pt x="1260" y="1859"/>
                    <a:pt x="1071" y="2079"/>
                    <a:pt x="851" y="2079"/>
                  </a:cubicBezTo>
                  <a:lnTo>
                    <a:pt x="0" y="2079"/>
                  </a:lnTo>
                  <a:lnTo>
                    <a:pt x="0" y="4568"/>
                  </a:lnTo>
                  <a:lnTo>
                    <a:pt x="851" y="4568"/>
                  </a:lnTo>
                  <a:cubicBezTo>
                    <a:pt x="1071" y="4568"/>
                    <a:pt x="1260" y="4757"/>
                    <a:pt x="1260" y="4946"/>
                  </a:cubicBezTo>
                  <a:cubicBezTo>
                    <a:pt x="1260" y="5198"/>
                    <a:pt x="1071" y="5387"/>
                    <a:pt x="851" y="5387"/>
                  </a:cubicBezTo>
                  <a:lnTo>
                    <a:pt x="0" y="5387"/>
                  </a:lnTo>
                  <a:lnTo>
                    <a:pt x="0" y="6616"/>
                  </a:lnTo>
                  <a:lnTo>
                    <a:pt x="7719" y="6616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84"/>
            <p:cNvSpPr/>
            <p:nvPr/>
          </p:nvSpPr>
          <p:spPr>
            <a:xfrm>
              <a:off x="-61354875" y="3751050"/>
              <a:ext cx="316650" cy="288275"/>
            </a:xfrm>
            <a:custGeom>
              <a:avLst/>
              <a:gdLst/>
              <a:ahLst/>
              <a:cxnLst/>
              <a:rect l="l" t="t" r="r" b="b"/>
              <a:pathLst>
                <a:path w="12666" h="11531" extrusionOk="0">
                  <a:moveTo>
                    <a:pt x="10618" y="1701"/>
                  </a:moveTo>
                  <a:cubicBezTo>
                    <a:pt x="10870" y="1701"/>
                    <a:pt x="11027" y="1890"/>
                    <a:pt x="11027" y="2080"/>
                  </a:cubicBezTo>
                  <a:lnTo>
                    <a:pt x="11027" y="9546"/>
                  </a:lnTo>
                  <a:cubicBezTo>
                    <a:pt x="11027" y="9767"/>
                    <a:pt x="10807" y="9956"/>
                    <a:pt x="10618" y="9956"/>
                  </a:cubicBezTo>
                  <a:lnTo>
                    <a:pt x="2080" y="9956"/>
                  </a:lnTo>
                  <a:cubicBezTo>
                    <a:pt x="1828" y="9956"/>
                    <a:pt x="1670" y="9767"/>
                    <a:pt x="1670" y="9546"/>
                  </a:cubicBezTo>
                  <a:lnTo>
                    <a:pt x="1670" y="2080"/>
                  </a:lnTo>
                  <a:cubicBezTo>
                    <a:pt x="1670" y="1859"/>
                    <a:pt x="1891" y="1701"/>
                    <a:pt x="2080" y="1701"/>
                  </a:cubicBezTo>
                  <a:close/>
                  <a:moveTo>
                    <a:pt x="1198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10334"/>
                  </a:lnTo>
                  <a:cubicBezTo>
                    <a:pt x="1" y="10995"/>
                    <a:pt x="536" y="11531"/>
                    <a:pt x="1198" y="11531"/>
                  </a:cubicBezTo>
                  <a:lnTo>
                    <a:pt x="11405" y="11531"/>
                  </a:lnTo>
                  <a:cubicBezTo>
                    <a:pt x="12067" y="11531"/>
                    <a:pt x="12666" y="10995"/>
                    <a:pt x="12666" y="10334"/>
                  </a:cubicBezTo>
                  <a:lnTo>
                    <a:pt x="12666" y="1260"/>
                  </a:lnTo>
                  <a:cubicBezTo>
                    <a:pt x="12666" y="567"/>
                    <a:pt x="12130" y="0"/>
                    <a:pt x="1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0" name="Google Shape;7470;p84"/>
          <p:cNvGrpSpPr/>
          <p:nvPr/>
        </p:nvGrpSpPr>
        <p:grpSpPr>
          <a:xfrm>
            <a:off x="1733864" y="3806124"/>
            <a:ext cx="366364" cy="367290"/>
            <a:chOff x="-61354875" y="4101525"/>
            <a:chExt cx="316650" cy="317450"/>
          </a:xfrm>
        </p:grpSpPr>
        <p:sp>
          <p:nvSpPr>
            <p:cNvPr id="7471" name="Google Shape;7471;p84"/>
            <p:cNvSpPr/>
            <p:nvPr/>
          </p:nvSpPr>
          <p:spPr>
            <a:xfrm>
              <a:off x="-61172925" y="4240150"/>
              <a:ext cx="62225" cy="145750"/>
            </a:xfrm>
            <a:custGeom>
              <a:avLst/>
              <a:gdLst/>
              <a:ahLst/>
              <a:cxnLst/>
              <a:rect l="l" t="t" r="r" b="b"/>
              <a:pathLst>
                <a:path w="2489" h="5830" extrusionOk="0">
                  <a:moveTo>
                    <a:pt x="1260" y="1"/>
                  </a:moveTo>
                  <a:cubicBezTo>
                    <a:pt x="1071" y="1"/>
                    <a:pt x="819" y="221"/>
                    <a:pt x="819" y="442"/>
                  </a:cubicBezTo>
                  <a:lnTo>
                    <a:pt x="819" y="725"/>
                  </a:lnTo>
                  <a:cubicBezTo>
                    <a:pt x="347" y="883"/>
                    <a:pt x="0" y="1355"/>
                    <a:pt x="0" y="1891"/>
                  </a:cubicBezTo>
                  <a:cubicBezTo>
                    <a:pt x="0" y="2584"/>
                    <a:pt x="536" y="2962"/>
                    <a:pt x="977" y="3277"/>
                  </a:cubicBezTo>
                  <a:cubicBezTo>
                    <a:pt x="1292" y="3529"/>
                    <a:pt x="1639" y="3750"/>
                    <a:pt x="1639" y="4002"/>
                  </a:cubicBezTo>
                  <a:cubicBezTo>
                    <a:pt x="1639" y="4222"/>
                    <a:pt x="1450" y="4411"/>
                    <a:pt x="1260" y="4411"/>
                  </a:cubicBezTo>
                  <a:cubicBezTo>
                    <a:pt x="1008" y="4411"/>
                    <a:pt x="819" y="4222"/>
                    <a:pt x="819" y="4002"/>
                  </a:cubicBezTo>
                  <a:cubicBezTo>
                    <a:pt x="819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51"/>
                  </a:lnTo>
                  <a:cubicBezTo>
                    <a:pt x="819" y="5672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4002"/>
                  </a:cubicBezTo>
                  <a:cubicBezTo>
                    <a:pt x="2489" y="3309"/>
                    <a:pt x="1922" y="2931"/>
                    <a:pt x="1481" y="2616"/>
                  </a:cubicBezTo>
                  <a:cubicBezTo>
                    <a:pt x="1166" y="2364"/>
                    <a:pt x="819" y="2143"/>
                    <a:pt x="819" y="1891"/>
                  </a:cubicBezTo>
                  <a:cubicBezTo>
                    <a:pt x="819" y="1702"/>
                    <a:pt x="1008" y="1513"/>
                    <a:pt x="1260" y="1513"/>
                  </a:cubicBezTo>
                  <a:cubicBezTo>
                    <a:pt x="1513" y="1513"/>
                    <a:pt x="1639" y="1702"/>
                    <a:pt x="1639" y="1891"/>
                  </a:cubicBezTo>
                  <a:cubicBezTo>
                    <a:pt x="1639" y="2143"/>
                    <a:pt x="1859" y="2332"/>
                    <a:pt x="2048" y="2332"/>
                  </a:cubicBezTo>
                  <a:cubicBezTo>
                    <a:pt x="2300" y="2332"/>
                    <a:pt x="2489" y="2143"/>
                    <a:pt x="2489" y="1891"/>
                  </a:cubicBezTo>
                  <a:cubicBezTo>
                    <a:pt x="2489" y="1355"/>
                    <a:pt x="2143" y="914"/>
                    <a:pt x="1639" y="725"/>
                  </a:cubicBezTo>
                  <a:lnTo>
                    <a:pt x="1639" y="442"/>
                  </a:lnTo>
                  <a:cubicBezTo>
                    <a:pt x="1639" y="221"/>
                    <a:pt x="1450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84"/>
            <p:cNvSpPr/>
            <p:nvPr/>
          </p:nvSpPr>
          <p:spPr>
            <a:xfrm>
              <a:off x="-61354875" y="4101525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11405" y="1608"/>
                  </a:moveTo>
                  <a:cubicBezTo>
                    <a:pt x="11657" y="1608"/>
                    <a:pt x="11847" y="1797"/>
                    <a:pt x="11847" y="2049"/>
                  </a:cubicBezTo>
                  <a:lnTo>
                    <a:pt x="11847" y="3277"/>
                  </a:lnTo>
                  <a:lnTo>
                    <a:pt x="820" y="3277"/>
                  </a:lnTo>
                  <a:lnTo>
                    <a:pt x="820" y="2049"/>
                  </a:lnTo>
                  <a:cubicBezTo>
                    <a:pt x="820" y="1797"/>
                    <a:pt x="1009" y="1608"/>
                    <a:pt x="1198" y="1608"/>
                  </a:cubicBezTo>
                  <a:lnTo>
                    <a:pt x="1639" y="1608"/>
                  </a:lnTo>
                  <a:lnTo>
                    <a:pt x="1639" y="2049"/>
                  </a:lnTo>
                  <a:cubicBezTo>
                    <a:pt x="1639" y="2301"/>
                    <a:pt x="1828" y="2458"/>
                    <a:pt x="2048" y="2458"/>
                  </a:cubicBezTo>
                  <a:cubicBezTo>
                    <a:pt x="2237" y="2458"/>
                    <a:pt x="2427" y="2238"/>
                    <a:pt x="2427" y="2049"/>
                  </a:cubicBezTo>
                  <a:lnTo>
                    <a:pt x="2427" y="1608"/>
                  </a:lnTo>
                  <a:lnTo>
                    <a:pt x="5892" y="1608"/>
                  </a:lnTo>
                  <a:lnTo>
                    <a:pt x="5892" y="2049"/>
                  </a:lnTo>
                  <a:cubicBezTo>
                    <a:pt x="5892" y="2301"/>
                    <a:pt x="6081" y="2458"/>
                    <a:pt x="6333" y="2458"/>
                  </a:cubicBezTo>
                  <a:cubicBezTo>
                    <a:pt x="6585" y="2458"/>
                    <a:pt x="6743" y="2238"/>
                    <a:pt x="6743" y="2049"/>
                  </a:cubicBezTo>
                  <a:lnTo>
                    <a:pt x="6743" y="1608"/>
                  </a:lnTo>
                  <a:lnTo>
                    <a:pt x="10208" y="1608"/>
                  </a:lnTo>
                  <a:lnTo>
                    <a:pt x="10208" y="2049"/>
                  </a:lnTo>
                  <a:cubicBezTo>
                    <a:pt x="10208" y="2301"/>
                    <a:pt x="10397" y="2458"/>
                    <a:pt x="10618" y="2458"/>
                  </a:cubicBezTo>
                  <a:cubicBezTo>
                    <a:pt x="10870" y="2458"/>
                    <a:pt x="11027" y="2238"/>
                    <a:pt x="11027" y="2049"/>
                  </a:cubicBezTo>
                  <a:lnTo>
                    <a:pt x="11027" y="1608"/>
                  </a:lnTo>
                  <a:close/>
                  <a:moveTo>
                    <a:pt x="2868" y="4916"/>
                  </a:moveTo>
                  <a:cubicBezTo>
                    <a:pt x="3088" y="4916"/>
                    <a:pt x="3246" y="5136"/>
                    <a:pt x="3246" y="5357"/>
                  </a:cubicBezTo>
                  <a:cubicBezTo>
                    <a:pt x="3309" y="5546"/>
                    <a:pt x="3088" y="5766"/>
                    <a:pt x="2868" y="5766"/>
                  </a:cubicBezTo>
                  <a:lnTo>
                    <a:pt x="2048" y="5766"/>
                  </a:lnTo>
                  <a:cubicBezTo>
                    <a:pt x="1796" y="5766"/>
                    <a:pt x="1639" y="5546"/>
                    <a:pt x="1639" y="5357"/>
                  </a:cubicBezTo>
                  <a:cubicBezTo>
                    <a:pt x="1639" y="5136"/>
                    <a:pt x="1828" y="4916"/>
                    <a:pt x="2048" y="4916"/>
                  </a:cubicBezTo>
                  <a:close/>
                  <a:moveTo>
                    <a:pt x="2868" y="6585"/>
                  </a:moveTo>
                  <a:cubicBezTo>
                    <a:pt x="3088" y="6585"/>
                    <a:pt x="3246" y="6774"/>
                    <a:pt x="3246" y="6963"/>
                  </a:cubicBezTo>
                  <a:cubicBezTo>
                    <a:pt x="3309" y="7215"/>
                    <a:pt x="3088" y="7404"/>
                    <a:pt x="2868" y="7404"/>
                  </a:cubicBezTo>
                  <a:lnTo>
                    <a:pt x="2048" y="7404"/>
                  </a:lnTo>
                  <a:cubicBezTo>
                    <a:pt x="1796" y="7404"/>
                    <a:pt x="1639" y="7215"/>
                    <a:pt x="1639" y="6963"/>
                  </a:cubicBezTo>
                  <a:cubicBezTo>
                    <a:pt x="1639" y="6743"/>
                    <a:pt x="1828" y="6585"/>
                    <a:pt x="2048" y="6585"/>
                  </a:cubicBezTo>
                  <a:close/>
                  <a:moveTo>
                    <a:pt x="2868" y="8287"/>
                  </a:moveTo>
                  <a:cubicBezTo>
                    <a:pt x="3088" y="8287"/>
                    <a:pt x="3246" y="8476"/>
                    <a:pt x="3246" y="8665"/>
                  </a:cubicBezTo>
                  <a:cubicBezTo>
                    <a:pt x="3309" y="8854"/>
                    <a:pt x="3088" y="9074"/>
                    <a:pt x="2868" y="9074"/>
                  </a:cubicBezTo>
                  <a:lnTo>
                    <a:pt x="2048" y="9074"/>
                  </a:lnTo>
                  <a:cubicBezTo>
                    <a:pt x="1796" y="9074"/>
                    <a:pt x="1639" y="8854"/>
                    <a:pt x="1639" y="8665"/>
                  </a:cubicBezTo>
                  <a:cubicBezTo>
                    <a:pt x="1639" y="8413"/>
                    <a:pt x="1828" y="8287"/>
                    <a:pt x="2048" y="8287"/>
                  </a:cubicBezTo>
                  <a:close/>
                  <a:moveTo>
                    <a:pt x="8538" y="5199"/>
                  </a:moveTo>
                  <a:cubicBezTo>
                    <a:pt x="10366" y="5199"/>
                    <a:pt x="11847" y="6711"/>
                    <a:pt x="11847" y="8507"/>
                  </a:cubicBezTo>
                  <a:cubicBezTo>
                    <a:pt x="11847" y="10334"/>
                    <a:pt x="10334" y="11815"/>
                    <a:pt x="8538" y="11815"/>
                  </a:cubicBezTo>
                  <a:cubicBezTo>
                    <a:pt x="6711" y="11815"/>
                    <a:pt x="5230" y="10334"/>
                    <a:pt x="5230" y="8507"/>
                  </a:cubicBezTo>
                  <a:cubicBezTo>
                    <a:pt x="5230" y="6711"/>
                    <a:pt x="6743" y="5199"/>
                    <a:pt x="8538" y="5199"/>
                  </a:cubicBezTo>
                  <a:close/>
                  <a:moveTo>
                    <a:pt x="2048" y="1"/>
                  </a:moveTo>
                  <a:cubicBezTo>
                    <a:pt x="1828" y="1"/>
                    <a:pt x="1639" y="190"/>
                    <a:pt x="1639" y="410"/>
                  </a:cubicBezTo>
                  <a:lnTo>
                    <a:pt x="1639" y="788"/>
                  </a:lnTo>
                  <a:lnTo>
                    <a:pt x="1198" y="788"/>
                  </a:lnTo>
                  <a:cubicBezTo>
                    <a:pt x="536" y="788"/>
                    <a:pt x="1" y="1324"/>
                    <a:pt x="1" y="2049"/>
                  </a:cubicBezTo>
                  <a:lnTo>
                    <a:pt x="1" y="9767"/>
                  </a:lnTo>
                  <a:cubicBezTo>
                    <a:pt x="1" y="10429"/>
                    <a:pt x="536" y="11028"/>
                    <a:pt x="1198" y="11028"/>
                  </a:cubicBezTo>
                  <a:lnTo>
                    <a:pt x="5230" y="11028"/>
                  </a:lnTo>
                  <a:cubicBezTo>
                    <a:pt x="5987" y="12004"/>
                    <a:pt x="7184" y="12697"/>
                    <a:pt x="8538" y="12697"/>
                  </a:cubicBezTo>
                  <a:cubicBezTo>
                    <a:pt x="10807" y="12697"/>
                    <a:pt x="12666" y="10838"/>
                    <a:pt x="12666" y="8539"/>
                  </a:cubicBezTo>
                  <a:lnTo>
                    <a:pt x="12666" y="2080"/>
                  </a:lnTo>
                  <a:cubicBezTo>
                    <a:pt x="12666" y="1356"/>
                    <a:pt x="12130" y="788"/>
                    <a:pt x="11405" y="788"/>
                  </a:cubicBezTo>
                  <a:lnTo>
                    <a:pt x="11027" y="788"/>
                  </a:lnTo>
                  <a:lnTo>
                    <a:pt x="11027" y="410"/>
                  </a:lnTo>
                  <a:cubicBezTo>
                    <a:pt x="11027" y="158"/>
                    <a:pt x="10807" y="1"/>
                    <a:pt x="10618" y="1"/>
                  </a:cubicBezTo>
                  <a:cubicBezTo>
                    <a:pt x="10429" y="1"/>
                    <a:pt x="10177" y="190"/>
                    <a:pt x="10177" y="410"/>
                  </a:cubicBezTo>
                  <a:lnTo>
                    <a:pt x="10177" y="788"/>
                  </a:lnTo>
                  <a:lnTo>
                    <a:pt x="6711" y="788"/>
                  </a:lnTo>
                  <a:lnTo>
                    <a:pt x="6711" y="410"/>
                  </a:lnTo>
                  <a:cubicBezTo>
                    <a:pt x="6711" y="158"/>
                    <a:pt x="6522" y="1"/>
                    <a:pt x="6333" y="1"/>
                  </a:cubicBezTo>
                  <a:cubicBezTo>
                    <a:pt x="6144" y="1"/>
                    <a:pt x="5892" y="190"/>
                    <a:pt x="5892" y="410"/>
                  </a:cubicBezTo>
                  <a:lnTo>
                    <a:pt x="5892" y="788"/>
                  </a:lnTo>
                  <a:lnTo>
                    <a:pt x="2427" y="788"/>
                  </a:lnTo>
                  <a:lnTo>
                    <a:pt x="2427" y="410"/>
                  </a:lnTo>
                  <a:cubicBezTo>
                    <a:pt x="2427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3" name="Google Shape;7473;p84"/>
          <p:cNvGrpSpPr/>
          <p:nvPr/>
        </p:nvGrpSpPr>
        <p:grpSpPr>
          <a:xfrm>
            <a:off x="3950299" y="2898000"/>
            <a:ext cx="368157" cy="365699"/>
            <a:chOff x="-59470075" y="3308975"/>
            <a:chExt cx="318200" cy="316075"/>
          </a:xfrm>
        </p:grpSpPr>
        <p:sp>
          <p:nvSpPr>
            <p:cNvPr id="7474" name="Google Shape;7474;p84"/>
            <p:cNvSpPr/>
            <p:nvPr/>
          </p:nvSpPr>
          <p:spPr>
            <a:xfrm>
              <a:off x="-59403925" y="3522625"/>
              <a:ext cx="21275" cy="20500"/>
            </a:xfrm>
            <a:custGeom>
              <a:avLst/>
              <a:gdLst/>
              <a:ahLst/>
              <a:cxnLst/>
              <a:rect l="l" t="t" r="r" b="b"/>
              <a:pathLst>
                <a:path w="851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51" y="820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84"/>
            <p:cNvSpPr/>
            <p:nvPr/>
          </p:nvSpPr>
          <p:spPr>
            <a:xfrm>
              <a:off x="-593621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84"/>
            <p:cNvSpPr/>
            <p:nvPr/>
          </p:nvSpPr>
          <p:spPr>
            <a:xfrm>
              <a:off x="-593212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84"/>
            <p:cNvSpPr/>
            <p:nvPr/>
          </p:nvSpPr>
          <p:spPr>
            <a:xfrm>
              <a:off x="-592794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84"/>
            <p:cNvSpPr/>
            <p:nvPr/>
          </p:nvSpPr>
          <p:spPr>
            <a:xfrm>
              <a:off x="-59470075" y="3418825"/>
              <a:ext cx="317425" cy="206225"/>
            </a:xfrm>
            <a:custGeom>
              <a:avLst/>
              <a:gdLst/>
              <a:ahLst/>
              <a:cxnLst/>
              <a:rect l="l" t="t" r="r" b="b"/>
              <a:pathLst>
                <a:path w="12697" h="8249" extrusionOk="0">
                  <a:moveTo>
                    <a:pt x="10523" y="3334"/>
                  </a:moveTo>
                  <a:cubicBezTo>
                    <a:pt x="10775" y="3334"/>
                    <a:pt x="10932" y="3523"/>
                    <a:pt x="10932" y="3775"/>
                  </a:cubicBezTo>
                  <a:lnTo>
                    <a:pt x="10932" y="5413"/>
                  </a:lnTo>
                  <a:cubicBezTo>
                    <a:pt x="10932" y="5665"/>
                    <a:pt x="10712" y="5854"/>
                    <a:pt x="10523" y="5854"/>
                  </a:cubicBezTo>
                  <a:lnTo>
                    <a:pt x="2268" y="5854"/>
                  </a:lnTo>
                  <a:cubicBezTo>
                    <a:pt x="2016" y="5854"/>
                    <a:pt x="1827" y="5665"/>
                    <a:pt x="1827" y="5413"/>
                  </a:cubicBezTo>
                  <a:lnTo>
                    <a:pt x="1827" y="3775"/>
                  </a:lnTo>
                  <a:cubicBezTo>
                    <a:pt x="1827" y="3523"/>
                    <a:pt x="2016" y="3334"/>
                    <a:pt x="2268" y="3334"/>
                  </a:cubicBezTo>
                  <a:close/>
                  <a:moveTo>
                    <a:pt x="2893" y="1"/>
                  </a:moveTo>
                  <a:cubicBezTo>
                    <a:pt x="2822" y="1"/>
                    <a:pt x="2748" y="18"/>
                    <a:pt x="2678" y="57"/>
                  </a:cubicBezTo>
                  <a:lnTo>
                    <a:pt x="221" y="1727"/>
                  </a:lnTo>
                  <a:cubicBezTo>
                    <a:pt x="95" y="1790"/>
                    <a:pt x="0" y="1916"/>
                    <a:pt x="0" y="2073"/>
                  </a:cubicBezTo>
                  <a:lnTo>
                    <a:pt x="0" y="7870"/>
                  </a:lnTo>
                  <a:cubicBezTo>
                    <a:pt x="0" y="8091"/>
                    <a:pt x="221" y="8248"/>
                    <a:pt x="410" y="8248"/>
                  </a:cubicBezTo>
                  <a:lnTo>
                    <a:pt x="12255" y="8248"/>
                  </a:lnTo>
                  <a:cubicBezTo>
                    <a:pt x="12507" y="8248"/>
                    <a:pt x="12665" y="8059"/>
                    <a:pt x="12665" y="7870"/>
                  </a:cubicBezTo>
                  <a:lnTo>
                    <a:pt x="12665" y="2073"/>
                  </a:lnTo>
                  <a:cubicBezTo>
                    <a:pt x="12697" y="1884"/>
                    <a:pt x="12507" y="1664"/>
                    <a:pt x="12287" y="1664"/>
                  </a:cubicBezTo>
                  <a:lnTo>
                    <a:pt x="5797" y="1664"/>
                  </a:lnTo>
                  <a:lnTo>
                    <a:pt x="5797" y="404"/>
                  </a:lnTo>
                  <a:cubicBezTo>
                    <a:pt x="5797" y="166"/>
                    <a:pt x="5600" y="1"/>
                    <a:pt x="5382" y="1"/>
                  </a:cubicBezTo>
                  <a:cubicBezTo>
                    <a:pt x="5311" y="1"/>
                    <a:pt x="5237" y="18"/>
                    <a:pt x="5167" y="57"/>
                  </a:cubicBezTo>
                  <a:lnTo>
                    <a:pt x="3308" y="1286"/>
                  </a:lnTo>
                  <a:lnTo>
                    <a:pt x="3308" y="404"/>
                  </a:lnTo>
                  <a:cubicBezTo>
                    <a:pt x="3308" y="166"/>
                    <a:pt x="3111" y="1"/>
                    <a:pt x="28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84"/>
            <p:cNvSpPr/>
            <p:nvPr/>
          </p:nvSpPr>
          <p:spPr>
            <a:xfrm>
              <a:off x="-592385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84"/>
            <p:cNvSpPr/>
            <p:nvPr/>
          </p:nvSpPr>
          <p:spPr>
            <a:xfrm>
              <a:off x="-59292875" y="3308975"/>
              <a:ext cx="106350" cy="41400"/>
            </a:xfrm>
            <a:custGeom>
              <a:avLst/>
              <a:gdLst/>
              <a:ahLst/>
              <a:cxnLst/>
              <a:rect l="l" t="t" r="r" b="b"/>
              <a:pathLst>
                <a:path w="4254" h="1656" extrusionOk="0">
                  <a:moveTo>
                    <a:pt x="1305" y="1"/>
                  </a:moveTo>
                  <a:cubicBezTo>
                    <a:pt x="904" y="1"/>
                    <a:pt x="497" y="175"/>
                    <a:pt x="158" y="545"/>
                  </a:cubicBezTo>
                  <a:cubicBezTo>
                    <a:pt x="1" y="702"/>
                    <a:pt x="64" y="986"/>
                    <a:pt x="221" y="1143"/>
                  </a:cubicBezTo>
                  <a:cubicBezTo>
                    <a:pt x="311" y="1218"/>
                    <a:pt x="409" y="1258"/>
                    <a:pt x="503" y="1258"/>
                  </a:cubicBezTo>
                  <a:cubicBezTo>
                    <a:pt x="606" y="1258"/>
                    <a:pt x="706" y="1210"/>
                    <a:pt x="788" y="1112"/>
                  </a:cubicBezTo>
                  <a:cubicBezTo>
                    <a:pt x="946" y="938"/>
                    <a:pt x="1127" y="852"/>
                    <a:pt x="1308" y="852"/>
                  </a:cubicBezTo>
                  <a:cubicBezTo>
                    <a:pt x="1489" y="852"/>
                    <a:pt x="1670" y="938"/>
                    <a:pt x="1828" y="1112"/>
                  </a:cubicBezTo>
                  <a:cubicBezTo>
                    <a:pt x="2150" y="1466"/>
                    <a:pt x="2562" y="1655"/>
                    <a:pt x="2977" y="1655"/>
                  </a:cubicBezTo>
                  <a:cubicBezTo>
                    <a:pt x="3374" y="1655"/>
                    <a:pt x="3773" y="1482"/>
                    <a:pt x="4096" y="1112"/>
                  </a:cubicBezTo>
                  <a:cubicBezTo>
                    <a:pt x="4254" y="954"/>
                    <a:pt x="4222" y="671"/>
                    <a:pt x="4065" y="513"/>
                  </a:cubicBezTo>
                  <a:cubicBezTo>
                    <a:pt x="3990" y="438"/>
                    <a:pt x="3886" y="399"/>
                    <a:pt x="3781" y="399"/>
                  </a:cubicBezTo>
                  <a:cubicBezTo>
                    <a:pt x="3665" y="399"/>
                    <a:pt x="3549" y="446"/>
                    <a:pt x="3466" y="545"/>
                  </a:cubicBezTo>
                  <a:cubicBezTo>
                    <a:pt x="3309" y="734"/>
                    <a:pt x="3135" y="828"/>
                    <a:pt x="2962" y="828"/>
                  </a:cubicBezTo>
                  <a:cubicBezTo>
                    <a:pt x="2789" y="828"/>
                    <a:pt x="2616" y="734"/>
                    <a:pt x="2458" y="545"/>
                  </a:cubicBezTo>
                  <a:cubicBezTo>
                    <a:pt x="2136" y="191"/>
                    <a:pt x="1724" y="1"/>
                    <a:pt x="13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84"/>
            <p:cNvSpPr/>
            <p:nvPr/>
          </p:nvSpPr>
          <p:spPr>
            <a:xfrm>
              <a:off x="-59214100" y="3371400"/>
              <a:ext cx="62225" cy="68550"/>
            </a:xfrm>
            <a:custGeom>
              <a:avLst/>
              <a:gdLst/>
              <a:ahLst/>
              <a:cxnLst/>
              <a:rect l="l" t="t" r="r" b="b"/>
              <a:pathLst>
                <a:path w="2489" h="2742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742"/>
                  </a:lnTo>
                  <a:lnTo>
                    <a:pt x="2489" y="2742"/>
                  </a:lnTo>
                  <a:lnTo>
                    <a:pt x="2489" y="379"/>
                  </a:lnTo>
                  <a:cubicBezTo>
                    <a:pt x="2458" y="190"/>
                    <a:pt x="2268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84"/>
            <p:cNvSpPr/>
            <p:nvPr/>
          </p:nvSpPr>
          <p:spPr>
            <a:xfrm>
              <a:off x="-59297600" y="3392600"/>
              <a:ext cx="62250" cy="48150"/>
            </a:xfrm>
            <a:custGeom>
              <a:avLst/>
              <a:gdLst/>
              <a:ahLst/>
              <a:cxnLst/>
              <a:rect l="l" t="t" r="r" b="b"/>
              <a:pathLst>
                <a:path w="2490" h="1926" extrusionOk="0">
                  <a:moveTo>
                    <a:pt x="387" y="0"/>
                  </a:moveTo>
                  <a:cubicBezTo>
                    <a:pt x="163" y="0"/>
                    <a:pt x="1" y="177"/>
                    <a:pt x="1" y="382"/>
                  </a:cubicBezTo>
                  <a:lnTo>
                    <a:pt x="1" y="1925"/>
                  </a:lnTo>
                  <a:lnTo>
                    <a:pt x="2489" y="1925"/>
                  </a:lnTo>
                  <a:lnTo>
                    <a:pt x="2489" y="382"/>
                  </a:lnTo>
                  <a:cubicBezTo>
                    <a:pt x="2489" y="161"/>
                    <a:pt x="2300" y="4"/>
                    <a:pt x="2080" y="4"/>
                  </a:cubicBezTo>
                  <a:lnTo>
                    <a:pt x="442" y="4"/>
                  </a:lnTo>
                  <a:cubicBezTo>
                    <a:pt x="423" y="1"/>
                    <a:pt x="405" y="0"/>
                    <a:pt x="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83" name="Google Shape;7483;p84"/>
          <p:cNvGrpSpPr/>
          <p:nvPr/>
        </p:nvGrpSpPr>
        <p:grpSpPr>
          <a:xfrm>
            <a:off x="1295729" y="1533705"/>
            <a:ext cx="367261" cy="364686"/>
            <a:chOff x="-64781025" y="3361050"/>
            <a:chExt cx="317425" cy="315200"/>
          </a:xfrm>
        </p:grpSpPr>
        <p:sp>
          <p:nvSpPr>
            <p:cNvPr id="7484" name="Google Shape;7484;p84"/>
            <p:cNvSpPr/>
            <p:nvPr/>
          </p:nvSpPr>
          <p:spPr>
            <a:xfrm>
              <a:off x="-64764500" y="3388725"/>
              <a:ext cx="272550" cy="272550"/>
            </a:xfrm>
            <a:custGeom>
              <a:avLst/>
              <a:gdLst/>
              <a:ahLst/>
              <a:cxnLst/>
              <a:rect l="l" t="t" r="r" b="b"/>
              <a:pathLst>
                <a:path w="10902" h="10902" extrusionOk="0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84"/>
            <p:cNvSpPr/>
            <p:nvPr/>
          </p:nvSpPr>
          <p:spPr>
            <a:xfrm>
              <a:off x="-64568375" y="3361050"/>
              <a:ext cx="104775" cy="105675"/>
            </a:xfrm>
            <a:custGeom>
              <a:avLst/>
              <a:gdLst/>
              <a:ahLst/>
              <a:cxnLst/>
              <a:rect l="l" t="t" r="r" b="b"/>
              <a:pathLst>
                <a:path w="4191" h="4227" extrusionOk="0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84"/>
            <p:cNvSpPr/>
            <p:nvPr/>
          </p:nvSpPr>
          <p:spPr>
            <a:xfrm>
              <a:off x="-64645575" y="3596675"/>
              <a:ext cx="85100" cy="79575"/>
            </a:xfrm>
            <a:custGeom>
              <a:avLst/>
              <a:gdLst/>
              <a:ahLst/>
              <a:cxnLst/>
              <a:rect l="l" t="t" r="r" b="b"/>
              <a:pathLst>
                <a:path w="3404" h="3183" extrusionOk="0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84"/>
            <p:cNvSpPr/>
            <p:nvPr/>
          </p:nvSpPr>
          <p:spPr>
            <a:xfrm>
              <a:off x="-64781025" y="3456475"/>
              <a:ext cx="80350" cy="85075"/>
            </a:xfrm>
            <a:custGeom>
              <a:avLst/>
              <a:gdLst/>
              <a:ahLst/>
              <a:cxnLst/>
              <a:rect l="l" t="t" r="r" b="b"/>
              <a:pathLst>
                <a:path w="3214" h="3403" extrusionOk="0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88" name="Google Shape;7488;p84"/>
          <p:cNvSpPr/>
          <p:nvPr/>
        </p:nvSpPr>
        <p:spPr>
          <a:xfrm>
            <a:off x="1295604" y="1976311"/>
            <a:ext cx="367261" cy="365438"/>
          </a:xfrm>
          <a:custGeom>
            <a:avLst/>
            <a:gdLst/>
            <a:ahLst/>
            <a:cxnLst/>
            <a:rect l="l" t="t" r="r" b="b"/>
            <a:pathLst>
              <a:path w="12697" h="12634" extrusionOk="0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9" name="Google Shape;7489;p84"/>
          <p:cNvSpPr/>
          <p:nvPr/>
        </p:nvSpPr>
        <p:spPr>
          <a:xfrm>
            <a:off x="1322938" y="2404313"/>
            <a:ext cx="312592" cy="367261"/>
          </a:xfrm>
          <a:custGeom>
            <a:avLst/>
            <a:gdLst/>
            <a:ahLst/>
            <a:cxnLst/>
            <a:rect l="l" t="t" r="r" b="b"/>
            <a:pathLst>
              <a:path w="10807" h="12697" extrusionOk="0">
                <a:moveTo>
                  <a:pt x="6617" y="9924"/>
                </a:moveTo>
                <a:lnTo>
                  <a:pt x="6617" y="10775"/>
                </a:lnTo>
                <a:lnTo>
                  <a:pt x="4159" y="10775"/>
                </a:lnTo>
                <a:lnTo>
                  <a:pt x="4159" y="9924"/>
                </a:lnTo>
                <a:close/>
                <a:moveTo>
                  <a:pt x="4159" y="0"/>
                </a:moveTo>
                <a:cubicBezTo>
                  <a:pt x="3561" y="0"/>
                  <a:pt x="2994" y="315"/>
                  <a:pt x="2742" y="851"/>
                </a:cubicBezTo>
                <a:lnTo>
                  <a:pt x="2490" y="851"/>
                </a:lnTo>
                <a:cubicBezTo>
                  <a:pt x="1797" y="851"/>
                  <a:pt x="1166" y="1324"/>
                  <a:pt x="914" y="1954"/>
                </a:cubicBezTo>
                <a:cubicBezTo>
                  <a:pt x="1324" y="1985"/>
                  <a:pt x="1702" y="2143"/>
                  <a:pt x="1986" y="2426"/>
                </a:cubicBezTo>
                <a:cubicBezTo>
                  <a:pt x="2143" y="2584"/>
                  <a:pt x="2143" y="2836"/>
                  <a:pt x="1986" y="2993"/>
                </a:cubicBezTo>
                <a:cubicBezTo>
                  <a:pt x="1907" y="3072"/>
                  <a:pt x="1797" y="3111"/>
                  <a:pt x="1686" y="3111"/>
                </a:cubicBezTo>
                <a:cubicBezTo>
                  <a:pt x="1576" y="3111"/>
                  <a:pt x="1466" y="3072"/>
                  <a:pt x="1387" y="2993"/>
                </a:cubicBezTo>
                <a:cubicBezTo>
                  <a:pt x="1198" y="2804"/>
                  <a:pt x="946" y="2773"/>
                  <a:pt x="725" y="2773"/>
                </a:cubicBezTo>
                <a:cubicBezTo>
                  <a:pt x="284" y="3088"/>
                  <a:pt x="1" y="3560"/>
                  <a:pt x="1" y="4159"/>
                </a:cubicBezTo>
                <a:cubicBezTo>
                  <a:pt x="1" y="4411"/>
                  <a:pt x="95" y="4726"/>
                  <a:pt x="253" y="4978"/>
                </a:cubicBezTo>
                <a:cubicBezTo>
                  <a:pt x="95" y="5199"/>
                  <a:pt x="1" y="5514"/>
                  <a:pt x="1" y="5797"/>
                </a:cubicBezTo>
                <a:cubicBezTo>
                  <a:pt x="1" y="6144"/>
                  <a:pt x="127" y="6459"/>
                  <a:pt x="316" y="6742"/>
                </a:cubicBezTo>
                <a:cubicBezTo>
                  <a:pt x="599" y="6522"/>
                  <a:pt x="1009" y="6364"/>
                  <a:pt x="1387" y="6364"/>
                </a:cubicBezTo>
                <a:cubicBezTo>
                  <a:pt x="1639" y="6364"/>
                  <a:pt x="1797" y="6553"/>
                  <a:pt x="1797" y="6742"/>
                </a:cubicBezTo>
                <a:cubicBezTo>
                  <a:pt x="1797" y="6994"/>
                  <a:pt x="1576" y="7152"/>
                  <a:pt x="1387" y="7152"/>
                </a:cubicBezTo>
                <a:cubicBezTo>
                  <a:pt x="1198" y="7152"/>
                  <a:pt x="1009" y="7215"/>
                  <a:pt x="851" y="7341"/>
                </a:cubicBezTo>
                <a:lnTo>
                  <a:pt x="851" y="7404"/>
                </a:lnTo>
                <a:cubicBezTo>
                  <a:pt x="851" y="8318"/>
                  <a:pt x="1576" y="9074"/>
                  <a:pt x="2490" y="9074"/>
                </a:cubicBezTo>
                <a:lnTo>
                  <a:pt x="2742" y="9074"/>
                </a:lnTo>
                <a:cubicBezTo>
                  <a:pt x="2899" y="9357"/>
                  <a:pt x="3088" y="9546"/>
                  <a:pt x="3309" y="9704"/>
                </a:cubicBezTo>
                <a:lnTo>
                  <a:pt x="3309" y="10617"/>
                </a:lnTo>
                <a:cubicBezTo>
                  <a:pt x="3309" y="11752"/>
                  <a:pt x="4254" y="12697"/>
                  <a:pt x="5420" y="12697"/>
                </a:cubicBezTo>
                <a:cubicBezTo>
                  <a:pt x="6554" y="12697"/>
                  <a:pt x="7499" y="11752"/>
                  <a:pt x="7499" y="10617"/>
                </a:cubicBezTo>
                <a:lnTo>
                  <a:pt x="7499" y="9704"/>
                </a:lnTo>
                <a:cubicBezTo>
                  <a:pt x="7719" y="9546"/>
                  <a:pt x="7971" y="9357"/>
                  <a:pt x="8097" y="9074"/>
                </a:cubicBezTo>
                <a:lnTo>
                  <a:pt x="8318" y="9074"/>
                </a:lnTo>
                <a:cubicBezTo>
                  <a:pt x="9232" y="9074"/>
                  <a:pt x="9988" y="8318"/>
                  <a:pt x="9988" y="7404"/>
                </a:cubicBezTo>
                <a:lnTo>
                  <a:pt x="9988" y="7341"/>
                </a:lnTo>
                <a:cubicBezTo>
                  <a:pt x="9830" y="7215"/>
                  <a:pt x="9610" y="7152"/>
                  <a:pt x="9421" y="7152"/>
                </a:cubicBezTo>
                <a:cubicBezTo>
                  <a:pt x="9200" y="7152"/>
                  <a:pt x="9043" y="6931"/>
                  <a:pt x="9043" y="6742"/>
                </a:cubicBezTo>
                <a:cubicBezTo>
                  <a:pt x="9043" y="6522"/>
                  <a:pt x="9232" y="6364"/>
                  <a:pt x="9421" y="6364"/>
                </a:cubicBezTo>
                <a:cubicBezTo>
                  <a:pt x="9830" y="6364"/>
                  <a:pt x="10208" y="6522"/>
                  <a:pt x="10492" y="6742"/>
                </a:cubicBezTo>
                <a:cubicBezTo>
                  <a:pt x="10681" y="6459"/>
                  <a:pt x="10807" y="6144"/>
                  <a:pt x="10807" y="5797"/>
                </a:cubicBezTo>
                <a:cubicBezTo>
                  <a:pt x="10807" y="5514"/>
                  <a:pt x="10712" y="5199"/>
                  <a:pt x="10555" y="4978"/>
                </a:cubicBezTo>
                <a:cubicBezTo>
                  <a:pt x="10681" y="4726"/>
                  <a:pt x="10775" y="4411"/>
                  <a:pt x="10775" y="4159"/>
                </a:cubicBezTo>
                <a:cubicBezTo>
                  <a:pt x="10775" y="3592"/>
                  <a:pt x="10492" y="3088"/>
                  <a:pt x="10051" y="2773"/>
                </a:cubicBezTo>
                <a:cubicBezTo>
                  <a:pt x="10015" y="2768"/>
                  <a:pt x="9978" y="2765"/>
                  <a:pt x="9939" y="2765"/>
                </a:cubicBezTo>
                <a:cubicBezTo>
                  <a:pt x="9742" y="2765"/>
                  <a:pt x="9521" y="2835"/>
                  <a:pt x="9389" y="2993"/>
                </a:cubicBezTo>
                <a:cubicBezTo>
                  <a:pt x="9310" y="3072"/>
                  <a:pt x="9200" y="3111"/>
                  <a:pt x="9090" y="3111"/>
                </a:cubicBezTo>
                <a:cubicBezTo>
                  <a:pt x="8980" y="3111"/>
                  <a:pt x="8869" y="3072"/>
                  <a:pt x="8791" y="2993"/>
                </a:cubicBezTo>
                <a:cubicBezTo>
                  <a:pt x="8633" y="2836"/>
                  <a:pt x="8633" y="2584"/>
                  <a:pt x="8791" y="2426"/>
                </a:cubicBezTo>
                <a:cubicBezTo>
                  <a:pt x="9074" y="2143"/>
                  <a:pt x="9452" y="1954"/>
                  <a:pt x="9862" y="1954"/>
                </a:cubicBezTo>
                <a:cubicBezTo>
                  <a:pt x="9610" y="1324"/>
                  <a:pt x="9043" y="851"/>
                  <a:pt x="8287" y="851"/>
                </a:cubicBezTo>
                <a:lnTo>
                  <a:pt x="8034" y="851"/>
                </a:lnTo>
                <a:cubicBezTo>
                  <a:pt x="7782" y="315"/>
                  <a:pt x="7215" y="0"/>
                  <a:pt x="6617" y="0"/>
                </a:cubicBezTo>
                <a:cubicBezTo>
                  <a:pt x="6302" y="0"/>
                  <a:pt x="6050" y="95"/>
                  <a:pt x="5798" y="252"/>
                </a:cubicBezTo>
                <a:lnTo>
                  <a:pt x="5798" y="4190"/>
                </a:lnTo>
                <a:cubicBezTo>
                  <a:pt x="6743" y="4379"/>
                  <a:pt x="7467" y="5199"/>
                  <a:pt x="7467" y="6207"/>
                </a:cubicBezTo>
                <a:cubicBezTo>
                  <a:pt x="7467" y="6427"/>
                  <a:pt x="7247" y="6585"/>
                  <a:pt x="7058" y="6585"/>
                </a:cubicBezTo>
                <a:cubicBezTo>
                  <a:pt x="6869" y="6585"/>
                  <a:pt x="6617" y="6396"/>
                  <a:pt x="6617" y="6207"/>
                </a:cubicBezTo>
                <a:cubicBezTo>
                  <a:pt x="6617" y="5640"/>
                  <a:pt x="6270" y="5199"/>
                  <a:pt x="5798" y="5010"/>
                </a:cubicBezTo>
                <a:lnTo>
                  <a:pt x="5798" y="9074"/>
                </a:lnTo>
                <a:lnTo>
                  <a:pt x="4979" y="9074"/>
                </a:lnTo>
                <a:lnTo>
                  <a:pt x="4979" y="5010"/>
                </a:lnTo>
                <a:cubicBezTo>
                  <a:pt x="4506" y="5167"/>
                  <a:pt x="4159" y="5640"/>
                  <a:pt x="4159" y="6207"/>
                </a:cubicBezTo>
                <a:cubicBezTo>
                  <a:pt x="4159" y="6427"/>
                  <a:pt x="3939" y="6585"/>
                  <a:pt x="3718" y="6585"/>
                </a:cubicBezTo>
                <a:cubicBezTo>
                  <a:pt x="3466" y="6585"/>
                  <a:pt x="3309" y="6396"/>
                  <a:pt x="3309" y="6207"/>
                </a:cubicBezTo>
                <a:cubicBezTo>
                  <a:pt x="3309" y="5199"/>
                  <a:pt x="4033" y="4348"/>
                  <a:pt x="4979" y="4190"/>
                </a:cubicBezTo>
                <a:lnTo>
                  <a:pt x="4979" y="252"/>
                </a:lnTo>
                <a:cubicBezTo>
                  <a:pt x="4726" y="95"/>
                  <a:pt x="4474" y="0"/>
                  <a:pt x="415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0" name="Google Shape;7490;p84"/>
          <p:cNvSpPr/>
          <p:nvPr/>
        </p:nvSpPr>
        <p:spPr>
          <a:xfrm>
            <a:off x="3508223" y="1572954"/>
            <a:ext cx="366335" cy="286155"/>
          </a:xfrm>
          <a:custGeom>
            <a:avLst/>
            <a:gdLst/>
            <a:ahLst/>
            <a:cxnLst/>
            <a:rect l="l" t="t" r="r" b="b"/>
            <a:pathLst>
              <a:path w="12665" h="9893" extrusionOk="0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91" name="Google Shape;7491;p84"/>
          <p:cNvGrpSpPr/>
          <p:nvPr/>
        </p:nvGrpSpPr>
        <p:grpSpPr>
          <a:xfrm>
            <a:off x="3500129" y="1975144"/>
            <a:ext cx="382765" cy="367810"/>
            <a:chOff x="-62890750" y="3747425"/>
            <a:chExt cx="330825" cy="317900"/>
          </a:xfrm>
        </p:grpSpPr>
        <p:sp>
          <p:nvSpPr>
            <p:cNvPr id="7492" name="Google Shape;7492;p84"/>
            <p:cNvSpPr/>
            <p:nvPr/>
          </p:nvSpPr>
          <p:spPr>
            <a:xfrm>
              <a:off x="-62890750" y="3747425"/>
              <a:ext cx="313500" cy="195825"/>
            </a:xfrm>
            <a:custGeom>
              <a:avLst/>
              <a:gdLst/>
              <a:ahLst/>
              <a:cxnLst/>
              <a:rect l="l" t="t" r="r" b="b"/>
              <a:pathLst>
                <a:path w="12540" h="7833" extrusionOk="0">
                  <a:moveTo>
                    <a:pt x="6591" y="0"/>
                  </a:moveTo>
                  <a:cubicBezTo>
                    <a:pt x="4966" y="0"/>
                    <a:pt x="3342" y="616"/>
                    <a:pt x="2112" y="1846"/>
                  </a:cubicBezTo>
                  <a:cubicBezTo>
                    <a:pt x="663" y="3296"/>
                    <a:pt x="1" y="5438"/>
                    <a:pt x="379" y="7454"/>
                  </a:cubicBezTo>
                  <a:cubicBezTo>
                    <a:pt x="442" y="7675"/>
                    <a:pt x="568" y="7832"/>
                    <a:pt x="789" y="7832"/>
                  </a:cubicBezTo>
                  <a:lnTo>
                    <a:pt x="852" y="7832"/>
                  </a:lnTo>
                  <a:cubicBezTo>
                    <a:pt x="1104" y="7801"/>
                    <a:pt x="1198" y="7549"/>
                    <a:pt x="1167" y="7360"/>
                  </a:cubicBezTo>
                  <a:cubicBezTo>
                    <a:pt x="852" y="5596"/>
                    <a:pt x="1419" y="3737"/>
                    <a:pt x="2710" y="2477"/>
                  </a:cubicBezTo>
                  <a:cubicBezTo>
                    <a:pt x="3719" y="1437"/>
                    <a:pt x="5136" y="870"/>
                    <a:pt x="6617" y="870"/>
                  </a:cubicBezTo>
                  <a:cubicBezTo>
                    <a:pt x="7940" y="870"/>
                    <a:pt x="9200" y="1342"/>
                    <a:pt x="10177" y="2193"/>
                  </a:cubicBezTo>
                  <a:lnTo>
                    <a:pt x="9610" y="2792"/>
                  </a:lnTo>
                  <a:cubicBezTo>
                    <a:pt x="9484" y="2918"/>
                    <a:pt x="9452" y="3075"/>
                    <a:pt x="9484" y="3170"/>
                  </a:cubicBezTo>
                  <a:cubicBezTo>
                    <a:pt x="9515" y="3327"/>
                    <a:pt x="9641" y="3422"/>
                    <a:pt x="9799" y="3453"/>
                  </a:cubicBezTo>
                  <a:lnTo>
                    <a:pt x="12036" y="3926"/>
                  </a:lnTo>
                  <a:lnTo>
                    <a:pt x="12130" y="3926"/>
                  </a:lnTo>
                  <a:cubicBezTo>
                    <a:pt x="12225" y="3926"/>
                    <a:pt x="12319" y="3894"/>
                    <a:pt x="12382" y="3800"/>
                  </a:cubicBezTo>
                  <a:cubicBezTo>
                    <a:pt x="12508" y="3674"/>
                    <a:pt x="12540" y="3579"/>
                    <a:pt x="12508" y="3422"/>
                  </a:cubicBezTo>
                  <a:lnTo>
                    <a:pt x="12036" y="1153"/>
                  </a:lnTo>
                  <a:cubicBezTo>
                    <a:pt x="12004" y="1027"/>
                    <a:pt x="11878" y="901"/>
                    <a:pt x="11752" y="838"/>
                  </a:cubicBezTo>
                  <a:cubicBezTo>
                    <a:pt x="11715" y="831"/>
                    <a:pt x="11678" y="827"/>
                    <a:pt x="11642" y="827"/>
                  </a:cubicBezTo>
                  <a:cubicBezTo>
                    <a:pt x="11526" y="827"/>
                    <a:pt x="11422" y="868"/>
                    <a:pt x="11374" y="964"/>
                  </a:cubicBezTo>
                  <a:lnTo>
                    <a:pt x="10776" y="1563"/>
                  </a:lnTo>
                  <a:cubicBezTo>
                    <a:pt x="9583" y="521"/>
                    <a:pt x="8087" y="0"/>
                    <a:pt x="65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84"/>
            <p:cNvSpPr/>
            <p:nvPr/>
          </p:nvSpPr>
          <p:spPr>
            <a:xfrm>
              <a:off x="-62874975" y="3869075"/>
              <a:ext cx="315050" cy="196250"/>
            </a:xfrm>
            <a:custGeom>
              <a:avLst/>
              <a:gdLst/>
              <a:ahLst/>
              <a:cxnLst/>
              <a:rect l="l" t="t" r="r" b="b"/>
              <a:pathLst>
                <a:path w="12602" h="7850" extrusionOk="0">
                  <a:moveTo>
                    <a:pt x="11779" y="0"/>
                  </a:moveTo>
                  <a:cubicBezTo>
                    <a:pt x="11759" y="0"/>
                    <a:pt x="11739" y="2"/>
                    <a:pt x="11720" y="5"/>
                  </a:cubicBezTo>
                  <a:cubicBezTo>
                    <a:pt x="11499" y="36"/>
                    <a:pt x="11373" y="288"/>
                    <a:pt x="11405" y="477"/>
                  </a:cubicBezTo>
                  <a:cubicBezTo>
                    <a:pt x="11720" y="2242"/>
                    <a:pt x="11184" y="4101"/>
                    <a:pt x="9861" y="5361"/>
                  </a:cubicBezTo>
                  <a:cubicBezTo>
                    <a:pt x="8853" y="6400"/>
                    <a:pt x="7435" y="6967"/>
                    <a:pt x="5986" y="6967"/>
                  </a:cubicBezTo>
                  <a:cubicBezTo>
                    <a:pt x="4631" y="6967"/>
                    <a:pt x="3371" y="6495"/>
                    <a:pt x="2394" y="5644"/>
                  </a:cubicBezTo>
                  <a:lnTo>
                    <a:pt x="2993" y="5046"/>
                  </a:lnTo>
                  <a:cubicBezTo>
                    <a:pt x="3088" y="4920"/>
                    <a:pt x="3151" y="4762"/>
                    <a:pt x="3088" y="4668"/>
                  </a:cubicBezTo>
                  <a:cubicBezTo>
                    <a:pt x="3056" y="4510"/>
                    <a:pt x="2962" y="4416"/>
                    <a:pt x="2772" y="4384"/>
                  </a:cubicBezTo>
                  <a:lnTo>
                    <a:pt x="536" y="3912"/>
                  </a:lnTo>
                  <a:cubicBezTo>
                    <a:pt x="498" y="3904"/>
                    <a:pt x="465" y="3900"/>
                    <a:pt x="433" y="3900"/>
                  </a:cubicBezTo>
                  <a:cubicBezTo>
                    <a:pt x="332" y="3900"/>
                    <a:pt x="254" y="3941"/>
                    <a:pt x="158" y="4038"/>
                  </a:cubicBezTo>
                  <a:cubicBezTo>
                    <a:pt x="32" y="4132"/>
                    <a:pt x="0" y="4258"/>
                    <a:pt x="32" y="4416"/>
                  </a:cubicBezTo>
                  <a:lnTo>
                    <a:pt x="504" y="6652"/>
                  </a:lnTo>
                  <a:cubicBezTo>
                    <a:pt x="536" y="6810"/>
                    <a:pt x="662" y="6936"/>
                    <a:pt x="788" y="6967"/>
                  </a:cubicBezTo>
                  <a:lnTo>
                    <a:pt x="882" y="6967"/>
                  </a:lnTo>
                  <a:cubicBezTo>
                    <a:pt x="1008" y="6967"/>
                    <a:pt x="1103" y="6936"/>
                    <a:pt x="1166" y="6873"/>
                  </a:cubicBezTo>
                  <a:lnTo>
                    <a:pt x="1764" y="6274"/>
                  </a:lnTo>
                  <a:cubicBezTo>
                    <a:pt x="2930" y="7346"/>
                    <a:pt x="4442" y="7850"/>
                    <a:pt x="5923" y="7850"/>
                  </a:cubicBezTo>
                  <a:cubicBezTo>
                    <a:pt x="7561" y="7850"/>
                    <a:pt x="9168" y="7220"/>
                    <a:pt x="10428" y="5991"/>
                  </a:cubicBezTo>
                  <a:cubicBezTo>
                    <a:pt x="11909" y="4510"/>
                    <a:pt x="12602" y="2368"/>
                    <a:pt x="12192" y="320"/>
                  </a:cubicBezTo>
                  <a:cubicBezTo>
                    <a:pt x="12164" y="122"/>
                    <a:pt x="11958" y="0"/>
                    <a:pt x="11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84"/>
            <p:cNvSpPr/>
            <p:nvPr/>
          </p:nvSpPr>
          <p:spPr>
            <a:xfrm>
              <a:off x="-62751325" y="3834525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630" y="1"/>
                  </a:moveTo>
                  <a:cubicBezTo>
                    <a:pt x="410" y="221"/>
                    <a:pt x="158" y="599"/>
                    <a:pt x="0" y="1072"/>
                  </a:cubicBezTo>
                  <a:lnTo>
                    <a:pt x="630" y="1072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84"/>
            <p:cNvSpPr/>
            <p:nvPr/>
          </p:nvSpPr>
          <p:spPr>
            <a:xfrm>
              <a:off x="-62715100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1" y="1"/>
                  </a:moveTo>
                  <a:lnTo>
                    <a:pt x="1" y="1041"/>
                  </a:lnTo>
                  <a:cubicBezTo>
                    <a:pt x="253" y="852"/>
                    <a:pt x="473" y="47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84"/>
            <p:cNvSpPr/>
            <p:nvPr/>
          </p:nvSpPr>
          <p:spPr>
            <a:xfrm>
              <a:off x="-62751325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158" y="473"/>
                    <a:pt x="410" y="852"/>
                    <a:pt x="630" y="1041"/>
                  </a:cubicBez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84"/>
            <p:cNvSpPr/>
            <p:nvPr/>
          </p:nvSpPr>
          <p:spPr>
            <a:xfrm>
              <a:off x="-62822225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127" y="0"/>
                  </a:moveTo>
                  <a:cubicBezTo>
                    <a:pt x="32" y="316"/>
                    <a:pt x="1" y="631"/>
                    <a:pt x="1" y="977"/>
                  </a:cubicBezTo>
                  <a:cubicBezTo>
                    <a:pt x="1" y="1324"/>
                    <a:pt x="32" y="1670"/>
                    <a:pt x="127" y="1922"/>
                  </a:cubicBezTo>
                  <a:lnTo>
                    <a:pt x="1765" y="1922"/>
                  </a:lnTo>
                  <a:cubicBezTo>
                    <a:pt x="1734" y="1607"/>
                    <a:pt x="1702" y="1292"/>
                    <a:pt x="1702" y="977"/>
                  </a:cubicBezTo>
                  <a:cubicBezTo>
                    <a:pt x="1702" y="662"/>
                    <a:pt x="1734" y="316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84"/>
            <p:cNvSpPr/>
            <p:nvPr/>
          </p:nvSpPr>
          <p:spPr>
            <a:xfrm>
              <a:off x="-62715100" y="3833750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1" y="0"/>
                  </a:moveTo>
                  <a:lnTo>
                    <a:pt x="1" y="1071"/>
                  </a:lnTo>
                  <a:lnTo>
                    <a:pt x="631" y="1071"/>
                  </a:lnTo>
                  <a:cubicBezTo>
                    <a:pt x="505" y="599"/>
                    <a:pt x="253" y="189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84"/>
            <p:cNvSpPr/>
            <p:nvPr/>
          </p:nvSpPr>
          <p:spPr>
            <a:xfrm>
              <a:off x="-62758425" y="3881000"/>
              <a:ext cx="22875" cy="48075"/>
            </a:xfrm>
            <a:custGeom>
              <a:avLst/>
              <a:gdLst/>
              <a:ahLst/>
              <a:cxnLst/>
              <a:rect l="l" t="t" r="r" b="b"/>
              <a:pathLst>
                <a:path w="915" h="1923" extrusionOk="0">
                  <a:moveTo>
                    <a:pt x="95" y="0"/>
                  </a:moveTo>
                  <a:cubicBezTo>
                    <a:pt x="64" y="316"/>
                    <a:pt x="1" y="631"/>
                    <a:pt x="1" y="977"/>
                  </a:cubicBezTo>
                  <a:cubicBezTo>
                    <a:pt x="1" y="1324"/>
                    <a:pt x="64" y="1670"/>
                    <a:pt x="95" y="1922"/>
                  </a:cubicBezTo>
                  <a:lnTo>
                    <a:pt x="914" y="1922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84"/>
            <p:cNvSpPr/>
            <p:nvPr/>
          </p:nvSpPr>
          <p:spPr>
            <a:xfrm>
              <a:off x="-62715100" y="3809325"/>
              <a:ext cx="74850" cy="51225"/>
            </a:xfrm>
            <a:custGeom>
              <a:avLst/>
              <a:gdLst/>
              <a:ahLst/>
              <a:cxnLst/>
              <a:rect l="l" t="t" r="r" b="b"/>
              <a:pathLst>
                <a:path w="2994" h="2049" extrusionOk="0">
                  <a:moveTo>
                    <a:pt x="1" y="1"/>
                  </a:moveTo>
                  <a:lnTo>
                    <a:pt x="1" y="32"/>
                  </a:lnTo>
                  <a:cubicBezTo>
                    <a:pt x="631" y="253"/>
                    <a:pt x="1198" y="1009"/>
                    <a:pt x="1481" y="2048"/>
                  </a:cubicBezTo>
                  <a:lnTo>
                    <a:pt x="2994" y="2048"/>
                  </a:lnTo>
                  <a:cubicBezTo>
                    <a:pt x="2426" y="946"/>
                    <a:pt x="1324" y="158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84"/>
            <p:cNvSpPr/>
            <p:nvPr/>
          </p:nvSpPr>
          <p:spPr>
            <a:xfrm>
              <a:off x="-62715875" y="3950300"/>
              <a:ext cx="75625" cy="51225"/>
            </a:xfrm>
            <a:custGeom>
              <a:avLst/>
              <a:gdLst/>
              <a:ahLst/>
              <a:cxnLst/>
              <a:rect l="l" t="t" r="r" b="b"/>
              <a:pathLst>
                <a:path w="3025" h="2049" extrusionOk="0">
                  <a:moveTo>
                    <a:pt x="1512" y="1"/>
                  </a:moveTo>
                  <a:cubicBezTo>
                    <a:pt x="1229" y="1009"/>
                    <a:pt x="662" y="1765"/>
                    <a:pt x="0" y="1986"/>
                  </a:cubicBezTo>
                  <a:lnTo>
                    <a:pt x="0" y="2049"/>
                  </a:lnTo>
                  <a:lnTo>
                    <a:pt x="32" y="2049"/>
                  </a:lnTo>
                  <a:cubicBezTo>
                    <a:pt x="1355" y="1891"/>
                    <a:pt x="2457" y="1104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84"/>
            <p:cNvSpPr/>
            <p:nvPr/>
          </p:nvSpPr>
          <p:spPr>
            <a:xfrm>
              <a:off x="-62811200" y="3949525"/>
              <a:ext cx="75650" cy="52000"/>
            </a:xfrm>
            <a:custGeom>
              <a:avLst/>
              <a:gdLst/>
              <a:ahLst/>
              <a:cxnLst/>
              <a:rect l="l" t="t" r="r" b="b"/>
              <a:pathLst>
                <a:path w="3026" h="2080" extrusionOk="0">
                  <a:moveTo>
                    <a:pt x="1" y="0"/>
                  </a:moveTo>
                  <a:cubicBezTo>
                    <a:pt x="600" y="1166"/>
                    <a:pt x="1702" y="1954"/>
                    <a:pt x="3025" y="2080"/>
                  </a:cubicBezTo>
                  <a:lnTo>
                    <a:pt x="3025" y="2017"/>
                  </a:lnTo>
                  <a:cubicBezTo>
                    <a:pt x="2364" y="1796"/>
                    <a:pt x="1860" y="1040"/>
                    <a:pt x="1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84"/>
            <p:cNvSpPr/>
            <p:nvPr/>
          </p:nvSpPr>
          <p:spPr>
            <a:xfrm>
              <a:off x="-62673350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0" y="0"/>
                  </a:moveTo>
                  <a:cubicBezTo>
                    <a:pt x="32" y="316"/>
                    <a:pt x="63" y="631"/>
                    <a:pt x="63" y="977"/>
                  </a:cubicBezTo>
                  <a:cubicBezTo>
                    <a:pt x="63" y="1324"/>
                    <a:pt x="32" y="1670"/>
                    <a:pt x="0" y="1922"/>
                  </a:cubicBezTo>
                  <a:lnTo>
                    <a:pt x="1639" y="1922"/>
                  </a:lnTo>
                  <a:cubicBezTo>
                    <a:pt x="1733" y="1670"/>
                    <a:pt x="1765" y="1292"/>
                    <a:pt x="1765" y="977"/>
                  </a:cubicBezTo>
                  <a:cubicBezTo>
                    <a:pt x="1765" y="662"/>
                    <a:pt x="1733" y="316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84"/>
            <p:cNvSpPr/>
            <p:nvPr/>
          </p:nvSpPr>
          <p:spPr>
            <a:xfrm>
              <a:off x="-62810400" y="3810125"/>
              <a:ext cx="75625" cy="51200"/>
            </a:xfrm>
            <a:custGeom>
              <a:avLst/>
              <a:gdLst/>
              <a:ahLst/>
              <a:cxnLst/>
              <a:rect l="l" t="t" r="r" b="b"/>
              <a:pathLst>
                <a:path w="3025" h="2048" extrusionOk="0">
                  <a:moveTo>
                    <a:pt x="2993" y="0"/>
                  </a:moveTo>
                  <a:cubicBezTo>
                    <a:pt x="1702" y="158"/>
                    <a:pt x="599" y="945"/>
                    <a:pt x="0" y="2048"/>
                  </a:cubicBezTo>
                  <a:lnTo>
                    <a:pt x="1544" y="2048"/>
                  </a:lnTo>
                  <a:cubicBezTo>
                    <a:pt x="1828" y="1008"/>
                    <a:pt x="2363" y="284"/>
                    <a:pt x="3025" y="32"/>
                  </a:cubicBezTo>
                  <a:lnTo>
                    <a:pt x="3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84"/>
            <p:cNvSpPr/>
            <p:nvPr/>
          </p:nvSpPr>
          <p:spPr>
            <a:xfrm>
              <a:off x="-62715100" y="3881000"/>
              <a:ext cx="22850" cy="48075"/>
            </a:xfrm>
            <a:custGeom>
              <a:avLst/>
              <a:gdLst/>
              <a:ahLst/>
              <a:cxnLst/>
              <a:rect l="l" t="t" r="r" b="b"/>
              <a:pathLst>
                <a:path w="914" h="1923" extrusionOk="0">
                  <a:moveTo>
                    <a:pt x="1" y="0"/>
                  </a:moveTo>
                  <a:lnTo>
                    <a:pt x="1" y="1922"/>
                  </a:lnTo>
                  <a:lnTo>
                    <a:pt x="851" y="1922"/>
                  </a:lnTo>
                  <a:cubicBezTo>
                    <a:pt x="883" y="1607"/>
                    <a:pt x="914" y="1292"/>
                    <a:pt x="914" y="977"/>
                  </a:cubicBezTo>
                  <a:cubicBezTo>
                    <a:pt x="914" y="662"/>
                    <a:pt x="883" y="316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6" name="Google Shape;7506;p84"/>
          <p:cNvGrpSpPr/>
          <p:nvPr/>
        </p:nvGrpSpPr>
        <p:grpSpPr>
          <a:xfrm>
            <a:off x="3507881" y="2404781"/>
            <a:ext cx="367261" cy="366364"/>
            <a:chOff x="-62884425" y="4111775"/>
            <a:chExt cx="317425" cy="316650"/>
          </a:xfrm>
        </p:grpSpPr>
        <p:sp>
          <p:nvSpPr>
            <p:cNvPr id="7507" name="Google Shape;7507;p84"/>
            <p:cNvSpPr/>
            <p:nvPr/>
          </p:nvSpPr>
          <p:spPr>
            <a:xfrm>
              <a:off x="-62884425" y="4325225"/>
              <a:ext cx="317425" cy="103200"/>
            </a:xfrm>
            <a:custGeom>
              <a:avLst/>
              <a:gdLst/>
              <a:ahLst/>
              <a:cxnLst/>
              <a:rect l="l" t="t" r="r" b="b"/>
              <a:pathLst>
                <a:path w="12697" h="4128" extrusionOk="0">
                  <a:moveTo>
                    <a:pt x="0" y="0"/>
                  </a:moveTo>
                  <a:lnTo>
                    <a:pt x="0" y="378"/>
                  </a:lnTo>
                  <a:cubicBezTo>
                    <a:pt x="0" y="1071"/>
                    <a:pt x="567" y="1638"/>
                    <a:pt x="1260" y="1638"/>
                  </a:cubicBezTo>
                  <a:lnTo>
                    <a:pt x="4001" y="1638"/>
                  </a:lnTo>
                  <a:lnTo>
                    <a:pt x="3434" y="3308"/>
                  </a:lnTo>
                  <a:lnTo>
                    <a:pt x="2930" y="3308"/>
                  </a:lnTo>
                  <a:cubicBezTo>
                    <a:pt x="2678" y="3308"/>
                    <a:pt x="2520" y="3497"/>
                    <a:pt x="2520" y="3749"/>
                  </a:cubicBezTo>
                  <a:cubicBezTo>
                    <a:pt x="2520" y="3970"/>
                    <a:pt x="2741" y="4127"/>
                    <a:pt x="2930" y="4127"/>
                  </a:cubicBezTo>
                  <a:lnTo>
                    <a:pt x="9830" y="4127"/>
                  </a:lnTo>
                  <a:cubicBezTo>
                    <a:pt x="10050" y="4127"/>
                    <a:pt x="10239" y="3938"/>
                    <a:pt x="10239" y="3749"/>
                  </a:cubicBezTo>
                  <a:cubicBezTo>
                    <a:pt x="10239" y="3497"/>
                    <a:pt x="10050" y="3308"/>
                    <a:pt x="9830" y="3308"/>
                  </a:cubicBezTo>
                  <a:lnTo>
                    <a:pt x="9294" y="3308"/>
                  </a:lnTo>
                  <a:lnTo>
                    <a:pt x="8758" y="1638"/>
                  </a:lnTo>
                  <a:lnTo>
                    <a:pt x="11468" y="1638"/>
                  </a:lnTo>
                  <a:cubicBezTo>
                    <a:pt x="12129" y="1638"/>
                    <a:pt x="12697" y="1103"/>
                    <a:pt x="12697" y="378"/>
                  </a:cubicBezTo>
                  <a:lnTo>
                    <a:pt x="126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84"/>
            <p:cNvSpPr/>
            <p:nvPr/>
          </p:nvSpPr>
          <p:spPr>
            <a:xfrm>
              <a:off x="-62884425" y="4111775"/>
              <a:ext cx="317425" cy="193000"/>
            </a:xfrm>
            <a:custGeom>
              <a:avLst/>
              <a:gdLst/>
              <a:ahLst/>
              <a:cxnLst/>
              <a:rect l="l" t="t" r="r" b="b"/>
              <a:pathLst>
                <a:path w="12697" h="7720" extrusionOk="0">
                  <a:moveTo>
                    <a:pt x="6301" y="946"/>
                  </a:moveTo>
                  <a:cubicBezTo>
                    <a:pt x="6522" y="946"/>
                    <a:pt x="6742" y="1135"/>
                    <a:pt x="6742" y="1324"/>
                  </a:cubicBezTo>
                  <a:lnTo>
                    <a:pt x="6742" y="1607"/>
                  </a:lnTo>
                  <a:cubicBezTo>
                    <a:pt x="7215" y="1765"/>
                    <a:pt x="7593" y="2237"/>
                    <a:pt x="7593" y="2773"/>
                  </a:cubicBezTo>
                  <a:cubicBezTo>
                    <a:pt x="7593" y="3025"/>
                    <a:pt x="7372" y="3182"/>
                    <a:pt x="7183" y="3182"/>
                  </a:cubicBezTo>
                  <a:cubicBezTo>
                    <a:pt x="6994" y="3182"/>
                    <a:pt x="6805" y="2993"/>
                    <a:pt x="6805" y="2773"/>
                  </a:cubicBezTo>
                  <a:cubicBezTo>
                    <a:pt x="6805" y="2552"/>
                    <a:pt x="6585" y="2363"/>
                    <a:pt x="6364" y="2363"/>
                  </a:cubicBezTo>
                  <a:cubicBezTo>
                    <a:pt x="6112" y="2363"/>
                    <a:pt x="5954" y="2552"/>
                    <a:pt x="5954" y="2773"/>
                  </a:cubicBezTo>
                  <a:cubicBezTo>
                    <a:pt x="5954" y="3025"/>
                    <a:pt x="6269" y="3245"/>
                    <a:pt x="6585" y="3497"/>
                  </a:cubicBezTo>
                  <a:cubicBezTo>
                    <a:pt x="7026" y="3812"/>
                    <a:pt x="7561" y="4191"/>
                    <a:pt x="7561" y="4884"/>
                  </a:cubicBezTo>
                  <a:cubicBezTo>
                    <a:pt x="7561" y="5419"/>
                    <a:pt x="7215" y="5860"/>
                    <a:pt x="6742" y="6049"/>
                  </a:cubicBezTo>
                  <a:lnTo>
                    <a:pt x="6742" y="6333"/>
                  </a:lnTo>
                  <a:cubicBezTo>
                    <a:pt x="6742" y="6553"/>
                    <a:pt x="6553" y="6774"/>
                    <a:pt x="6301" y="6774"/>
                  </a:cubicBezTo>
                  <a:cubicBezTo>
                    <a:pt x="6080" y="6774"/>
                    <a:pt x="5923" y="6553"/>
                    <a:pt x="5923" y="6333"/>
                  </a:cubicBezTo>
                  <a:lnTo>
                    <a:pt x="5923" y="6049"/>
                  </a:lnTo>
                  <a:cubicBezTo>
                    <a:pt x="5450" y="5892"/>
                    <a:pt x="5104" y="5419"/>
                    <a:pt x="5104" y="4884"/>
                  </a:cubicBezTo>
                  <a:cubicBezTo>
                    <a:pt x="5104" y="4632"/>
                    <a:pt x="5293" y="4443"/>
                    <a:pt x="5482" y="4443"/>
                  </a:cubicBezTo>
                  <a:cubicBezTo>
                    <a:pt x="5734" y="4443"/>
                    <a:pt x="5923" y="4632"/>
                    <a:pt x="5923" y="4884"/>
                  </a:cubicBezTo>
                  <a:cubicBezTo>
                    <a:pt x="5923" y="5104"/>
                    <a:pt x="6112" y="5262"/>
                    <a:pt x="6301" y="5262"/>
                  </a:cubicBezTo>
                  <a:cubicBezTo>
                    <a:pt x="6522" y="5262"/>
                    <a:pt x="6742" y="5073"/>
                    <a:pt x="6742" y="4884"/>
                  </a:cubicBezTo>
                  <a:cubicBezTo>
                    <a:pt x="6742" y="4632"/>
                    <a:pt x="6427" y="4411"/>
                    <a:pt x="6080" y="4159"/>
                  </a:cubicBezTo>
                  <a:cubicBezTo>
                    <a:pt x="5639" y="3844"/>
                    <a:pt x="5104" y="3466"/>
                    <a:pt x="5104" y="2773"/>
                  </a:cubicBezTo>
                  <a:cubicBezTo>
                    <a:pt x="5104" y="2237"/>
                    <a:pt x="5450" y="1796"/>
                    <a:pt x="5923" y="1607"/>
                  </a:cubicBezTo>
                  <a:lnTo>
                    <a:pt x="5923" y="1324"/>
                  </a:lnTo>
                  <a:cubicBezTo>
                    <a:pt x="5923" y="1103"/>
                    <a:pt x="6112" y="946"/>
                    <a:pt x="6301" y="946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61"/>
                  </a:cubicBezTo>
                  <a:lnTo>
                    <a:pt x="0" y="7719"/>
                  </a:lnTo>
                  <a:lnTo>
                    <a:pt x="12697" y="7719"/>
                  </a:lnTo>
                  <a:lnTo>
                    <a:pt x="12697" y="1261"/>
                  </a:lnTo>
                  <a:cubicBezTo>
                    <a:pt x="12697" y="536"/>
                    <a:pt x="12129" y="0"/>
                    <a:pt x="114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9" name="Google Shape;7509;p84"/>
          <p:cNvGrpSpPr/>
          <p:nvPr/>
        </p:nvGrpSpPr>
        <p:grpSpPr>
          <a:xfrm>
            <a:off x="2180515" y="2900850"/>
            <a:ext cx="365438" cy="360001"/>
            <a:chOff x="-60991775" y="3376900"/>
            <a:chExt cx="315850" cy="311150"/>
          </a:xfrm>
        </p:grpSpPr>
        <p:sp>
          <p:nvSpPr>
            <p:cNvPr id="7510" name="Google Shape;7510;p84"/>
            <p:cNvSpPr/>
            <p:nvPr/>
          </p:nvSpPr>
          <p:spPr>
            <a:xfrm>
              <a:off x="-60991000" y="3376900"/>
              <a:ext cx="315075" cy="311150"/>
            </a:xfrm>
            <a:custGeom>
              <a:avLst/>
              <a:gdLst/>
              <a:ahLst/>
              <a:cxnLst/>
              <a:rect l="l" t="t" r="r" b="b"/>
              <a:pathLst>
                <a:path w="12603" h="12446" extrusionOk="0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84"/>
            <p:cNvSpPr/>
            <p:nvPr/>
          </p:nvSpPr>
          <p:spPr>
            <a:xfrm>
              <a:off x="-60991775" y="3404275"/>
              <a:ext cx="174875" cy="89250"/>
            </a:xfrm>
            <a:custGeom>
              <a:avLst/>
              <a:gdLst/>
              <a:ahLst/>
              <a:cxnLst/>
              <a:rect l="l" t="t" r="r" b="b"/>
              <a:pathLst>
                <a:path w="6995" h="3570" extrusionOk="0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84"/>
            <p:cNvSpPr/>
            <p:nvPr/>
          </p:nvSpPr>
          <p:spPr>
            <a:xfrm>
              <a:off x="-60795650" y="3513975"/>
              <a:ext cx="89000" cy="173300"/>
            </a:xfrm>
            <a:custGeom>
              <a:avLst/>
              <a:gdLst/>
              <a:ahLst/>
              <a:cxnLst/>
              <a:rect l="l" t="t" r="r" b="b"/>
              <a:pathLst>
                <a:path w="3560" h="6932" extrusionOk="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3" name="Google Shape;7513;p84"/>
          <p:cNvGrpSpPr/>
          <p:nvPr/>
        </p:nvGrpSpPr>
        <p:grpSpPr>
          <a:xfrm>
            <a:off x="2180052" y="3351714"/>
            <a:ext cx="366364" cy="359075"/>
            <a:chOff x="-60988625" y="3740800"/>
            <a:chExt cx="316650" cy="310350"/>
          </a:xfrm>
        </p:grpSpPr>
        <p:sp>
          <p:nvSpPr>
            <p:cNvPr id="7514" name="Google Shape;7514;p84"/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84"/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84"/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7" name="Google Shape;7517;p84"/>
          <p:cNvGrpSpPr/>
          <p:nvPr/>
        </p:nvGrpSpPr>
        <p:grpSpPr>
          <a:xfrm>
            <a:off x="2180052" y="3807165"/>
            <a:ext cx="366364" cy="365207"/>
            <a:chOff x="-60987850" y="4100950"/>
            <a:chExt cx="316650" cy="315650"/>
          </a:xfrm>
        </p:grpSpPr>
        <p:sp>
          <p:nvSpPr>
            <p:cNvPr id="7518" name="Google Shape;7518;p84"/>
            <p:cNvSpPr/>
            <p:nvPr/>
          </p:nvSpPr>
          <p:spPr>
            <a:xfrm>
              <a:off x="-60987850" y="4355925"/>
              <a:ext cx="315875" cy="60675"/>
            </a:xfrm>
            <a:custGeom>
              <a:avLst/>
              <a:gdLst/>
              <a:ahLst/>
              <a:cxnLst/>
              <a:rect l="l" t="t" r="r" b="b"/>
              <a:pathLst>
                <a:path w="12635" h="2427" extrusionOk="0">
                  <a:moveTo>
                    <a:pt x="1230" y="1"/>
                  </a:moveTo>
                  <a:cubicBezTo>
                    <a:pt x="537" y="1"/>
                    <a:pt x="1" y="536"/>
                    <a:pt x="1" y="1198"/>
                  </a:cubicBezTo>
                  <a:lnTo>
                    <a:pt x="1" y="2049"/>
                  </a:lnTo>
                  <a:cubicBezTo>
                    <a:pt x="1" y="2269"/>
                    <a:pt x="190" y="2427"/>
                    <a:pt x="379" y="2427"/>
                  </a:cubicBezTo>
                  <a:lnTo>
                    <a:pt x="12256" y="2427"/>
                  </a:lnTo>
                  <a:cubicBezTo>
                    <a:pt x="12477" y="2427"/>
                    <a:pt x="12634" y="2238"/>
                    <a:pt x="12634" y="2049"/>
                  </a:cubicBezTo>
                  <a:lnTo>
                    <a:pt x="12634" y="1198"/>
                  </a:lnTo>
                  <a:cubicBezTo>
                    <a:pt x="12634" y="536"/>
                    <a:pt x="12099" y="1"/>
                    <a:pt x="114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84"/>
            <p:cNvSpPr/>
            <p:nvPr/>
          </p:nvSpPr>
          <p:spPr>
            <a:xfrm>
              <a:off x="-60987050" y="4100950"/>
              <a:ext cx="315850" cy="123475"/>
            </a:xfrm>
            <a:custGeom>
              <a:avLst/>
              <a:gdLst/>
              <a:ahLst/>
              <a:cxnLst/>
              <a:rect l="l" t="t" r="r" b="b"/>
              <a:pathLst>
                <a:path w="12634" h="4939" extrusionOk="0">
                  <a:moveTo>
                    <a:pt x="6270" y="2355"/>
                  </a:moveTo>
                  <a:cubicBezTo>
                    <a:pt x="6490" y="2355"/>
                    <a:pt x="6711" y="2544"/>
                    <a:pt x="6711" y="2796"/>
                  </a:cubicBezTo>
                  <a:cubicBezTo>
                    <a:pt x="6711" y="2985"/>
                    <a:pt x="6490" y="3174"/>
                    <a:pt x="6270" y="3174"/>
                  </a:cubicBezTo>
                  <a:cubicBezTo>
                    <a:pt x="6018" y="3174"/>
                    <a:pt x="5860" y="2985"/>
                    <a:pt x="5860" y="2796"/>
                  </a:cubicBezTo>
                  <a:cubicBezTo>
                    <a:pt x="5860" y="2544"/>
                    <a:pt x="6081" y="2355"/>
                    <a:pt x="6270" y="2355"/>
                  </a:cubicBezTo>
                  <a:close/>
                  <a:moveTo>
                    <a:pt x="6290" y="0"/>
                  </a:moveTo>
                  <a:cubicBezTo>
                    <a:pt x="6238" y="0"/>
                    <a:pt x="6191" y="8"/>
                    <a:pt x="6144" y="24"/>
                  </a:cubicBezTo>
                  <a:lnTo>
                    <a:pt x="252" y="2513"/>
                  </a:lnTo>
                  <a:cubicBezTo>
                    <a:pt x="95" y="2576"/>
                    <a:pt x="0" y="2702"/>
                    <a:pt x="0" y="2891"/>
                  </a:cubicBezTo>
                  <a:lnTo>
                    <a:pt x="0" y="4561"/>
                  </a:lnTo>
                  <a:cubicBezTo>
                    <a:pt x="0" y="4781"/>
                    <a:pt x="189" y="4939"/>
                    <a:pt x="410" y="4939"/>
                  </a:cubicBezTo>
                  <a:lnTo>
                    <a:pt x="12256" y="4939"/>
                  </a:lnTo>
                  <a:cubicBezTo>
                    <a:pt x="12476" y="4939"/>
                    <a:pt x="12634" y="4750"/>
                    <a:pt x="12634" y="4561"/>
                  </a:cubicBezTo>
                  <a:lnTo>
                    <a:pt x="12634" y="2891"/>
                  </a:lnTo>
                  <a:cubicBezTo>
                    <a:pt x="12602" y="2702"/>
                    <a:pt x="12539" y="2544"/>
                    <a:pt x="12382" y="2513"/>
                  </a:cubicBezTo>
                  <a:lnTo>
                    <a:pt x="6459" y="24"/>
                  </a:lnTo>
                  <a:cubicBezTo>
                    <a:pt x="6396" y="8"/>
                    <a:pt x="6341" y="0"/>
                    <a:pt x="62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84"/>
            <p:cNvSpPr/>
            <p:nvPr/>
          </p:nvSpPr>
          <p:spPr>
            <a:xfrm>
              <a:off x="-60757075" y="4245675"/>
              <a:ext cx="61475" cy="89025"/>
            </a:xfrm>
            <a:custGeom>
              <a:avLst/>
              <a:gdLst/>
              <a:ahLst/>
              <a:cxnLst/>
              <a:rect l="l" t="t" r="r" b="b"/>
              <a:pathLst>
                <a:path w="2459" h="3561" extrusionOk="0">
                  <a:moveTo>
                    <a:pt x="1" y="0"/>
                  </a:moveTo>
                  <a:lnTo>
                    <a:pt x="1" y="3560"/>
                  </a:lnTo>
                  <a:lnTo>
                    <a:pt x="2458" y="3560"/>
                  </a:lnTo>
                  <a:lnTo>
                    <a:pt x="24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84"/>
            <p:cNvSpPr/>
            <p:nvPr/>
          </p:nvSpPr>
          <p:spPr>
            <a:xfrm>
              <a:off x="-60861025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84"/>
            <p:cNvSpPr/>
            <p:nvPr/>
          </p:nvSpPr>
          <p:spPr>
            <a:xfrm>
              <a:off x="-60964200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3" name="Google Shape;7523;p84"/>
          <p:cNvGrpSpPr/>
          <p:nvPr/>
        </p:nvGrpSpPr>
        <p:grpSpPr>
          <a:xfrm>
            <a:off x="3949836" y="3352625"/>
            <a:ext cx="369083" cy="357253"/>
            <a:chOff x="-59447250" y="3706150"/>
            <a:chExt cx="319000" cy="308775"/>
          </a:xfrm>
        </p:grpSpPr>
        <p:sp>
          <p:nvSpPr>
            <p:cNvPr id="7524" name="Google Shape;7524;p84"/>
            <p:cNvSpPr/>
            <p:nvPr/>
          </p:nvSpPr>
          <p:spPr>
            <a:xfrm>
              <a:off x="-59381875" y="3922750"/>
              <a:ext cx="79575" cy="29950"/>
            </a:xfrm>
            <a:custGeom>
              <a:avLst/>
              <a:gdLst/>
              <a:ahLst/>
              <a:cxnLst/>
              <a:rect l="l" t="t" r="r" b="b"/>
              <a:pathLst>
                <a:path w="3183" h="1198" extrusionOk="0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36"/>
                    <a:pt x="2363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84"/>
            <p:cNvSpPr/>
            <p:nvPr/>
          </p:nvSpPr>
          <p:spPr>
            <a:xfrm>
              <a:off x="-59364550" y="3861525"/>
              <a:ext cx="43350" cy="40900"/>
            </a:xfrm>
            <a:custGeom>
              <a:avLst/>
              <a:gdLst/>
              <a:ahLst/>
              <a:cxnLst/>
              <a:rect l="l" t="t" r="r" b="b"/>
              <a:pathLst>
                <a:path w="1734" h="1636" extrusionOk="0">
                  <a:moveTo>
                    <a:pt x="858" y="0"/>
                  </a:moveTo>
                  <a:cubicBezTo>
                    <a:pt x="784" y="0"/>
                    <a:pt x="707" y="8"/>
                    <a:pt x="631" y="23"/>
                  </a:cubicBezTo>
                  <a:cubicBezTo>
                    <a:pt x="347" y="118"/>
                    <a:pt x="127" y="307"/>
                    <a:pt x="95" y="590"/>
                  </a:cubicBezTo>
                  <a:cubicBezTo>
                    <a:pt x="1" y="906"/>
                    <a:pt x="95" y="1189"/>
                    <a:pt x="284" y="1410"/>
                  </a:cubicBezTo>
                  <a:cubicBezTo>
                    <a:pt x="446" y="1548"/>
                    <a:pt x="658" y="1636"/>
                    <a:pt x="871" y="1636"/>
                  </a:cubicBezTo>
                  <a:cubicBezTo>
                    <a:pt x="949" y="1636"/>
                    <a:pt x="1027" y="1624"/>
                    <a:pt x="1103" y="1599"/>
                  </a:cubicBezTo>
                  <a:cubicBezTo>
                    <a:pt x="1387" y="1536"/>
                    <a:pt x="1607" y="1347"/>
                    <a:pt x="1670" y="1063"/>
                  </a:cubicBezTo>
                  <a:cubicBezTo>
                    <a:pt x="1733" y="748"/>
                    <a:pt x="1670" y="464"/>
                    <a:pt x="1450" y="244"/>
                  </a:cubicBezTo>
                  <a:cubicBezTo>
                    <a:pt x="1307" y="77"/>
                    <a:pt x="1091" y="0"/>
                    <a:pt x="8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84"/>
            <p:cNvSpPr/>
            <p:nvPr/>
          </p:nvSpPr>
          <p:spPr>
            <a:xfrm>
              <a:off x="-59447250" y="3706150"/>
              <a:ext cx="319000" cy="308775"/>
            </a:xfrm>
            <a:custGeom>
              <a:avLst/>
              <a:gdLst/>
              <a:ahLst/>
              <a:cxnLst/>
              <a:rect l="l" t="t" r="r" b="b"/>
              <a:pathLst>
                <a:path w="12760" h="12351" extrusionOk="0">
                  <a:moveTo>
                    <a:pt x="6428" y="820"/>
                  </a:moveTo>
                  <a:cubicBezTo>
                    <a:pt x="6900" y="820"/>
                    <a:pt x="7247" y="1166"/>
                    <a:pt x="7247" y="1639"/>
                  </a:cubicBezTo>
                  <a:lnTo>
                    <a:pt x="7247" y="4128"/>
                  </a:lnTo>
                  <a:lnTo>
                    <a:pt x="5609" y="4128"/>
                  </a:lnTo>
                  <a:lnTo>
                    <a:pt x="5609" y="1639"/>
                  </a:lnTo>
                  <a:cubicBezTo>
                    <a:pt x="5609" y="1166"/>
                    <a:pt x="5955" y="820"/>
                    <a:pt x="6428" y="820"/>
                  </a:cubicBezTo>
                  <a:close/>
                  <a:moveTo>
                    <a:pt x="10681" y="6616"/>
                  </a:moveTo>
                  <a:cubicBezTo>
                    <a:pt x="10901" y="6616"/>
                    <a:pt x="11059" y="6805"/>
                    <a:pt x="11059" y="6994"/>
                  </a:cubicBezTo>
                  <a:cubicBezTo>
                    <a:pt x="11122" y="7247"/>
                    <a:pt x="10901" y="7436"/>
                    <a:pt x="10681" y="7436"/>
                  </a:cubicBezTo>
                  <a:lnTo>
                    <a:pt x="8192" y="7436"/>
                  </a:lnTo>
                  <a:cubicBezTo>
                    <a:pt x="7971" y="7436"/>
                    <a:pt x="7751" y="7247"/>
                    <a:pt x="7751" y="6994"/>
                  </a:cubicBezTo>
                  <a:cubicBezTo>
                    <a:pt x="7751" y="6742"/>
                    <a:pt x="7971" y="6616"/>
                    <a:pt x="8192" y="6616"/>
                  </a:cubicBezTo>
                  <a:close/>
                  <a:moveTo>
                    <a:pt x="10681" y="8255"/>
                  </a:moveTo>
                  <a:cubicBezTo>
                    <a:pt x="10901" y="8255"/>
                    <a:pt x="11059" y="8444"/>
                    <a:pt x="11059" y="8696"/>
                  </a:cubicBezTo>
                  <a:cubicBezTo>
                    <a:pt x="11122" y="8885"/>
                    <a:pt x="10901" y="9074"/>
                    <a:pt x="10681" y="9074"/>
                  </a:cubicBezTo>
                  <a:lnTo>
                    <a:pt x="8192" y="9074"/>
                  </a:lnTo>
                  <a:cubicBezTo>
                    <a:pt x="7971" y="9074"/>
                    <a:pt x="7751" y="8885"/>
                    <a:pt x="7751" y="8696"/>
                  </a:cubicBezTo>
                  <a:cubicBezTo>
                    <a:pt x="7751" y="8444"/>
                    <a:pt x="7971" y="8255"/>
                    <a:pt x="8192" y="8255"/>
                  </a:cubicBezTo>
                  <a:close/>
                  <a:moveTo>
                    <a:pt x="4233" y="5360"/>
                  </a:moveTo>
                  <a:cubicBezTo>
                    <a:pt x="4671" y="5360"/>
                    <a:pt x="5082" y="5531"/>
                    <a:pt x="5388" y="5860"/>
                  </a:cubicBezTo>
                  <a:cubicBezTo>
                    <a:pt x="5829" y="6301"/>
                    <a:pt x="5987" y="6868"/>
                    <a:pt x="5829" y="7467"/>
                  </a:cubicBezTo>
                  <a:cubicBezTo>
                    <a:pt x="5766" y="7751"/>
                    <a:pt x="5640" y="7971"/>
                    <a:pt x="5451" y="8192"/>
                  </a:cubicBezTo>
                  <a:cubicBezTo>
                    <a:pt x="6176" y="8601"/>
                    <a:pt x="6711" y="9389"/>
                    <a:pt x="6711" y="10334"/>
                  </a:cubicBezTo>
                  <a:cubicBezTo>
                    <a:pt x="6711" y="10555"/>
                    <a:pt x="6491" y="10744"/>
                    <a:pt x="6270" y="10744"/>
                  </a:cubicBezTo>
                  <a:lnTo>
                    <a:pt x="2143" y="10744"/>
                  </a:lnTo>
                  <a:cubicBezTo>
                    <a:pt x="1891" y="10744"/>
                    <a:pt x="1733" y="10555"/>
                    <a:pt x="1733" y="10303"/>
                  </a:cubicBezTo>
                  <a:cubicBezTo>
                    <a:pt x="1733" y="9357"/>
                    <a:pt x="2238" y="8570"/>
                    <a:pt x="3025" y="8129"/>
                  </a:cubicBezTo>
                  <a:cubicBezTo>
                    <a:pt x="2647" y="7688"/>
                    <a:pt x="2490" y="7121"/>
                    <a:pt x="2647" y="6553"/>
                  </a:cubicBezTo>
                  <a:cubicBezTo>
                    <a:pt x="2805" y="6018"/>
                    <a:pt x="3246" y="5577"/>
                    <a:pt x="3781" y="5419"/>
                  </a:cubicBezTo>
                  <a:cubicBezTo>
                    <a:pt x="3933" y="5379"/>
                    <a:pt x="4084" y="5360"/>
                    <a:pt x="4233" y="5360"/>
                  </a:cubicBezTo>
                  <a:close/>
                  <a:moveTo>
                    <a:pt x="10681" y="9893"/>
                  </a:moveTo>
                  <a:cubicBezTo>
                    <a:pt x="10901" y="9893"/>
                    <a:pt x="11059" y="10113"/>
                    <a:pt x="11059" y="10303"/>
                  </a:cubicBezTo>
                  <a:cubicBezTo>
                    <a:pt x="11122" y="10555"/>
                    <a:pt x="10901" y="10744"/>
                    <a:pt x="10681" y="10744"/>
                  </a:cubicBezTo>
                  <a:lnTo>
                    <a:pt x="8192" y="10744"/>
                  </a:lnTo>
                  <a:cubicBezTo>
                    <a:pt x="7971" y="10744"/>
                    <a:pt x="7751" y="10555"/>
                    <a:pt x="7751" y="10303"/>
                  </a:cubicBezTo>
                  <a:cubicBezTo>
                    <a:pt x="7751" y="10050"/>
                    <a:pt x="7971" y="9893"/>
                    <a:pt x="8192" y="9893"/>
                  </a:cubicBezTo>
                  <a:close/>
                  <a:moveTo>
                    <a:pt x="6396" y="0"/>
                  </a:moveTo>
                  <a:cubicBezTo>
                    <a:pt x="5483" y="0"/>
                    <a:pt x="4726" y="725"/>
                    <a:pt x="4726" y="1639"/>
                  </a:cubicBezTo>
                  <a:lnTo>
                    <a:pt x="4726" y="2458"/>
                  </a:lnTo>
                  <a:lnTo>
                    <a:pt x="1261" y="2458"/>
                  </a:lnTo>
                  <a:cubicBezTo>
                    <a:pt x="599" y="2458"/>
                    <a:pt x="1" y="3025"/>
                    <a:pt x="1" y="3686"/>
                  </a:cubicBezTo>
                  <a:lnTo>
                    <a:pt x="1" y="11122"/>
                  </a:lnTo>
                  <a:cubicBezTo>
                    <a:pt x="1" y="11815"/>
                    <a:pt x="568" y="12350"/>
                    <a:pt x="1261" y="12350"/>
                  </a:cubicBezTo>
                  <a:lnTo>
                    <a:pt x="11468" y="12350"/>
                  </a:lnTo>
                  <a:cubicBezTo>
                    <a:pt x="12130" y="12350"/>
                    <a:pt x="12697" y="11815"/>
                    <a:pt x="12697" y="11122"/>
                  </a:cubicBezTo>
                  <a:lnTo>
                    <a:pt x="12697" y="3686"/>
                  </a:lnTo>
                  <a:cubicBezTo>
                    <a:pt x="12760" y="3025"/>
                    <a:pt x="12162" y="2458"/>
                    <a:pt x="11500" y="2458"/>
                  </a:cubicBezTo>
                  <a:lnTo>
                    <a:pt x="8034" y="2458"/>
                  </a:lnTo>
                  <a:lnTo>
                    <a:pt x="8034" y="1639"/>
                  </a:lnTo>
                  <a:cubicBezTo>
                    <a:pt x="8034" y="725"/>
                    <a:pt x="7278" y="0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84"/>
            <p:cNvSpPr/>
            <p:nvPr/>
          </p:nvSpPr>
          <p:spPr>
            <a:xfrm>
              <a:off x="-59293650" y="3740025"/>
              <a:ext cx="14175" cy="14200"/>
            </a:xfrm>
            <a:custGeom>
              <a:avLst/>
              <a:gdLst/>
              <a:ahLst/>
              <a:cxnLst/>
              <a:rect l="l" t="t" r="r" b="b"/>
              <a:pathLst>
                <a:path w="567" h="568" extrusionOk="0">
                  <a:moveTo>
                    <a:pt x="284" y="0"/>
                  </a:moveTo>
                  <a:cubicBezTo>
                    <a:pt x="126" y="0"/>
                    <a:pt x="0" y="126"/>
                    <a:pt x="0" y="284"/>
                  </a:cubicBezTo>
                  <a:cubicBezTo>
                    <a:pt x="0" y="441"/>
                    <a:pt x="126" y="567"/>
                    <a:pt x="284" y="567"/>
                  </a:cubicBezTo>
                  <a:cubicBezTo>
                    <a:pt x="441" y="567"/>
                    <a:pt x="567" y="441"/>
                    <a:pt x="567" y="284"/>
                  </a:cubicBezTo>
                  <a:cubicBezTo>
                    <a:pt x="567" y="126"/>
                    <a:pt x="441" y="0"/>
                    <a:pt x="2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8" name="Google Shape;7528;p84"/>
          <p:cNvGrpSpPr/>
          <p:nvPr/>
        </p:nvGrpSpPr>
        <p:grpSpPr>
          <a:xfrm>
            <a:off x="1738564" y="1533936"/>
            <a:ext cx="368186" cy="364224"/>
            <a:chOff x="-64406125" y="3362225"/>
            <a:chExt cx="318225" cy="314800"/>
          </a:xfrm>
        </p:grpSpPr>
        <p:sp>
          <p:nvSpPr>
            <p:cNvPr id="7529" name="Google Shape;7529;p84"/>
            <p:cNvSpPr/>
            <p:nvPr/>
          </p:nvSpPr>
          <p:spPr>
            <a:xfrm>
              <a:off x="-64332100" y="3362225"/>
              <a:ext cx="170150" cy="199025"/>
            </a:xfrm>
            <a:custGeom>
              <a:avLst/>
              <a:gdLst/>
              <a:ahLst/>
              <a:cxnLst/>
              <a:rect l="l" t="t" r="r" b="b"/>
              <a:pathLst>
                <a:path w="6806" h="7961" extrusionOk="0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84"/>
            <p:cNvSpPr/>
            <p:nvPr/>
          </p:nvSpPr>
          <p:spPr>
            <a:xfrm>
              <a:off x="-64406125" y="3559050"/>
              <a:ext cx="318225" cy="117975"/>
            </a:xfrm>
            <a:custGeom>
              <a:avLst/>
              <a:gdLst/>
              <a:ahLst/>
              <a:cxnLst/>
              <a:rect l="l" t="t" r="r" b="b"/>
              <a:pathLst>
                <a:path w="12729" h="4719" extrusionOk="0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31" name="Google Shape;7531;p84"/>
          <p:cNvSpPr/>
          <p:nvPr/>
        </p:nvSpPr>
        <p:spPr>
          <a:xfrm>
            <a:off x="1801771" y="1975400"/>
            <a:ext cx="241524" cy="367261"/>
          </a:xfrm>
          <a:custGeom>
            <a:avLst/>
            <a:gdLst/>
            <a:ahLst/>
            <a:cxnLst/>
            <a:rect l="l" t="t" r="r" b="b"/>
            <a:pathLst>
              <a:path w="8350" h="12697" extrusionOk="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32" name="Google Shape;7532;p84"/>
          <p:cNvGrpSpPr/>
          <p:nvPr/>
        </p:nvGrpSpPr>
        <p:grpSpPr>
          <a:xfrm>
            <a:off x="1739027" y="2404781"/>
            <a:ext cx="367261" cy="366364"/>
            <a:chOff x="-64410850" y="4094450"/>
            <a:chExt cx="317425" cy="316650"/>
          </a:xfrm>
        </p:grpSpPr>
        <p:sp>
          <p:nvSpPr>
            <p:cNvPr id="7533" name="Google Shape;7533;p84"/>
            <p:cNvSpPr/>
            <p:nvPr/>
          </p:nvSpPr>
          <p:spPr>
            <a:xfrm>
              <a:off x="-64410850" y="4348850"/>
              <a:ext cx="317425" cy="62250"/>
            </a:xfrm>
            <a:custGeom>
              <a:avLst/>
              <a:gdLst/>
              <a:ahLst/>
              <a:cxnLst/>
              <a:rect l="l" t="t" r="r" b="b"/>
              <a:pathLst>
                <a:path w="12697" h="2490" extrusionOk="0">
                  <a:moveTo>
                    <a:pt x="3403" y="0"/>
                  </a:moveTo>
                  <a:cubicBezTo>
                    <a:pt x="2741" y="0"/>
                    <a:pt x="2206" y="536"/>
                    <a:pt x="2206" y="1229"/>
                  </a:cubicBezTo>
                  <a:lnTo>
                    <a:pt x="2206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12287" y="2489"/>
                  </a:lnTo>
                  <a:cubicBezTo>
                    <a:pt x="12508" y="2489"/>
                    <a:pt x="12697" y="2269"/>
                    <a:pt x="12697" y="2048"/>
                  </a:cubicBezTo>
                  <a:cubicBezTo>
                    <a:pt x="12634" y="1859"/>
                    <a:pt x="12445" y="1639"/>
                    <a:pt x="12193" y="1639"/>
                  </a:cubicBezTo>
                  <a:lnTo>
                    <a:pt x="10429" y="1639"/>
                  </a:lnTo>
                  <a:lnTo>
                    <a:pt x="10429" y="1229"/>
                  </a:lnTo>
                  <a:cubicBezTo>
                    <a:pt x="10429" y="536"/>
                    <a:pt x="9861" y="0"/>
                    <a:pt x="92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84"/>
            <p:cNvSpPr/>
            <p:nvPr/>
          </p:nvSpPr>
          <p:spPr>
            <a:xfrm>
              <a:off x="-64315550" y="4094450"/>
              <a:ext cx="122100" cy="192200"/>
            </a:xfrm>
            <a:custGeom>
              <a:avLst/>
              <a:gdLst/>
              <a:ahLst/>
              <a:cxnLst/>
              <a:rect l="l" t="t" r="r" b="b"/>
              <a:pathLst>
                <a:path w="4884" h="7688" extrusionOk="0">
                  <a:moveTo>
                    <a:pt x="2489" y="0"/>
                  </a:moveTo>
                  <a:cubicBezTo>
                    <a:pt x="2269" y="0"/>
                    <a:pt x="2080" y="189"/>
                    <a:pt x="2080" y="410"/>
                  </a:cubicBezTo>
                  <a:lnTo>
                    <a:pt x="2080" y="819"/>
                  </a:lnTo>
                  <a:lnTo>
                    <a:pt x="1639" y="819"/>
                  </a:lnTo>
                  <a:cubicBezTo>
                    <a:pt x="1418" y="819"/>
                    <a:pt x="1261" y="1040"/>
                    <a:pt x="1261" y="1229"/>
                  </a:cubicBezTo>
                  <a:cubicBezTo>
                    <a:pt x="1261" y="1450"/>
                    <a:pt x="1450" y="1670"/>
                    <a:pt x="1639" y="1670"/>
                  </a:cubicBezTo>
                  <a:lnTo>
                    <a:pt x="2080" y="1670"/>
                  </a:lnTo>
                  <a:lnTo>
                    <a:pt x="2080" y="2489"/>
                  </a:lnTo>
                  <a:lnTo>
                    <a:pt x="1481" y="2489"/>
                  </a:lnTo>
                  <a:cubicBezTo>
                    <a:pt x="820" y="2489"/>
                    <a:pt x="347" y="3151"/>
                    <a:pt x="599" y="3781"/>
                  </a:cubicBezTo>
                  <a:cubicBezTo>
                    <a:pt x="662" y="3970"/>
                    <a:pt x="694" y="4222"/>
                    <a:pt x="788" y="4411"/>
                  </a:cubicBezTo>
                  <a:lnTo>
                    <a:pt x="473" y="4411"/>
                  </a:lnTo>
                  <a:cubicBezTo>
                    <a:pt x="221" y="4411"/>
                    <a:pt x="63" y="4632"/>
                    <a:pt x="63" y="4821"/>
                  </a:cubicBezTo>
                  <a:cubicBezTo>
                    <a:pt x="0" y="5010"/>
                    <a:pt x="158" y="5199"/>
                    <a:pt x="379" y="5199"/>
                  </a:cubicBezTo>
                  <a:lnTo>
                    <a:pt x="820" y="5199"/>
                  </a:lnTo>
                  <a:cubicBezTo>
                    <a:pt x="851" y="6081"/>
                    <a:pt x="694" y="6900"/>
                    <a:pt x="316" y="7687"/>
                  </a:cubicBezTo>
                  <a:lnTo>
                    <a:pt x="4569" y="7687"/>
                  </a:lnTo>
                  <a:cubicBezTo>
                    <a:pt x="4159" y="6900"/>
                    <a:pt x="4002" y="6081"/>
                    <a:pt x="4065" y="5199"/>
                  </a:cubicBezTo>
                  <a:lnTo>
                    <a:pt x="4474" y="5199"/>
                  </a:lnTo>
                  <a:cubicBezTo>
                    <a:pt x="4726" y="5199"/>
                    <a:pt x="4884" y="5010"/>
                    <a:pt x="4884" y="4821"/>
                  </a:cubicBezTo>
                  <a:cubicBezTo>
                    <a:pt x="4884" y="4568"/>
                    <a:pt x="4695" y="4411"/>
                    <a:pt x="4474" y="4411"/>
                  </a:cubicBezTo>
                  <a:lnTo>
                    <a:pt x="4159" y="4411"/>
                  </a:lnTo>
                  <a:cubicBezTo>
                    <a:pt x="4222" y="4222"/>
                    <a:pt x="4285" y="3970"/>
                    <a:pt x="4380" y="3781"/>
                  </a:cubicBezTo>
                  <a:cubicBezTo>
                    <a:pt x="4600" y="3151"/>
                    <a:pt x="4128" y="2489"/>
                    <a:pt x="3466" y="2489"/>
                  </a:cubicBezTo>
                  <a:lnTo>
                    <a:pt x="2867" y="2489"/>
                  </a:lnTo>
                  <a:lnTo>
                    <a:pt x="2867" y="1670"/>
                  </a:lnTo>
                  <a:lnTo>
                    <a:pt x="3309" y="1670"/>
                  </a:lnTo>
                  <a:cubicBezTo>
                    <a:pt x="3561" y="1670"/>
                    <a:pt x="3687" y="1450"/>
                    <a:pt x="3687" y="1229"/>
                  </a:cubicBezTo>
                  <a:cubicBezTo>
                    <a:pt x="3687" y="977"/>
                    <a:pt x="3498" y="819"/>
                    <a:pt x="3309" y="819"/>
                  </a:cubicBezTo>
                  <a:lnTo>
                    <a:pt x="2867" y="819"/>
                  </a:lnTo>
                  <a:lnTo>
                    <a:pt x="2867" y="410"/>
                  </a:lnTo>
                  <a:cubicBezTo>
                    <a:pt x="2867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5" name="Google Shape;7535;p84"/>
            <p:cNvSpPr/>
            <p:nvPr/>
          </p:nvSpPr>
          <p:spPr>
            <a:xfrm>
              <a:off x="-64335250" y="4307100"/>
              <a:ext cx="161500" cy="21300"/>
            </a:xfrm>
            <a:custGeom>
              <a:avLst/>
              <a:gdLst/>
              <a:ahLst/>
              <a:cxnLst/>
              <a:rect l="l" t="t" r="r" b="b"/>
              <a:pathLst>
                <a:path w="6460" h="852" extrusionOk="0">
                  <a:moveTo>
                    <a:pt x="1167" y="1"/>
                  </a:moveTo>
                  <a:cubicBezTo>
                    <a:pt x="631" y="1"/>
                    <a:pt x="190" y="379"/>
                    <a:pt x="1" y="851"/>
                  </a:cubicBezTo>
                  <a:lnTo>
                    <a:pt x="6459" y="851"/>
                  </a:lnTo>
                  <a:cubicBezTo>
                    <a:pt x="6302" y="379"/>
                    <a:pt x="5861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36" name="Google Shape;7536;p84"/>
          <p:cNvSpPr/>
          <p:nvPr/>
        </p:nvSpPr>
        <p:spPr>
          <a:xfrm>
            <a:off x="3983247" y="1532300"/>
            <a:ext cx="319882" cy="367463"/>
          </a:xfrm>
          <a:custGeom>
            <a:avLst/>
            <a:gdLst/>
            <a:ahLst/>
            <a:cxnLst/>
            <a:rect l="l" t="t" r="r" b="b"/>
            <a:pathLst>
              <a:path w="11059" h="12704" extrusionOk="0">
                <a:moveTo>
                  <a:pt x="5545" y="3449"/>
                </a:moveTo>
                <a:cubicBezTo>
                  <a:pt x="5797" y="3449"/>
                  <a:pt x="5955" y="3638"/>
                  <a:pt x="5955" y="3859"/>
                </a:cubicBezTo>
                <a:lnTo>
                  <a:pt x="5955" y="4111"/>
                </a:lnTo>
                <a:cubicBezTo>
                  <a:pt x="6427" y="4268"/>
                  <a:pt x="6774" y="4741"/>
                  <a:pt x="6774" y="5308"/>
                </a:cubicBezTo>
                <a:cubicBezTo>
                  <a:pt x="6774" y="5528"/>
                  <a:pt x="6585" y="5749"/>
                  <a:pt x="6333" y="5749"/>
                </a:cubicBezTo>
                <a:cubicBezTo>
                  <a:pt x="6081" y="5749"/>
                  <a:pt x="5955" y="5528"/>
                  <a:pt x="5955" y="5308"/>
                </a:cubicBezTo>
                <a:cubicBezTo>
                  <a:pt x="5955" y="5056"/>
                  <a:pt x="5734" y="4898"/>
                  <a:pt x="5545" y="4898"/>
                </a:cubicBezTo>
                <a:cubicBezTo>
                  <a:pt x="5293" y="4898"/>
                  <a:pt x="5104" y="5119"/>
                  <a:pt x="5104" y="5308"/>
                </a:cubicBezTo>
                <a:cubicBezTo>
                  <a:pt x="5104" y="5528"/>
                  <a:pt x="5419" y="5780"/>
                  <a:pt x="5766" y="6001"/>
                </a:cubicBezTo>
                <a:cubicBezTo>
                  <a:pt x="6207" y="6316"/>
                  <a:pt x="6774" y="6725"/>
                  <a:pt x="6774" y="7387"/>
                </a:cubicBezTo>
                <a:cubicBezTo>
                  <a:pt x="6774" y="7954"/>
                  <a:pt x="6427" y="8364"/>
                  <a:pt x="5923" y="8584"/>
                </a:cubicBezTo>
                <a:lnTo>
                  <a:pt x="5923" y="8836"/>
                </a:lnTo>
                <a:cubicBezTo>
                  <a:pt x="5923" y="9088"/>
                  <a:pt x="5734" y="9246"/>
                  <a:pt x="5545" y="9246"/>
                </a:cubicBezTo>
                <a:cubicBezTo>
                  <a:pt x="5293" y="9246"/>
                  <a:pt x="5104" y="9057"/>
                  <a:pt x="5104" y="8836"/>
                </a:cubicBezTo>
                <a:lnTo>
                  <a:pt x="5104" y="8584"/>
                </a:lnTo>
                <a:cubicBezTo>
                  <a:pt x="4632" y="8427"/>
                  <a:pt x="4285" y="7954"/>
                  <a:pt x="4285" y="7387"/>
                </a:cubicBezTo>
                <a:cubicBezTo>
                  <a:pt x="4285" y="7167"/>
                  <a:pt x="4474" y="7009"/>
                  <a:pt x="4726" y="7009"/>
                </a:cubicBezTo>
                <a:cubicBezTo>
                  <a:pt x="4947" y="7009"/>
                  <a:pt x="5104" y="7198"/>
                  <a:pt x="5104" y="7387"/>
                </a:cubicBezTo>
                <a:cubicBezTo>
                  <a:pt x="5104" y="7639"/>
                  <a:pt x="5293" y="7828"/>
                  <a:pt x="5545" y="7828"/>
                </a:cubicBezTo>
                <a:cubicBezTo>
                  <a:pt x="5766" y="7828"/>
                  <a:pt x="5923" y="7639"/>
                  <a:pt x="5923" y="7387"/>
                </a:cubicBezTo>
                <a:cubicBezTo>
                  <a:pt x="5923" y="7167"/>
                  <a:pt x="5608" y="6914"/>
                  <a:pt x="5262" y="6694"/>
                </a:cubicBezTo>
                <a:cubicBezTo>
                  <a:pt x="4821" y="6379"/>
                  <a:pt x="4285" y="5969"/>
                  <a:pt x="4285" y="5308"/>
                </a:cubicBezTo>
                <a:cubicBezTo>
                  <a:pt x="4285" y="4741"/>
                  <a:pt x="4632" y="4331"/>
                  <a:pt x="5104" y="4111"/>
                </a:cubicBezTo>
                <a:lnTo>
                  <a:pt x="5104" y="3859"/>
                </a:lnTo>
                <a:cubicBezTo>
                  <a:pt x="5104" y="3606"/>
                  <a:pt x="5293" y="3449"/>
                  <a:pt x="5545" y="3449"/>
                </a:cubicBezTo>
                <a:close/>
                <a:moveTo>
                  <a:pt x="10651" y="1"/>
                </a:moveTo>
                <a:cubicBezTo>
                  <a:pt x="10562" y="1"/>
                  <a:pt x="10473" y="34"/>
                  <a:pt x="10397" y="109"/>
                </a:cubicBezTo>
                <a:cubicBezTo>
                  <a:pt x="9389" y="834"/>
                  <a:pt x="8538" y="960"/>
                  <a:pt x="8034" y="960"/>
                </a:cubicBezTo>
                <a:cubicBezTo>
                  <a:pt x="7310" y="960"/>
                  <a:pt x="6396" y="645"/>
                  <a:pt x="5766" y="172"/>
                </a:cubicBezTo>
                <a:cubicBezTo>
                  <a:pt x="5703" y="109"/>
                  <a:pt x="5616" y="78"/>
                  <a:pt x="5526" y="78"/>
                </a:cubicBezTo>
                <a:cubicBezTo>
                  <a:pt x="5435" y="78"/>
                  <a:pt x="5341" y="109"/>
                  <a:pt x="5262" y="172"/>
                </a:cubicBezTo>
                <a:cubicBezTo>
                  <a:pt x="4632" y="645"/>
                  <a:pt x="3781" y="960"/>
                  <a:pt x="3025" y="960"/>
                </a:cubicBezTo>
                <a:cubicBezTo>
                  <a:pt x="2237" y="960"/>
                  <a:pt x="1418" y="645"/>
                  <a:pt x="662" y="109"/>
                </a:cubicBezTo>
                <a:cubicBezTo>
                  <a:pt x="582" y="47"/>
                  <a:pt x="495" y="20"/>
                  <a:pt x="411" y="20"/>
                </a:cubicBezTo>
                <a:cubicBezTo>
                  <a:pt x="196" y="20"/>
                  <a:pt x="0" y="198"/>
                  <a:pt x="0" y="424"/>
                </a:cubicBezTo>
                <a:lnTo>
                  <a:pt x="0" y="5276"/>
                </a:lnTo>
                <a:cubicBezTo>
                  <a:pt x="0" y="8616"/>
                  <a:pt x="2143" y="11609"/>
                  <a:pt x="5388" y="12680"/>
                </a:cubicBezTo>
                <a:cubicBezTo>
                  <a:pt x="5419" y="12696"/>
                  <a:pt x="5459" y="12703"/>
                  <a:pt x="5506" y="12703"/>
                </a:cubicBezTo>
                <a:cubicBezTo>
                  <a:pt x="5553" y="12703"/>
                  <a:pt x="5608" y="12696"/>
                  <a:pt x="5671" y="12680"/>
                </a:cubicBezTo>
                <a:cubicBezTo>
                  <a:pt x="8885" y="11609"/>
                  <a:pt x="11059" y="8616"/>
                  <a:pt x="11059" y="5276"/>
                </a:cubicBezTo>
                <a:lnTo>
                  <a:pt x="11059" y="424"/>
                </a:lnTo>
                <a:cubicBezTo>
                  <a:pt x="11059" y="182"/>
                  <a:pt x="10858" y="1"/>
                  <a:pt x="1065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37" name="Google Shape;7537;p84"/>
          <p:cNvGrpSpPr/>
          <p:nvPr/>
        </p:nvGrpSpPr>
        <p:grpSpPr>
          <a:xfrm>
            <a:off x="3960575" y="1974854"/>
            <a:ext cx="365467" cy="368389"/>
            <a:chOff x="-62516625" y="3743175"/>
            <a:chExt cx="315875" cy="318400"/>
          </a:xfrm>
        </p:grpSpPr>
        <p:sp>
          <p:nvSpPr>
            <p:cNvPr id="7538" name="Google Shape;7538;p84"/>
            <p:cNvSpPr/>
            <p:nvPr/>
          </p:nvSpPr>
          <p:spPr>
            <a:xfrm>
              <a:off x="-62334675" y="3884950"/>
              <a:ext cx="62250" cy="145725"/>
            </a:xfrm>
            <a:custGeom>
              <a:avLst/>
              <a:gdLst/>
              <a:ahLst/>
              <a:cxnLst/>
              <a:rect l="l" t="t" r="r" b="b"/>
              <a:pathLst>
                <a:path w="2490" h="5829" extrusionOk="0">
                  <a:moveTo>
                    <a:pt x="1229" y="0"/>
                  </a:moveTo>
                  <a:cubicBezTo>
                    <a:pt x="977" y="0"/>
                    <a:pt x="820" y="189"/>
                    <a:pt x="820" y="410"/>
                  </a:cubicBezTo>
                  <a:lnTo>
                    <a:pt x="820" y="662"/>
                  </a:lnTo>
                  <a:cubicBezTo>
                    <a:pt x="347" y="819"/>
                    <a:pt x="0" y="1292"/>
                    <a:pt x="0" y="1859"/>
                  </a:cubicBezTo>
                  <a:cubicBezTo>
                    <a:pt x="0" y="2520"/>
                    <a:pt x="536" y="2930"/>
                    <a:pt x="977" y="3245"/>
                  </a:cubicBezTo>
                  <a:cubicBezTo>
                    <a:pt x="1292" y="3466"/>
                    <a:pt x="1639" y="3718"/>
                    <a:pt x="1639" y="3938"/>
                  </a:cubicBezTo>
                  <a:cubicBezTo>
                    <a:pt x="1639" y="4190"/>
                    <a:pt x="1450" y="4348"/>
                    <a:pt x="1229" y="4348"/>
                  </a:cubicBezTo>
                  <a:cubicBezTo>
                    <a:pt x="977" y="4348"/>
                    <a:pt x="820" y="4127"/>
                    <a:pt x="820" y="3938"/>
                  </a:cubicBezTo>
                  <a:cubicBezTo>
                    <a:pt x="820" y="3718"/>
                    <a:pt x="631" y="3497"/>
                    <a:pt x="442" y="3497"/>
                  </a:cubicBezTo>
                  <a:cubicBezTo>
                    <a:pt x="221" y="3497"/>
                    <a:pt x="0" y="3718"/>
                    <a:pt x="0" y="3938"/>
                  </a:cubicBezTo>
                  <a:cubicBezTo>
                    <a:pt x="0" y="4505"/>
                    <a:pt x="347" y="4915"/>
                    <a:pt x="820" y="5135"/>
                  </a:cubicBezTo>
                  <a:lnTo>
                    <a:pt x="820" y="5387"/>
                  </a:lnTo>
                  <a:cubicBezTo>
                    <a:pt x="820" y="5639"/>
                    <a:pt x="1009" y="5828"/>
                    <a:pt x="1229" y="5828"/>
                  </a:cubicBezTo>
                  <a:cubicBezTo>
                    <a:pt x="1450" y="5828"/>
                    <a:pt x="1639" y="5639"/>
                    <a:pt x="1639" y="5387"/>
                  </a:cubicBezTo>
                  <a:lnTo>
                    <a:pt x="1639" y="5135"/>
                  </a:lnTo>
                  <a:cubicBezTo>
                    <a:pt x="2111" y="4978"/>
                    <a:pt x="2489" y="4505"/>
                    <a:pt x="2489" y="3938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1"/>
                    <a:pt x="820" y="2079"/>
                    <a:pt x="820" y="1859"/>
                  </a:cubicBezTo>
                  <a:cubicBezTo>
                    <a:pt x="820" y="1607"/>
                    <a:pt x="1009" y="1418"/>
                    <a:pt x="1229" y="1418"/>
                  </a:cubicBezTo>
                  <a:cubicBezTo>
                    <a:pt x="1450" y="1418"/>
                    <a:pt x="1639" y="1607"/>
                    <a:pt x="1639" y="1859"/>
                  </a:cubicBezTo>
                  <a:cubicBezTo>
                    <a:pt x="1639" y="2079"/>
                    <a:pt x="1859" y="2237"/>
                    <a:pt x="2048" y="2237"/>
                  </a:cubicBezTo>
                  <a:cubicBezTo>
                    <a:pt x="2237" y="2237"/>
                    <a:pt x="2489" y="2048"/>
                    <a:pt x="2489" y="1859"/>
                  </a:cubicBezTo>
                  <a:cubicBezTo>
                    <a:pt x="2489" y="1292"/>
                    <a:pt x="2143" y="882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9" name="Google Shape;7539;p84"/>
            <p:cNvSpPr/>
            <p:nvPr/>
          </p:nvSpPr>
          <p:spPr>
            <a:xfrm>
              <a:off x="-62516625" y="3743175"/>
              <a:ext cx="315875" cy="318400"/>
            </a:xfrm>
            <a:custGeom>
              <a:avLst/>
              <a:gdLst/>
              <a:ahLst/>
              <a:cxnLst/>
              <a:rect l="l" t="t" r="r" b="b"/>
              <a:pathLst>
                <a:path w="12635" h="12736" extrusionOk="0">
                  <a:moveTo>
                    <a:pt x="4632" y="3308"/>
                  </a:moveTo>
                  <a:cubicBezTo>
                    <a:pt x="5388" y="3308"/>
                    <a:pt x="6018" y="3938"/>
                    <a:pt x="6018" y="4694"/>
                  </a:cubicBezTo>
                  <a:cubicBezTo>
                    <a:pt x="6018" y="5450"/>
                    <a:pt x="5420" y="6049"/>
                    <a:pt x="4632" y="6049"/>
                  </a:cubicBezTo>
                  <a:cubicBezTo>
                    <a:pt x="3876" y="6049"/>
                    <a:pt x="3246" y="5419"/>
                    <a:pt x="3246" y="4694"/>
                  </a:cubicBezTo>
                  <a:cubicBezTo>
                    <a:pt x="3246" y="3938"/>
                    <a:pt x="3876" y="3308"/>
                    <a:pt x="4632" y="3308"/>
                  </a:cubicBezTo>
                  <a:close/>
                  <a:moveTo>
                    <a:pt x="8507" y="5230"/>
                  </a:moveTo>
                  <a:cubicBezTo>
                    <a:pt x="10303" y="5230"/>
                    <a:pt x="11815" y="6742"/>
                    <a:pt x="11815" y="8538"/>
                  </a:cubicBezTo>
                  <a:cubicBezTo>
                    <a:pt x="11815" y="10365"/>
                    <a:pt x="10334" y="11846"/>
                    <a:pt x="8507" y="11846"/>
                  </a:cubicBezTo>
                  <a:cubicBezTo>
                    <a:pt x="6680" y="11846"/>
                    <a:pt x="5199" y="10365"/>
                    <a:pt x="5199" y="8538"/>
                  </a:cubicBezTo>
                  <a:cubicBezTo>
                    <a:pt x="5199" y="6742"/>
                    <a:pt x="6680" y="5230"/>
                    <a:pt x="8507" y="5230"/>
                  </a:cubicBezTo>
                  <a:close/>
                  <a:moveTo>
                    <a:pt x="4664" y="0"/>
                  </a:moveTo>
                  <a:cubicBezTo>
                    <a:pt x="2080" y="0"/>
                    <a:pt x="1" y="2079"/>
                    <a:pt x="1" y="4694"/>
                  </a:cubicBezTo>
                  <a:cubicBezTo>
                    <a:pt x="1" y="5703"/>
                    <a:pt x="316" y="6711"/>
                    <a:pt x="914" y="7498"/>
                  </a:cubicBezTo>
                  <a:lnTo>
                    <a:pt x="4317" y="12571"/>
                  </a:lnTo>
                  <a:cubicBezTo>
                    <a:pt x="4396" y="12681"/>
                    <a:pt x="4530" y="12736"/>
                    <a:pt x="4660" y="12736"/>
                  </a:cubicBezTo>
                  <a:cubicBezTo>
                    <a:pt x="4790" y="12736"/>
                    <a:pt x="4916" y="12681"/>
                    <a:pt x="4979" y="12571"/>
                  </a:cubicBezTo>
                  <a:lnTo>
                    <a:pt x="5672" y="11531"/>
                  </a:lnTo>
                  <a:cubicBezTo>
                    <a:pt x="6396" y="12256"/>
                    <a:pt x="7404" y="12665"/>
                    <a:pt x="8507" y="12665"/>
                  </a:cubicBezTo>
                  <a:cubicBezTo>
                    <a:pt x="10776" y="12665"/>
                    <a:pt x="12634" y="10838"/>
                    <a:pt x="12634" y="8538"/>
                  </a:cubicBezTo>
                  <a:cubicBezTo>
                    <a:pt x="12634" y="6553"/>
                    <a:pt x="11217" y="4852"/>
                    <a:pt x="9326" y="4474"/>
                  </a:cubicBezTo>
                  <a:lnTo>
                    <a:pt x="9326" y="4222"/>
                  </a:lnTo>
                  <a:cubicBezTo>
                    <a:pt x="9074" y="1796"/>
                    <a:pt x="7089" y="0"/>
                    <a:pt x="46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40" name="Google Shape;7540;p84"/>
          <p:cNvGrpSpPr/>
          <p:nvPr/>
        </p:nvGrpSpPr>
        <p:grpSpPr>
          <a:xfrm>
            <a:off x="3967415" y="2424826"/>
            <a:ext cx="351786" cy="326274"/>
            <a:chOff x="-62511900" y="4129100"/>
            <a:chExt cx="304050" cy="282000"/>
          </a:xfrm>
        </p:grpSpPr>
        <p:sp>
          <p:nvSpPr>
            <p:cNvPr id="7541" name="Google Shape;7541;p84"/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2" name="Google Shape;7542;p84"/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3" name="Google Shape;7543;p84"/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4" name="Google Shape;7544;p84"/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5" name="Google Shape;7545;p84"/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46" name="Google Shape;7546;p84"/>
          <p:cNvGrpSpPr/>
          <p:nvPr/>
        </p:nvGrpSpPr>
        <p:grpSpPr>
          <a:xfrm>
            <a:off x="2645537" y="2897220"/>
            <a:ext cx="310770" cy="367261"/>
            <a:chOff x="-60597975" y="3367475"/>
            <a:chExt cx="268600" cy="317425"/>
          </a:xfrm>
        </p:grpSpPr>
        <p:sp>
          <p:nvSpPr>
            <p:cNvPr id="7547" name="Google Shape;7547;p84"/>
            <p:cNvSpPr/>
            <p:nvPr/>
          </p:nvSpPr>
          <p:spPr>
            <a:xfrm>
              <a:off x="-60535750" y="3495075"/>
              <a:ext cx="206375" cy="82725"/>
            </a:xfrm>
            <a:custGeom>
              <a:avLst/>
              <a:gdLst/>
              <a:ahLst/>
              <a:cxnLst/>
              <a:rect l="l" t="t" r="r" b="b"/>
              <a:pathLst>
                <a:path w="8255" h="3309" extrusionOk="0">
                  <a:moveTo>
                    <a:pt x="5357" y="1229"/>
                  </a:moveTo>
                  <a:cubicBezTo>
                    <a:pt x="5577" y="1229"/>
                    <a:pt x="5766" y="1418"/>
                    <a:pt x="5766" y="1607"/>
                  </a:cubicBezTo>
                  <a:cubicBezTo>
                    <a:pt x="5766" y="1890"/>
                    <a:pt x="5577" y="2048"/>
                    <a:pt x="5357" y="2048"/>
                  </a:cubicBezTo>
                  <a:lnTo>
                    <a:pt x="2049" y="2048"/>
                  </a:lnTo>
                  <a:cubicBezTo>
                    <a:pt x="1797" y="2048"/>
                    <a:pt x="1639" y="1859"/>
                    <a:pt x="1639" y="1607"/>
                  </a:cubicBezTo>
                  <a:cubicBezTo>
                    <a:pt x="1639" y="1386"/>
                    <a:pt x="1828" y="1229"/>
                    <a:pt x="2049" y="1229"/>
                  </a:cubicBezTo>
                  <a:close/>
                  <a:moveTo>
                    <a:pt x="1" y="0"/>
                  </a:moveTo>
                  <a:lnTo>
                    <a:pt x="1" y="3308"/>
                  </a:lnTo>
                  <a:lnTo>
                    <a:pt x="8255" y="3308"/>
                  </a:lnTo>
                  <a:lnTo>
                    <a:pt x="82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8" name="Google Shape;7548;p84"/>
            <p:cNvSpPr/>
            <p:nvPr/>
          </p:nvSpPr>
          <p:spPr>
            <a:xfrm>
              <a:off x="-60432575" y="3367475"/>
              <a:ext cx="20500" cy="47275"/>
            </a:xfrm>
            <a:custGeom>
              <a:avLst/>
              <a:gdLst/>
              <a:ahLst/>
              <a:cxnLst/>
              <a:rect l="l" t="t" r="r" b="b"/>
              <a:pathLst>
                <a:path w="820" h="1891" extrusionOk="0">
                  <a:moveTo>
                    <a:pt x="1" y="0"/>
                  </a:moveTo>
                  <a:lnTo>
                    <a:pt x="1" y="1891"/>
                  </a:lnTo>
                  <a:cubicBezTo>
                    <a:pt x="127" y="1765"/>
                    <a:pt x="221" y="1639"/>
                    <a:pt x="379" y="1639"/>
                  </a:cubicBezTo>
                  <a:cubicBezTo>
                    <a:pt x="600" y="1639"/>
                    <a:pt x="694" y="1765"/>
                    <a:pt x="820" y="1891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7549;p84"/>
            <p:cNvSpPr/>
            <p:nvPr/>
          </p:nvSpPr>
          <p:spPr>
            <a:xfrm>
              <a:off x="-60535750" y="3367475"/>
              <a:ext cx="206375" cy="107150"/>
            </a:xfrm>
            <a:custGeom>
              <a:avLst/>
              <a:gdLst/>
              <a:ahLst/>
              <a:cxnLst/>
              <a:rect l="l" t="t" r="r" b="b"/>
              <a:pathLst>
                <a:path w="8255" h="4286" extrusionOk="0">
                  <a:moveTo>
                    <a:pt x="1" y="0"/>
                  </a:moveTo>
                  <a:lnTo>
                    <a:pt x="1" y="4285"/>
                  </a:lnTo>
                  <a:lnTo>
                    <a:pt x="8255" y="4285"/>
                  </a:lnTo>
                  <a:lnTo>
                    <a:pt x="8255" y="1261"/>
                  </a:lnTo>
                  <a:cubicBezTo>
                    <a:pt x="8255" y="567"/>
                    <a:pt x="7720" y="32"/>
                    <a:pt x="7026" y="32"/>
                  </a:cubicBezTo>
                  <a:lnTo>
                    <a:pt x="5829" y="32"/>
                  </a:lnTo>
                  <a:lnTo>
                    <a:pt x="5829" y="2930"/>
                  </a:lnTo>
                  <a:cubicBezTo>
                    <a:pt x="5829" y="3182"/>
                    <a:pt x="5633" y="3350"/>
                    <a:pt x="5418" y="3350"/>
                  </a:cubicBezTo>
                  <a:cubicBezTo>
                    <a:pt x="5311" y="3350"/>
                    <a:pt x="5199" y="3308"/>
                    <a:pt x="5105" y="3214"/>
                  </a:cubicBezTo>
                  <a:lnTo>
                    <a:pt x="4569" y="2678"/>
                  </a:lnTo>
                  <a:lnTo>
                    <a:pt x="4002" y="3214"/>
                  </a:lnTo>
                  <a:cubicBezTo>
                    <a:pt x="3917" y="3289"/>
                    <a:pt x="3821" y="3322"/>
                    <a:pt x="3728" y="3322"/>
                  </a:cubicBezTo>
                  <a:cubicBezTo>
                    <a:pt x="3510" y="3322"/>
                    <a:pt x="3309" y="3142"/>
                    <a:pt x="3309" y="2899"/>
                  </a:cubicBezTo>
                  <a:lnTo>
                    <a:pt x="33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0" name="Google Shape;7550;p84"/>
            <p:cNvSpPr/>
            <p:nvPr/>
          </p:nvSpPr>
          <p:spPr>
            <a:xfrm>
              <a:off x="-60597975" y="3368175"/>
              <a:ext cx="40200" cy="316725"/>
            </a:xfrm>
            <a:custGeom>
              <a:avLst/>
              <a:gdLst/>
              <a:ahLst/>
              <a:cxnLst/>
              <a:rect l="l" t="t" r="r" b="b"/>
              <a:pathLst>
                <a:path w="1608" h="12669" extrusionOk="0">
                  <a:moveTo>
                    <a:pt x="337" y="0"/>
                  </a:moveTo>
                  <a:cubicBezTo>
                    <a:pt x="163" y="0"/>
                    <a:pt x="1" y="178"/>
                    <a:pt x="1" y="382"/>
                  </a:cubicBezTo>
                  <a:lnTo>
                    <a:pt x="1" y="12259"/>
                  </a:lnTo>
                  <a:cubicBezTo>
                    <a:pt x="1" y="12480"/>
                    <a:pt x="190" y="12669"/>
                    <a:pt x="379" y="12669"/>
                  </a:cubicBezTo>
                  <a:lnTo>
                    <a:pt x="1608" y="12669"/>
                  </a:lnTo>
                  <a:lnTo>
                    <a:pt x="1608" y="4"/>
                  </a:lnTo>
                  <a:lnTo>
                    <a:pt x="379" y="4"/>
                  </a:lnTo>
                  <a:cubicBezTo>
                    <a:pt x="365" y="2"/>
                    <a:pt x="351" y="0"/>
                    <a:pt x="3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7551;p84"/>
            <p:cNvSpPr/>
            <p:nvPr/>
          </p:nvSpPr>
          <p:spPr>
            <a:xfrm>
              <a:off x="-60535750" y="3597450"/>
              <a:ext cx="206375" cy="86675"/>
            </a:xfrm>
            <a:custGeom>
              <a:avLst/>
              <a:gdLst/>
              <a:ahLst/>
              <a:cxnLst/>
              <a:rect l="l" t="t" r="r" b="b"/>
              <a:pathLst>
                <a:path w="8255" h="3467" extrusionOk="0">
                  <a:moveTo>
                    <a:pt x="1" y="1"/>
                  </a:moveTo>
                  <a:lnTo>
                    <a:pt x="1" y="3466"/>
                  </a:lnTo>
                  <a:lnTo>
                    <a:pt x="7026" y="3466"/>
                  </a:lnTo>
                  <a:cubicBezTo>
                    <a:pt x="7720" y="3466"/>
                    <a:pt x="8255" y="2931"/>
                    <a:pt x="8255" y="2206"/>
                  </a:cubicBezTo>
                  <a:lnTo>
                    <a:pt x="82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52" name="Google Shape;7552;p84"/>
          <p:cNvSpPr/>
          <p:nvPr/>
        </p:nvSpPr>
        <p:spPr>
          <a:xfrm>
            <a:off x="2616264" y="3348731"/>
            <a:ext cx="369083" cy="365005"/>
          </a:xfrm>
          <a:custGeom>
            <a:avLst/>
            <a:gdLst/>
            <a:ahLst/>
            <a:cxnLst/>
            <a:rect l="l" t="t" r="r" b="b"/>
            <a:pathLst>
              <a:path w="12760" h="12619" extrusionOk="0">
                <a:moveTo>
                  <a:pt x="10082" y="2190"/>
                </a:moveTo>
                <a:lnTo>
                  <a:pt x="11027" y="2726"/>
                </a:lnTo>
                <a:lnTo>
                  <a:pt x="8948" y="6317"/>
                </a:lnTo>
                <a:lnTo>
                  <a:pt x="8003" y="5781"/>
                </a:lnTo>
                <a:cubicBezTo>
                  <a:pt x="8349" y="5151"/>
                  <a:pt x="9704" y="2820"/>
                  <a:pt x="10082" y="2190"/>
                </a:cubicBezTo>
                <a:close/>
                <a:moveTo>
                  <a:pt x="7813" y="6601"/>
                </a:moveTo>
                <a:lnTo>
                  <a:pt x="8318" y="6916"/>
                </a:lnTo>
                <a:lnTo>
                  <a:pt x="7782" y="7262"/>
                </a:lnTo>
                <a:lnTo>
                  <a:pt x="7813" y="6601"/>
                </a:lnTo>
                <a:close/>
                <a:moveTo>
                  <a:pt x="10554" y="8522"/>
                </a:moveTo>
                <a:cubicBezTo>
                  <a:pt x="10806" y="8522"/>
                  <a:pt x="10964" y="8711"/>
                  <a:pt x="10964" y="8900"/>
                </a:cubicBezTo>
                <a:cubicBezTo>
                  <a:pt x="10964" y="9153"/>
                  <a:pt x="10806" y="9342"/>
                  <a:pt x="10554" y="9342"/>
                </a:cubicBezTo>
                <a:lnTo>
                  <a:pt x="5608" y="9342"/>
                </a:lnTo>
                <a:cubicBezTo>
                  <a:pt x="5356" y="9342"/>
                  <a:pt x="5167" y="9153"/>
                  <a:pt x="5167" y="8900"/>
                </a:cubicBezTo>
                <a:cubicBezTo>
                  <a:pt x="5167" y="8680"/>
                  <a:pt x="5356" y="8522"/>
                  <a:pt x="5608" y="8522"/>
                </a:cubicBezTo>
                <a:close/>
                <a:moveTo>
                  <a:pt x="3088" y="5592"/>
                </a:moveTo>
                <a:cubicBezTo>
                  <a:pt x="3308" y="5592"/>
                  <a:pt x="3497" y="5813"/>
                  <a:pt x="3497" y="6002"/>
                </a:cubicBezTo>
                <a:lnTo>
                  <a:pt x="3497" y="6286"/>
                </a:lnTo>
                <a:cubicBezTo>
                  <a:pt x="3970" y="6443"/>
                  <a:pt x="4348" y="6916"/>
                  <a:pt x="4348" y="7451"/>
                </a:cubicBezTo>
                <a:cubicBezTo>
                  <a:pt x="4348" y="7703"/>
                  <a:pt x="4159" y="7861"/>
                  <a:pt x="3907" y="7861"/>
                </a:cubicBezTo>
                <a:cubicBezTo>
                  <a:pt x="3655" y="7861"/>
                  <a:pt x="3497" y="7640"/>
                  <a:pt x="3497" y="7451"/>
                </a:cubicBezTo>
                <a:cubicBezTo>
                  <a:pt x="3497" y="7231"/>
                  <a:pt x="3308" y="7010"/>
                  <a:pt x="3088" y="7010"/>
                </a:cubicBezTo>
                <a:cubicBezTo>
                  <a:pt x="2836" y="7010"/>
                  <a:pt x="2678" y="7231"/>
                  <a:pt x="2678" y="7451"/>
                </a:cubicBezTo>
                <a:cubicBezTo>
                  <a:pt x="2678" y="7703"/>
                  <a:pt x="3025" y="7924"/>
                  <a:pt x="3340" y="8176"/>
                </a:cubicBezTo>
                <a:cubicBezTo>
                  <a:pt x="3781" y="8491"/>
                  <a:pt x="4348" y="8869"/>
                  <a:pt x="4348" y="9531"/>
                </a:cubicBezTo>
                <a:cubicBezTo>
                  <a:pt x="4348" y="10098"/>
                  <a:pt x="3970" y="10539"/>
                  <a:pt x="3497" y="10728"/>
                </a:cubicBezTo>
                <a:lnTo>
                  <a:pt x="3497" y="11011"/>
                </a:lnTo>
                <a:cubicBezTo>
                  <a:pt x="3497" y="11232"/>
                  <a:pt x="3308" y="11452"/>
                  <a:pt x="3088" y="11452"/>
                </a:cubicBezTo>
                <a:cubicBezTo>
                  <a:pt x="2836" y="11452"/>
                  <a:pt x="2678" y="11232"/>
                  <a:pt x="2678" y="11011"/>
                </a:cubicBezTo>
                <a:lnTo>
                  <a:pt x="2678" y="10728"/>
                </a:lnTo>
                <a:cubicBezTo>
                  <a:pt x="2206" y="10570"/>
                  <a:pt x="1859" y="10098"/>
                  <a:pt x="1859" y="9531"/>
                </a:cubicBezTo>
                <a:cubicBezTo>
                  <a:pt x="1859" y="9310"/>
                  <a:pt x="2048" y="9121"/>
                  <a:pt x="2300" y="9121"/>
                </a:cubicBezTo>
                <a:cubicBezTo>
                  <a:pt x="2521" y="9121"/>
                  <a:pt x="2678" y="9310"/>
                  <a:pt x="2678" y="9531"/>
                </a:cubicBezTo>
                <a:cubicBezTo>
                  <a:pt x="2678" y="9783"/>
                  <a:pt x="2867" y="9940"/>
                  <a:pt x="3088" y="9940"/>
                </a:cubicBezTo>
                <a:cubicBezTo>
                  <a:pt x="3308" y="9940"/>
                  <a:pt x="3497" y="9751"/>
                  <a:pt x="3497" y="9531"/>
                </a:cubicBezTo>
                <a:cubicBezTo>
                  <a:pt x="3497" y="9310"/>
                  <a:pt x="3182" y="9089"/>
                  <a:pt x="2836" y="8837"/>
                </a:cubicBezTo>
                <a:cubicBezTo>
                  <a:pt x="2395" y="8522"/>
                  <a:pt x="1859" y="8113"/>
                  <a:pt x="1859" y="7451"/>
                </a:cubicBezTo>
                <a:cubicBezTo>
                  <a:pt x="1859" y="6916"/>
                  <a:pt x="2206" y="6475"/>
                  <a:pt x="2678" y="6286"/>
                </a:cubicBezTo>
                <a:lnTo>
                  <a:pt x="2678" y="6002"/>
                </a:lnTo>
                <a:cubicBezTo>
                  <a:pt x="2678" y="5750"/>
                  <a:pt x="2867" y="5592"/>
                  <a:pt x="3088" y="5592"/>
                </a:cubicBezTo>
                <a:close/>
                <a:moveTo>
                  <a:pt x="10554" y="11011"/>
                </a:moveTo>
                <a:cubicBezTo>
                  <a:pt x="10806" y="11011"/>
                  <a:pt x="10964" y="11200"/>
                  <a:pt x="10964" y="11452"/>
                </a:cubicBezTo>
                <a:cubicBezTo>
                  <a:pt x="10964" y="11641"/>
                  <a:pt x="10806" y="11830"/>
                  <a:pt x="10554" y="11830"/>
                </a:cubicBezTo>
                <a:lnTo>
                  <a:pt x="5608" y="11830"/>
                </a:lnTo>
                <a:cubicBezTo>
                  <a:pt x="5356" y="11830"/>
                  <a:pt x="5167" y="11641"/>
                  <a:pt x="5167" y="11452"/>
                </a:cubicBezTo>
                <a:cubicBezTo>
                  <a:pt x="5167" y="11200"/>
                  <a:pt x="5356" y="11011"/>
                  <a:pt x="5608" y="11011"/>
                </a:cubicBezTo>
                <a:close/>
                <a:moveTo>
                  <a:pt x="10933" y="1"/>
                </a:moveTo>
                <a:cubicBezTo>
                  <a:pt x="10599" y="1"/>
                  <a:pt x="10280" y="176"/>
                  <a:pt x="10113" y="489"/>
                </a:cubicBezTo>
                <a:lnTo>
                  <a:pt x="7877" y="4395"/>
                </a:lnTo>
                <a:lnTo>
                  <a:pt x="1229" y="4395"/>
                </a:lnTo>
                <a:cubicBezTo>
                  <a:pt x="567" y="4395"/>
                  <a:pt x="0" y="4931"/>
                  <a:pt x="0" y="5592"/>
                </a:cubicBezTo>
                <a:lnTo>
                  <a:pt x="0" y="11389"/>
                </a:lnTo>
                <a:cubicBezTo>
                  <a:pt x="0" y="12051"/>
                  <a:pt x="567" y="12618"/>
                  <a:pt x="1229" y="12618"/>
                </a:cubicBezTo>
                <a:lnTo>
                  <a:pt x="11437" y="12618"/>
                </a:lnTo>
                <a:cubicBezTo>
                  <a:pt x="12098" y="12618"/>
                  <a:pt x="12697" y="12082"/>
                  <a:pt x="12697" y="11389"/>
                </a:cubicBezTo>
                <a:lnTo>
                  <a:pt x="12697" y="5592"/>
                </a:lnTo>
                <a:cubicBezTo>
                  <a:pt x="12602" y="4931"/>
                  <a:pt x="12067" y="4395"/>
                  <a:pt x="11374" y="4395"/>
                </a:cubicBezTo>
                <a:lnTo>
                  <a:pt x="11027" y="4395"/>
                </a:lnTo>
                <a:lnTo>
                  <a:pt x="12476" y="1875"/>
                </a:lnTo>
                <a:cubicBezTo>
                  <a:pt x="12760" y="1402"/>
                  <a:pt x="12602" y="804"/>
                  <a:pt x="12130" y="583"/>
                </a:cubicBezTo>
                <a:lnTo>
                  <a:pt x="11437" y="142"/>
                </a:lnTo>
                <a:cubicBezTo>
                  <a:pt x="11277" y="46"/>
                  <a:pt x="11103" y="1"/>
                  <a:pt x="109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53" name="Google Shape;7553;p84"/>
          <p:cNvGrpSpPr/>
          <p:nvPr/>
        </p:nvGrpSpPr>
        <p:grpSpPr>
          <a:xfrm>
            <a:off x="2617740" y="3858536"/>
            <a:ext cx="366364" cy="262465"/>
            <a:chOff x="-60621600" y="4145650"/>
            <a:chExt cx="316650" cy="226850"/>
          </a:xfrm>
        </p:grpSpPr>
        <p:sp>
          <p:nvSpPr>
            <p:cNvPr id="7554" name="Google Shape;7554;p84"/>
            <p:cNvSpPr/>
            <p:nvPr/>
          </p:nvSpPr>
          <p:spPr>
            <a:xfrm>
              <a:off x="-60463275" y="4249600"/>
              <a:ext cx="61450" cy="60675"/>
            </a:xfrm>
            <a:custGeom>
              <a:avLst/>
              <a:gdLst/>
              <a:ahLst/>
              <a:cxnLst/>
              <a:rect l="l" t="t" r="r" b="b"/>
              <a:pathLst>
                <a:path w="2458" h="2427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27"/>
                    <a:pt x="1229" y="2427"/>
                  </a:cubicBezTo>
                  <a:cubicBezTo>
                    <a:pt x="1891" y="2427"/>
                    <a:pt x="2458" y="1891"/>
                    <a:pt x="2458" y="1198"/>
                  </a:cubicBezTo>
                  <a:cubicBezTo>
                    <a:pt x="2458" y="536"/>
                    <a:pt x="1891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5" name="Google Shape;7555;p84"/>
            <p:cNvSpPr/>
            <p:nvPr/>
          </p:nvSpPr>
          <p:spPr>
            <a:xfrm>
              <a:off x="-60526300" y="4249600"/>
              <a:ext cx="48075" cy="60675"/>
            </a:xfrm>
            <a:custGeom>
              <a:avLst/>
              <a:gdLst/>
              <a:ahLst/>
              <a:cxnLst/>
              <a:rect l="l" t="t" r="r" b="b"/>
              <a:pathLst>
                <a:path w="1923" h="2427" extrusionOk="0">
                  <a:moveTo>
                    <a:pt x="1261" y="1"/>
                  </a:moveTo>
                  <a:cubicBezTo>
                    <a:pt x="599" y="1"/>
                    <a:pt x="1" y="536"/>
                    <a:pt x="1" y="1198"/>
                  </a:cubicBezTo>
                  <a:cubicBezTo>
                    <a:pt x="1" y="1891"/>
                    <a:pt x="568" y="2427"/>
                    <a:pt x="1261" y="2427"/>
                  </a:cubicBezTo>
                  <a:cubicBezTo>
                    <a:pt x="1513" y="2427"/>
                    <a:pt x="1734" y="2364"/>
                    <a:pt x="1923" y="2238"/>
                  </a:cubicBezTo>
                  <a:cubicBezTo>
                    <a:pt x="1765" y="1923"/>
                    <a:pt x="1671" y="1576"/>
                    <a:pt x="1671" y="1198"/>
                  </a:cubicBezTo>
                  <a:cubicBezTo>
                    <a:pt x="1671" y="851"/>
                    <a:pt x="1765" y="505"/>
                    <a:pt x="1923" y="190"/>
                  </a:cubicBezTo>
                  <a:cubicBezTo>
                    <a:pt x="1734" y="64"/>
                    <a:pt x="1513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6" name="Google Shape;7556;p84"/>
            <p:cNvSpPr/>
            <p:nvPr/>
          </p:nvSpPr>
          <p:spPr>
            <a:xfrm>
              <a:off x="-60621600" y="4145650"/>
              <a:ext cx="316650" cy="226850"/>
            </a:xfrm>
            <a:custGeom>
              <a:avLst/>
              <a:gdLst/>
              <a:ahLst/>
              <a:cxnLst/>
              <a:rect l="l" t="t" r="r" b="b"/>
              <a:pathLst>
                <a:path w="12666" h="9074" extrusionOk="0">
                  <a:moveTo>
                    <a:pt x="11374" y="851"/>
                  </a:moveTo>
                  <a:cubicBezTo>
                    <a:pt x="11626" y="851"/>
                    <a:pt x="11815" y="1040"/>
                    <a:pt x="11815" y="1229"/>
                  </a:cubicBezTo>
                  <a:lnTo>
                    <a:pt x="11815" y="1670"/>
                  </a:lnTo>
                  <a:lnTo>
                    <a:pt x="788" y="1670"/>
                  </a:lnTo>
                  <a:lnTo>
                    <a:pt x="788" y="1229"/>
                  </a:lnTo>
                  <a:cubicBezTo>
                    <a:pt x="788" y="1008"/>
                    <a:pt x="977" y="851"/>
                    <a:pt x="1166" y="851"/>
                  </a:cubicBezTo>
                  <a:close/>
                  <a:moveTo>
                    <a:pt x="7562" y="3277"/>
                  </a:moveTo>
                  <a:cubicBezTo>
                    <a:pt x="8696" y="3277"/>
                    <a:pt x="9641" y="4222"/>
                    <a:pt x="9641" y="5356"/>
                  </a:cubicBezTo>
                  <a:cubicBezTo>
                    <a:pt x="9610" y="6522"/>
                    <a:pt x="8696" y="7467"/>
                    <a:pt x="7562" y="7467"/>
                  </a:cubicBezTo>
                  <a:cubicBezTo>
                    <a:pt x="7089" y="7467"/>
                    <a:pt x="6648" y="7309"/>
                    <a:pt x="6333" y="7026"/>
                  </a:cubicBezTo>
                  <a:cubicBezTo>
                    <a:pt x="5987" y="7309"/>
                    <a:pt x="5546" y="7467"/>
                    <a:pt x="5073" y="7467"/>
                  </a:cubicBezTo>
                  <a:cubicBezTo>
                    <a:pt x="3939" y="7467"/>
                    <a:pt x="2994" y="6522"/>
                    <a:pt x="2994" y="5356"/>
                  </a:cubicBezTo>
                  <a:cubicBezTo>
                    <a:pt x="2994" y="4222"/>
                    <a:pt x="3939" y="3277"/>
                    <a:pt x="5073" y="3277"/>
                  </a:cubicBezTo>
                  <a:cubicBezTo>
                    <a:pt x="5514" y="3277"/>
                    <a:pt x="5987" y="3434"/>
                    <a:pt x="6333" y="3718"/>
                  </a:cubicBezTo>
                  <a:cubicBezTo>
                    <a:pt x="6680" y="3434"/>
                    <a:pt x="7121" y="3277"/>
                    <a:pt x="7562" y="3277"/>
                  </a:cubicBezTo>
                  <a:close/>
                  <a:moveTo>
                    <a:pt x="1229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7845"/>
                  </a:lnTo>
                  <a:cubicBezTo>
                    <a:pt x="1" y="8506"/>
                    <a:pt x="536" y="9073"/>
                    <a:pt x="1229" y="9073"/>
                  </a:cubicBezTo>
                  <a:lnTo>
                    <a:pt x="11406" y="9073"/>
                  </a:lnTo>
                  <a:cubicBezTo>
                    <a:pt x="12099" y="9073"/>
                    <a:pt x="12666" y="8506"/>
                    <a:pt x="12666" y="7845"/>
                  </a:cubicBezTo>
                  <a:lnTo>
                    <a:pt x="12666" y="1229"/>
                  </a:lnTo>
                  <a:cubicBezTo>
                    <a:pt x="12634" y="567"/>
                    <a:pt x="12099" y="0"/>
                    <a:pt x="114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7" name="Google Shape;7557;p84"/>
          <p:cNvGrpSpPr/>
          <p:nvPr/>
        </p:nvGrpSpPr>
        <p:grpSpPr>
          <a:xfrm>
            <a:off x="3954392" y="3807035"/>
            <a:ext cx="359972" cy="365467"/>
            <a:chOff x="-59400775" y="4084200"/>
            <a:chExt cx="311125" cy="315875"/>
          </a:xfrm>
        </p:grpSpPr>
        <p:sp>
          <p:nvSpPr>
            <p:cNvPr id="7558" name="Google Shape;7558;p84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7559;p84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7560;p84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7561;p84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84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84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4" name="Google Shape;7564;p84"/>
          <p:cNvGrpSpPr/>
          <p:nvPr/>
        </p:nvGrpSpPr>
        <p:grpSpPr>
          <a:xfrm>
            <a:off x="2178486" y="1532866"/>
            <a:ext cx="365438" cy="366364"/>
            <a:chOff x="-64044600" y="3360375"/>
            <a:chExt cx="315850" cy="316650"/>
          </a:xfrm>
        </p:grpSpPr>
        <p:sp>
          <p:nvSpPr>
            <p:cNvPr id="7565" name="Google Shape;7565;p84"/>
            <p:cNvSpPr/>
            <p:nvPr/>
          </p:nvSpPr>
          <p:spPr>
            <a:xfrm>
              <a:off x="-63980025" y="3532875"/>
              <a:ext cx="185900" cy="144150"/>
            </a:xfrm>
            <a:custGeom>
              <a:avLst/>
              <a:gdLst/>
              <a:ahLst/>
              <a:cxnLst/>
              <a:rect l="l" t="t" r="r" b="b"/>
              <a:pathLst>
                <a:path w="7436" h="5766" extrusionOk="0"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20"/>
                    <a:pt x="410" y="820"/>
                  </a:cubicBezTo>
                  <a:lnTo>
                    <a:pt x="883" y="820"/>
                  </a:lnTo>
                  <a:lnTo>
                    <a:pt x="1670" y="5419"/>
                  </a:lnTo>
                  <a:cubicBezTo>
                    <a:pt x="1702" y="5608"/>
                    <a:pt x="1859" y="5766"/>
                    <a:pt x="2048" y="5766"/>
                  </a:cubicBezTo>
                  <a:lnTo>
                    <a:pt x="5356" y="5766"/>
                  </a:lnTo>
                  <a:cubicBezTo>
                    <a:pt x="5545" y="5766"/>
                    <a:pt x="5766" y="5608"/>
                    <a:pt x="5766" y="5419"/>
                  </a:cubicBezTo>
                  <a:lnTo>
                    <a:pt x="6554" y="820"/>
                  </a:lnTo>
                  <a:lnTo>
                    <a:pt x="7026" y="820"/>
                  </a:lnTo>
                  <a:cubicBezTo>
                    <a:pt x="7247" y="820"/>
                    <a:pt x="7404" y="630"/>
                    <a:pt x="7404" y="410"/>
                  </a:cubicBezTo>
                  <a:cubicBezTo>
                    <a:pt x="7436" y="189"/>
                    <a:pt x="7247" y="0"/>
                    <a:pt x="70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84"/>
            <p:cNvSpPr/>
            <p:nvPr/>
          </p:nvSpPr>
          <p:spPr>
            <a:xfrm>
              <a:off x="-64044600" y="3360375"/>
              <a:ext cx="315850" cy="152825"/>
            </a:xfrm>
            <a:custGeom>
              <a:avLst/>
              <a:gdLst/>
              <a:ahLst/>
              <a:cxnLst/>
              <a:rect l="l" t="t" r="r" b="b"/>
              <a:pathLst>
                <a:path w="12634" h="6113" extrusionOk="0">
                  <a:moveTo>
                    <a:pt x="378" y="1"/>
                  </a:moveTo>
                  <a:cubicBezTo>
                    <a:pt x="158" y="1"/>
                    <a:pt x="0" y="190"/>
                    <a:pt x="0" y="442"/>
                  </a:cubicBezTo>
                  <a:lnTo>
                    <a:pt x="0" y="5672"/>
                  </a:lnTo>
                  <a:cubicBezTo>
                    <a:pt x="0" y="5892"/>
                    <a:pt x="189" y="6113"/>
                    <a:pt x="378" y="6113"/>
                  </a:cubicBezTo>
                  <a:lnTo>
                    <a:pt x="3088" y="6113"/>
                  </a:lnTo>
                  <a:cubicBezTo>
                    <a:pt x="3245" y="5514"/>
                    <a:pt x="3560" y="4947"/>
                    <a:pt x="4001" y="4569"/>
                  </a:cubicBezTo>
                  <a:cubicBezTo>
                    <a:pt x="3875" y="4285"/>
                    <a:pt x="3812" y="3970"/>
                    <a:pt x="3812" y="3624"/>
                  </a:cubicBezTo>
                  <a:cubicBezTo>
                    <a:pt x="3812" y="2238"/>
                    <a:pt x="4915" y="1135"/>
                    <a:pt x="6301" y="1135"/>
                  </a:cubicBezTo>
                  <a:cubicBezTo>
                    <a:pt x="7656" y="1135"/>
                    <a:pt x="8759" y="2238"/>
                    <a:pt x="8759" y="3624"/>
                  </a:cubicBezTo>
                  <a:cubicBezTo>
                    <a:pt x="8759" y="3939"/>
                    <a:pt x="8696" y="4254"/>
                    <a:pt x="8570" y="4569"/>
                  </a:cubicBezTo>
                  <a:cubicBezTo>
                    <a:pt x="9011" y="5010"/>
                    <a:pt x="9326" y="5514"/>
                    <a:pt x="9483" y="6113"/>
                  </a:cubicBezTo>
                  <a:lnTo>
                    <a:pt x="12193" y="6113"/>
                  </a:lnTo>
                  <a:cubicBezTo>
                    <a:pt x="12445" y="6113"/>
                    <a:pt x="12602" y="5892"/>
                    <a:pt x="12602" y="5672"/>
                  </a:cubicBezTo>
                  <a:lnTo>
                    <a:pt x="12602" y="442"/>
                  </a:lnTo>
                  <a:cubicBezTo>
                    <a:pt x="12634" y="190"/>
                    <a:pt x="12445" y="1"/>
                    <a:pt x="122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84"/>
            <p:cNvSpPr/>
            <p:nvPr/>
          </p:nvSpPr>
          <p:spPr>
            <a:xfrm>
              <a:off x="-63945375" y="3408425"/>
              <a:ext cx="117375" cy="103200"/>
            </a:xfrm>
            <a:custGeom>
              <a:avLst/>
              <a:gdLst/>
              <a:ahLst/>
              <a:cxnLst/>
              <a:rect l="l" t="t" r="r" b="b"/>
              <a:pathLst>
                <a:path w="4695" h="4128" extrusionOk="0">
                  <a:moveTo>
                    <a:pt x="2364" y="1"/>
                  </a:moveTo>
                  <a:cubicBezTo>
                    <a:pt x="1450" y="1"/>
                    <a:pt x="694" y="757"/>
                    <a:pt x="694" y="1670"/>
                  </a:cubicBezTo>
                  <a:cubicBezTo>
                    <a:pt x="694" y="2080"/>
                    <a:pt x="851" y="2489"/>
                    <a:pt x="1167" y="2805"/>
                  </a:cubicBezTo>
                  <a:cubicBezTo>
                    <a:pt x="599" y="3120"/>
                    <a:pt x="190" y="3592"/>
                    <a:pt x="1" y="4128"/>
                  </a:cubicBezTo>
                  <a:lnTo>
                    <a:pt x="4695" y="4128"/>
                  </a:lnTo>
                  <a:cubicBezTo>
                    <a:pt x="4475" y="3561"/>
                    <a:pt x="4065" y="3088"/>
                    <a:pt x="3529" y="2805"/>
                  </a:cubicBezTo>
                  <a:cubicBezTo>
                    <a:pt x="3813" y="2489"/>
                    <a:pt x="4002" y="2080"/>
                    <a:pt x="4002" y="1670"/>
                  </a:cubicBezTo>
                  <a:cubicBezTo>
                    <a:pt x="4002" y="757"/>
                    <a:pt x="3277" y="1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8" name="Google Shape;7568;p84"/>
          <p:cNvGrpSpPr/>
          <p:nvPr/>
        </p:nvGrpSpPr>
        <p:grpSpPr>
          <a:xfrm>
            <a:off x="2204909" y="1975418"/>
            <a:ext cx="312592" cy="367261"/>
            <a:chOff x="-64022550" y="3727425"/>
            <a:chExt cx="270175" cy="317425"/>
          </a:xfrm>
        </p:grpSpPr>
        <p:sp>
          <p:nvSpPr>
            <p:cNvPr id="7569" name="Google Shape;7569;p84"/>
            <p:cNvSpPr/>
            <p:nvPr/>
          </p:nvSpPr>
          <p:spPr>
            <a:xfrm>
              <a:off x="-64022550" y="3912500"/>
              <a:ext cx="270175" cy="90600"/>
            </a:xfrm>
            <a:custGeom>
              <a:avLst/>
              <a:gdLst/>
              <a:ahLst/>
              <a:cxnLst/>
              <a:rect l="l" t="t" r="r" b="b"/>
              <a:pathLst>
                <a:path w="10807" h="3624" extrusionOk="0">
                  <a:moveTo>
                    <a:pt x="2111" y="1"/>
                  </a:moveTo>
                  <a:cubicBezTo>
                    <a:pt x="945" y="1"/>
                    <a:pt x="0" y="946"/>
                    <a:pt x="0" y="2080"/>
                  </a:cubicBezTo>
                  <a:lnTo>
                    <a:pt x="0" y="3183"/>
                  </a:lnTo>
                  <a:cubicBezTo>
                    <a:pt x="0" y="3435"/>
                    <a:pt x="221" y="3624"/>
                    <a:pt x="441" y="3624"/>
                  </a:cubicBezTo>
                  <a:lnTo>
                    <a:pt x="10365" y="3624"/>
                  </a:lnTo>
                  <a:cubicBezTo>
                    <a:pt x="10618" y="3624"/>
                    <a:pt x="10807" y="3435"/>
                    <a:pt x="10807" y="3183"/>
                  </a:cubicBezTo>
                  <a:lnTo>
                    <a:pt x="10807" y="2080"/>
                  </a:lnTo>
                  <a:cubicBezTo>
                    <a:pt x="10807" y="946"/>
                    <a:pt x="9861" y="1"/>
                    <a:pt x="87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0" name="Google Shape;7570;p84"/>
            <p:cNvSpPr/>
            <p:nvPr/>
          </p:nvSpPr>
          <p:spPr>
            <a:xfrm>
              <a:off x="-64000500" y="4023550"/>
              <a:ext cx="227650" cy="21300"/>
            </a:xfrm>
            <a:custGeom>
              <a:avLst/>
              <a:gdLst/>
              <a:ahLst/>
              <a:cxnLst/>
              <a:rect l="l" t="t" r="r" b="b"/>
              <a:pathLst>
                <a:path w="9106" h="852" extrusionOk="0">
                  <a:moveTo>
                    <a:pt x="0" y="1"/>
                  </a:moveTo>
                  <a:lnTo>
                    <a:pt x="0" y="442"/>
                  </a:lnTo>
                  <a:cubicBezTo>
                    <a:pt x="0" y="694"/>
                    <a:pt x="190" y="851"/>
                    <a:pt x="442" y="851"/>
                  </a:cubicBezTo>
                  <a:lnTo>
                    <a:pt x="8696" y="851"/>
                  </a:lnTo>
                  <a:cubicBezTo>
                    <a:pt x="8948" y="851"/>
                    <a:pt x="9105" y="631"/>
                    <a:pt x="9105" y="442"/>
                  </a:cubicBezTo>
                  <a:lnTo>
                    <a:pt x="9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84"/>
            <p:cNvSpPr/>
            <p:nvPr/>
          </p:nvSpPr>
          <p:spPr>
            <a:xfrm>
              <a:off x="-63960325" y="3727425"/>
              <a:ext cx="144925" cy="165425"/>
            </a:xfrm>
            <a:custGeom>
              <a:avLst/>
              <a:gdLst/>
              <a:ahLst/>
              <a:cxnLst/>
              <a:rect l="l" t="t" r="r" b="b"/>
              <a:pathLst>
                <a:path w="5797" h="6617" extrusionOk="0">
                  <a:moveTo>
                    <a:pt x="2930" y="0"/>
                  </a:moveTo>
                  <a:cubicBezTo>
                    <a:pt x="1292" y="0"/>
                    <a:pt x="0" y="1292"/>
                    <a:pt x="0" y="2867"/>
                  </a:cubicBezTo>
                  <a:cubicBezTo>
                    <a:pt x="32" y="3812"/>
                    <a:pt x="504" y="4694"/>
                    <a:pt x="1260" y="5230"/>
                  </a:cubicBezTo>
                  <a:lnTo>
                    <a:pt x="1260" y="6616"/>
                  </a:lnTo>
                  <a:lnTo>
                    <a:pt x="4568" y="6616"/>
                  </a:lnTo>
                  <a:lnTo>
                    <a:pt x="4568" y="5230"/>
                  </a:lnTo>
                  <a:cubicBezTo>
                    <a:pt x="5356" y="4694"/>
                    <a:pt x="5797" y="3812"/>
                    <a:pt x="5797" y="2867"/>
                  </a:cubicBezTo>
                  <a:cubicBezTo>
                    <a:pt x="5797" y="1260"/>
                    <a:pt x="4505" y="0"/>
                    <a:pt x="29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2" name="Google Shape;7572;p84"/>
          <p:cNvGrpSpPr/>
          <p:nvPr/>
        </p:nvGrpSpPr>
        <p:grpSpPr>
          <a:xfrm>
            <a:off x="2229047" y="2404318"/>
            <a:ext cx="264317" cy="367290"/>
            <a:chOff x="-64001300" y="4093650"/>
            <a:chExt cx="228450" cy="317450"/>
          </a:xfrm>
        </p:grpSpPr>
        <p:sp>
          <p:nvSpPr>
            <p:cNvPr id="7573" name="Google Shape;7573;p84"/>
            <p:cNvSpPr/>
            <p:nvPr/>
          </p:nvSpPr>
          <p:spPr>
            <a:xfrm>
              <a:off x="-63933550" y="4328375"/>
              <a:ext cx="93750" cy="40975"/>
            </a:xfrm>
            <a:custGeom>
              <a:avLst/>
              <a:gdLst/>
              <a:ahLst/>
              <a:cxnLst/>
              <a:rect l="l" t="t" r="r" b="b"/>
              <a:pathLst>
                <a:path w="3750" h="1639" extrusionOk="0">
                  <a:moveTo>
                    <a:pt x="1859" y="0"/>
                  </a:moveTo>
                  <a:cubicBezTo>
                    <a:pt x="1009" y="0"/>
                    <a:pt x="315" y="662"/>
                    <a:pt x="0" y="1638"/>
                  </a:cubicBezTo>
                  <a:lnTo>
                    <a:pt x="3749" y="1638"/>
                  </a:lnTo>
                  <a:cubicBezTo>
                    <a:pt x="3434" y="662"/>
                    <a:pt x="2710" y="0"/>
                    <a:pt x="1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84"/>
            <p:cNvSpPr/>
            <p:nvPr/>
          </p:nvSpPr>
          <p:spPr>
            <a:xfrm>
              <a:off x="-63980025" y="4135400"/>
              <a:ext cx="185900" cy="234725"/>
            </a:xfrm>
            <a:custGeom>
              <a:avLst/>
              <a:gdLst/>
              <a:ahLst/>
              <a:cxnLst/>
              <a:rect l="l" t="t" r="r" b="b"/>
              <a:pathLst>
                <a:path w="7436" h="9389" extrusionOk="0">
                  <a:moveTo>
                    <a:pt x="6617" y="1"/>
                  </a:moveTo>
                  <a:lnTo>
                    <a:pt x="6617" y="725"/>
                  </a:lnTo>
                  <a:cubicBezTo>
                    <a:pt x="6196" y="593"/>
                    <a:pt x="5771" y="530"/>
                    <a:pt x="5358" y="530"/>
                  </a:cubicBezTo>
                  <a:cubicBezTo>
                    <a:pt x="4686" y="530"/>
                    <a:pt x="4044" y="697"/>
                    <a:pt x="3498" y="1009"/>
                  </a:cubicBezTo>
                  <a:cubicBezTo>
                    <a:pt x="3103" y="1242"/>
                    <a:pt x="2617" y="1373"/>
                    <a:pt x="2085" y="1373"/>
                  </a:cubicBezTo>
                  <a:cubicBezTo>
                    <a:pt x="1683" y="1373"/>
                    <a:pt x="1254" y="1298"/>
                    <a:pt x="820" y="1135"/>
                  </a:cubicBezTo>
                  <a:lnTo>
                    <a:pt x="820" y="32"/>
                  </a:lnTo>
                  <a:lnTo>
                    <a:pt x="1" y="32"/>
                  </a:lnTo>
                  <a:lnTo>
                    <a:pt x="1" y="1418"/>
                  </a:lnTo>
                  <a:cubicBezTo>
                    <a:pt x="1" y="2867"/>
                    <a:pt x="820" y="4096"/>
                    <a:pt x="2017" y="4726"/>
                  </a:cubicBezTo>
                  <a:cubicBezTo>
                    <a:pt x="820" y="5356"/>
                    <a:pt x="1" y="6554"/>
                    <a:pt x="1" y="8034"/>
                  </a:cubicBezTo>
                  <a:lnTo>
                    <a:pt x="1" y="9389"/>
                  </a:lnTo>
                  <a:lnTo>
                    <a:pt x="820" y="9389"/>
                  </a:lnTo>
                  <a:lnTo>
                    <a:pt x="820" y="8034"/>
                  </a:lnTo>
                  <a:cubicBezTo>
                    <a:pt x="820" y="6396"/>
                    <a:pt x="2143" y="5104"/>
                    <a:pt x="3750" y="5104"/>
                  </a:cubicBezTo>
                  <a:cubicBezTo>
                    <a:pt x="5356" y="5104"/>
                    <a:pt x="6617" y="6396"/>
                    <a:pt x="6617" y="8034"/>
                  </a:cubicBezTo>
                  <a:lnTo>
                    <a:pt x="6617" y="9389"/>
                  </a:lnTo>
                  <a:lnTo>
                    <a:pt x="7436" y="9389"/>
                  </a:lnTo>
                  <a:lnTo>
                    <a:pt x="7436" y="9357"/>
                  </a:lnTo>
                  <a:lnTo>
                    <a:pt x="7436" y="7971"/>
                  </a:lnTo>
                  <a:cubicBezTo>
                    <a:pt x="7436" y="6522"/>
                    <a:pt x="6617" y="5293"/>
                    <a:pt x="5451" y="4663"/>
                  </a:cubicBezTo>
                  <a:cubicBezTo>
                    <a:pt x="6617" y="4033"/>
                    <a:pt x="7436" y="2836"/>
                    <a:pt x="7436" y="1355"/>
                  </a:cubicBezTo>
                  <a:lnTo>
                    <a:pt x="74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84"/>
            <p:cNvSpPr/>
            <p:nvPr/>
          </p:nvSpPr>
          <p:spPr>
            <a:xfrm>
              <a:off x="-64001300" y="4389800"/>
              <a:ext cx="228450" cy="21300"/>
            </a:xfrm>
            <a:custGeom>
              <a:avLst/>
              <a:gdLst/>
              <a:ahLst/>
              <a:cxnLst/>
              <a:rect l="l" t="t" r="r" b="b"/>
              <a:pathLst>
                <a:path w="9138" h="852" extrusionOk="0">
                  <a:moveTo>
                    <a:pt x="411" y="1"/>
                  </a:moveTo>
                  <a:cubicBezTo>
                    <a:pt x="190" y="1"/>
                    <a:pt x="1" y="221"/>
                    <a:pt x="1" y="410"/>
                  </a:cubicBezTo>
                  <a:cubicBezTo>
                    <a:pt x="1" y="631"/>
                    <a:pt x="190" y="851"/>
                    <a:pt x="411" y="851"/>
                  </a:cubicBezTo>
                  <a:lnTo>
                    <a:pt x="8696" y="851"/>
                  </a:lnTo>
                  <a:cubicBezTo>
                    <a:pt x="8917" y="851"/>
                    <a:pt x="9074" y="631"/>
                    <a:pt x="9074" y="410"/>
                  </a:cubicBezTo>
                  <a:cubicBezTo>
                    <a:pt x="9137" y="221"/>
                    <a:pt x="8917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6" name="Google Shape;7576;p84"/>
            <p:cNvSpPr/>
            <p:nvPr/>
          </p:nvSpPr>
          <p:spPr>
            <a:xfrm>
              <a:off x="-64001300" y="4093650"/>
              <a:ext cx="226875" cy="20500"/>
            </a:xfrm>
            <a:custGeom>
              <a:avLst/>
              <a:gdLst/>
              <a:ahLst/>
              <a:cxnLst/>
              <a:rect l="l" t="t" r="r" b="b"/>
              <a:pathLst>
                <a:path w="9075" h="820" extrusionOk="0">
                  <a:moveTo>
                    <a:pt x="411" y="1"/>
                  </a:moveTo>
                  <a:cubicBezTo>
                    <a:pt x="190" y="1"/>
                    <a:pt x="1" y="190"/>
                    <a:pt x="1" y="410"/>
                  </a:cubicBezTo>
                  <a:cubicBezTo>
                    <a:pt x="32" y="631"/>
                    <a:pt x="190" y="820"/>
                    <a:pt x="411" y="820"/>
                  </a:cubicBezTo>
                  <a:lnTo>
                    <a:pt x="8696" y="820"/>
                  </a:lnTo>
                  <a:cubicBezTo>
                    <a:pt x="8917" y="820"/>
                    <a:pt x="9074" y="631"/>
                    <a:pt x="9074" y="410"/>
                  </a:cubicBez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7" name="Google Shape;7577;p84"/>
          <p:cNvGrpSpPr/>
          <p:nvPr/>
        </p:nvGrpSpPr>
        <p:grpSpPr>
          <a:xfrm>
            <a:off x="848051" y="2897610"/>
            <a:ext cx="359972" cy="366480"/>
            <a:chOff x="-62148800" y="3377700"/>
            <a:chExt cx="311125" cy="316750"/>
          </a:xfrm>
        </p:grpSpPr>
        <p:sp>
          <p:nvSpPr>
            <p:cNvPr id="7578" name="Google Shape;7578;p84"/>
            <p:cNvSpPr/>
            <p:nvPr/>
          </p:nvSpPr>
          <p:spPr>
            <a:xfrm>
              <a:off x="-62085775" y="3653375"/>
              <a:ext cx="185875" cy="41075"/>
            </a:xfrm>
            <a:custGeom>
              <a:avLst/>
              <a:gdLst/>
              <a:ahLst/>
              <a:cxnLst/>
              <a:rect l="l" t="t" r="r" b="b"/>
              <a:pathLst>
                <a:path w="7435" h="1643" extrusionOk="0">
                  <a:moveTo>
                    <a:pt x="819" y="1"/>
                  </a:moveTo>
                  <a:cubicBezTo>
                    <a:pt x="347" y="1"/>
                    <a:pt x="0" y="347"/>
                    <a:pt x="0" y="851"/>
                  </a:cubicBezTo>
                  <a:lnTo>
                    <a:pt x="0" y="1229"/>
                  </a:lnTo>
                  <a:cubicBezTo>
                    <a:pt x="0" y="1481"/>
                    <a:pt x="189" y="1639"/>
                    <a:pt x="410" y="1639"/>
                  </a:cubicBezTo>
                  <a:lnTo>
                    <a:pt x="7026" y="1639"/>
                  </a:lnTo>
                  <a:cubicBezTo>
                    <a:pt x="7044" y="1641"/>
                    <a:pt x="7062" y="1642"/>
                    <a:pt x="7080" y="1642"/>
                  </a:cubicBezTo>
                  <a:cubicBezTo>
                    <a:pt x="7300" y="1642"/>
                    <a:pt x="7435" y="1463"/>
                    <a:pt x="7435" y="1229"/>
                  </a:cubicBezTo>
                  <a:lnTo>
                    <a:pt x="7435" y="851"/>
                  </a:lnTo>
                  <a:cubicBezTo>
                    <a:pt x="7435" y="379"/>
                    <a:pt x="7089" y="1"/>
                    <a:pt x="6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84"/>
            <p:cNvSpPr/>
            <p:nvPr/>
          </p:nvSpPr>
          <p:spPr>
            <a:xfrm>
              <a:off x="-62148800" y="3377700"/>
              <a:ext cx="311125" cy="254425"/>
            </a:xfrm>
            <a:custGeom>
              <a:avLst/>
              <a:gdLst/>
              <a:ahLst/>
              <a:cxnLst/>
              <a:rect l="l" t="t" r="r" b="b"/>
              <a:pathLst>
                <a:path w="12445" h="10177" extrusionOk="0">
                  <a:moveTo>
                    <a:pt x="11626" y="1608"/>
                  </a:moveTo>
                  <a:lnTo>
                    <a:pt x="11626" y="2899"/>
                  </a:lnTo>
                  <a:cubicBezTo>
                    <a:pt x="11626" y="3939"/>
                    <a:pt x="10807" y="4853"/>
                    <a:pt x="9767" y="4916"/>
                  </a:cubicBezTo>
                  <a:cubicBezTo>
                    <a:pt x="9893" y="4538"/>
                    <a:pt x="9956" y="4128"/>
                    <a:pt x="9956" y="3718"/>
                  </a:cubicBezTo>
                  <a:lnTo>
                    <a:pt x="9956" y="1608"/>
                  </a:lnTo>
                  <a:close/>
                  <a:moveTo>
                    <a:pt x="2521" y="1639"/>
                  </a:moveTo>
                  <a:lnTo>
                    <a:pt x="2521" y="3718"/>
                  </a:lnTo>
                  <a:cubicBezTo>
                    <a:pt x="2521" y="4160"/>
                    <a:pt x="2616" y="4538"/>
                    <a:pt x="2710" y="4947"/>
                  </a:cubicBezTo>
                  <a:cubicBezTo>
                    <a:pt x="1702" y="4853"/>
                    <a:pt x="883" y="4002"/>
                    <a:pt x="883" y="2899"/>
                  </a:cubicBezTo>
                  <a:lnTo>
                    <a:pt x="883" y="1639"/>
                  </a:lnTo>
                  <a:close/>
                  <a:moveTo>
                    <a:pt x="6176" y="1576"/>
                  </a:moveTo>
                  <a:cubicBezTo>
                    <a:pt x="6333" y="1576"/>
                    <a:pt x="6491" y="1671"/>
                    <a:pt x="6554" y="1828"/>
                  </a:cubicBezTo>
                  <a:lnTo>
                    <a:pt x="6932" y="2647"/>
                  </a:lnTo>
                  <a:lnTo>
                    <a:pt x="7845" y="2773"/>
                  </a:lnTo>
                  <a:cubicBezTo>
                    <a:pt x="8003" y="2805"/>
                    <a:pt x="8129" y="2899"/>
                    <a:pt x="8160" y="3025"/>
                  </a:cubicBezTo>
                  <a:cubicBezTo>
                    <a:pt x="8349" y="3214"/>
                    <a:pt x="8318" y="3403"/>
                    <a:pt x="8192" y="3466"/>
                  </a:cubicBezTo>
                  <a:lnTo>
                    <a:pt x="7530" y="4097"/>
                  </a:lnTo>
                  <a:lnTo>
                    <a:pt x="7688" y="5010"/>
                  </a:lnTo>
                  <a:cubicBezTo>
                    <a:pt x="7719" y="5168"/>
                    <a:pt x="7656" y="5325"/>
                    <a:pt x="7530" y="5420"/>
                  </a:cubicBezTo>
                  <a:cubicBezTo>
                    <a:pt x="7452" y="5459"/>
                    <a:pt x="7363" y="5486"/>
                    <a:pt x="7268" y="5486"/>
                  </a:cubicBezTo>
                  <a:cubicBezTo>
                    <a:pt x="7210" y="5486"/>
                    <a:pt x="7149" y="5475"/>
                    <a:pt x="7089" y="5451"/>
                  </a:cubicBezTo>
                  <a:lnTo>
                    <a:pt x="6270" y="5010"/>
                  </a:lnTo>
                  <a:lnTo>
                    <a:pt x="5451" y="5451"/>
                  </a:lnTo>
                  <a:cubicBezTo>
                    <a:pt x="5380" y="5480"/>
                    <a:pt x="5309" y="5495"/>
                    <a:pt x="5241" y="5495"/>
                  </a:cubicBezTo>
                  <a:cubicBezTo>
                    <a:pt x="5158" y="5495"/>
                    <a:pt x="5079" y="5472"/>
                    <a:pt x="5010" y="5420"/>
                  </a:cubicBezTo>
                  <a:cubicBezTo>
                    <a:pt x="4884" y="5325"/>
                    <a:pt x="4821" y="5168"/>
                    <a:pt x="4852" y="5010"/>
                  </a:cubicBezTo>
                  <a:lnTo>
                    <a:pt x="5010" y="4097"/>
                  </a:lnTo>
                  <a:lnTo>
                    <a:pt x="4348" y="3466"/>
                  </a:lnTo>
                  <a:cubicBezTo>
                    <a:pt x="4222" y="3340"/>
                    <a:pt x="4191" y="3214"/>
                    <a:pt x="4222" y="3025"/>
                  </a:cubicBezTo>
                  <a:cubicBezTo>
                    <a:pt x="4254" y="2899"/>
                    <a:pt x="4411" y="2773"/>
                    <a:pt x="4537" y="2773"/>
                  </a:cubicBezTo>
                  <a:lnTo>
                    <a:pt x="5451" y="2647"/>
                  </a:lnTo>
                  <a:lnTo>
                    <a:pt x="5829" y="1828"/>
                  </a:lnTo>
                  <a:cubicBezTo>
                    <a:pt x="5924" y="1671"/>
                    <a:pt x="6018" y="1576"/>
                    <a:pt x="6176" y="1576"/>
                  </a:cubicBezTo>
                  <a:close/>
                  <a:moveTo>
                    <a:pt x="2931" y="1"/>
                  </a:moveTo>
                  <a:cubicBezTo>
                    <a:pt x="2679" y="1"/>
                    <a:pt x="2521" y="190"/>
                    <a:pt x="2521" y="410"/>
                  </a:cubicBezTo>
                  <a:lnTo>
                    <a:pt x="2521" y="852"/>
                  </a:lnTo>
                  <a:lnTo>
                    <a:pt x="442" y="852"/>
                  </a:lnTo>
                  <a:cubicBezTo>
                    <a:pt x="190" y="852"/>
                    <a:pt x="1" y="1041"/>
                    <a:pt x="1" y="1230"/>
                  </a:cubicBezTo>
                  <a:lnTo>
                    <a:pt x="1" y="2899"/>
                  </a:lnTo>
                  <a:cubicBezTo>
                    <a:pt x="1" y="4506"/>
                    <a:pt x="1292" y="5766"/>
                    <a:pt x="2931" y="5766"/>
                  </a:cubicBezTo>
                  <a:lnTo>
                    <a:pt x="3120" y="5766"/>
                  </a:lnTo>
                  <a:cubicBezTo>
                    <a:pt x="3561" y="6428"/>
                    <a:pt x="4222" y="6932"/>
                    <a:pt x="4978" y="7216"/>
                  </a:cubicBezTo>
                  <a:lnTo>
                    <a:pt x="4978" y="8507"/>
                  </a:lnTo>
                  <a:cubicBezTo>
                    <a:pt x="4506" y="8507"/>
                    <a:pt x="4128" y="8854"/>
                    <a:pt x="4128" y="9358"/>
                  </a:cubicBezTo>
                  <a:lnTo>
                    <a:pt x="4128" y="10177"/>
                  </a:lnTo>
                  <a:lnTo>
                    <a:pt x="8286" y="10177"/>
                  </a:lnTo>
                  <a:lnTo>
                    <a:pt x="8286" y="9358"/>
                  </a:lnTo>
                  <a:cubicBezTo>
                    <a:pt x="8286" y="8885"/>
                    <a:pt x="7908" y="8507"/>
                    <a:pt x="7436" y="8507"/>
                  </a:cubicBezTo>
                  <a:lnTo>
                    <a:pt x="7436" y="7216"/>
                  </a:lnTo>
                  <a:cubicBezTo>
                    <a:pt x="8192" y="6932"/>
                    <a:pt x="8854" y="6428"/>
                    <a:pt x="9295" y="5766"/>
                  </a:cubicBezTo>
                  <a:lnTo>
                    <a:pt x="9484" y="5766"/>
                  </a:lnTo>
                  <a:cubicBezTo>
                    <a:pt x="11122" y="5766"/>
                    <a:pt x="12414" y="4475"/>
                    <a:pt x="12414" y="2899"/>
                  </a:cubicBezTo>
                  <a:lnTo>
                    <a:pt x="12414" y="1230"/>
                  </a:lnTo>
                  <a:cubicBezTo>
                    <a:pt x="12445" y="978"/>
                    <a:pt x="12288" y="852"/>
                    <a:pt x="12067" y="852"/>
                  </a:cubicBezTo>
                  <a:lnTo>
                    <a:pt x="9956" y="852"/>
                  </a:lnTo>
                  <a:lnTo>
                    <a:pt x="9956" y="410"/>
                  </a:lnTo>
                  <a:cubicBezTo>
                    <a:pt x="9956" y="158"/>
                    <a:pt x="9767" y="1"/>
                    <a:pt x="95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0" name="Google Shape;7580;p84"/>
          <p:cNvGrpSpPr/>
          <p:nvPr/>
        </p:nvGrpSpPr>
        <p:grpSpPr>
          <a:xfrm>
            <a:off x="843958" y="3347607"/>
            <a:ext cx="368157" cy="367290"/>
            <a:chOff x="-62154300" y="3743950"/>
            <a:chExt cx="318200" cy="317450"/>
          </a:xfrm>
        </p:grpSpPr>
        <p:sp>
          <p:nvSpPr>
            <p:cNvPr id="7581" name="Google Shape;7581;p84"/>
            <p:cNvSpPr/>
            <p:nvPr/>
          </p:nvSpPr>
          <p:spPr>
            <a:xfrm>
              <a:off x="-61992850" y="3743950"/>
              <a:ext cx="63825" cy="69150"/>
            </a:xfrm>
            <a:custGeom>
              <a:avLst/>
              <a:gdLst/>
              <a:ahLst/>
              <a:cxnLst/>
              <a:rect l="l" t="t" r="r" b="b"/>
              <a:pathLst>
                <a:path w="2553" h="2766" extrusionOk="0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84"/>
            <p:cNvSpPr/>
            <p:nvPr/>
          </p:nvSpPr>
          <p:spPr>
            <a:xfrm>
              <a:off x="-62154300" y="3785700"/>
              <a:ext cx="318200" cy="275700"/>
            </a:xfrm>
            <a:custGeom>
              <a:avLst/>
              <a:gdLst/>
              <a:ahLst/>
              <a:cxnLst/>
              <a:rect l="l" t="t" r="r" b="b"/>
              <a:pathLst>
                <a:path w="12728" h="11028" extrusionOk="0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3" name="Google Shape;7583;p84"/>
          <p:cNvGrpSpPr/>
          <p:nvPr/>
        </p:nvGrpSpPr>
        <p:grpSpPr>
          <a:xfrm>
            <a:off x="843944" y="3806587"/>
            <a:ext cx="368186" cy="366364"/>
            <a:chOff x="-62151950" y="4111775"/>
            <a:chExt cx="318225" cy="316650"/>
          </a:xfrm>
        </p:grpSpPr>
        <p:sp>
          <p:nvSpPr>
            <p:cNvPr id="7584" name="Google Shape;7584;p84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84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84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84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8" name="Google Shape;7588;p84"/>
          <p:cNvGrpSpPr/>
          <p:nvPr/>
        </p:nvGrpSpPr>
        <p:grpSpPr>
          <a:xfrm>
            <a:off x="3062568" y="2897133"/>
            <a:ext cx="368157" cy="367434"/>
            <a:chOff x="-60254550" y="3367325"/>
            <a:chExt cx="318200" cy="317575"/>
          </a:xfrm>
        </p:grpSpPr>
        <p:sp>
          <p:nvSpPr>
            <p:cNvPr id="7589" name="Google Shape;7589;p84"/>
            <p:cNvSpPr/>
            <p:nvPr/>
          </p:nvSpPr>
          <p:spPr>
            <a:xfrm>
              <a:off x="-60219125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51" y="0"/>
                  </a:moveTo>
                  <a:cubicBezTo>
                    <a:pt x="935" y="0"/>
                    <a:pt x="815" y="57"/>
                    <a:pt x="725" y="164"/>
                  </a:cubicBezTo>
                  <a:cubicBezTo>
                    <a:pt x="568" y="290"/>
                    <a:pt x="568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24" y="4143"/>
                    <a:pt x="1023" y="4143"/>
                  </a:cubicBezTo>
                  <a:cubicBezTo>
                    <a:pt x="1144" y="4143"/>
                    <a:pt x="1269" y="4094"/>
                    <a:pt x="1356" y="4007"/>
                  </a:cubicBezTo>
                  <a:cubicBezTo>
                    <a:pt x="1513" y="3850"/>
                    <a:pt x="1513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9" y="0"/>
                    <a:pt x="10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84"/>
            <p:cNvSpPr/>
            <p:nvPr/>
          </p:nvSpPr>
          <p:spPr>
            <a:xfrm>
              <a:off x="-60156900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18" y="4143"/>
                    <a:pt x="1010" y="4143"/>
                  </a:cubicBezTo>
                  <a:cubicBezTo>
                    <a:pt x="1122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84"/>
            <p:cNvSpPr/>
            <p:nvPr/>
          </p:nvSpPr>
          <p:spPr>
            <a:xfrm>
              <a:off x="-60094675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25" y="731"/>
                  </a:cubicBezTo>
                  <a:cubicBezTo>
                    <a:pt x="1103" y="1046"/>
                    <a:pt x="1103" y="1456"/>
                    <a:pt x="725" y="1771"/>
                  </a:cubicBezTo>
                  <a:cubicBezTo>
                    <a:pt x="32" y="2401"/>
                    <a:pt x="1" y="3377"/>
                    <a:pt x="725" y="4039"/>
                  </a:cubicBezTo>
                  <a:cubicBezTo>
                    <a:pt x="796" y="4110"/>
                    <a:pt x="893" y="4143"/>
                    <a:pt x="992" y="4143"/>
                  </a:cubicBezTo>
                  <a:cubicBezTo>
                    <a:pt x="1113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1985" y="1771"/>
                    <a:pt x="2048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84"/>
            <p:cNvSpPr/>
            <p:nvPr/>
          </p:nvSpPr>
          <p:spPr>
            <a:xfrm>
              <a:off x="-60254550" y="3478525"/>
              <a:ext cx="318200" cy="206375"/>
            </a:xfrm>
            <a:custGeom>
              <a:avLst/>
              <a:gdLst/>
              <a:ahLst/>
              <a:cxnLst/>
              <a:rect l="l" t="t" r="r" b="b"/>
              <a:pathLst>
                <a:path w="12728" h="8255" extrusionOk="0">
                  <a:moveTo>
                    <a:pt x="10428" y="1607"/>
                  </a:moveTo>
                  <a:cubicBezTo>
                    <a:pt x="11184" y="1607"/>
                    <a:pt x="11814" y="2237"/>
                    <a:pt x="11814" y="2994"/>
                  </a:cubicBezTo>
                  <a:cubicBezTo>
                    <a:pt x="11814" y="3718"/>
                    <a:pt x="11184" y="4380"/>
                    <a:pt x="10428" y="4380"/>
                  </a:cubicBezTo>
                  <a:lnTo>
                    <a:pt x="9767" y="4380"/>
                  </a:lnTo>
                  <a:cubicBezTo>
                    <a:pt x="9861" y="4002"/>
                    <a:pt x="9893" y="3655"/>
                    <a:pt x="9893" y="3246"/>
                  </a:cubicBezTo>
                  <a:lnTo>
                    <a:pt x="9893" y="1607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3309"/>
                  </a:lnTo>
                  <a:cubicBezTo>
                    <a:pt x="0" y="5041"/>
                    <a:pt x="882" y="6522"/>
                    <a:pt x="2237" y="7436"/>
                  </a:cubicBezTo>
                  <a:lnTo>
                    <a:pt x="441" y="7436"/>
                  </a:lnTo>
                  <a:cubicBezTo>
                    <a:pt x="189" y="7436"/>
                    <a:pt x="32" y="7625"/>
                    <a:pt x="32" y="7845"/>
                  </a:cubicBezTo>
                  <a:cubicBezTo>
                    <a:pt x="32" y="8066"/>
                    <a:pt x="252" y="8255"/>
                    <a:pt x="441" y="8255"/>
                  </a:cubicBezTo>
                  <a:lnTo>
                    <a:pt x="9546" y="8255"/>
                  </a:lnTo>
                  <a:cubicBezTo>
                    <a:pt x="9767" y="8255"/>
                    <a:pt x="9924" y="8066"/>
                    <a:pt x="9924" y="7845"/>
                  </a:cubicBezTo>
                  <a:cubicBezTo>
                    <a:pt x="9924" y="7593"/>
                    <a:pt x="9735" y="7436"/>
                    <a:pt x="9546" y="7436"/>
                  </a:cubicBezTo>
                  <a:lnTo>
                    <a:pt x="7719" y="7436"/>
                  </a:lnTo>
                  <a:cubicBezTo>
                    <a:pt x="8538" y="6900"/>
                    <a:pt x="9168" y="6144"/>
                    <a:pt x="9578" y="5230"/>
                  </a:cubicBezTo>
                  <a:lnTo>
                    <a:pt x="10523" y="5230"/>
                  </a:lnTo>
                  <a:cubicBezTo>
                    <a:pt x="11751" y="5230"/>
                    <a:pt x="12728" y="4254"/>
                    <a:pt x="12728" y="3025"/>
                  </a:cubicBezTo>
                  <a:cubicBezTo>
                    <a:pt x="12728" y="1796"/>
                    <a:pt x="11657" y="788"/>
                    <a:pt x="10428" y="788"/>
                  </a:cubicBezTo>
                  <a:lnTo>
                    <a:pt x="9893" y="788"/>
                  </a:lnTo>
                  <a:lnTo>
                    <a:pt x="9893" y="379"/>
                  </a:lnTo>
                  <a:cubicBezTo>
                    <a:pt x="9893" y="158"/>
                    <a:pt x="9704" y="1"/>
                    <a:pt x="94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3" name="Google Shape;7593;p84"/>
          <p:cNvGrpSpPr/>
          <p:nvPr/>
        </p:nvGrpSpPr>
        <p:grpSpPr>
          <a:xfrm>
            <a:off x="3063465" y="3348127"/>
            <a:ext cx="366364" cy="366248"/>
            <a:chOff x="-60255350" y="3733825"/>
            <a:chExt cx="316650" cy="316550"/>
          </a:xfrm>
        </p:grpSpPr>
        <p:sp>
          <p:nvSpPr>
            <p:cNvPr id="7594" name="Google Shape;7594;p84"/>
            <p:cNvSpPr/>
            <p:nvPr/>
          </p:nvSpPr>
          <p:spPr>
            <a:xfrm>
              <a:off x="-60218325" y="3733825"/>
              <a:ext cx="235525" cy="316550"/>
            </a:xfrm>
            <a:custGeom>
              <a:avLst/>
              <a:gdLst/>
              <a:ahLst/>
              <a:cxnLst/>
              <a:rect l="l" t="t" r="r" b="b"/>
              <a:pathLst>
                <a:path w="9421" h="12662" extrusionOk="0">
                  <a:moveTo>
                    <a:pt x="4821" y="1666"/>
                  </a:moveTo>
                  <a:cubicBezTo>
                    <a:pt x="5073" y="1666"/>
                    <a:pt x="5262" y="1886"/>
                    <a:pt x="5262" y="2075"/>
                  </a:cubicBezTo>
                  <a:lnTo>
                    <a:pt x="5262" y="2359"/>
                  </a:lnTo>
                  <a:cubicBezTo>
                    <a:pt x="5734" y="2485"/>
                    <a:pt x="6081" y="2989"/>
                    <a:pt x="6081" y="3525"/>
                  </a:cubicBezTo>
                  <a:cubicBezTo>
                    <a:pt x="6081" y="3777"/>
                    <a:pt x="5892" y="3934"/>
                    <a:pt x="5640" y="3934"/>
                  </a:cubicBezTo>
                  <a:cubicBezTo>
                    <a:pt x="5419" y="3934"/>
                    <a:pt x="5262" y="3714"/>
                    <a:pt x="5262" y="3525"/>
                  </a:cubicBezTo>
                  <a:cubicBezTo>
                    <a:pt x="5262" y="3273"/>
                    <a:pt x="5073" y="3084"/>
                    <a:pt x="4821" y="3084"/>
                  </a:cubicBezTo>
                  <a:cubicBezTo>
                    <a:pt x="4569" y="3084"/>
                    <a:pt x="4411" y="3273"/>
                    <a:pt x="4411" y="3525"/>
                  </a:cubicBezTo>
                  <a:cubicBezTo>
                    <a:pt x="4411" y="3777"/>
                    <a:pt x="4789" y="3997"/>
                    <a:pt x="5104" y="4249"/>
                  </a:cubicBezTo>
                  <a:cubicBezTo>
                    <a:pt x="5514" y="4564"/>
                    <a:pt x="6081" y="4942"/>
                    <a:pt x="6081" y="5604"/>
                  </a:cubicBezTo>
                  <a:cubicBezTo>
                    <a:pt x="6081" y="6171"/>
                    <a:pt x="5734" y="6612"/>
                    <a:pt x="5262" y="6801"/>
                  </a:cubicBezTo>
                  <a:lnTo>
                    <a:pt x="5262" y="7085"/>
                  </a:lnTo>
                  <a:cubicBezTo>
                    <a:pt x="5262" y="7305"/>
                    <a:pt x="5041" y="7463"/>
                    <a:pt x="4821" y="7463"/>
                  </a:cubicBezTo>
                  <a:cubicBezTo>
                    <a:pt x="4569" y="7463"/>
                    <a:pt x="4411" y="7274"/>
                    <a:pt x="4411" y="7085"/>
                  </a:cubicBezTo>
                  <a:lnTo>
                    <a:pt x="4411" y="6801"/>
                  </a:lnTo>
                  <a:cubicBezTo>
                    <a:pt x="3938" y="6644"/>
                    <a:pt x="3592" y="6171"/>
                    <a:pt x="3592" y="5604"/>
                  </a:cubicBezTo>
                  <a:cubicBezTo>
                    <a:pt x="3592" y="5383"/>
                    <a:pt x="3781" y="5194"/>
                    <a:pt x="4033" y="5194"/>
                  </a:cubicBezTo>
                  <a:cubicBezTo>
                    <a:pt x="4253" y="5194"/>
                    <a:pt x="4411" y="5383"/>
                    <a:pt x="4411" y="5604"/>
                  </a:cubicBezTo>
                  <a:cubicBezTo>
                    <a:pt x="4411" y="5856"/>
                    <a:pt x="4632" y="6014"/>
                    <a:pt x="4821" y="6014"/>
                  </a:cubicBezTo>
                  <a:cubicBezTo>
                    <a:pt x="5041" y="6014"/>
                    <a:pt x="5262" y="5824"/>
                    <a:pt x="5262" y="5604"/>
                  </a:cubicBezTo>
                  <a:cubicBezTo>
                    <a:pt x="5262" y="5383"/>
                    <a:pt x="4947" y="5131"/>
                    <a:pt x="4569" y="4911"/>
                  </a:cubicBezTo>
                  <a:cubicBezTo>
                    <a:pt x="4159" y="4596"/>
                    <a:pt x="3592" y="4186"/>
                    <a:pt x="3592" y="3525"/>
                  </a:cubicBezTo>
                  <a:cubicBezTo>
                    <a:pt x="3592" y="2989"/>
                    <a:pt x="3938" y="2548"/>
                    <a:pt x="4411" y="2359"/>
                  </a:cubicBezTo>
                  <a:lnTo>
                    <a:pt x="4411" y="2075"/>
                  </a:lnTo>
                  <a:cubicBezTo>
                    <a:pt x="4411" y="1823"/>
                    <a:pt x="4632" y="1666"/>
                    <a:pt x="4821" y="1666"/>
                  </a:cubicBezTo>
                  <a:close/>
                  <a:moveTo>
                    <a:pt x="6081" y="9385"/>
                  </a:moveTo>
                  <a:lnTo>
                    <a:pt x="6081" y="10235"/>
                  </a:lnTo>
                  <a:lnTo>
                    <a:pt x="3592" y="10235"/>
                  </a:lnTo>
                  <a:lnTo>
                    <a:pt x="3592" y="9385"/>
                  </a:lnTo>
                  <a:close/>
                  <a:moveTo>
                    <a:pt x="4801" y="0"/>
                  </a:moveTo>
                  <a:cubicBezTo>
                    <a:pt x="4498" y="0"/>
                    <a:pt x="4188" y="29"/>
                    <a:pt x="3875" y="91"/>
                  </a:cubicBezTo>
                  <a:cubicBezTo>
                    <a:pt x="2111" y="500"/>
                    <a:pt x="693" y="1949"/>
                    <a:pt x="378" y="3714"/>
                  </a:cubicBezTo>
                  <a:cubicBezTo>
                    <a:pt x="0" y="5698"/>
                    <a:pt x="1008" y="7652"/>
                    <a:pt x="2773" y="8565"/>
                  </a:cubicBezTo>
                  <a:lnTo>
                    <a:pt x="2773" y="10582"/>
                  </a:lnTo>
                  <a:cubicBezTo>
                    <a:pt x="2773" y="11716"/>
                    <a:pt x="3718" y="12661"/>
                    <a:pt x="4852" y="12661"/>
                  </a:cubicBezTo>
                  <a:cubicBezTo>
                    <a:pt x="5986" y="12661"/>
                    <a:pt x="6963" y="11716"/>
                    <a:pt x="6963" y="10582"/>
                  </a:cubicBezTo>
                  <a:lnTo>
                    <a:pt x="6963" y="8565"/>
                  </a:lnTo>
                  <a:cubicBezTo>
                    <a:pt x="8444" y="7778"/>
                    <a:pt x="9420" y="6234"/>
                    <a:pt x="9420" y="4501"/>
                  </a:cubicBezTo>
                  <a:cubicBezTo>
                    <a:pt x="9392" y="2000"/>
                    <a:pt x="7308" y="0"/>
                    <a:pt x="4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84"/>
            <p:cNvSpPr/>
            <p:nvPr/>
          </p:nvSpPr>
          <p:spPr>
            <a:xfrm>
              <a:off x="-60255350" y="3844775"/>
              <a:ext cx="34675" cy="20500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58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84"/>
            <p:cNvSpPr/>
            <p:nvPr/>
          </p:nvSpPr>
          <p:spPr>
            <a:xfrm>
              <a:off x="-59974175" y="3844775"/>
              <a:ext cx="35475" cy="20500"/>
            </a:xfrm>
            <a:custGeom>
              <a:avLst/>
              <a:gdLst/>
              <a:ahLst/>
              <a:cxnLst/>
              <a:rect l="l" t="t" r="r" b="b"/>
              <a:pathLst>
                <a:path w="141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cubicBezTo>
                    <a:pt x="1" y="630"/>
                    <a:pt x="221" y="819"/>
                    <a:pt x="442" y="819"/>
                  </a:cubicBezTo>
                  <a:lnTo>
                    <a:pt x="1009" y="819"/>
                  </a:lnTo>
                  <a:cubicBezTo>
                    <a:pt x="1230" y="819"/>
                    <a:pt x="1387" y="630"/>
                    <a:pt x="1387" y="378"/>
                  </a:cubicBezTo>
                  <a:cubicBezTo>
                    <a:pt x="1419" y="158"/>
                    <a:pt x="1230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84"/>
            <p:cNvSpPr/>
            <p:nvPr/>
          </p:nvSpPr>
          <p:spPr>
            <a:xfrm>
              <a:off x="-60212825" y="393947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836" y="1"/>
                  </a:moveTo>
                  <a:cubicBezTo>
                    <a:pt x="725" y="1"/>
                    <a:pt x="615" y="40"/>
                    <a:pt x="536" y="119"/>
                  </a:cubicBezTo>
                  <a:lnTo>
                    <a:pt x="158" y="497"/>
                  </a:lnTo>
                  <a:cubicBezTo>
                    <a:pt x="1" y="654"/>
                    <a:pt x="1" y="938"/>
                    <a:pt x="158" y="1096"/>
                  </a:cubicBezTo>
                  <a:cubicBezTo>
                    <a:pt x="237" y="1174"/>
                    <a:pt x="340" y="1214"/>
                    <a:pt x="442" y="1214"/>
                  </a:cubicBezTo>
                  <a:cubicBezTo>
                    <a:pt x="544" y="1214"/>
                    <a:pt x="647" y="1174"/>
                    <a:pt x="725" y="1096"/>
                  </a:cubicBezTo>
                  <a:lnTo>
                    <a:pt x="1135" y="686"/>
                  </a:lnTo>
                  <a:cubicBezTo>
                    <a:pt x="1293" y="528"/>
                    <a:pt x="1293" y="245"/>
                    <a:pt x="1135" y="119"/>
                  </a:cubicBezTo>
                  <a:cubicBezTo>
                    <a:pt x="1056" y="40"/>
                    <a:pt x="946" y="1"/>
                    <a:pt x="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84"/>
            <p:cNvSpPr/>
            <p:nvPr/>
          </p:nvSpPr>
          <p:spPr>
            <a:xfrm>
              <a:off x="-60012750" y="373942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835" y="1"/>
                  </a:moveTo>
                  <a:cubicBezTo>
                    <a:pt x="725" y="1"/>
                    <a:pt x="614" y="40"/>
                    <a:pt x="536" y="119"/>
                  </a:cubicBezTo>
                  <a:lnTo>
                    <a:pt x="126" y="497"/>
                  </a:lnTo>
                  <a:cubicBezTo>
                    <a:pt x="0" y="654"/>
                    <a:pt x="0" y="938"/>
                    <a:pt x="126" y="1095"/>
                  </a:cubicBezTo>
                  <a:cubicBezTo>
                    <a:pt x="205" y="1174"/>
                    <a:pt x="315" y="1213"/>
                    <a:pt x="425" y="1213"/>
                  </a:cubicBezTo>
                  <a:cubicBezTo>
                    <a:pt x="536" y="1213"/>
                    <a:pt x="646" y="1174"/>
                    <a:pt x="725" y="1095"/>
                  </a:cubicBezTo>
                  <a:lnTo>
                    <a:pt x="1134" y="686"/>
                  </a:lnTo>
                  <a:cubicBezTo>
                    <a:pt x="1292" y="560"/>
                    <a:pt x="1292" y="276"/>
                    <a:pt x="1134" y="119"/>
                  </a:cubicBezTo>
                  <a:cubicBezTo>
                    <a:pt x="1056" y="40"/>
                    <a:pt x="945" y="1"/>
                    <a:pt x="8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84"/>
            <p:cNvSpPr/>
            <p:nvPr/>
          </p:nvSpPr>
          <p:spPr>
            <a:xfrm>
              <a:off x="-60012750" y="393947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425" y="1"/>
                  </a:moveTo>
                  <a:cubicBezTo>
                    <a:pt x="315" y="1"/>
                    <a:pt x="205" y="40"/>
                    <a:pt x="126" y="119"/>
                  </a:cubicBezTo>
                  <a:cubicBezTo>
                    <a:pt x="0" y="245"/>
                    <a:pt x="0" y="528"/>
                    <a:pt x="126" y="686"/>
                  </a:cubicBezTo>
                  <a:lnTo>
                    <a:pt x="536" y="1096"/>
                  </a:lnTo>
                  <a:cubicBezTo>
                    <a:pt x="614" y="1174"/>
                    <a:pt x="725" y="1214"/>
                    <a:pt x="835" y="1214"/>
                  </a:cubicBezTo>
                  <a:cubicBezTo>
                    <a:pt x="945" y="1214"/>
                    <a:pt x="1056" y="1174"/>
                    <a:pt x="1134" y="1096"/>
                  </a:cubicBezTo>
                  <a:cubicBezTo>
                    <a:pt x="1292" y="938"/>
                    <a:pt x="1292" y="654"/>
                    <a:pt x="1134" y="497"/>
                  </a:cubicBezTo>
                  <a:lnTo>
                    <a:pt x="725" y="119"/>
                  </a:lnTo>
                  <a:cubicBezTo>
                    <a:pt x="646" y="40"/>
                    <a:pt x="536" y="1"/>
                    <a:pt x="4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0" name="Google Shape;7600;p84"/>
            <p:cNvSpPr/>
            <p:nvPr/>
          </p:nvSpPr>
          <p:spPr>
            <a:xfrm>
              <a:off x="-60212825" y="373942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442" y="1"/>
                  </a:moveTo>
                  <a:cubicBezTo>
                    <a:pt x="340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686"/>
                  </a:cubicBezTo>
                  <a:lnTo>
                    <a:pt x="536" y="1095"/>
                  </a:lnTo>
                  <a:cubicBezTo>
                    <a:pt x="615" y="1174"/>
                    <a:pt x="725" y="1213"/>
                    <a:pt x="836" y="1213"/>
                  </a:cubicBezTo>
                  <a:cubicBezTo>
                    <a:pt x="946" y="1213"/>
                    <a:pt x="1056" y="1174"/>
                    <a:pt x="1135" y="1095"/>
                  </a:cubicBezTo>
                  <a:cubicBezTo>
                    <a:pt x="1293" y="938"/>
                    <a:pt x="1293" y="654"/>
                    <a:pt x="1135" y="497"/>
                  </a:cubicBezTo>
                  <a:lnTo>
                    <a:pt x="725" y="119"/>
                  </a:lnTo>
                  <a:cubicBezTo>
                    <a:pt x="647" y="40"/>
                    <a:pt x="544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1" name="Google Shape;7601;p84"/>
          <p:cNvGrpSpPr/>
          <p:nvPr/>
        </p:nvGrpSpPr>
        <p:grpSpPr>
          <a:xfrm>
            <a:off x="3091262" y="3807035"/>
            <a:ext cx="310770" cy="365467"/>
            <a:chOff x="-60232500" y="4101525"/>
            <a:chExt cx="268600" cy="315875"/>
          </a:xfrm>
        </p:grpSpPr>
        <p:sp>
          <p:nvSpPr>
            <p:cNvPr id="7602" name="Google Shape;7602;p84"/>
            <p:cNvSpPr/>
            <p:nvPr/>
          </p:nvSpPr>
          <p:spPr>
            <a:xfrm>
              <a:off x="-60222275" y="4273225"/>
              <a:ext cx="63025" cy="144175"/>
            </a:xfrm>
            <a:custGeom>
              <a:avLst/>
              <a:gdLst/>
              <a:ahLst/>
              <a:cxnLst/>
              <a:rect l="l" t="t" r="r" b="b"/>
              <a:pathLst>
                <a:path w="2521" h="5767" extrusionOk="0">
                  <a:moveTo>
                    <a:pt x="1261" y="1"/>
                  </a:moveTo>
                  <a:cubicBezTo>
                    <a:pt x="1072" y="1"/>
                    <a:pt x="851" y="190"/>
                    <a:pt x="851" y="379"/>
                  </a:cubicBezTo>
                  <a:lnTo>
                    <a:pt x="851" y="662"/>
                  </a:lnTo>
                  <a:cubicBezTo>
                    <a:pt x="379" y="820"/>
                    <a:pt x="1" y="1293"/>
                    <a:pt x="1" y="1828"/>
                  </a:cubicBezTo>
                  <a:cubicBezTo>
                    <a:pt x="1" y="2521"/>
                    <a:pt x="568" y="2899"/>
                    <a:pt x="1009" y="3214"/>
                  </a:cubicBezTo>
                  <a:cubicBezTo>
                    <a:pt x="1324" y="3466"/>
                    <a:pt x="1671" y="3687"/>
                    <a:pt x="1671" y="3939"/>
                  </a:cubicBezTo>
                  <a:cubicBezTo>
                    <a:pt x="1671" y="4160"/>
                    <a:pt x="1482" y="4349"/>
                    <a:pt x="1261" y="4349"/>
                  </a:cubicBezTo>
                  <a:cubicBezTo>
                    <a:pt x="1072" y="4349"/>
                    <a:pt x="851" y="4160"/>
                    <a:pt x="851" y="3939"/>
                  </a:cubicBezTo>
                  <a:cubicBezTo>
                    <a:pt x="851" y="3687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39"/>
                  </a:cubicBezTo>
                  <a:cubicBezTo>
                    <a:pt x="64" y="4475"/>
                    <a:pt x="410" y="4916"/>
                    <a:pt x="883" y="5105"/>
                  </a:cubicBezTo>
                  <a:lnTo>
                    <a:pt x="883" y="5388"/>
                  </a:lnTo>
                  <a:cubicBezTo>
                    <a:pt x="883" y="5609"/>
                    <a:pt x="1072" y="5766"/>
                    <a:pt x="1324" y="5766"/>
                  </a:cubicBezTo>
                  <a:cubicBezTo>
                    <a:pt x="1545" y="5766"/>
                    <a:pt x="1702" y="5577"/>
                    <a:pt x="1702" y="5388"/>
                  </a:cubicBezTo>
                  <a:lnTo>
                    <a:pt x="1702" y="5105"/>
                  </a:lnTo>
                  <a:cubicBezTo>
                    <a:pt x="2175" y="4947"/>
                    <a:pt x="2521" y="4475"/>
                    <a:pt x="2521" y="3939"/>
                  </a:cubicBezTo>
                  <a:cubicBezTo>
                    <a:pt x="2521" y="3246"/>
                    <a:pt x="1986" y="2868"/>
                    <a:pt x="1545" y="2553"/>
                  </a:cubicBezTo>
                  <a:cubicBezTo>
                    <a:pt x="1229" y="2301"/>
                    <a:pt x="883" y="2080"/>
                    <a:pt x="883" y="1828"/>
                  </a:cubicBezTo>
                  <a:cubicBezTo>
                    <a:pt x="883" y="1608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28"/>
                  </a:cubicBezTo>
                  <a:cubicBezTo>
                    <a:pt x="1671" y="2080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28"/>
                  </a:cubicBezTo>
                  <a:cubicBezTo>
                    <a:pt x="2490" y="1293"/>
                    <a:pt x="2143" y="852"/>
                    <a:pt x="1671" y="662"/>
                  </a:cubicBezTo>
                  <a:lnTo>
                    <a:pt x="1671" y="379"/>
                  </a:lnTo>
                  <a:cubicBezTo>
                    <a:pt x="1671" y="158"/>
                    <a:pt x="1482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3" name="Google Shape;7603;p84"/>
            <p:cNvSpPr/>
            <p:nvPr/>
          </p:nvSpPr>
          <p:spPr>
            <a:xfrm>
              <a:off x="-60232500" y="4101525"/>
              <a:ext cx="268600" cy="315875"/>
            </a:xfrm>
            <a:custGeom>
              <a:avLst/>
              <a:gdLst/>
              <a:ahLst/>
              <a:cxnLst/>
              <a:rect l="l" t="t" r="r" b="b"/>
              <a:pathLst>
                <a:path w="10744" h="12635" extrusionOk="0">
                  <a:moveTo>
                    <a:pt x="5356" y="1"/>
                  </a:moveTo>
                  <a:cubicBezTo>
                    <a:pt x="5104" y="1"/>
                    <a:pt x="4946" y="190"/>
                    <a:pt x="4946" y="410"/>
                  </a:cubicBezTo>
                  <a:lnTo>
                    <a:pt x="4946" y="820"/>
                  </a:lnTo>
                  <a:cubicBezTo>
                    <a:pt x="2206" y="1041"/>
                    <a:pt x="0" y="3340"/>
                    <a:pt x="0" y="6176"/>
                  </a:cubicBezTo>
                  <a:lnTo>
                    <a:pt x="0" y="6585"/>
                  </a:lnTo>
                  <a:lnTo>
                    <a:pt x="32" y="6585"/>
                  </a:lnTo>
                  <a:cubicBezTo>
                    <a:pt x="32" y="6806"/>
                    <a:pt x="221" y="6963"/>
                    <a:pt x="473" y="6963"/>
                  </a:cubicBezTo>
                  <a:cubicBezTo>
                    <a:pt x="693" y="6963"/>
                    <a:pt x="851" y="6774"/>
                    <a:pt x="851" y="6585"/>
                  </a:cubicBezTo>
                  <a:cubicBezTo>
                    <a:pt x="851" y="6113"/>
                    <a:pt x="1197" y="5766"/>
                    <a:pt x="1701" y="5766"/>
                  </a:cubicBezTo>
                  <a:cubicBezTo>
                    <a:pt x="2174" y="5766"/>
                    <a:pt x="2521" y="6113"/>
                    <a:pt x="2521" y="6585"/>
                  </a:cubicBezTo>
                  <a:cubicBezTo>
                    <a:pt x="2521" y="6806"/>
                    <a:pt x="2710" y="6963"/>
                    <a:pt x="2899" y="6963"/>
                  </a:cubicBezTo>
                  <a:cubicBezTo>
                    <a:pt x="3119" y="6963"/>
                    <a:pt x="3308" y="6774"/>
                    <a:pt x="3308" y="6585"/>
                  </a:cubicBezTo>
                  <a:cubicBezTo>
                    <a:pt x="3308" y="6113"/>
                    <a:pt x="3655" y="5766"/>
                    <a:pt x="4127" y="5766"/>
                  </a:cubicBezTo>
                  <a:cubicBezTo>
                    <a:pt x="4600" y="5766"/>
                    <a:pt x="4946" y="6113"/>
                    <a:pt x="4946" y="6585"/>
                  </a:cubicBezTo>
                  <a:lnTo>
                    <a:pt x="4946" y="11437"/>
                  </a:lnTo>
                  <a:cubicBezTo>
                    <a:pt x="4946" y="12099"/>
                    <a:pt x="5514" y="12634"/>
                    <a:pt x="6175" y="12634"/>
                  </a:cubicBezTo>
                  <a:cubicBezTo>
                    <a:pt x="6837" y="12634"/>
                    <a:pt x="7404" y="12099"/>
                    <a:pt x="7404" y="11437"/>
                  </a:cubicBezTo>
                  <a:lnTo>
                    <a:pt x="7404" y="10586"/>
                  </a:lnTo>
                  <a:cubicBezTo>
                    <a:pt x="7404" y="10366"/>
                    <a:pt x="7215" y="10208"/>
                    <a:pt x="6994" y="10208"/>
                  </a:cubicBezTo>
                  <a:cubicBezTo>
                    <a:pt x="6805" y="10208"/>
                    <a:pt x="6616" y="10397"/>
                    <a:pt x="6616" y="10586"/>
                  </a:cubicBezTo>
                  <a:lnTo>
                    <a:pt x="6616" y="11437"/>
                  </a:lnTo>
                  <a:cubicBezTo>
                    <a:pt x="6616" y="11658"/>
                    <a:pt x="6427" y="11815"/>
                    <a:pt x="6175" y="11815"/>
                  </a:cubicBezTo>
                  <a:cubicBezTo>
                    <a:pt x="5955" y="11815"/>
                    <a:pt x="5797" y="11626"/>
                    <a:pt x="5797" y="11437"/>
                  </a:cubicBezTo>
                  <a:lnTo>
                    <a:pt x="5797" y="6585"/>
                  </a:lnTo>
                  <a:cubicBezTo>
                    <a:pt x="5797" y="6113"/>
                    <a:pt x="6144" y="5766"/>
                    <a:pt x="6616" y="5766"/>
                  </a:cubicBezTo>
                  <a:cubicBezTo>
                    <a:pt x="7089" y="5766"/>
                    <a:pt x="7435" y="6113"/>
                    <a:pt x="7435" y="6585"/>
                  </a:cubicBezTo>
                  <a:cubicBezTo>
                    <a:pt x="7435" y="6806"/>
                    <a:pt x="7624" y="6963"/>
                    <a:pt x="7876" y="6963"/>
                  </a:cubicBezTo>
                  <a:cubicBezTo>
                    <a:pt x="8097" y="6963"/>
                    <a:pt x="8255" y="6774"/>
                    <a:pt x="8255" y="6585"/>
                  </a:cubicBezTo>
                  <a:cubicBezTo>
                    <a:pt x="8255" y="6113"/>
                    <a:pt x="8633" y="5766"/>
                    <a:pt x="9105" y="5766"/>
                  </a:cubicBezTo>
                  <a:cubicBezTo>
                    <a:pt x="9578" y="5766"/>
                    <a:pt x="9924" y="6113"/>
                    <a:pt x="9924" y="6585"/>
                  </a:cubicBezTo>
                  <a:cubicBezTo>
                    <a:pt x="9924" y="6806"/>
                    <a:pt x="10113" y="6963"/>
                    <a:pt x="10302" y="6963"/>
                  </a:cubicBezTo>
                  <a:cubicBezTo>
                    <a:pt x="10523" y="6963"/>
                    <a:pt x="10743" y="6774"/>
                    <a:pt x="10743" y="6585"/>
                  </a:cubicBezTo>
                  <a:lnTo>
                    <a:pt x="10743" y="6176"/>
                  </a:lnTo>
                  <a:cubicBezTo>
                    <a:pt x="10743" y="3340"/>
                    <a:pt x="8538" y="1041"/>
                    <a:pt x="5797" y="820"/>
                  </a:cubicBezTo>
                  <a:lnTo>
                    <a:pt x="5797" y="410"/>
                  </a:lnTo>
                  <a:cubicBezTo>
                    <a:pt x="5797" y="158"/>
                    <a:pt x="5577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04" name="Google Shape;7604;p84"/>
          <p:cNvSpPr/>
          <p:nvPr/>
        </p:nvSpPr>
        <p:spPr>
          <a:xfrm>
            <a:off x="2179036" y="4275969"/>
            <a:ext cx="366335" cy="367290"/>
          </a:xfrm>
          <a:custGeom>
            <a:avLst/>
            <a:gdLst/>
            <a:ahLst/>
            <a:cxnLst/>
            <a:rect l="l" t="t" r="r" b="b"/>
            <a:pathLst>
              <a:path w="12665" h="12698" extrusionOk="0">
                <a:moveTo>
                  <a:pt x="9200" y="883"/>
                </a:moveTo>
                <a:lnTo>
                  <a:pt x="9200" y="1702"/>
                </a:lnTo>
                <a:lnTo>
                  <a:pt x="3403" y="1702"/>
                </a:lnTo>
                <a:lnTo>
                  <a:pt x="3403" y="883"/>
                </a:lnTo>
                <a:close/>
                <a:moveTo>
                  <a:pt x="4222" y="3340"/>
                </a:moveTo>
                <a:lnTo>
                  <a:pt x="4222" y="4191"/>
                </a:lnTo>
                <a:lnTo>
                  <a:pt x="3403" y="4191"/>
                </a:lnTo>
                <a:lnTo>
                  <a:pt x="3403" y="3340"/>
                </a:lnTo>
                <a:close/>
                <a:moveTo>
                  <a:pt x="6711" y="3340"/>
                </a:moveTo>
                <a:lnTo>
                  <a:pt x="6711" y="4191"/>
                </a:lnTo>
                <a:lnTo>
                  <a:pt x="5892" y="4191"/>
                </a:lnTo>
                <a:lnTo>
                  <a:pt x="5892" y="3340"/>
                </a:lnTo>
                <a:close/>
                <a:moveTo>
                  <a:pt x="9200" y="3340"/>
                </a:moveTo>
                <a:lnTo>
                  <a:pt x="9200" y="4191"/>
                </a:lnTo>
                <a:lnTo>
                  <a:pt x="8349" y="4191"/>
                </a:lnTo>
                <a:lnTo>
                  <a:pt x="8349" y="3340"/>
                </a:lnTo>
                <a:close/>
                <a:moveTo>
                  <a:pt x="4222" y="5010"/>
                </a:moveTo>
                <a:lnTo>
                  <a:pt x="4222" y="5829"/>
                </a:lnTo>
                <a:lnTo>
                  <a:pt x="3403" y="5829"/>
                </a:lnTo>
                <a:lnTo>
                  <a:pt x="3403" y="5010"/>
                </a:lnTo>
                <a:close/>
                <a:moveTo>
                  <a:pt x="6711" y="5010"/>
                </a:moveTo>
                <a:lnTo>
                  <a:pt x="6711" y="5829"/>
                </a:lnTo>
                <a:lnTo>
                  <a:pt x="5892" y="5829"/>
                </a:lnTo>
                <a:lnTo>
                  <a:pt x="5892" y="5010"/>
                </a:lnTo>
                <a:close/>
                <a:moveTo>
                  <a:pt x="9200" y="5010"/>
                </a:moveTo>
                <a:lnTo>
                  <a:pt x="9200" y="5829"/>
                </a:lnTo>
                <a:lnTo>
                  <a:pt x="8349" y="5829"/>
                </a:lnTo>
                <a:lnTo>
                  <a:pt x="8349" y="5010"/>
                </a:lnTo>
                <a:close/>
                <a:moveTo>
                  <a:pt x="4222" y="6648"/>
                </a:moveTo>
                <a:lnTo>
                  <a:pt x="4222" y="7499"/>
                </a:lnTo>
                <a:lnTo>
                  <a:pt x="3403" y="7499"/>
                </a:lnTo>
                <a:lnTo>
                  <a:pt x="3403" y="6648"/>
                </a:lnTo>
                <a:close/>
                <a:moveTo>
                  <a:pt x="6711" y="6648"/>
                </a:moveTo>
                <a:lnTo>
                  <a:pt x="6711" y="7499"/>
                </a:lnTo>
                <a:lnTo>
                  <a:pt x="5892" y="7499"/>
                </a:lnTo>
                <a:lnTo>
                  <a:pt x="5892" y="6648"/>
                </a:lnTo>
                <a:close/>
                <a:moveTo>
                  <a:pt x="9200" y="6648"/>
                </a:moveTo>
                <a:lnTo>
                  <a:pt x="9200" y="7499"/>
                </a:lnTo>
                <a:lnTo>
                  <a:pt x="8349" y="7499"/>
                </a:lnTo>
                <a:lnTo>
                  <a:pt x="8349" y="6648"/>
                </a:lnTo>
                <a:close/>
                <a:moveTo>
                  <a:pt x="1733" y="9137"/>
                </a:moveTo>
                <a:lnTo>
                  <a:pt x="1733" y="11909"/>
                </a:lnTo>
                <a:lnTo>
                  <a:pt x="819" y="11909"/>
                </a:lnTo>
                <a:lnTo>
                  <a:pt x="819" y="9137"/>
                </a:lnTo>
                <a:close/>
                <a:moveTo>
                  <a:pt x="5892" y="9137"/>
                </a:moveTo>
                <a:lnTo>
                  <a:pt x="5892" y="11909"/>
                </a:lnTo>
                <a:lnTo>
                  <a:pt x="4222" y="11909"/>
                </a:lnTo>
                <a:lnTo>
                  <a:pt x="4222" y="9137"/>
                </a:lnTo>
                <a:close/>
                <a:moveTo>
                  <a:pt x="8349" y="9137"/>
                </a:moveTo>
                <a:lnTo>
                  <a:pt x="8349" y="11909"/>
                </a:lnTo>
                <a:lnTo>
                  <a:pt x="6711" y="11909"/>
                </a:lnTo>
                <a:lnTo>
                  <a:pt x="6711" y="9137"/>
                </a:lnTo>
                <a:close/>
                <a:moveTo>
                  <a:pt x="11783" y="9137"/>
                </a:moveTo>
                <a:lnTo>
                  <a:pt x="11783" y="11909"/>
                </a:lnTo>
                <a:lnTo>
                  <a:pt x="10806" y="11909"/>
                </a:lnTo>
                <a:lnTo>
                  <a:pt x="10806" y="9137"/>
                </a:lnTo>
                <a:close/>
                <a:moveTo>
                  <a:pt x="2993" y="1"/>
                </a:moveTo>
                <a:cubicBezTo>
                  <a:pt x="2773" y="1"/>
                  <a:pt x="2615" y="190"/>
                  <a:pt x="2615" y="410"/>
                </a:cubicBezTo>
                <a:lnTo>
                  <a:pt x="2615" y="1670"/>
                </a:lnTo>
                <a:lnTo>
                  <a:pt x="2206" y="1670"/>
                </a:lnTo>
                <a:cubicBezTo>
                  <a:pt x="1985" y="1670"/>
                  <a:pt x="1796" y="1859"/>
                  <a:pt x="1796" y="2080"/>
                </a:cubicBezTo>
                <a:lnTo>
                  <a:pt x="1796" y="8318"/>
                </a:lnTo>
                <a:lnTo>
                  <a:pt x="410" y="8318"/>
                </a:lnTo>
                <a:cubicBezTo>
                  <a:pt x="158" y="8318"/>
                  <a:pt x="0" y="8507"/>
                  <a:pt x="0" y="8696"/>
                </a:cubicBezTo>
                <a:lnTo>
                  <a:pt x="0" y="12287"/>
                </a:lnTo>
                <a:cubicBezTo>
                  <a:pt x="0" y="12540"/>
                  <a:pt x="221" y="12697"/>
                  <a:pt x="410" y="12697"/>
                </a:cubicBezTo>
                <a:lnTo>
                  <a:pt x="12256" y="12697"/>
                </a:lnTo>
                <a:cubicBezTo>
                  <a:pt x="12508" y="12697"/>
                  <a:pt x="12665" y="12477"/>
                  <a:pt x="12665" y="12287"/>
                </a:cubicBezTo>
                <a:lnTo>
                  <a:pt x="12665" y="8696"/>
                </a:lnTo>
                <a:cubicBezTo>
                  <a:pt x="12602" y="8475"/>
                  <a:pt x="12445" y="8318"/>
                  <a:pt x="12224" y="8318"/>
                </a:cubicBezTo>
                <a:lnTo>
                  <a:pt x="10838" y="8318"/>
                </a:lnTo>
                <a:lnTo>
                  <a:pt x="10838" y="2080"/>
                </a:lnTo>
                <a:cubicBezTo>
                  <a:pt x="10838" y="1859"/>
                  <a:pt x="10649" y="1670"/>
                  <a:pt x="10460" y="1670"/>
                </a:cubicBezTo>
                <a:lnTo>
                  <a:pt x="10019" y="1670"/>
                </a:lnTo>
                <a:lnTo>
                  <a:pt x="10019" y="410"/>
                </a:lnTo>
                <a:cubicBezTo>
                  <a:pt x="10019" y="158"/>
                  <a:pt x="9830" y="1"/>
                  <a:pt x="960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5" name="Google Shape;7605;p84"/>
          <p:cNvGrpSpPr/>
          <p:nvPr/>
        </p:nvGrpSpPr>
        <p:grpSpPr>
          <a:xfrm>
            <a:off x="2624262" y="1532866"/>
            <a:ext cx="368186" cy="366364"/>
            <a:chOff x="-63679950" y="3360375"/>
            <a:chExt cx="318225" cy="316650"/>
          </a:xfrm>
        </p:grpSpPr>
        <p:sp>
          <p:nvSpPr>
            <p:cNvPr id="7606" name="Google Shape;7606;p84"/>
            <p:cNvSpPr/>
            <p:nvPr/>
          </p:nvSpPr>
          <p:spPr>
            <a:xfrm>
              <a:off x="-63497200" y="3423400"/>
              <a:ext cx="40975" cy="40975"/>
            </a:xfrm>
            <a:custGeom>
              <a:avLst/>
              <a:gdLst/>
              <a:ahLst/>
              <a:cxnLst/>
              <a:rect l="l" t="t" r="r" b="b"/>
              <a:pathLst>
                <a:path w="1639" h="1639" extrusionOk="0">
                  <a:moveTo>
                    <a:pt x="819" y="0"/>
                  </a:moveTo>
                  <a:cubicBezTo>
                    <a:pt x="378" y="0"/>
                    <a:pt x="0" y="378"/>
                    <a:pt x="0" y="819"/>
                  </a:cubicBezTo>
                  <a:cubicBezTo>
                    <a:pt x="0" y="1260"/>
                    <a:pt x="378" y="1638"/>
                    <a:pt x="819" y="1638"/>
                  </a:cubicBezTo>
                  <a:cubicBezTo>
                    <a:pt x="1260" y="1638"/>
                    <a:pt x="1638" y="1260"/>
                    <a:pt x="1638" y="819"/>
                  </a:cubicBezTo>
                  <a:cubicBezTo>
                    <a:pt x="1638" y="378"/>
                    <a:pt x="1260" y="0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84"/>
            <p:cNvSpPr/>
            <p:nvPr/>
          </p:nvSpPr>
          <p:spPr>
            <a:xfrm>
              <a:off x="-63516900" y="3485625"/>
              <a:ext cx="79575" cy="29950"/>
            </a:xfrm>
            <a:custGeom>
              <a:avLst/>
              <a:gdLst/>
              <a:ahLst/>
              <a:cxnLst/>
              <a:rect l="l" t="t" r="r" b="b"/>
              <a:pathLst>
                <a:path w="3183" h="1198" extrusionOk="0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04"/>
                    <a:pt x="2395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8" name="Google Shape;7608;p84"/>
            <p:cNvSpPr/>
            <p:nvPr/>
          </p:nvSpPr>
          <p:spPr>
            <a:xfrm>
              <a:off x="-63618500" y="3360375"/>
              <a:ext cx="256775" cy="256600"/>
            </a:xfrm>
            <a:custGeom>
              <a:avLst/>
              <a:gdLst/>
              <a:ahLst/>
              <a:cxnLst/>
              <a:rect l="l" t="t" r="r" b="b"/>
              <a:pathLst>
                <a:path w="10271" h="10264" extrusionOk="0">
                  <a:moveTo>
                    <a:pt x="5703" y="1639"/>
                  </a:moveTo>
                  <a:cubicBezTo>
                    <a:pt x="6616" y="1639"/>
                    <a:pt x="7373" y="2395"/>
                    <a:pt x="7373" y="3309"/>
                  </a:cubicBezTo>
                  <a:cubicBezTo>
                    <a:pt x="7373" y="3750"/>
                    <a:pt x="7215" y="4128"/>
                    <a:pt x="6900" y="4443"/>
                  </a:cubicBezTo>
                  <a:cubicBezTo>
                    <a:pt x="7625" y="4884"/>
                    <a:pt x="8192" y="5672"/>
                    <a:pt x="8192" y="6617"/>
                  </a:cubicBezTo>
                  <a:cubicBezTo>
                    <a:pt x="8160" y="6900"/>
                    <a:pt x="8003" y="7058"/>
                    <a:pt x="7751" y="7058"/>
                  </a:cubicBezTo>
                  <a:lnTo>
                    <a:pt x="3623" y="7058"/>
                  </a:lnTo>
                  <a:cubicBezTo>
                    <a:pt x="3371" y="7058"/>
                    <a:pt x="3214" y="6837"/>
                    <a:pt x="3214" y="6617"/>
                  </a:cubicBezTo>
                  <a:cubicBezTo>
                    <a:pt x="3214" y="5672"/>
                    <a:pt x="3749" y="4884"/>
                    <a:pt x="4537" y="4443"/>
                  </a:cubicBezTo>
                  <a:cubicBezTo>
                    <a:pt x="4254" y="4128"/>
                    <a:pt x="4065" y="3718"/>
                    <a:pt x="4065" y="3309"/>
                  </a:cubicBezTo>
                  <a:cubicBezTo>
                    <a:pt x="4065" y="2395"/>
                    <a:pt x="4789" y="1639"/>
                    <a:pt x="5703" y="1639"/>
                  </a:cubicBezTo>
                  <a:close/>
                  <a:moveTo>
                    <a:pt x="5703" y="1"/>
                  </a:moveTo>
                  <a:cubicBezTo>
                    <a:pt x="3182" y="1"/>
                    <a:pt x="1135" y="2049"/>
                    <a:pt x="1135" y="4569"/>
                  </a:cubicBezTo>
                  <a:cubicBezTo>
                    <a:pt x="1135" y="5609"/>
                    <a:pt x="1481" y="6648"/>
                    <a:pt x="2206" y="7467"/>
                  </a:cubicBezTo>
                  <a:lnTo>
                    <a:pt x="1607" y="8066"/>
                  </a:lnTo>
                  <a:lnTo>
                    <a:pt x="756" y="7184"/>
                  </a:lnTo>
                  <a:cubicBezTo>
                    <a:pt x="678" y="7121"/>
                    <a:pt x="567" y="7089"/>
                    <a:pt x="457" y="7089"/>
                  </a:cubicBezTo>
                  <a:cubicBezTo>
                    <a:pt x="347" y="7089"/>
                    <a:pt x="237" y="7121"/>
                    <a:pt x="158" y="7184"/>
                  </a:cubicBezTo>
                  <a:cubicBezTo>
                    <a:pt x="0" y="7341"/>
                    <a:pt x="0" y="7625"/>
                    <a:pt x="158" y="7783"/>
                  </a:cubicBezTo>
                  <a:lnTo>
                    <a:pt x="1324" y="8980"/>
                  </a:lnTo>
                  <a:lnTo>
                    <a:pt x="2521" y="10145"/>
                  </a:lnTo>
                  <a:cubicBezTo>
                    <a:pt x="2600" y="10224"/>
                    <a:pt x="2710" y="10264"/>
                    <a:pt x="2820" y="10264"/>
                  </a:cubicBezTo>
                  <a:cubicBezTo>
                    <a:pt x="2930" y="10264"/>
                    <a:pt x="3041" y="10224"/>
                    <a:pt x="3119" y="10145"/>
                  </a:cubicBezTo>
                  <a:cubicBezTo>
                    <a:pt x="3277" y="9988"/>
                    <a:pt x="3277" y="9704"/>
                    <a:pt x="3119" y="9547"/>
                  </a:cubicBezTo>
                  <a:lnTo>
                    <a:pt x="2237" y="8696"/>
                  </a:lnTo>
                  <a:lnTo>
                    <a:pt x="2836" y="8098"/>
                  </a:lnTo>
                  <a:cubicBezTo>
                    <a:pt x="3655" y="8759"/>
                    <a:pt x="4695" y="9169"/>
                    <a:pt x="5734" y="9169"/>
                  </a:cubicBezTo>
                  <a:cubicBezTo>
                    <a:pt x="8255" y="9169"/>
                    <a:pt x="10271" y="7121"/>
                    <a:pt x="10271" y="4632"/>
                  </a:cubicBezTo>
                  <a:cubicBezTo>
                    <a:pt x="10239" y="2049"/>
                    <a:pt x="8223" y="1"/>
                    <a:pt x="57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9" name="Google Shape;7609;p84"/>
            <p:cNvSpPr/>
            <p:nvPr/>
          </p:nvSpPr>
          <p:spPr>
            <a:xfrm>
              <a:off x="-63679950" y="3576200"/>
              <a:ext cx="102425" cy="100825"/>
            </a:xfrm>
            <a:custGeom>
              <a:avLst/>
              <a:gdLst/>
              <a:ahLst/>
              <a:cxnLst/>
              <a:rect l="l" t="t" r="r" b="b"/>
              <a:pathLst>
                <a:path w="4097" h="4033" extrusionOk="0">
                  <a:moveTo>
                    <a:pt x="2332" y="0"/>
                  </a:moveTo>
                  <a:lnTo>
                    <a:pt x="159" y="2142"/>
                  </a:lnTo>
                  <a:cubicBezTo>
                    <a:pt x="1" y="2300"/>
                    <a:pt x="1" y="2584"/>
                    <a:pt x="159" y="2741"/>
                  </a:cubicBezTo>
                  <a:lnTo>
                    <a:pt x="1356" y="3938"/>
                  </a:lnTo>
                  <a:cubicBezTo>
                    <a:pt x="1434" y="4001"/>
                    <a:pt x="1545" y="4033"/>
                    <a:pt x="1655" y="4033"/>
                  </a:cubicBezTo>
                  <a:cubicBezTo>
                    <a:pt x="1765" y="4033"/>
                    <a:pt x="1876" y="4001"/>
                    <a:pt x="1954" y="3938"/>
                  </a:cubicBezTo>
                  <a:lnTo>
                    <a:pt x="4097" y="1764"/>
                  </a:lnTo>
                  <a:lnTo>
                    <a:pt x="23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10" name="Google Shape;7610;p84"/>
          <p:cNvSpPr/>
          <p:nvPr/>
        </p:nvSpPr>
        <p:spPr>
          <a:xfrm>
            <a:off x="2623229" y="1975169"/>
            <a:ext cx="370009" cy="367724"/>
          </a:xfrm>
          <a:custGeom>
            <a:avLst/>
            <a:gdLst/>
            <a:ahLst/>
            <a:cxnLst/>
            <a:rect l="l" t="t" r="r" b="b"/>
            <a:pathLst>
              <a:path w="12792" h="12713" extrusionOk="0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11" name="Google Shape;7611;p84"/>
          <p:cNvGrpSpPr/>
          <p:nvPr/>
        </p:nvGrpSpPr>
        <p:grpSpPr>
          <a:xfrm>
            <a:off x="2622889" y="2404203"/>
            <a:ext cx="370934" cy="367521"/>
            <a:chOff x="-63679950" y="4093450"/>
            <a:chExt cx="320600" cy="317650"/>
          </a:xfrm>
        </p:grpSpPr>
        <p:sp>
          <p:nvSpPr>
            <p:cNvPr id="7612" name="Google Shape;7612;p84"/>
            <p:cNvSpPr/>
            <p:nvPr/>
          </p:nvSpPr>
          <p:spPr>
            <a:xfrm>
              <a:off x="-63595650" y="4093450"/>
              <a:ext cx="236300" cy="230425"/>
            </a:xfrm>
            <a:custGeom>
              <a:avLst/>
              <a:gdLst/>
              <a:ahLst/>
              <a:cxnLst/>
              <a:rect l="l" t="t" r="r" b="b"/>
              <a:pathLst>
                <a:path w="9452" h="9217" extrusionOk="0">
                  <a:moveTo>
                    <a:pt x="3387" y="836"/>
                  </a:moveTo>
                  <a:cubicBezTo>
                    <a:pt x="3497" y="836"/>
                    <a:pt x="3607" y="875"/>
                    <a:pt x="3686" y="954"/>
                  </a:cubicBezTo>
                  <a:cubicBezTo>
                    <a:pt x="3844" y="1111"/>
                    <a:pt x="3844" y="1395"/>
                    <a:pt x="3686" y="1553"/>
                  </a:cubicBezTo>
                  <a:lnTo>
                    <a:pt x="1638" y="3600"/>
                  </a:lnTo>
                  <a:cubicBezTo>
                    <a:pt x="1560" y="3679"/>
                    <a:pt x="1449" y="3718"/>
                    <a:pt x="1339" y="3718"/>
                  </a:cubicBezTo>
                  <a:cubicBezTo>
                    <a:pt x="1229" y="3718"/>
                    <a:pt x="1118" y="3679"/>
                    <a:pt x="1040" y="3600"/>
                  </a:cubicBezTo>
                  <a:cubicBezTo>
                    <a:pt x="882" y="3443"/>
                    <a:pt x="882" y="3159"/>
                    <a:pt x="1040" y="3002"/>
                  </a:cubicBezTo>
                  <a:lnTo>
                    <a:pt x="3088" y="954"/>
                  </a:lnTo>
                  <a:cubicBezTo>
                    <a:pt x="3166" y="875"/>
                    <a:pt x="3277" y="836"/>
                    <a:pt x="3387" y="836"/>
                  </a:cubicBezTo>
                  <a:close/>
                  <a:moveTo>
                    <a:pt x="8081" y="5530"/>
                  </a:moveTo>
                  <a:cubicBezTo>
                    <a:pt x="8191" y="5530"/>
                    <a:pt x="8302" y="5569"/>
                    <a:pt x="8380" y="5648"/>
                  </a:cubicBezTo>
                  <a:cubicBezTo>
                    <a:pt x="8538" y="5806"/>
                    <a:pt x="8538" y="6089"/>
                    <a:pt x="8380" y="6247"/>
                  </a:cubicBezTo>
                  <a:lnTo>
                    <a:pt x="6333" y="8295"/>
                  </a:lnTo>
                  <a:cubicBezTo>
                    <a:pt x="6254" y="8358"/>
                    <a:pt x="6143" y="8389"/>
                    <a:pt x="6033" y="8389"/>
                  </a:cubicBezTo>
                  <a:cubicBezTo>
                    <a:pt x="5923" y="8389"/>
                    <a:pt x="5813" y="8358"/>
                    <a:pt x="5734" y="8295"/>
                  </a:cubicBezTo>
                  <a:cubicBezTo>
                    <a:pt x="5576" y="8137"/>
                    <a:pt x="5576" y="7853"/>
                    <a:pt x="5734" y="7696"/>
                  </a:cubicBezTo>
                  <a:lnTo>
                    <a:pt x="7782" y="5648"/>
                  </a:lnTo>
                  <a:cubicBezTo>
                    <a:pt x="7861" y="5569"/>
                    <a:pt x="7971" y="5530"/>
                    <a:pt x="8081" y="5530"/>
                  </a:cubicBezTo>
                  <a:close/>
                  <a:moveTo>
                    <a:pt x="3414" y="1"/>
                  </a:moveTo>
                  <a:cubicBezTo>
                    <a:pt x="3095" y="1"/>
                    <a:pt x="2772" y="119"/>
                    <a:pt x="2520" y="355"/>
                  </a:cubicBezTo>
                  <a:lnTo>
                    <a:pt x="473" y="2403"/>
                  </a:lnTo>
                  <a:cubicBezTo>
                    <a:pt x="0" y="2876"/>
                    <a:pt x="0" y="3663"/>
                    <a:pt x="473" y="4199"/>
                  </a:cubicBezTo>
                  <a:cubicBezTo>
                    <a:pt x="700" y="4406"/>
                    <a:pt x="1008" y="4544"/>
                    <a:pt x="1345" y="4544"/>
                  </a:cubicBezTo>
                  <a:cubicBezTo>
                    <a:pt x="1522" y="4544"/>
                    <a:pt x="1706" y="4506"/>
                    <a:pt x="1890" y="4419"/>
                  </a:cubicBezTo>
                  <a:lnTo>
                    <a:pt x="4915" y="7444"/>
                  </a:lnTo>
                  <a:cubicBezTo>
                    <a:pt x="4663" y="7980"/>
                    <a:pt x="4789" y="8515"/>
                    <a:pt x="5135" y="8862"/>
                  </a:cubicBezTo>
                  <a:cubicBezTo>
                    <a:pt x="5372" y="9098"/>
                    <a:pt x="5687" y="9216"/>
                    <a:pt x="6010" y="9216"/>
                  </a:cubicBezTo>
                  <a:cubicBezTo>
                    <a:pt x="6333" y="9216"/>
                    <a:pt x="6663" y="9098"/>
                    <a:pt x="6931" y="8862"/>
                  </a:cubicBezTo>
                  <a:lnTo>
                    <a:pt x="8979" y="6814"/>
                  </a:lnTo>
                  <a:cubicBezTo>
                    <a:pt x="9452" y="6341"/>
                    <a:pt x="9452" y="5554"/>
                    <a:pt x="8979" y="5050"/>
                  </a:cubicBezTo>
                  <a:cubicBezTo>
                    <a:pt x="8757" y="4828"/>
                    <a:pt x="8445" y="4696"/>
                    <a:pt x="8117" y="4696"/>
                  </a:cubicBezTo>
                  <a:cubicBezTo>
                    <a:pt x="7933" y="4696"/>
                    <a:pt x="7743" y="4738"/>
                    <a:pt x="7561" y="4829"/>
                  </a:cubicBezTo>
                  <a:lnTo>
                    <a:pt x="4505" y="1773"/>
                  </a:lnTo>
                  <a:cubicBezTo>
                    <a:pt x="4757" y="1269"/>
                    <a:pt x="4631" y="733"/>
                    <a:pt x="4285" y="355"/>
                  </a:cubicBezTo>
                  <a:cubicBezTo>
                    <a:pt x="4048" y="119"/>
                    <a:pt x="3733" y="1"/>
                    <a:pt x="3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84"/>
            <p:cNvSpPr/>
            <p:nvPr/>
          </p:nvSpPr>
          <p:spPr>
            <a:xfrm>
              <a:off x="-63679950" y="4233850"/>
              <a:ext cx="177250" cy="177250"/>
            </a:xfrm>
            <a:custGeom>
              <a:avLst/>
              <a:gdLst/>
              <a:ahLst/>
              <a:cxnLst/>
              <a:rect l="l" t="t" r="r" b="b"/>
              <a:pathLst>
                <a:path w="7090" h="7090" extrusionOk="0">
                  <a:moveTo>
                    <a:pt x="5325" y="1"/>
                  </a:moveTo>
                  <a:lnTo>
                    <a:pt x="4160" y="1166"/>
                  </a:lnTo>
                  <a:cubicBezTo>
                    <a:pt x="4081" y="1088"/>
                    <a:pt x="3971" y="1048"/>
                    <a:pt x="3860" y="1048"/>
                  </a:cubicBezTo>
                  <a:cubicBezTo>
                    <a:pt x="3750" y="1048"/>
                    <a:pt x="3640" y="1088"/>
                    <a:pt x="3561" y="1166"/>
                  </a:cubicBezTo>
                  <a:lnTo>
                    <a:pt x="474" y="4254"/>
                  </a:lnTo>
                  <a:cubicBezTo>
                    <a:pt x="159" y="4569"/>
                    <a:pt x="1" y="4947"/>
                    <a:pt x="1" y="5419"/>
                  </a:cubicBezTo>
                  <a:cubicBezTo>
                    <a:pt x="1" y="5861"/>
                    <a:pt x="159" y="6302"/>
                    <a:pt x="474" y="6617"/>
                  </a:cubicBezTo>
                  <a:cubicBezTo>
                    <a:pt x="789" y="6932"/>
                    <a:pt x="1214" y="7089"/>
                    <a:pt x="1639" y="7089"/>
                  </a:cubicBezTo>
                  <a:cubicBezTo>
                    <a:pt x="2065" y="7089"/>
                    <a:pt x="2490" y="6932"/>
                    <a:pt x="2805" y="6617"/>
                  </a:cubicBezTo>
                  <a:lnTo>
                    <a:pt x="5892" y="3529"/>
                  </a:lnTo>
                  <a:cubicBezTo>
                    <a:pt x="6081" y="3372"/>
                    <a:pt x="6081" y="3088"/>
                    <a:pt x="5924" y="2931"/>
                  </a:cubicBezTo>
                  <a:lnTo>
                    <a:pt x="7090" y="1765"/>
                  </a:lnTo>
                  <a:lnTo>
                    <a:pt x="53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7614;p84"/>
            <p:cNvSpPr/>
            <p:nvPr/>
          </p:nvSpPr>
          <p:spPr>
            <a:xfrm>
              <a:off x="-63548400" y="4348850"/>
              <a:ext cx="185900" cy="62250"/>
            </a:xfrm>
            <a:custGeom>
              <a:avLst/>
              <a:gdLst/>
              <a:ahLst/>
              <a:cxnLst/>
              <a:rect l="l" t="t" r="r" b="b"/>
              <a:pathLst>
                <a:path w="7436" h="2490" extrusionOk="0">
                  <a:moveTo>
                    <a:pt x="2048" y="0"/>
                  </a:moveTo>
                  <a:cubicBezTo>
                    <a:pt x="1355" y="0"/>
                    <a:pt x="819" y="536"/>
                    <a:pt x="819" y="1229"/>
                  </a:cubicBezTo>
                  <a:lnTo>
                    <a:pt x="819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7026" y="2489"/>
                  </a:lnTo>
                  <a:cubicBezTo>
                    <a:pt x="7278" y="2489"/>
                    <a:pt x="7435" y="2269"/>
                    <a:pt x="7435" y="2048"/>
                  </a:cubicBezTo>
                  <a:cubicBezTo>
                    <a:pt x="7435" y="1859"/>
                    <a:pt x="7246" y="1639"/>
                    <a:pt x="6994" y="1639"/>
                  </a:cubicBezTo>
                  <a:lnTo>
                    <a:pt x="6616" y="1639"/>
                  </a:lnTo>
                  <a:lnTo>
                    <a:pt x="6616" y="1229"/>
                  </a:lnTo>
                  <a:cubicBezTo>
                    <a:pt x="6616" y="536"/>
                    <a:pt x="6049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15" name="Google Shape;7615;p84"/>
          <p:cNvGrpSpPr/>
          <p:nvPr/>
        </p:nvGrpSpPr>
        <p:grpSpPr>
          <a:xfrm>
            <a:off x="1283006" y="2897205"/>
            <a:ext cx="366364" cy="367290"/>
            <a:chOff x="-61784125" y="3377700"/>
            <a:chExt cx="316650" cy="317450"/>
          </a:xfrm>
        </p:grpSpPr>
        <p:sp>
          <p:nvSpPr>
            <p:cNvPr id="7616" name="Google Shape;7616;p84"/>
            <p:cNvSpPr/>
            <p:nvPr/>
          </p:nvSpPr>
          <p:spPr>
            <a:xfrm>
              <a:off x="-61688025" y="3460400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84"/>
            <p:cNvSpPr/>
            <p:nvPr/>
          </p:nvSpPr>
          <p:spPr>
            <a:xfrm>
              <a:off x="-61677800" y="3518900"/>
              <a:ext cx="104775" cy="61850"/>
            </a:xfrm>
            <a:custGeom>
              <a:avLst/>
              <a:gdLst/>
              <a:ahLst/>
              <a:cxnLst/>
              <a:rect l="l" t="t" r="r" b="b"/>
              <a:pathLst>
                <a:path w="4191" h="2474" extrusionOk="0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8" name="Google Shape;7618;p84"/>
            <p:cNvSpPr/>
            <p:nvPr/>
          </p:nvSpPr>
          <p:spPr>
            <a:xfrm>
              <a:off x="-61667550" y="3377700"/>
              <a:ext cx="82700" cy="82725"/>
            </a:xfrm>
            <a:custGeom>
              <a:avLst/>
              <a:gdLst/>
              <a:ahLst/>
              <a:cxnLst/>
              <a:rect l="l" t="t" r="r" b="b"/>
              <a:pathLst>
                <a:path w="3308" h="3309" extrusionOk="0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9" name="Google Shape;7619;p84"/>
            <p:cNvSpPr/>
            <p:nvPr/>
          </p:nvSpPr>
          <p:spPr>
            <a:xfrm>
              <a:off x="-61591150" y="3643150"/>
              <a:ext cx="123675" cy="51200"/>
            </a:xfrm>
            <a:custGeom>
              <a:avLst/>
              <a:gdLst/>
              <a:ahLst/>
              <a:cxnLst/>
              <a:rect l="l" t="t" r="r" b="b"/>
              <a:pathLst>
                <a:path w="4947" h="2048" extrusionOk="0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0" name="Google Shape;7620;p84"/>
            <p:cNvSpPr/>
            <p:nvPr/>
          </p:nvSpPr>
          <p:spPr>
            <a:xfrm>
              <a:off x="-61570675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84"/>
            <p:cNvSpPr/>
            <p:nvPr/>
          </p:nvSpPr>
          <p:spPr>
            <a:xfrm>
              <a:off x="-61784125" y="3643925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84"/>
            <p:cNvSpPr/>
            <p:nvPr/>
          </p:nvSpPr>
          <p:spPr>
            <a:xfrm>
              <a:off x="-61763650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3" name="Google Shape;7623;p84"/>
          <p:cNvGrpSpPr/>
          <p:nvPr/>
        </p:nvGrpSpPr>
        <p:grpSpPr>
          <a:xfrm>
            <a:off x="1283006" y="3347607"/>
            <a:ext cx="366364" cy="367290"/>
            <a:chOff x="-61783350" y="3743950"/>
            <a:chExt cx="316650" cy="317450"/>
          </a:xfrm>
        </p:grpSpPr>
        <p:sp>
          <p:nvSpPr>
            <p:cNvPr id="7624" name="Google Shape;7624;p84"/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5" name="Google Shape;7625;p84"/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26" name="Google Shape;7626;p84"/>
          <p:cNvSpPr/>
          <p:nvPr/>
        </p:nvSpPr>
        <p:spPr>
          <a:xfrm>
            <a:off x="1282887" y="3806407"/>
            <a:ext cx="366364" cy="366682"/>
          </a:xfrm>
          <a:custGeom>
            <a:avLst/>
            <a:gdLst/>
            <a:ahLst/>
            <a:cxnLst/>
            <a:rect l="l" t="t" r="r" b="b"/>
            <a:pathLst>
              <a:path w="12666" h="12677" extrusionOk="0">
                <a:moveTo>
                  <a:pt x="8916" y="1639"/>
                </a:moveTo>
                <a:cubicBezTo>
                  <a:pt x="9137" y="1639"/>
                  <a:pt x="9294" y="1828"/>
                  <a:pt x="9294" y="2048"/>
                </a:cubicBezTo>
                <a:cubicBezTo>
                  <a:pt x="9294" y="2269"/>
                  <a:pt x="9105" y="2458"/>
                  <a:pt x="8916" y="2458"/>
                </a:cubicBezTo>
                <a:lnTo>
                  <a:pt x="3655" y="2458"/>
                </a:lnTo>
                <a:cubicBezTo>
                  <a:pt x="3434" y="2458"/>
                  <a:pt x="3245" y="2269"/>
                  <a:pt x="3245" y="2048"/>
                </a:cubicBezTo>
                <a:cubicBezTo>
                  <a:pt x="3245" y="1796"/>
                  <a:pt x="3434" y="1639"/>
                  <a:pt x="3655" y="1639"/>
                </a:cubicBezTo>
                <a:close/>
                <a:moveTo>
                  <a:pt x="10555" y="3245"/>
                </a:moveTo>
                <a:cubicBezTo>
                  <a:pt x="10807" y="3245"/>
                  <a:pt x="10964" y="3434"/>
                  <a:pt x="10964" y="3686"/>
                </a:cubicBezTo>
                <a:cubicBezTo>
                  <a:pt x="10964" y="3939"/>
                  <a:pt x="10807" y="4128"/>
                  <a:pt x="10555" y="4128"/>
                </a:cubicBezTo>
                <a:lnTo>
                  <a:pt x="2017" y="4128"/>
                </a:lnTo>
                <a:cubicBezTo>
                  <a:pt x="1765" y="4128"/>
                  <a:pt x="1607" y="3939"/>
                  <a:pt x="1607" y="3686"/>
                </a:cubicBezTo>
                <a:cubicBezTo>
                  <a:pt x="1607" y="3434"/>
                  <a:pt x="1828" y="3245"/>
                  <a:pt x="2017" y="3245"/>
                </a:cubicBezTo>
                <a:close/>
                <a:moveTo>
                  <a:pt x="6711" y="5766"/>
                </a:moveTo>
                <a:cubicBezTo>
                  <a:pt x="7593" y="5766"/>
                  <a:pt x="8349" y="6522"/>
                  <a:pt x="8349" y="7436"/>
                </a:cubicBezTo>
                <a:cubicBezTo>
                  <a:pt x="8349" y="8349"/>
                  <a:pt x="7593" y="9074"/>
                  <a:pt x="6711" y="9074"/>
                </a:cubicBezTo>
                <a:cubicBezTo>
                  <a:pt x="5797" y="9074"/>
                  <a:pt x="5041" y="8349"/>
                  <a:pt x="5041" y="7436"/>
                </a:cubicBezTo>
                <a:cubicBezTo>
                  <a:pt x="5041" y="6522"/>
                  <a:pt x="5797" y="5766"/>
                  <a:pt x="6711" y="5766"/>
                </a:cubicBezTo>
                <a:close/>
                <a:moveTo>
                  <a:pt x="2048" y="0"/>
                </a:moveTo>
                <a:cubicBezTo>
                  <a:pt x="1828" y="0"/>
                  <a:pt x="1670" y="189"/>
                  <a:pt x="1670" y="378"/>
                </a:cubicBezTo>
                <a:cubicBezTo>
                  <a:pt x="1670" y="1040"/>
                  <a:pt x="1103" y="1639"/>
                  <a:pt x="410" y="1639"/>
                </a:cubicBezTo>
                <a:cubicBezTo>
                  <a:pt x="158" y="1639"/>
                  <a:pt x="0" y="1828"/>
                  <a:pt x="0" y="2048"/>
                </a:cubicBezTo>
                <a:lnTo>
                  <a:pt x="0" y="6994"/>
                </a:lnTo>
                <a:cubicBezTo>
                  <a:pt x="0" y="7247"/>
                  <a:pt x="189" y="7404"/>
                  <a:pt x="410" y="7404"/>
                </a:cubicBezTo>
                <a:cubicBezTo>
                  <a:pt x="1072" y="7404"/>
                  <a:pt x="1670" y="7940"/>
                  <a:pt x="1670" y="8601"/>
                </a:cubicBezTo>
                <a:cubicBezTo>
                  <a:pt x="1670" y="8853"/>
                  <a:pt x="1859" y="9042"/>
                  <a:pt x="2048" y="9042"/>
                </a:cubicBezTo>
                <a:lnTo>
                  <a:pt x="4884" y="9042"/>
                </a:lnTo>
                <a:lnTo>
                  <a:pt x="5073" y="9231"/>
                </a:lnTo>
                <a:lnTo>
                  <a:pt x="5073" y="12224"/>
                </a:lnTo>
                <a:cubicBezTo>
                  <a:pt x="5073" y="12468"/>
                  <a:pt x="5298" y="12654"/>
                  <a:pt x="5517" y="12654"/>
                </a:cubicBezTo>
                <a:cubicBezTo>
                  <a:pt x="5581" y="12654"/>
                  <a:pt x="5645" y="12638"/>
                  <a:pt x="5703" y="12602"/>
                </a:cubicBezTo>
                <a:lnTo>
                  <a:pt x="6743" y="11909"/>
                </a:lnTo>
                <a:lnTo>
                  <a:pt x="7782" y="12602"/>
                </a:lnTo>
                <a:cubicBezTo>
                  <a:pt x="7850" y="12653"/>
                  <a:pt x="7926" y="12676"/>
                  <a:pt x="8002" y="12676"/>
                </a:cubicBezTo>
                <a:cubicBezTo>
                  <a:pt x="8210" y="12676"/>
                  <a:pt x="8412" y="12501"/>
                  <a:pt x="8412" y="12224"/>
                </a:cubicBezTo>
                <a:lnTo>
                  <a:pt x="8412" y="9231"/>
                </a:lnTo>
                <a:lnTo>
                  <a:pt x="8601" y="9042"/>
                </a:lnTo>
                <a:lnTo>
                  <a:pt x="10618" y="9042"/>
                </a:lnTo>
                <a:cubicBezTo>
                  <a:pt x="10838" y="9042"/>
                  <a:pt x="10996" y="8853"/>
                  <a:pt x="10996" y="8601"/>
                </a:cubicBezTo>
                <a:cubicBezTo>
                  <a:pt x="10996" y="7940"/>
                  <a:pt x="11563" y="7404"/>
                  <a:pt x="12224" y="7404"/>
                </a:cubicBezTo>
                <a:cubicBezTo>
                  <a:pt x="12445" y="7404"/>
                  <a:pt x="12665" y="7184"/>
                  <a:pt x="12665" y="6994"/>
                </a:cubicBezTo>
                <a:lnTo>
                  <a:pt x="12665" y="2048"/>
                </a:lnTo>
                <a:cubicBezTo>
                  <a:pt x="12602" y="1796"/>
                  <a:pt x="12445" y="1639"/>
                  <a:pt x="12224" y="1639"/>
                </a:cubicBezTo>
                <a:cubicBezTo>
                  <a:pt x="11531" y="1639"/>
                  <a:pt x="10996" y="1103"/>
                  <a:pt x="10996" y="378"/>
                </a:cubicBezTo>
                <a:cubicBezTo>
                  <a:pt x="10996" y="158"/>
                  <a:pt x="1080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7" name="Google Shape;7627;p84"/>
          <p:cNvSpPr/>
          <p:nvPr/>
        </p:nvSpPr>
        <p:spPr>
          <a:xfrm>
            <a:off x="3505689" y="2907052"/>
            <a:ext cx="366364" cy="347563"/>
          </a:xfrm>
          <a:custGeom>
            <a:avLst/>
            <a:gdLst/>
            <a:ahLst/>
            <a:cxnLst/>
            <a:rect l="l" t="t" r="r" b="b"/>
            <a:pathLst>
              <a:path w="12666" h="12016" extrusionOk="0">
                <a:moveTo>
                  <a:pt x="3844" y="5105"/>
                </a:moveTo>
                <a:cubicBezTo>
                  <a:pt x="4096" y="5105"/>
                  <a:pt x="4285" y="5325"/>
                  <a:pt x="4285" y="5514"/>
                </a:cubicBezTo>
                <a:lnTo>
                  <a:pt x="4285" y="7153"/>
                </a:lnTo>
                <a:cubicBezTo>
                  <a:pt x="4285" y="7405"/>
                  <a:pt x="4096" y="7562"/>
                  <a:pt x="3844" y="7562"/>
                </a:cubicBezTo>
                <a:lnTo>
                  <a:pt x="2206" y="7562"/>
                </a:lnTo>
                <a:cubicBezTo>
                  <a:pt x="1954" y="7562"/>
                  <a:pt x="1765" y="7342"/>
                  <a:pt x="1765" y="7153"/>
                </a:cubicBezTo>
                <a:lnTo>
                  <a:pt x="1765" y="5514"/>
                </a:lnTo>
                <a:cubicBezTo>
                  <a:pt x="1765" y="5262"/>
                  <a:pt x="1954" y="5105"/>
                  <a:pt x="2206" y="5105"/>
                </a:cubicBezTo>
                <a:close/>
                <a:moveTo>
                  <a:pt x="7215" y="1765"/>
                </a:moveTo>
                <a:cubicBezTo>
                  <a:pt x="7436" y="1765"/>
                  <a:pt x="7593" y="1954"/>
                  <a:pt x="7593" y="2206"/>
                </a:cubicBezTo>
                <a:lnTo>
                  <a:pt x="7593" y="7153"/>
                </a:lnTo>
                <a:cubicBezTo>
                  <a:pt x="7593" y="7405"/>
                  <a:pt x="7404" y="7562"/>
                  <a:pt x="7215" y="7562"/>
                </a:cubicBezTo>
                <a:lnTo>
                  <a:pt x="5545" y="7562"/>
                </a:lnTo>
                <a:cubicBezTo>
                  <a:pt x="5325" y="7562"/>
                  <a:pt x="5167" y="7342"/>
                  <a:pt x="5167" y="7153"/>
                </a:cubicBezTo>
                <a:lnTo>
                  <a:pt x="5167" y="2206"/>
                </a:lnTo>
                <a:cubicBezTo>
                  <a:pt x="5167" y="1954"/>
                  <a:pt x="5356" y="1765"/>
                  <a:pt x="5545" y="1765"/>
                </a:cubicBezTo>
                <a:close/>
                <a:moveTo>
                  <a:pt x="10523" y="4286"/>
                </a:moveTo>
                <a:cubicBezTo>
                  <a:pt x="10744" y="4286"/>
                  <a:pt x="10901" y="4475"/>
                  <a:pt x="10901" y="4664"/>
                </a:cubicBezTo>
                <a:lnTo>
                  <a:pt x="10901" y="7153"/>
                </a:lnTo>
                <a:cubicBezTo>
                  <a:pt x="10901" y="7405"/>
                  <a:pt x="10712" y="7562"/>
                  <a:pt x="10523" y="7562"/>
                </a:cubicBezTo>
                <a:lnTo>
                  <a:pt x="8853" y="7562"/>
                </a:lnTo>
                <a:cubicBezTo>
                  <a:pt x="8633" y="7562"/>
                  <a:pt x="8475" y="7342"/>
                  <a:pt x="8475" y="7153"/>
                </a:cubicBezTo>
                <a:lnTo>
                  <a:pt x="8475" y="4664"/>
                </a:lnTo>
                <a:cubicBezTo>
                  <a:pt x="8475" y="4443"/>
                  <a:pt x="8664" y="4286"/>
                  <a:pt x="8853" y="4286"/>
                </a:cubicBezTo>
                <a:close/>
                <a:moveTo>
                  <a:pt x="6333" y="1"/>
                </a:moveTo>
                <a:cubicBezTo>
                  <a:pt x="2836" y="1"/>
                  <a:pt x="0" y="2490"/>
                  <a:pt x="0" y="5514"/>
                </a:cubicBezTo>
                <a:cubicBezTo>
                  <a:pt x="0" y="6900"/>
                  <a:pt x="599" y="8224"/>
                  <a:pt x="1639" y="9200"/>
                </a:cubicBezTo>
                <a:lnTo>
                  <a:pt x="1639" y="11626"/>
                </a:lnTo>
                <a:cubicBezTo>
                  <a:pt x="1639" y="11856"/>
                  <a:pt x="1832" y="12016"/>
                  <a:pt x="2045" y="12016"/>
                </a:cubicBezTo>
                <a:cubicBezTo>
                  <a:pt x="2153" y="12016"/>
                  <a:pt x="2267" y="11974"/>
                  <a:pt x="2363" y="11878"/>
                </a:cubicBezTo>
                <a:lnTo>
                  <a:pt x="3749" y="10492"/>
                </a:lnTo>
                <a:cubicBezTo>
                  <a:pt x="4569" y="10839"/>
                  <a:pt x="5419" y="10965"/>
                  <a:pt x="6333" y="10965"/>
                </a:cubicBezTo>
                <a:cubicBezTo>
                  <a:pt x="9830" y="10965"/>
                  <a:pt x="12665" y="8507"/>
                  <a:pt x="12665" y="5451"/>
                </a:cubicBezTo>
                <a:cubicBezTo>
                  <a:pt x="12665" y="2427"/>
                  <a:pt x="9830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8" name="Google Shape;7628;p84"/>
          <p:cNvSpPr/>
          <p:nvPr/>
        </p:nvSpPr>
        <p:spPr>
          <a:xfrm>
            <a:off x="3504778" y="3387693"/>
            <a:ext cx="368186" cy="287081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4"/>
                </a:lnTo>
                <a:lnTo>
                  <a:pt x="978" y="6239"/>
                </a:lnTo>
                <a:cubicBezTo>
                  <a:pt x="960" y="6256"/>
                  <a:pt x="937" y="6264"/>
                  <a:pt x="914" y="6264"/>
                </a:cubicBezTo>
                <a:cubicBezTo>
                  <a:pt x="854" y="6264"/>
                  <a:pt x="788" y="621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4128" y="7184"/>
                </a:moveTo>
                <a:lnTo>
                  <a:pt x="6963" y="8035"/>
                </a:lnTo>
                <a:cubicBezTo>
                  <a:pt x="6648" y="8507"/>
                  <a:pt x="6176" y="8759"/>
                  <a:pt x="5640" y="8759"/>
                </a:cubicBezTo>
                <a:cubicBezTo>
                  <a:pt x="4821" y="8759"/>
                  <a:pt x="4097" y="8066"/>
                  <a:pt x="4128" y="7184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198"/>
                </a:cubicBezTo>
                <a:lnTo>
                  <a:pt x="11815" y="8665"/>
                </a:lnTo>
                <a:cubicBezTo>
                  <a:pt x="11815" y="8885"/>
                  <a:pt x="11626" y="9043"/>
                  <a:pt x="11374" y="9043"/>
                </a:cubicBezTo>
                <a:cubicBezTo>
                  <a:pt x="11154" y="9043"/>
                  <a:pt x="10996" y="8854"/>
                  <a:pt x="10996" y="8665"/>
                </a:cubicBezTo>
                <a:lnTo>
                  <a:pt x="10996" y="1198"/>
                </a:lnTo>
                <a:cubicBezTo>
                  <a:pt x="10996" y="977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70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5"/>
                  <a:pt x="983" y="7095"/>
                </a:cubicBezTo>
                <a:cubicBezTo>
                  <a:pt x="1127" y="7095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44"/>
                  <a:pt x="4286" y="9641"/>
                  <a:pt x="5672" y="9641"/>
                </a:cubicBezTo>
                <a:cubicBezTo>
                  <a:pt x="6585" y="9641"/>
                  <a:pt x="7405" y="9074"/>
                  <a:pt x="7814" y="8287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96"/>
                </a:cubicBezTo>
                <a:lnTo>
                  <a:pt x="12729" y="1261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29" name="Google Shape;7629;p84"/>
          <p:cNvGrpSpPr/>
          <p:nvPr/>
        </p:nvGrpSpPr>
        <p:grpSpPr>
          <a:xfrm>
            <a:off x="3504430" y="3807440"/>
            <a:ext cx="369112" cy="364657"/>
            <a:chOff x="-59869425" y="4102225"/>
            <a:chExt cx="319025" cy="315175"/>
          </a:xfrm>
        </p:grpSpPr>
        <p:sp>
          <p:nvSpPr>
            <p:cNvPr id="7630" name="Google Shape;7630;p84"/>
            <p:cNvSpPr/>
            <p:nvPr/>
          </p:nvSpPr>
          <p:spPr>
            <a:xfrm>
              <a:off x="-59869425" y="4102225"/>
              <a:ext cx="149675" cy="256825"/>
            </a:xfrm>
            <a:custGeom>
              <a:avLst/>
              <a:gdLst/>
              <a:ahLst/>
              <a:cxnLst/>
              <a:rect l="l" t="t" r="r" b="b"/>
              <a:pathLst>
                <a:path w="5987" h="10273" extrusionOk="0">
                  <a:moveTo>
                    <a:pt x="5532" y="1"/>
                  </a:moveTo>
                  <a:cubicBezTo>
                    <a:pt x="5515" y="1"/>
                    <a:pt x="5499" y="2"/>
                    <a:pt x="5483" y="4"/>
                  </a:cubicBezTo>
                  <a:cubicBezTo>
                    <a:pt x="2364" y="445"/>
                    <a:pt x="1" y="3123"/>
                    <a:pt x="1" y="6274"/>
                  </a:cubicBezTo>
                  <a:cubicBezTo>
                    <a:pt x="1" y="7692"/>
                    <a:pt x="442" y="8983"/>
                    <a:pt x="1293" y="10086"/>
                  </a:cubicBezTo>
                  <a:cubicBezTo>
                    <a:pt x="1381" y="10209"/>
                    <a:pt x="1507" y="10273"/>
                    <a:pt x="1635" y="10273"/>
                  </a:cubicBezTo>
                  <a:cubicBezTo>
                    <a:pt x="1737" y="10273"/>
                    <a:pt x="1839" y="10233"/>
                    <a:pt x="1923" y="10149"/>
                  </a:cubicBezTo>
                  <a:lnTo>
                    <a:pt x="3719" y="8353"/>
                  </a:lnTo>
                  <a:cubicBezTo>
                    <a:pt x="3813" y="8259"/>
                    <a:pt x="3845" y="8007"/>
                    <a:pt x="3782" y="7849"/>
                  </a:cubicBezTo>
                  <a:cubicBezTo>
                    <a:pt x="3498" y="7376"/>
                    <a:pt x="3341" y="6809"/>
                    <a:pt x="3341" y="6274"/>
                  </a:cubicBezTo>
                  <a:cubicBezTo>
                    <a:pt x="3341" y="4888"/>
                    <a:pt x="4286" y="3659"/>
                    <a:pt x="5672" y="3312"/>
                  </a:cubicBezTo>
                  <a:cubicBezTo>
                    <a:pt x="5861" y="3281"/>
                    <a:pt x="5987" y="3123"/>
                    <a:pt x="5987" y="2934"/>
                  </a:cubicBezTo>
                  <a:lnTo>
                    <a:pt x="5987" y="414"/>
                  </a:lnTo>
                  <a:cubicBezTo>
                    <a:pt x="5958" y="180"/>
                    <a:pt x="5739" y="1"/>
                    <a:pt x="5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1" name="Google Shape;7631;p84"/>
            <p:cNvSpPr/>
            <p:nvPr/>
          </p:nvSpPr>
          <p:spPr>
            <a:xfrm>
              <a:off x="-59811125" y="4322075"/>
              <a:ext cx="201650" cy="95325"/>
            </a:xfrm>
            <a:custGeom>
              <a:avLst/>
              <a:gdLst/>
              <a:ahLst/>
              <a:cxnLst/>
              <a:rect l="l" t="t" r="r" b="b"/>
              <a:pathLst>
                <a:path w="8066" h="3813" extrusionOk="0">
                  <a:moveTo>
                    <a:pt x="5758" y="0"/>
                  </a:moveTo>
                  <a:cubicBezTo>
                    <a:pt x="5692" y="0"/>
                    <a:pt x="5629" y="11"/>
                    <a:pt x="5577" y="32"/>
                  </a:cubicBezTo>
                  <a:cubicBezTo>
                    <a:pt x="5091" y="339"/>
                    <a:pt x="4530" y="489"/>
                    <a:pt x="3972" y="489"/>
                  </a:cubicBezTo>
                  <a:cubicBezTo>
                    <a:pt x="3444" y="489"/>
                    <a:pt x="2917" y="355"/>
                    <a:pt x="2458" y="95"/>
                  </a:cubicBezTo>
                  <a:cubicBezTo>
                    <a:pt x="2389" y="53"/>
                    <a:pt x="2314" y="30"/>
                    <a:pt x="2239" y="30"/>
                  </a:cubicBezTo>
                  <a:cubicBezTo>
                    <a:pt x="2141" y="30"/>
                    <a:pt x="2042" y="69"/>
                    <a:pt x="1954" y="158"/>
                  </a:cubicBezTo>
                  <a:lnTo>
                    <a:pt x="189" y="1922"/>
                  </a:lnTo>
                  <a:cubicBezTo>
                    <a:pt x="0" y="2143"/>
                    <a:pt x="32" y="2395"/>
                    <a:pt x="221" y="2552"/>
                  </a:cubicBezTo>
                  <a:cubicBezTo>
                    <a:pt x="1324" y="3403"/>
                    <a:pt x="2615" y="3812"/>
                    <a:pt x="4001" y="3812"/>
                  </a:cubicBezTo>
                  <a:cubicBezTo>
                    <a:pt x="5388" y="3812"/>
                    <a:pt x="6711" y="3403"/>
                    <a:pt x="7814" y="2521"/>
                  </a:cubicBezTo>
                  <a:cubicBezTo>
                    <a:pt x="8034" y="2363"/>
                    <a:pt x="8066" y="2080"/>
                    <a:pt x="7877" y="1890"/>
                  </a:cubicBezTo>
                  <a:lnTo>
                    <a:pt x="6112" y="126"/>
                  </a:lnTo>
                  <a:cubicBezTo>
                    <a:pt x="6028" y="42"/>
                    <a:pt x="5888" y="0"/>
                    <a:pt x="57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2" name="Google Shape;7632;p84"/>
            <p:cNvSpPr/>
            <p:nvPr/>
          </p:nvSpPr>
          <p:spPr>
            <a:xfrm>
              <a:off x="-59700075" y="4102225"/>
              <a:ext cx="149675" cy="256525"/>
            </a:xfrm>
            <a:custGeom>
              <a:avLst/>
              <a:gdLst/>
              <a:ahLst/>
              <a:cxnLst/>
              <a:rect l="l" t="t" r="r" b="b"/>
              <a:pathLst>
                <a:path w="5987" h="10261" extrusionOk="0">
                  <a:moveTo>
                    <a:pt x="418" y="1"/>
                  </a:moveTo>
                  <a:cubicBezTo>
                    <a:pt x="190" y="1"/>
                    <a:pt x="1" y="180"/>
                    <a:pt x="1" y="414"/>
                  </a:cubicBezTo>
                  <a:lnTo>
                    <a:pt x="1" y="2934"/>
                  </a:lnTo>
                  <a:cubicBezTo>
                    <a:pt x="1" y="3123"/>
                    <a:pt x="127" y="3281"/>
                    <a:pt x="316" y="3312"/>
                  </a:cubicBezTo>
                  <a:cubicBezTo>
                    <a:pt x="1639" y="3659"/>
                    <a:pt x="2647" y="4856"/>
                    <a:pt x="2647" y="6274"/>
                  </a:cubicBezTo>
                  <a:cubicBezTo>
                    <a:pt x="2647" y="6809"/>
                    <a:pt x="2489" y="7376"/>
                    <a:pt x="2206" y="7849"/>
                  </a:cubicBezTo>
                  <a:cubicBezTo>
                    <a:pt x="2080" y="8007"/>
                    <a:pt x="2111" y="8196"/>
                    <a:pt x="2269" y="8353"/>
                  </a:cubicBezTo>
                  <a:lnTo>
                    <a:pt x="4065" y="10149"/>
                  </a:lnTo>
                  <a:cubicBezTo>
                    <a:pt x="4137" y="10221"/>
                    <a:pt x="4242" y="10260"/>
                    <a:pt x="4350" y="10260"/>
                  </a:cubicBezTo>
                  <a:cubicBezTo>
                    <a:pt x="4478" y="10260"/>
                    <a:pt x="4609" y="10205"/>
                    <a:pt x="4695" y="10086"/>
                  </a:cubicBezTo>
                  <a:cubicBezTo>
                    <a:pt x="5514" y="8983"/>
                    <a:pt x="5987" y="7660"/>
                    <a:pt x="5987" y="6274"/>
                  </a:cubicBezTo>
                  <a:cubicBezTo>
                    <a:pt x="5892" y="3123"/>
                    <a:pt x="3592" y="445"/>
                    <a:pt x="473" y="4"/>
                  </a:cubicBezTo>
                  <a:cubicBezTo>
                    <a:pt x="455" y="2"/>
                    <a:pt x="436" y="1"/>
                    <a:pt x="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84"/>
            <p:cNvSpPr/>
            <p:nvPr/>
          </p:nvSpPr>
          <p:spPr>
            <a:xfrm>
              <a:off x="-59742600" y="4187375"/>
              <a:ext cx="63025" cy="144950"/>
            </a:xfrm>
            <a:custGeom>
              <a:avLst/>
              <a:gdLst/>
              <a:ahLst/>
              <a:cxnLst/>
              <a:rect l="l" t="t" r="r" b="b"/>
              <a:pathLst>
                <a:path w="2521" h="5798" extrusionOk="0">
                  <a:moveTo>
                    <a:pt x="1260" y="1"/>
                  </a:moveTo>
                  <a:cubicBezTo>
                    <a:pt x="1040" y="1"/>
                    <a:pt x="819" y="190"/>
                    <a:pt x="819" y="379"/>
                  </a:cubicBezTo>
                  <a:lnTo>
                    <a:pt x="819" y="662"/>
                  </a:lnTo>
                  <a:cubicBezTo>
                    <a:pt x="347" y="820"/>
                    <a:pt x="0" y="1293"/>
                    <a:pt x="0" y="1860"/>
                  </a:cubicBezTo>
                  <a:cubicBezTo>
                    <a:pt x="0" y="2521"/>
                    <a:pt x="567" y="2899"/>
                    <a:pt x="977" y="3214"/>
                  </a:cubicBezTo>
                  <a:cubicBezTo>
                    <a:pt x="1292" y="3466"/>
                    <a:pt x="1670" y="3687"/>
                    <a:pt x="1670" y="3939"/>
                  </a:cubicBezTo>
                  <a:cubicBezTo>
                    <a:pt x="1670" y="4160"/>
                    <a:pt x="1450" y="4380"/>
                    <a:pt x="1260" y="4380"/>
                  </a:cubicBezTo>
                  <a:cubicBezTo>
                    <a:pt x="1071" y="4380"/>
                    <a:pt x="819" y="4160"/>
                    <a:pt x="819" y="3939"/>
                  </a:cubicBezTo>
                  <a:cubicBezTo>
                    <a:pt x="819" y="3687"/>
                    <a:pt x="630" y="3529"/>
                    <a:pt x="441" y="3529"/>
                  </a:cubicBezTo>
                  <a:cubicBezTo>
                    <a:pt x="252" y="3529"/>
                    <a:pt x="32" y="3750"/>
                    <a:pt x="32" y="3939"/>
                  </a:cubicBezTo>
                  <a:cubicBezTo>
                    <a:pt x="32" y="4475"/>
                    <a:pt x="410" y="4916"/>
                    <a:pt x="882" y="5105"/>
                  </a:cubicBezTo>
                  <a:lnTo>
                    <a:pt x="882" y="5388"/>
                  </a:lnTo>
                  <a:cubicBezTo>
                    <a:pt x="882" y="5640"/>
                    <a:pt x="1071" y="5798"/>
                    <a:pt x="1292" y="5798"/>
                  </a:cubicBezTo>
                  <a:cubicBezTo>
                    <a:pt x="1544" y="5798"/>
                    <a:pt x="1702" y="5577"/>
                    <a:pt x="1702" y="5388"/>
                  </a:cubicBezTo>
                  <a:lnTo>
                    <a:pt x="1702" y="5073"/>
                  </a:lnTo>
                  <a:cubicBezTo>
                    <a:pt x="2174" y="4916"/>
                    <a:pt x="2521" y="4443"/>
                    <a:pt x="2521" y="3907"/>
                  </a:cubicBezTo>
                  <a:cubicBezTo>
                    <a:pt x="2521" y="3214"/>
                    <a:pt x="1985" y="2836"/>
                    <a:pt x="1544" y="2521"/>
                  </a:cubicBezTo>
                  <a:cubicBezTo>
                    <a:pt x="1229" y="2269"/>
                    <a:pt x="882" y="2049"/>
                    <a:pt x="882" y="1797"/>
                  </a:cubicBezTo>
                  <a:cubicBezTo>
                    <a:pt x="882" y="1576"/>
                    <a:pt x="1071" y="1419"/>
                    <a:pt x="1292" y="1419"/>
                  </a:cubicBezTo>
                  <a:cubicBezTo>
                    <a:pt x="1544" y="1419"/>
                    <a:pt x="1702" y="1608"/>
                    <a:pt x="1702" y="1797"/>
                  </a:cubicBezTo>
                  <a:cubicBezTo>
                    <a:pt x="1702" y="2049"/>
                    <a:pt x="1891" y="2238"/>
                    <a:pt x="2143" y="2238"/>
                  </a:cubicBezTo>
                  <a:cubicBezTo>
                    <a:pt x="2363" y="2238"/>
                    <a:pt x="2521" y="2049"/>
                    <a:pt x="2521" y="1797"/>
                  </a:cubicBezTo>
                  <a:cubicBezTo>
                    <a:pt x="2521" y="1261"/>
                    <a:pt x="2174" y="820"/>
                    <a:pt x="1702" y="631"/>
                  </a:cubicBezTo>
                  <a:lnTo>
                    <a:pt x="1702" y="347"/>
                  </a:lnTo>
                  <a:cubicBezTo>
                    <a:pt x="1702" y="158"/>
                    <a:pt x="1513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4" name="Google Shape;7634;p84"/>
          <p:cNvGrpSpPr/>
          <p:nvPr/>
        </p:nvGrpSpPr>
        <p:grpSpPr>
          <a:xfrm>
            <a:off x="2623233" y="4276262"/>
            <a:ext cx="366364" cy="365467"/>
            <a:chOff x="-59029025" y="3711650"/>
            <a:chExt cx="316650" cy="315875"/>
          </a:xfrm>
        </p:grpSpPr>
        <p:sp>
          <p:nvSpPr>
            <p:cNvPr id="7635" name="Google Shape;7635;p84"/>
            <p:cNvSpPr/>
            <p:nvPr/>
          </p:nvSpPr>
          <p:spPr>
            <a:xfrm>
              <a:off x="-59029025" y="371245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1229" y="0"/>
                  </a:moveTo>
                  <a:cubicBezTo>
                    <a:pt x="568" y="0"/>
                    <a:pt x="1" y="568"/>
                    <a:pt x="1" y="1229"/>
                  </a:cubicBezTo>
                  <a:cubicBezTo>
                    <a:pt x="1" y="1891"/>
                    <a:pt x="568" y="2458"/>
                    <a:pt x="1229" y="2458"/>
                  </a:cubicBezTo>
                  <a:cubicBezTo>
                    <a:pt x="1419" y="2458"/>
                    <a:pt x="1576" y="2426"/>
                    <a:pt x="1734" y="2332"/>
                  </a:cubicBezTo>
                  <a:lnTo>
                    <a:pt x="2206" y="2804"/>
                  </a:lnTo>
                  <a:cubicBezTo>
                    <a:pt x="2458" y="2489"/>
                    <a:pt x="2584" y="2426"/>
                    <a:pt x="2805" y="2206"/>
                  </a:cubicBezTo>
                  <a:lnTo>
                    <a:pt x="2332" y="1733"/>
                  </a:lnTo>
                  <a:cubicBezTo>
                    <a:pt x="2427" y="1576"/>
                    <a:pt x="2458" y="1387"/>
                    <a:pt x="2458" y="1229"/>
                  </a:cubicBezTo>
                  <a:cubicBezTo>
                    <a:pt x="2458" y="568"/>
                    <a:pt x="1923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6" name="Google Shape;7636;p84"/>
            <p:cNvSpPr/>
            <p:nvPr/>
          </p:nvSpPr>
          <p:spPr>
            <a:xfrm>
              <a:off x="-58782500" y="3958175"/>
              <a:ext cx="70125" cy="69350"/>
            </a:xfrm>
            <a:custGeom>
              <a:avLst/>
              <a:gdLst/>
              <a:ahLst/>
              <a:cxnLst/>
              <a:rect l="l" t="t" r="r" b="b"/>
              <a:pathLst>
                <a:path w="2805" h="2774" extrusionOk="0">
                  <a:moveTo>
                    <a:pt x="599" y="1"/>
                  </a:moveTo>
                  <a:cubicBezTo>
                    <a:pt x="379" y="222"/>
                    <a:pt x="316" y="316"/>
                    <a:pt x="1" y="568"/>
                  </a:cubicBezTo>
                  <a:lnTo>
                    <a:pt x="473" y="1041"/>
                  </a:lnTo>
                  <a:cubicBezTo>
                    <a:pt x="379" y="1198"/>
                    <a:pt x="347" y="1387"/>
                    <a:pt x="347" y="1576"/>
                  </a:cubicBezTo>
                  <a:cubicBezTo>
                    <a:pt x="347" y="2238"/>
                    <a:pt x="914" y="2773"/>
                    <a:pt x="1576" y="2773"/>
                  </a:cubicBezTo>
                  <a:cubicBezTo>
                    <a:pt x="2238" y="2773"/>
                    <a:pt x="2805" y="2238"/>
                    <a:pt x="2805" y="1576"/>
                  </a:cubicBezTo>
                  <a:cubicBezTo>
                    <a:pt x="2805" y="883"/>
                    <a:pt x="2238" y="348"/>
                    <a:pt x="1576" y="348"/>
                  </a:cubicBezTo>
                  <a:cubicBezTo>
                    <a:pt x="1387" y="348"/>
                    <a:pt x="1230" y="379"/>
                    <a:pt x="1072" y="474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84"/>
            <p:cNvSpPr/>
            <p:nvPr/>
          </p:nvSpPr>
          <p:spPr>
            <a:xfrm>
              <a:off x="-58782500" y="371165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1576" y="1"/>
                  </a:moveTo>
                  <a:cubicBezTo>
                    <a:pt x="914" y="1"/>
                    <a:pt x="347" y="568"/>
                    <a:pt x="347" y="1230"/>
                  </a:cubicBezTo>
                  <a:cubicBezTo>
                    <a:pt x="347" y="1419"/>
                    <a:pt x="379" y="1576"/>
                    <a:pt x="473" y="1734"/>
                  </a:cubicBezTo>
                  <a:lnTo>
                    <a:pt x="1" y="2206"/>
                  </a:lnTo>
                  <a:cubicBezTo>
                    <a:pt x="284" y="2458"/>
                    <a:pt x="347" y="2521"/>
                    <a:pt x="599" y="2805"/>
                  </a:cubicBezTo>
                  <a:lnTo>
                    <a:pt x="1072" y="2332"/>
                  </a:lnTo>
                  <a:cubicBezTo>
                    <a:pt x="1230" y="2395"/>
                    <a:pt x="1419" y="2458"/>
                    <a:pt x="1576" y="2458"/>
                  </a:cubicBezTo>
                  <a:cubicBezTo>
                    <a:pt x="2238" y="2458"/>
                    <a:pt x="2805" y="1891"/>
                    <a:pt x="2805" y="1230"/>
                  </a:cubicBezTo>
                  <a:cubicBezTo>
                    <a:pt x="2805" y="568"/>
                    <a:pt x="2238" y="1"/>
                    <a:pt x="15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84"/>
            <p:cNvSpPr/>
            <p:nvPr/>
          </p:nvSpPr>
          <p:spPr>
            <a:xfrm>
              <a:off x="-58911650" y="3880200"/>
              <a:ext cx="79550" cy="30750"/>
            </a:xfrm>
            <a:custGeom>
              <a:avLst/>
              <a:gdLst/>
              <a:ahLst/>
              <a:cxnLst/>
              <a:rect l="l" t="t" r="r" b="b"/>
              <a:pathLst>
                <a:path w="3182" h="1230" extrusionOk="0">
                  <a:moveTo>
                    <a:pt x="1607" y="1"/>
                  </a:moveTo>
                  <a:cubicBezTo>
                    <a:pt x="819" y="1"/>
                    <a:pt x="189" y="505"/>
                    <a:pt x="0" y="1230"/>
                  </a:cubicBezTo>
                  <a:lnTo>
                    <a:pt x="3182" y="1230"/>
                  </a:lnTo>
                  <a:cubicBezTo>
                    <a:pt x="3025" y="537"/>
                    <a:pt x="2394" y="1"/>
                    <a:pt x="16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9" name="Google Shape;7639;p84"/>
            <p:cNvSpPr/>
            <p:nvPr/>
          </p:nvSpPr>
          <p:spPr>
            <a:xfrm>
              <a:off x="-58891975" y="3818000"/>
              <a:ext cx="41775" cy="41750"/>
            </a:xfrm>
            <a:custGeom>
              <a:avLst/>
              <a:gdLst/>
              <a:ahLst/>
              <a:cxnLst/>
              <a:rect l="l" t="t" r="r" b="b"/>
              <a:pathLst>
                <a:path w="1671" h="1670" extrusionOk="0">
                  <a:moveTo>
                    <a:pt x="851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92"/>
                    <a:pt x="379" y="1670"/>
                    <a:pt x="851" y="1670"/>
                  </a:cubicBezTo>
                  <a:cubicBezTo>
                    <a:pt x="1292" y="1670"/>
                    <a:pt x="1670" y="1292"/>
                    <a:pt x="1670" y="819"/>
                  </a:cubicBezTo>
                  <a:cubicBezTo>
                    <a:pt x="1670" y="378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0" name="Google Shape;7640;p84"/>
            <p:cNvSpPr/>
            <p:nvPr/>
          </p:nvSpPr>
          <p:spPr>
            <a:xfrm>
              <a:off x="-58983325" y="3755775"/>
              <a:ext cx="227625" cy="226850"/>
            </a:xfrm>
            <a:custGeom>
              <a:avLst/>
              <a:gdLst/>
              <a:ahLst/>
              <a:cxnLst/>
              <a:rect l="l" t="t" r="r" b="b"/>
              <a:pathLst>
                <a:path w="9105" h="9074" extrusionOk="0">
                  <a:moveTo>
                    <a:pt x="4537" y="1701"/>
                  </a:moveTo>
                  <a:cubicBezTo>
                    <a:pt x="5419" y="1701"/>
                    <a:pt x="6175" y="2458"/>
                    <a:pt x="6175" y="3371"/>
                  </a:cubicBezTo>
                  <a:cubicBezTo>
                    <a:pt x="6175" y="3781"/>
                    <a:pt x="6018" y="4190"/>
                    <a:pt x="5702" y="4505"/>
                  </a:cubicBezTo>
                  <a:cubicBezTo>
                    <a:pt x="6459" y="4946"/>
                    <a:pt x="6994" y="5734"/>
                    <a:pt x="6994" y="6679"/>
                  </a:cubicBezTo>
                  <a:cubicBezTo>
                    <a:pt x="6963" y="6868"/>
                    <a:pt x="6805" y="7057"/>
                    <a:pt x="6585" y="7057"/>
                  </a:cubicBezTo>
                  <a:lnTo>
                    <a:pt x="2426" y="7057"/>
                  </a:lnTo>
                  <a:cubicBezTo>
                    <a:pt x="2205" y="7057"/>
                    <a:pt x="2048" y="6868"/>
                    <a:pt x="2048" y="6679"/>
                  </a:cubicBezTo>
                  <a:cubicBezTo>
                    <a:pt x="2048" y="5734"/>
                    <a:pt x="2552" y="4946"/>
                    <a:pt x="3340" y="4505"/>
                  </a:cubicBezTo>
                  <a:cubicBezTo>
                    <a:pt x="3056" y="4190"/>
                    <a:pt x="2867" y="3781"/>
                    <a:pt x="2867" y="3371"/>
                  </a:cubicBezTo>
                  <a:cubicBezTo>
                    <a:pt x="2867" y="2458"/>
                    <a:pt x="3623" y="1701"/>
                    <a:pt x="4537" y="1701"/>
                  </a:cubicBezTo>
                  <a:close/>
                  <a:moveTo>
                    <a:pt x="4537" y="0"/>
                  </a:moveTo>
                  <a:cubicBezTo>
                    <a:pt x="2016" y="0"/>
                    <a:pt x="0" y="2048"/>
                    <a:pt x="0" y="4537"/>
                  </a:cubicBezTo>
                  <a:cubicBezTo>
                    <a:pt x="0" y="7057"/>
                    <a:pt x="2048" y="9074"/>
                    <a:pt x="4537" y="9074"/>
                  </a:cubicBezTo>
                  <a:cubicBezTo>
                    <a:pt x="7057" y="9074"/>
                    <a:pt x="9042" y="7026"/>
                    <a:pt x="9042" y="4537"/>
                  </a:cubicBezTo>
                  <a:cubicBezTo>
                    <a:pt x="9105" y="2017"/>
                    <a:pt x="7057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84"/>
            <p:cNvSpPr/>
            <p:nvPr/>
          </p:nvSpPr>
          <p:spPr>
            <a:xfrm>
              <a:off x="-59029025" y="3956600"/>
              <a:ext cx="70900" cy="70925"/>
            </a:xfrm>
            <a:custGeom>
              <a:avLst/>
              <a:gdLst/>
              <a:ahLst/>
              <a:cxnLst/>
              <a:rect l="l" t="t" r="r" b="b"/>
              <a:pathLst>
                <a:path w="2836" h="2837" extrusionOk="0">
                  <a:moveTo>
                    <a:pt x="2269" y="1"/>
                  </a:moveTo>
                  <a:lnTo>
                    <a:pt x="1734" y="537"/>
                  </a:lnTo>
                  <a:cubicBezTo>
                    <a:pt x="1576" y="442"/>
                    <a:pt x="1387" y="411"/>
                    <a:pt x="1229" y="411"/>
                  </a:cubicBezTo>
                  <a:cubicBezTo>
                    <a:pt x="568" y="411"/>
                    <a:pt x="1" y="946"/>
                    <a:pt x="1" y="1639"/>
                  </a:cubicBezTo>
                  <a:cubicBezTo>
                    <a:pt x="1" y="2301"/>
                    <a:pt x="568" y="2836"/>
                    <a:pt x="1229" y="2836"/>
                  </a:cubicBezTo>
                  <a:cubicBezTo>
                    <a:pt x="1891" y="2836"/>
                    <a:pt x="2458" y="2301"/>
                    <a:pt x="2458" y="1639"/>
                  </a:cubicBezTo>
                  <a:cubicBezTo>
                    <a:pt x="2458" y="1419"/>
                    <a:pt x="2427" y="1261"/>
                    <a:pt x="2332" y="1104"/>
                  </a:cubicBezTo>
                  <a:lnTo>
                    <a:pt x="2836" y="600"/>
                  </a:lnTo>
                  <a:cubicBezTo>
                    <a:pt x="2584" y="379"/>
                    <a:pt x="2490" y="285"/>
                    <a:pt x="22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2" name="Google Shape;7642;p84"/>
          <p:cNvGrpSpPr/>
          <p:nvPr/>
        </p:nvGrpSpPr>
        <p:grpSpPr>
          <a:xfrm>
            <a:off x="4859311" y="1532317"/>
            <a:ext cx="351940" cy="348188"/>
            <a:chOff x="581525" y="3254850"/>
            <a:chExt cx="297750" cy="294575"/>
          </a:xfrm>
        </p:grpSpPr>
        <p:sp>
          <p:nvSpPr>
            <p:cNvPr id="7643" name="Google Shape;7643;p84"/>
            <p:cNvSpPr/>
            <p:nvPr/>
          </p:nvSpPr>
          <p:spPr>
            <a:xfrm>
              <a:off x="616950" y="3358025"/>
              <a:ext cx="89025" cy="86650"/>
            </a:xfrm>
            <a:custGeom>
              <a:avLst/>
              <a:gdLst/>
              <a:ahLst/>
              <a:cxnLst/>
              <a:rect l="l" t="t" r="r" b="b"/>
              <a:pathLst>
                <a:path w="3561" h="3466" extrusionOk="0">
                  <a:moveTo>
                    <a:pt x="1797" y="0"/>
                  </a:moveTo>
                  <a:cubicBezTo>
                    <a:pt x="789" y="0"/>
                    <a:pt x="1" y="788"/>
                    <a:pt x="1" y="1733"/>
                  </a:cubicBezTo>
                  <a:cubicBezTo>
                    <a:pt x="1" y="2710"/>
                    <a:pt x="789" y="3466"/>
                    <a:pt x="1797" y="3466"/>
                  </a:cubicBezTo>
                  <a:cubicBezTo>
                    <a:pt x="2773" y="3466"/>
                    <a:pt x="3561" y="2710"/>
                    <a:pt x="3561" y="1733"/>
                  </a:cubicBezTo>
                  <a:cubicBezTo>
                    <a:pt x="3561" y="788"/>
                    <a:pt x="2773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4" name="Google Shape;7644;p84"/>
            <p:cNvSpPr/>
            <p:nvPr/>
          </p:nvSpPr>
          <p:spPr>
            <a:xfrm>
              <a:off x="721725" y="3254850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355"/>
                  </a:moveTo>
                  <a:cubicBezTo>
                    <a:pt x="3749" y="1355"/>
                    <a:pt x="4159" y="1827"/>
                    <a:pt x="4159" y="2363"/>
                  </a:cubicBezTo>
                  <a:cubicBezTo>
                    <a:pt x="4159" y="2773"/>
                    <a:pt x="3970" y="3119"/>
                    <a:pt x="3623" y="3277"/>
                  </a:cubicBezTo>
                  <a:cubicBezTo>
                    <a:pt x="3529" y="3308"/>
                    <a:pt x="3497" y="3434"/>
                    <a:pt x="3497" y="3560"/>
                  </a:cubicBezTo>
                  <a:cubicBezTo>
                    <a:pt x="3497" y="3749"/>
                    <a:pt x="3340" y="3907"/>
                    <a:pt x="3151" y="3907"/>
                  </a:cubicBezTo>
                  <a:cubicBezTo>
                    <a:pt x="2962" y="3907"/>
                    <a:pt x="2804" y="3749"/>
                    <a:pt x="2804" y="3560"/>
                  </a:cubicBezTo>
                  <a:cubicBezTo>
                    <a:pt x="2804" y="3151"/>
                    <a:pt x="2993" y="2836"/>
                    <a:pt x="3308" y="2647"/>
                  </a:cubicBezTo>
                  <a:cubicBezTo>
                    <a:pt x="3434" y="2552"/>
                    <a:pt x="3497" y="2458"/>
                    <a:pt x="3497" y="2332"/>
                  </a:cubicBezTo>
                  <a:cubicBezTo>
                    <a:pt x="3497" y="2143"/>
                    <a:pt x="3340" y="1953"/>
                    <a:pt x="3151" y="1953"/>
                  </a:cubicBezTo>
                  <a:cubicBezTo>
                    <a:pt x="2962" y="1953"/>
                    <a:pt x="2804" y="2143"/>
                    <a:pt x="2804" y="2332"/>
                  </a:cubicBezTo>
                  <a:cubicBezTo>
                    <a:pt x="2804" y="2521"/>
                    <a:pt x="2646" y="2678"/>
                    <a:pt x="2426" y="2678"/>
                  </a:cubicBezTo>
                  <a:cubicBezTo>
                    <a:pt x="2237" y="2678"/>
                    <a:pt x="2079" y="2521"/>
                    <a:pt x="2079" y="2332"/>
                  </a:cubicBezTo>
                  <a:cubicBezTo>
                    <a:pt x="2079" y="1827"/>
                    <a:pt x="2552" y="1355"/>
                    <a:pt x="3151" y="1355"/>
                  </a:cubicBezTo>
                  <a:close/>
                  <a:moveTo>
                    <a:pt x="3151" y="4096"/>
                  </a:moveTo>
                  <a:cubicBezTo>
                    <a:pt x="3340" y="4096"/>
                    <a:pt x="3497" y="4253"/>
                    <a:pt x="3497" y="4442"/>
                  </a:cubicBezTo>
                  <a:cubicBezTo>
                    <a:pt x="3497" y="4663"/>
                    <a:pt x="3340" y="4820"/>
                    <a:pt x="3151" y="4820"/>
                  </a:cubicBezTo>
                  <a:cubicBezTo>
                    <a:pt x="2962" y="4820"/>
                    <a:pt x="2804" y="4663"/>
                    <a:pt x="2804" y="4442"/>
                  </a:cubicBezTo>
                  <a:cubicBezTo>
                    <a:pt x="2804" y="4253"/>
                    <a:pt x="2962" y="4096"/>
                    <a:pt x="3151" y="4096"/>
                  </a:cubicBezTo>
                  <a:close/>
                  <a:moveTo>
                    <a:pt x="3182" y="0"/>
                  </a:moveTo>
                  <a:cubicBezTo>
                    <a:pt x="1481" y="0"/>
                    <a:pt x="63" y="1418"/>
                    <a:pt x="63" y="3119"/>
                  </a:cubicBezTo>
                  <a:cubicBezTo>
                    <a:pt x="63" y="3655"/>
                    <a:pt x="189" y="4159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47" y="6238"/>
                    <a:pt x="473" y="6238"/>
                  </a:cubicBezTo>
                  <a:lnTo>
                    <a:pt x="1764" y="5892"/>
                  </a:lnTo>
                  <a:cubicBezTo>
                    <a:pt x="2205" y="6144"/>
                    <a:pt x="2678" y="6238"/>
                    <a:pt x="3182" y="6238"/>
                  </a:cubicBezTo>
                  <a:cubicBezTo>
                    <a:pt x="4915" y="6238"/>
                    <a:pt x="6301" y="4789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5" name="Google Shape;7645;p84"/>
            <p:cNvSpPr/>
            <p:nvPr/>
          </p:nvSpPr>
          <p:spPr>
            <a:xfrm>
              <a:off x="581525" y="3440725"/>
              <a:ext cx="157550" cy="108700"/>
            </a:xfrm>
            <a:custGeom>
              <a:avLst/>
              <a:gdLst/>
              <a:ahLst/>
              <a:cxnLst/>
              <a:rect l="l" t="t" r="r" b="b"/>
              <a:pathLst>
                <a:path w="6302" h="4348" extrusionOk="0">
                  <a:moveTo>
                    <a:pt x="1355" y="0"/>
                  </a:moveTo>
                  <a:cubicBezTo>
                    <a:pt x="567" y="567"/>
                    <a:pt x="0" y="1513"/>
                    <a:pt x="0" y="2584"/>
                  </a:cubicBezTo>
                  <a:lnTo>
                    <a:pt x="0" y="4001"/>
                  </a:lnTo>
                  <a:cubicBezTo>
                    <a:pt x="63" y="4190"/>
                    <a:pt x="221" y="4348"/>
                    <a:pt x="410" y="4348"/>
                  </a:cubicBezTo>
                  <a:lnTo>
                    <a:pt x="5955" y="4348"/>
                  </a:lnTo>
                  <a:cubicBezTo>
                    <a:pt x="6144" y="4348"/>
                    <a:pt x="6301" y="4190"/>
                    <a:pt x="6301" y="4001"/>
                  </a:cubicBezTo>
                  <a:lnTo>
                    <a:pt x="6301" y="2584"/>
                  </a:lnTo>
                  <a:cubicBezTo>
                    <a:pt x="6301" y="1513"/>
                    <a:pt x="5797" y="599"/>
                    <a:pt x="4978" y="0"/>
                  </a:cubicBezTo>
                  <a:cubicBezTo>
                    <a:pt x="4537" y="536"/>
                    <a:pt x="3875" y="851"/>
                    <a:pt x="3151" y="851"/>
                  </a:cubicBezTo>
                  <a:cubicBezTo>
                    <a:pt x="2458" y="851"/>
                    <a:pt x="1796" y="536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6" name="Google Shape;7646;p84"/>
          <p:cNvGrpSpPr/>
          <p:nvPr/>
        </p:nvGrpSpPr>
        <p:grpSpPr>
          <a:xfrm>
            <a:off x="4858380" y="1971253"/>
            <a:ext cx="353802" cy="351497"/>
            <a:chOff x="580725" y="3617925"/>
            <a:chExt cx="299325" cy="297375"/>
          </a:xfrm>
        </p:grpSpPr>
        <p:sp>
          <p:nvSpPr>
            <p:cNvPr id="7647" name="Google Shape;7647;p84"/>
            <p:cNvSpPr/>
            <p:nvPr/>
          </p:nvSpPr>
          <p:spPr>
            <a:xfrm>
              <a:off x="6090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07"/>
                    <a:pt x="473" y="2048"/>
                    <a:pt x="1041" y="2048"/>
                  </a:cubicBezTo>
                  <a:cubicBezTo>
                    <a:pt x="1608" y="2048"/>
                    <a:pt x="2049" y="1607"/>
                    <a:pt x="2049" y="1040"/>
                  </a:cubicBezTo>
                  <a:cubicBezTo>
                    <a:pt x="2049" y="473"/>
                    <a:pt x="1608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8" name="Google Shape;7648;p84"/>
            <p:cNvSpPr/>
            <p:nvPr/>
          </p:nvSpPr>
          <p:spPr>
            <a:xfrm>
              <a:off x="668950" y="3617925"/>
              <a:ext cx="122875" cy="104475"/>
            </a:xfrm>
            <a:custGeom>
              <a:avLst/>
              <a:gdLst/>
              <a:ahLst/>
              <a:cxnLst/>
              <a:rect l="l" t="t" r="r" b="b"/>
              <a:pathLst>
                <a:path w="4915" h="4179" extrusionOk="0"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lnTo>
                    <a:pt x="0" y="1797"/>
                  </a:lnTo>
                  <a:cubicBezTo>
                    <a:pt x="0" y="2364"/>
                    <a:pt x="473" y="2805"/>
                    <a:pt x="1040" y="2805"/>
                  </a:cubicBezTo>
                  <a:lnTo>
                    <a:pt x="2300" y="2805"/>
                  </a:lnTo>
                  <a:lnTo>
                    <a:pt x="3592" y="4097"/>
                  </a:lnTo>
                  <a:cubicBezTo>
                    <a:pt x="3672" y="4156"/>
                    <a:pt x="3764" y="4178"/>
                    <a:pt x="3853" y="4178"/>
                  </a:cubicBezTo>
                  <a:cubicBezTo>
                    <a:pt x="3905" y="4178"/>
                    <a:pt x="3955" y="4171"/>
                    <a:pt x="4001" y="4160"/>
                  </a:cubicBezTo>
                  <a:cubicBezTo>
                    <a:pt x="4127" y="4097"/>
                    <a:pt x="4190" y="3939"/>
                    <a:pt x="4190" y="3844"/>
                  </a:cubicBezTo>
                  <a:lnTo>
                    <a:pt x="4190" y="2742"/>
                  </a:lnTo>
                  <a:cubicBezTo>
                    <a:pt x="4600" y="2584"/>
                    <a:pt x="4915" y="2206"/>
                    <a:pt x="4915" y="1734"/>
                  </a:cubicBezTo>
                  <a:lnTo>
                    <a:pt x="4915" y="1072"/>
                  </a:lnTo>
                  <a:cubicBezTo>
                    <a:pt x="4915" y="473"/>
                    <a:pt x="4411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9" name="Google Shape;7649;p84"/>
            <p:cNvSpPr/>
            <p:nvPr/>
          </p:nvSpPr>
          <p:spPr>
            <a:xfrm>
              <a:off x="580725" y="3721900"/>
              <a:ext cx="141800" cy="192025"/>
            </a:xfrm>
            <a:custGeom>
              <a:avLst/>
              <a:gdLst/>
              <a:ahLst/>
              <a:cxnLst/>
              <a:rect l="l" t="t" r="r" b="b"/>
              <a:pathLst>
                <a:path w="5672" h="7681" extrusionOk="0">
                  <a:moveTo>
                    <a:pt x="3340" y="4506"/>
                  </a:moveTo>
                  <a:lnTo>
                    <a:pt x="3718" y="5577"/>
                  </a:lnTo>
                  <a:lnTo>
                    <a:pt x="1229" y="5577"/>
                  </a:lnTo>
                  <a:lnTo>
                    <a:pt x="1450" y="4600"/>
                  </a:lnTo>
                  <a:lnTo>
                    <a:pt x="1450" y="4506"/>
                  </a:lnTo>
                  <a:close/>
                  <a:moveTo>
                    <a:pt x="1450" y="1"/>
                  </a:moveTo>
                  <a:cubicBezTo>
                    <a:pt x="1135" y="1"/>
                    <a:pt x="883" y="221"/>
                    <a:pt x="788" y="505"/>
                  </a:cubicBezTo>
                  <a:lnTo>
                    <a:pt x="95" y="3624"/>
                  </a:lnTo>
                  <a:cubicBezTo>
                    <a:pt x="1" y="4096"/>
                    <a:pt x="316" y="4506"/>
                    <a:pt x="757" y="4506"/>
                  </a:cubicBezTo>
                  <a:lnTo>
                    <a:pt x="95" y="7247"/>
                  </a:lnTo>
                  <a:cubicBezTo>
                    <a:pt x="32" y="7436"/>
                    <a:pt x="158" y="7593"/>
                    <a:pt x="316" y="7656"/>
                  </a:cubicBezTo>
                  <a:cubicBezTo>
                    <a:pt x="350" y="7668"/>
                    <a:pt x="383" y="7673"/>
                    <a:pt x="415" y="7673"/>
                  </a:cubicBezTo>
                  <a:cubicBezTo>
                    <a:pt x="559" y="7673"/>
                    <a:pt x="679" y="7565"/>
                    <a:pt x="757" y="7436"/>
                  </a:cubicBezTo>
                  <a:lnTo>
                    <a:pt x="1040" y="6301"/>
                  </a:lnTo>
                  <a:lnTo>
                    <a:pt x="3939" y="6301"/>
                  </a:lnTo>
                  <a:lnTo>
                    <a:pt x="4254" y="7152"/>
                  </a:lnTo>
                  <a:cubicBezTo>
                    <a:pt x="4358" y="7492"/>
                    <a:pt x="4637" y="7680"/>
                    <a:pt x="4908" y="7680"/>
                  </a:cubicBezTo>
                  <a:cubicBezTo>
                    <a:pt x="4964" y="7680"/>
                    <a:pt x="5019" y="7672"/>
                    <a:pt x="5073" y="7656"/>
                  </a:cubicBezTo>
                  <a:cubicBezTo>
                    <a:pt x="5451" y="7593"/>
                    <a:pt x="5672" y="7184"/>
                    <a:pt x="5609" y="6837"/>
                  </a:cubicBezTo>
                  <a:lnTo>
                    <a:pt x="4569" y="3687"/>
                  </a:lnTo>
                  <a:cubicBezTo>
                    <a:pt x="4506" y="3372"/>
                    <a:pt x="4222" y="3183"/>
                    <a:pt x="3907" y="3183"/>
                  </a:cubicBezTo>
                  <a:lnTo>
                    <a:pt x="3183" y="3183"/>
                  </a:lnTo>
                  <a:cubicBezTo>
                    <a:pt x="2994" y="3183"/>
                    <a:pt x="2836" y="3025"/>
                    <a:pt x="2836" y="2836"/>
                  </a:cubicBezTo>
                  <a:cubicBezTo>
                    <a:pt x="2836" y="2615"/>
                    <a:pt x="2994" y="2458"/>
                    <a:pt x="3183" y="2458"/>
                  </a:cubicBezTo>
                  <a:lnTo>
                    <a:pt x="4222" y="2458"/>
                  </a:lnTo>
                  <a:cubicBezTo>
                    <a:pt x="4600" y="2458"/>
                    <a:pt x="4915" y="2143"/>
                    <a:pt x="4915" y="1765"/>
                  </a:cubicBezTo>
                  <a:cubicBezTo>
                    <a:pt x="4915" y="1355"/>
                    <a:pt x="4600" y="1040"/>
                    <a:pt x="4222" y="1040"/>
                  </a:cubicBezTo>
                  <a:lnTo>
                    <a:pt x="2332" y="1040"/>
                  </a:lnTo>
                  <a:lnTo>
                    <a:pt x="2080" y="379"/>
                  </a:lnTo>
                  <a:cubicBezTo>
                    <a:pt x="1985" y="158"/>
                    <a:pt x="1733" y="1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0" name="Google Shape;7650;p84"/>
            <p:cNvSpPr/>
            <p:nvPr/>
          </p:nvSpPr>
          <p:spPr>
            <a:xfrm>
              <a:off x="8004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09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07"/>
                    <a:pt x="442" y="2048"/>
                    <a:pt x="1009" y="2048"/>
                  </a:cubicBezTo>
                  <a:cubicBezTo>
                    <a:pt x="1576" y="2048"/>
                    <a:pt x="2048" y="1607"/>
                    <a:pt x="2048" y="1040"/>
                  </a:cubicBez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7651;p84"/>
            <p:cNvSpPr/>
            <p:nvPr/>
          </p:nvSpPr>
          <p:spPr>
            <a:xfrm>
              <a:off x="738250" y="3722700"/>
              <a:ext cx="141800" cy="192600"/>
            </a:xfrm>
            <a:custGeom>
              <a:avLst/>
              <a:gdLst/>
              <a:ahLst/>
              <a:cxnLst/>
              <a:rect l="l" t="t" r="r" b="b"/>
              <a:pathLst>
                <a:path w="5672" h="7704" extrusionOk="0">
                  <a:moveTo>
                    <a:pt x="4222" y="4474"/>
                  </a:moveTo>
                  <a:lnTo>
                    <a:pt x="4222" y="4568"/>
                  </a:lnTo>
                  <a:lnTo>
                    <a:pt x="4443" y="5545"/>
                  </a:lnTo>
                  <a:lnTo>
                    <a:pt x="1985" y="5545"/>
                  </a:lnTo>
                  <a:lnTo>
                    <a:pt x="2332" y="4474"/>
                  </a:lnTo>
                  <a:close/>
                  <a:moveTo>
                    <a:pt x="4222" y="0"/>
                  </a:moveTo>
                  <a:cubicBezTo>
                    <a:pt x="3939" y="0"/>
                    <a:pt x="3718" y="158"/>
                    <a:pt x="3592" y="378"/>
                  </a:cubicBezTo>
                  <a:lnTo>
                    <a:pt x="3340" y="1071"/>
                  </a:lnTo>
                  <a:lnTo>
                    <a:pt x="1450" y="1071"/>
                  </a:lnTo>
                  <a:cubicBezTo>
                    <a:pt x="1072" y="1071"/>
                    <a:pt x="757" y="1386"/>
                    <a:pt x="757" y="1764"/>
                  </a:cubicBezTo>
                  <a:cubicBezTo>
                    <a:pt x="757" y="2174"/>
                    <a:pt x="1072" y="2489"/>
                    <a:pt x="1450" y="2489"/>
                  </a:cubicBezTo>
                  <a:lnTo>
                    <a:pt x="2490" y="2489"/>
                  </a:lnTo>
                  <a:cubicBezTo>
                    <a:pt x="2679" y="2489"/>
                    <a:pt x="2836" y="2646"/>
                    <a:pt x="2836" y="2835"/>
                  </a:cubicBezTo>
                  <a:cubicBezTo>
                    <a:pt x="2836" y="3024"/>
                    <a:pt x="2679" y="3182"/>
                    <a:pt x="2490" y="3182"/>
                  </a:cubicBezTo>
                  <a:lnTo>
                    <a:pt x="1765" y="3182"/>
                  </a:lnTo>
                  <a:cubicBezTo>
                    <a:pt x="1450" y="3182"/>
                    <a:pt x="1198" y="3371"/>
                    <a:pt x="1103" y="3686"/>
                  </a:cubicBezTo>
                  <a:lnTo>
                    <a:pt x="95" y="6837"/>
                  </a:lnTo>
                  <a:cubicBezTo>
                    <a:pt x="1" y="7215"/>
                    <a:pt x="190" y="7593"/>
                    <a:pt x="599" y="7687"/>
                  </a:cubicBezTo>
                  <a:cubicBezTo>
                    <a:pt x="643" y="7696"/>
                    <a:pt x="690" y="7701"/>
                    <a:pt x="738" y="7701"/>
                  </a:cubicBezTo>
                  <a:cubicBezTo>
                    <a:pt x="1030" y="7701"/>
                    <a:pt x="1364" y="7531"/>
                    <a:pt x="1418" y="7152"/>
                  </a:cubicBezTo>
                  <a:lnTo>
                    <a:pt x="1733" y="6301"/>
                  </a:lnTo>
                  <a:lnTo>
                    <a:pt x="4632" y="6301"/>
                  </a:lnTo>
                  <a:lnTo>
                    <a:pt x="4915" y="7435"/>
                  </a:lnTo>
                  <a:cubicBezTo>
                    <a:pt x="4967" y="7591"/>
                    <a:pt x="5104" y="7704"/>
                    <a:pt x="5257" y="7704"/>
                  </a:cubicBezTo>
                  <a:cubicBezTo>
                    <a:pt x="5290" y="7704"/>
                    <a:pt x="5323" y="7698"/>
                    <a:pt x="5356" y="7687"/>
                  </a:cubicBezTo>
                  <a:cubicBezTo>
                    <a:pt x="5546" y="7624"/>
                    <a:pt x="5672" y="7435"/>
                    <a:pt x="5577" y="7246"/>
                  </a:cubicBezTo>
                  <a:lnTo>
                    <a:pt x="4915" y="4537"/>
                  </a:lnTo>
                  <a:cubicBezTo>
                    <a:pt x="5356" y="4474"/>
                    <a:pt x="5672" y="4064"/>
                    <a:pt x="5609" y="3623"/>
                  </a:cubicBezTo>
                  <a:lnTo>
                    <a:pt x="4884" y="504"/>
                  </a:lnTo>
                  <a:cubicBezTo>
                    <a:pt x="4821" y="189"/>
                    <a:pt x="4537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2" name="Google Shape;7652;p84"/>
          <p:cNvGrpSpPr/>
          <p:nvPr/>
        </p:nvGrpSpPr>
        <p:grpSpPr>
          <a:xfrm>
            <a:off x="4860242" y="2418443"/>
            <a:ext cx="350079" cy="350079"/>
            <a:chOff x="583100" y="3982600"/>
            <a:chExt cx="296175" cy="296175"/>
          </a:xfrm>
        </p:grpSpPr>
        <p:sp>
          <p:nvSpPr>
            <p:cNvPr id="7653" name="Google Shape;7653;p84"/>
            <p:cNvSpPr/>
            <p:nvPr/>
          </p:nvSpPr>
          <p:spPr>
            <a:xfrm>
              <a:off x="694925" y="3982600"/>
              <a:ext cx="70925" cy="68550"/>
            </a:xfrm>
            <a:custGeom>
              <a:avLst/>
              <a:gdLst/>
              <a:ahLst/>
              <a:cxnLst/>
              <a:rect l="l" t="t" r="r" b="b"/>
              <a:pathLst>
                <a:path w="2837" h="2742" extrusionOk="0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4" name="Google Shape;7654;p84"/>
            <p:cNvSpPr/>
            <p:nvPr/>
          </p:nvSpPr>
          <p:spPr>
            <a:xfrm>
              <a:off x="609075" y="4139350"/>
              <a:ext cx="69350" cy="68525"/>
            </a:xfrm>
            <a:custGeom>
              <a:avLst/>
              <a:gdLst/>
              <a:ahLst/>
              <a:cxnLst/>
              <a:rect l="l" t="t" r="r" b="b"/>
              <a:pathLst>
                <a:path w="2774" h="2741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5" name="Google Shape;7655;p84"/>
            <p:cNvSpPr/>
            <p:nvPr/>
          </p:nvSpPr>
          <p:spPr>
            <a:xfrm>
              <a:off x="783925" y="41401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6" name="Google Shape;7656;p84"/>
            <p:cNvSpPr/>
            <p:nvPr/>
          </p:nvSpPr>
          <p:spPr>
            <a:xfrm>
              <a:off x="583100" y="4207075"/>
              <a:ext cx="122100" cy="71700"/>
            </a:xfrm>
            <a:custGeom>
              <a:avLst/>
              <a:gdLst/>
              <a:ahLst/>
              <a:cxnLst/>
              <a:rect l="l" t="t" r="r" b="b"/>
              <a:pathLst>
                <a:path w="4884" h="2868" extrusionOk="0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7" name="Google Shape;7657;p84"/>
            <p:cNvSpPr/>
            <p:nvPr/>
          </p:nvSpPr>
          <p:spPr>
            <a:xfrm>
              <a:off x="669725" y="4049550"/>
              <a:ext cx="122900" cy="72475"/>
            </a:xfrm>
            <a:custGeom>
              <a:avLst/>
              <a:gdLst/>
              <a:ahLst/>
              <a:cxnLst/>
              <a:rect l="l" t="t" r="r" b="b"/>
              <a:pathLst>
                <a:path w="4916" h="2899" extrusionOk="0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8" name="Google Shape;7658;p84"/>
            <p:cNvSpPr/>
            <p:nvPr/>
          </p:nvSpPr>
          <p:spPr>
            <a:xfrm>
              <a:off x="757150" y="42070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9" name="Google Shape;7659;p84"/>
            <p:cNvSpPr/>
            <p:nvPr/>
          </p:nvSpPr>
          <p:spPr>
            <a:xfrm>
              <a:off x="691775" y="4139350"/>
              <a:ext cx="77225" cy="64600"/>
            </a:xfrm>
            <a:custGeom>
              <a:avLst/>
              <a:gdLst/>
              <a:ahLst/>
              <a:cxnLst/>
              <a:rect l="l" t="t" r="r" b="b"/>
              <a:pathLst>
                <a:path w="3089" h="2584" extrusionOk="0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0" name="Google Shape;7660;p84"/>
          <p:cNvGrpSpPr/>
          <p:nvPr/>
        </p:nvGrpSpPr>
        <p:grpSpPr>
          <a:xfrm>
            <a:off x="7092856" y="1532067"/>
            <a:ext cx="307231" cy="348690"/>
            <a:chOff x="2423775" y="3226875"/>
            <a:chExt cx="259925" cy="295000"/>
          </a:xfrm>
        </p:grpSpPr>
        <p:sp>
          <p:nvSpPr>
            <p:cNvPr id="7661" name="Google Shape;7661;p84"/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2" name="Google Shape;7662;p84"/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7663;p84"/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4" name="Google Shape;7664;p84"/>
          <p:cNvGrpSpPr/>
          <p:nvPr/>
        </p:nvGrpSpPr>
        <p:grpSpPr>
          <a:xfrm>
            <a:off x="7070043" y="1973352"/>
            <a:ext cx="352857" cy="347301"/>
            <a:chOff x="2404875" y="3592725"/>
            <a:chExt cx="298525" cy="293825"/>
          </a:xfrm>
        </p:grpSpPr>
        <p:sp>
          <p:nvSpPr>
            <p:cNvPr id="7665" name="Google Shape;7665;p84"/>
            <p:cNvSpPr/>
            <p:nvPr/>
          </p:nvSpPr>
          <p:spPr>
            <a:xfrm>
              <a:off x="2404875" y="3747900"/>
              <a:ext cx="52775" cy="138650"/>
            </a:xfrm>
            <a:custGeom>
              <a:avLst/>
              <a:gdLst/>
              <a:ahLst/>
              <a:cxnLst/>
              <a:rect l="l" t="t" r="r" b="b"/>
              <a:pathLst>
                <a:path w="2111" h="554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6" name="Google Shape;7666;p84"/>
            <p:cNvSpPr/>
            <p:nvPr/>
          </p:nvSpPr>
          <p:spPr>
            <a:xfrm>
              <a:off x="2458425" y="3592725"/>
              <a:ext cx="190625" cy="160700"/>
            </a:xfrm>
            <a:custGeom>
              <a:avLst/>
              <a:gdLst/>
              <a:ahLst/>
              <a:cxnLst/>
              <a:rect l="l" t="t" r="r" b="b"/>
              <a:pathLst>
                <a:path w="7625" h="6428" extrusionOk="0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7" name="Google Shape;7667;p84"/>
            <p:cNvSpPr/>
            <p:nvPr/>
          </p:nvSpPr>
          <p:spPr>
            <a:xfrm>
              <a:off x="2474975" y="3742775"/>
              <a:ext cx="228425" cy="125650"/>
            </a:xfrm>
            <a:custGeom>
              <a:avLst/>
              <a:gdLst/>
              <a:ahLst/>
              <a:cxnLst/>
              <a:rect l="l" t="t" r="r" b="b"/>
              <a:pathLst>
                <a:path w="9137" h="5026" extrusionOk="0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8" name="Google Shape;7668;p84"/>
          <p:cNvGrpSpPr/>
          <p:nvPr/>
        </p:nvGrpSpPr>
        <p:grpSpPr>
          <a:xfrm>
            <a:off x="7070974" y="2418917"/>
            <a:ext cx="350995" cy="349133"/>
            <a:chOff x="2404875" y="3955825"/>
            <a:chExt cx="296950" cy="295375"/>
          </a:xfrm>
        </p:grpSpPr>
        <p:sp>
          <p:nvSpPr>
            <p:cNvPr id="7669" name="Google Shape;7669;p84"/>
            <p:cNvSpPr/>
            <p:nvPr/>
          </p:nvSpPr>
          <p:spPr>
            <a:xfrm>
              <a:off x="2404875" y="3955825"/>
              <a:ext cx="219775" cy="224500"/>
            </a:xfrm>
            <a:custGeom>
              <a:avLst/>
              <a:gdLst/>
              <a:ahLst/>
              <a:cxnLst/>
              <a:rect l="l" t="t" r="r" b="b"/>
              <a:pathLst>
                <a:path w="8791" h="8980" extrusionOk="0">
                  <a:moveTo>
                    <a:pt x="4537" y="0"/>
                  </a:moveTo>
                  <a:cubicBezTo>
                    <a:pt x="2048" y="0"/>
                    <a:pt x="0" y="2017"/>
                    <a:pt x="0" y="4506"/>
                  </a:cubicBezTo>
                  <a:cubicBezTo>
                    <a:pt x="0" y="6963"/>
                    <a:pt x="2048" y="8979"/>
                    <a:pt x="4537" y="8979"/>
                  </a:cubicBezTo>
                  <a:cubicBezTo>
                    <a:pt x="6459" y="8979"/>
                    <a:pt x="8160" y="7719"/>
                    <a:pt x="8790" y="5986"/>
                  </a:cubicBezTo>
                  <a:cubicBezTo>
                    <a:pt x="8633" y="5860"/>
                    <a:pt x="8443" y="5640"/>
                    <a:pt x="8286" y="5514"/>
                  </a:cubicBezTo>
                  <a:lnTo>
                    <a:pt x="7498" y="5514"/>
                  </a:lnTo>
                  <a:cubicBezTo>
                    <a:pt x="7057" y="6742"/>
                    <a:pt x="5923" y="7593"/>
                    <a:pt x="4568" y="7593"/>
                  </a:cubicBezTo>
                  <a:cubicBezTo>
                    <a:pt x="2836" y="7593"/>
                    <a:pt x="1481" y="6175"/>
                    <a:pt x="1481" y="4506"/>
                  </a:cubicBezTo>
                  <a:cubicBezTo>
                    <a:pt x="1481" y="2804"/>
                    <a:pt x="2867" y="1387"/>
                    <a:pt x="4568" y="1387"/>
                  </a:cubicBezTo>
                  <a:cubicBezTo>
                    <a:pt x="5923" y="1387"/>
                    <a:pt x="7057" y="2237"/>
                    <a:pt x="7498" y="3466"/>
                  </a:cubicBezTo>
                  <a:lnTo>
                    <a:pt x="8286" y="3466"/>
                  </a:lnTo>
                  <a:cubicBezTo>
                    <a:pt x="8443" y="3308"/>
                    <a:pt x="8633" y="3088"/>
                    <a:pt x="8790" y="2993"/>
                  </a:cubicBezTo>
                  <a:cubicBezTo>
                    <a:pt x="8160" y="1261"/>
                    <a:pt x="652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0" name="Google Shape;7670;p84"/>
            <p:cNvSpPr/>
            <p:nvPr/>
          </p:nvSpPr>
          <p:spPr>
            <a:xfrm>
              <a:off x="2510400" y="4024075"/>
              <a:ext cx="191425" cy="87575"/>
            </a:xfrm>
            <a:custGeom>
              <a:avLst/>
              <a:gdLst/>
              <a:ahLst/>
              <a:cxnLst/>
              <a:rect l="l" t="t" r="r" b="b"/>
              <a:pathLst>
                <a:path w="7657" h="3503" extrusionOk="0">
                  <a:moveTo>
                    <a:pt x="7260" y="0"/>
                  </a:moveTo>
                  <a:cubicBezTo>
                    <a:pt x="7232" y="0"/>
                    <a:pt x="7206" y="4"/>
                    <a:pt x="7184" y="11"/>
                  </a:cubicBezTo>
                  <a:lnTo>
                    <a:pt x="5073" y="736"/>
                  </a:lnTo>
                  <a:cubicBezTo>
                    <a:pt x="5042" y="736"/>
                    <a:pt x="5010" y="767"/>
                    <a:pt x="4947" y="799"/>
                  </a:cubicBezTo>
                  <a:lnTo>
                    <a:pt x="4380" y="1398"/>
                  </a:lnTo>
                  <a:lnTo>
                    <a:pt x="347" y="1398"/>
                  </a:lnTo>
                  <a:cubicBezTo>
                    <a:pt x="158" y="1398"/>
                    <a:pt x="1" y="1555"/>
                    <a:pt x="1" y="1744"/>
                  </a:cubicBezTo>
                  <a:cubicBezTo>
                    <a:pt x="1" y="1965"/>
                    <a:pt x="158" y="2122"/>
                    <a:pt x="347" y="2122"/>
                  </a:cubicBezTo>
                  <a:lnTo>
                    <a:pt x="4380" y="2122"/>
                  </a:lnTo>
                  <a:lnTo>
                    <a:pt x="4947" y="2689"/>
                  </a:lnTo>
                  <a:cubicBezTo>
                    <a:pt x="5010" y="2752"/>
                    <a:pt x="5042" y="2784"/>
                    <a:pt x="5073" y="2784"/>
                  </a:cubicBezTo>
                  <a:lnTo>
                    <a:pt x="7184" y="3477"/>
                  </a:lnTo>
                  <a:cubicBezTo>
                    <a:pt x="7210" y="3494"/>
                    <a:pt x="7242" y="3502"/>
                    <a:pt x="7275" y="3502"/>
                  </a:cubicBezTo>
                  <a:cubicBezTo>
                    <a:pt x="7362" y="3502"/>
                    <a:pt x="7462" y="3451"/>
                    <a:pt x="7531" y="3382"/>
                  </a:cubicBezTo>
                  <a:cubicBezTo>
                    <a:pt x="7594" y="3256"/>
                    <a:pt x="7657" y="3099"/>
                    <a:pt x="7562" y="2973"/>
                  </a:cubicBezTo>
                  <a:lnTo>
                    <a:pt x="6932" y="1744"/>
                  </a:lnTo>
                  <a:lnTo>
                    <a:pt x="7562" y="547"/>
                  </a:lnTo>
                  <a:cubicBezTo>
                    <a:pt x="7657" y="389"/>
                    <a:pt x="7594" y="232"/>
                    <a:pt x="7531" y="137"/>
                  </a:cubicBezTo>
                  <a:cubicBezTo>
                    <a:pt x="7458" y="41"/>
                    <a:pt x="7349" y="0"/>
                    <a:pt x="7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84"/>
            <p:cNvSpPr/>
            <p:nvPr/>
          </p:nvSpPr>
          <p:spPr>
            <a:xfrm>
              <a:off x="2424550" y="4188175"/>
              <a:ext cx="189050" cy="63025"/>
            </a:xfrm>
            <a:custGeom>
              <a:avLst/>
              <a:gdLst/>
              <a:ahLst/>
              <a:cxnLst/>
              <a:rect l="l" t="t" r="r" b="b"/>
              <a:pathLst>
                <a:path w="7562" h="2521" extrusionOk="0">
                  <a:moveTo>
                    <a:pt x="1828" y="0"/>
                  </a:moveTo>
                  <a:lnTo>
                    <a:pt x="1482" y="1135"/>
                  </a:lnTo>
                  <a:lnTo>
                    <a:pt x="1040" y="1135"/>
                  </a:lnTo>
                  <a:cubicBezTo>
                    <a:pt x="442" y="1135"/>
                    <a:pt x="1" y="1607"/>
                    <a:pt x="1" y="2174"/>
                  </a:cubicBezTo>
                  <a:cubicBezTo>
                    <a:pt x="1" y="2363"/>
                    <a:pt x="158" y="2521"/>
                    <a:pt x="379" y="2521"/>
                  </a:cubicBezTo>
                  <a:lnTo>
                    <a:pt x="7310" y="2521"/>
                  </a:lnTo>
                  <a:cubicBezTo>
                    <a:pt x="7404" y="2489"/>
                    <a:pt x="7562" y="2363"/>
                    <a:pt x="7562" y="2174"/>
                  </a:cubicBezTo>
                  <a:cubicBezTo>
                    <a:pt x="7562" y="1576"/>
                    <a:pt x="7089" y="1135"/>
                    <a:pt x="6554" y="1135"/>
                  </a:cubicBezTo>
                  <a:lnTo>
                    <a:pt x="6113" y="1135"/>
                  </a:lnTo>
                  <a:lnTo>
                    <a:pt x="5766" y="0"/>
                  </a:lnTo>
                  <a:cubicBezTo>
                    <a:pt x="5168" y="252"/>
                    <a:pt x="4506" y="410"/>
                    <a:pt x="3781" y="410"/>
                  </a:cubicBezTo>
                  <a:cubicBezTo>
                    <a:pt x="3088" y="410"/>
                    <a:pt x="2427" y="252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84"/>
            <p:cNvSpPr/>
            <p:nvPr/>
          </p:nvSpPr>
          <p:spPr>
            <a:xfrm>
              <a:off x="2457625" y="4007025"/>
              <a:ext cx="115025" cy="122100"/>
            </a:xfrm>
            <a:custGeom>
              <a:avLst/>
              <a:gdLst/>
              <a:ahLst/>
              <a:cxnLst/>
              <a:rect l="l" t="t" r="r" b="b"/>
              <a:pathLst>
                <a:path w="4601" h="4884" extrusionOk="0">
                  <a:moveTo>
                    <a:pt x="2427" y="0"/>
                  </a:moveTo>
                  <a:cubicBezTo>
                    <a:pt x="1104" y="0"/>
                    <a:pt x="1" y="1103"/>
                    <a:pt x="1" y="2458"/>
                  </a:cubicBezTo>
                  <a:cubicBezTo>
                    <a:pt x="1" y="3781"/>
                    <a:pt x="1104" y="4884"/>
                    <a:pt x="2427" y="4884"/>
                  </a:cubicBezTo>
                  <a:cubicBezTo>
                    <a:pt x="3404" y="4884"/>
                    <a:pt x="4254" y="4348"/>
                    <a:pt x="4601" y="3497"/>
                  </a:cubicBezTo>
                  <a:lnTo>
                    <a:pt x="2427" y="3497"/>
                  </a:lnTo>
                  <a:cubicBezTo>
                    <a:pt x="1828" y="3497"/>
                    <a:pt x="1419" y="3025"/>
                    <a:pt x="1419" y="2489"/>
                  </a:cubicBezTo>
                  <a:cubicBezTo>
                    <a:pt x="1356" y="1859"/>
                    <a:pt x="1828" y="1386"/>
                    <a:pt x="2427" y="1386"/>
                  </a:cubicBezTo>
                  <a:lnTo>
                    <a:pt x="4601" y="1386"/>
                  </a:lnTo>
                  <a:cubicBezTo>
                    <a:pt x="4191" y="567"/>
                    <a:pt x="3372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3" name="Google Shape;7673;p84"/>
          <p:cNvGrpSpPr/>
          <p:nvPr/>
        </p:nvGrpSpPr>
        <p:grpSpPr>
          <a:xfrm>
            <a:off x="5764954" y="2883111"/>
            <a:ext cx="349163" cy="350079"/>
            <a:chOff x="4263650" y="3235150"/>
            <a:chExt cx="295400" cy="296175"/>
          </a:xfrm>
        </p:grpSpPr>
        <p:sp>
          <p:nvSpPr>
            <p:cNvPr id="7674" name="Google Shape;7674;p84"/>
            <p:cNvSpPr/>
            <p:nvPr/>
          </p:nvSpPr>
          <p:spPr>
            <a:xfrm>
              <a:off x="4393625" y="3391100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63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84"/>
            <p:cNvSpPr/>
            <p:nvPr/>
          </p:nvSpPr>
          <p:spPr>
            <a:xfrm>
              <a:off x="4377075" y="3443875"/>
              <a:ext cx="70125" cy="34675"/>
            </a:xfrm>
            <a:custGeom>
              <a:avLst/>
              <a:gdLst/>
              <a:ahLst/>
              <a:cxnLst/>
              <a:rect l="l" t="t" r="r" b="b"/>
              <a:pathLst>
                <a:path w="2805" h="1387" extrusionOk="0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805" y="1387"/>
                  </a:lnTo>
                  <a:cubicBezTo>
                    <a:pt x="2805" y="630"/>
                    <a:pt x="2174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84"/>
            <p:cNvSpPr/>
            <p:nvPr/>
          </p:nvSpPr>
          <p:spPr>
            <a:xfrm>
              <a:off x="4333750" y="3357225"/>
              <a:ext cx="156775" cy="174100"/>
            </a:xfrm>
            <a:custGeom>
              <a:avLst/>
              <a:gdLst/>
              <a:ahLst/>
              <a:cxnLst/>
              <a:rect l="l" t="t" r="r" b="b"/>
              <a:pathLst>
                <a:path w="6271" h="6964" extrusionOk="0">
                  <a:moveTo>
                    <a:pt x="3088" y="725"/>
                  </a:moveTo>
                  <a:cubicBezTo>
                    <a:pt x="3813" y="725"/>
                    <a:pt x="4506" y="1356"/>
                    <a:pt x="4506" y="2080"/>
                  </a:cubicBezTo>
                  <a:cubicBezTo>
                    <a:pt x="4506" y="2458"/>
                    <a:pt x="4348" y="2805"/>
                    <a:pt x="4096" y="3025"/>
                  </a:cubicBezTo>
                  <a:cubicBezTo>
                    <a:pt x="4727" y="3372"/>
                    <a:pt x="5168" y="4065"/>
                    <a:pt x="5168" y="4853"/>
                  </a:cubicBezTo>
                  <a:lnTo>
                    <a:pt x="5168" y="5199"/>
                  </a:lnTo>
                  <a:cubicBezTo>
                    <a:pt x="5168" y="5388"/>
                    <a:pt x="5010" y="5546"/>
                    <a:pt x="4821" y="5546"/>
                  </a:cubicBezTo>
                  <a:lnTo>
                    <a:pt x="1293" y="5546"/>
                  </a:lnTo>
                  <a:cubicBezTo>
                    <a:pt x="1103" y="5546"/>
                    <a:pt x="946" y="5388"/>
                    <a:pt x="946" y="5199"/>
                  </a:cubicBezTo>
                  <a:lnTo>
                    <a:pt x="946" y="4853"/>
                  </a:lnTo>
                  <a:lnTo>
                    <a:pt x="1040" y="4853"/>
                  </a:lnTo>
                  <a:cubicBezTo>
                    <a:pt x="1040" y="4065"/>
                    <a:pt x="1450" y="3403"/>
                    <a:pt x="2080" y="3025"/>
                  </a:cubicBezTo>
                  <a:cubicBezTo>
                    <a:pt x="1860" y="2805"/>
                    <a:pt x="1702" y="2458"/>
                    <a:pt x="1702" y="2080"/>
                  </a:cubicBezTo>
                  <a:cubicBezTo>
                    <a:pt x="1702" y="1356"/>
                    <a:pt x="2332" y="725"/>
                    <a:pt x="3088" y="725"/>
                  </a:cubicBezTo>
                  <a:close/>
                  <a:moveTo>
                    <a:pt x="1" y="1"/>
                  </a:moveTo>
                  <a:lnTo>
                    <a:pt x="1" y="6617"/>
                  </a:lnTo>
                  <a:cubicBezTo>
                    <a:pt x="1" y="6806"/>
                    <a:pt x="158" y="6963"/>
                    <a:pt x="347" y="6963"/>
                  </a:cubicBezTo>
                  <a:lnTo>
                    <a:pt x="5924" y="6963"/>
                  </a:lnTo>
                  <a:cubicBezTo>
                    <a:pt x="6113" y="6963"/>
                    <a:pt x="6270" y="6806"/>
                    <a:pt x="6270" y="6617"/>
                  </a:cubicBezTo>
                  <a:lnTo>
                    <a:pt x="62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84"/>
            <p:cNvSpPr/>
            <p:nvPr/>
          </p:nvSpPr>
          <p:spPr>
            <a:xfrm>
              <a:off x="4316425" y="3235150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418"/>
                  </a:lnTo>
                  <a:lnTo>
                    <a:pt x="7625" y="1418"/>
                  </a:lnTo>
                  <a:lnTo>
                    <a:pt x="7625" y="347"/>
                  </a:lnTo>
                  <a:lnTo>
                    <a:pt x="7656" y="347"/>
                  </a:lnTo>
                  <a:cubicBezTo>
                    <a:pt x="7656" y="158"/>
                    <a:pt x="7499" y="1"/>
                    <a:pt x="73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84"/>
            <p:cNvSpPr/>
            <p:nvPr/>
          </p:nvSpPr>
          <p:spPr>
            <a:xfrm>
              <a:off x="4263650" y="3288700"/>
              <a:ext cx="295400" cy="137875"/>
            </a:xfrm>
            <a:custGeom>
              <a:avLst/>
              <a:gdLst/>
              <a:ahLst/>
              <a:cxnLst/>
              <a:rect l="l" t="t" r="r" b="b"/>
              <a:pathLst>
                <a:path w="11816" h="5515" extrusionOk="0">
                  <a:moveTo>
                    <a:pt x="10082" y="662"/>
                  </a:moveTo>
                  <a:cubicBezTo>
                    <a:pt x="10303" y="662"/>
                    <a:pt x="10461" y="820"/>
                    <a:pt x="10461" y="1009"/>
                  </a:cubicBezTo>
                  <a:cubicBezTo>
                    <a:pt x="10461" y="1198"/>
                    <a:pt x="10303" y="1356"/>
                    <a:pt x="10082" y="1356"/>
                  </a:cubicBezTo>
                  <a:cubicBezTo>
                    <a:pt x="9893" y="1356"/>
                    <a:pt x="9736" y="1198"/>
                    <a:pt x="9736" y="1009"/>
                  </a:cubicBezTo>
                  <a:cubicBezTo>
                    <a:pt x="9767" y="820"/>
                    <a:pt x="9893" y="662"/>
                    <a:pt x="10082" y="662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4475"/>
                  </a:lnTo>
                  <a:cubicBezTo>
                    <a:pt x="1" y="5073"/>
                    <a:pt x="473" y="5514"/>
                    <a:pt x="1041" y="5514"/>
                  </a:cubicBezTo>
                  <a:lnTo>
                    <a:pt x="2112" y="5514"/>
                  </a:lnTo>
                  <a:lnTo>
                    <a:pt x="2112" y="2395"/>
                  </a:lnTo>
                  <a:cubicBezTo>
                    <a:pt x="2112" y="2206"/>
                    <a:pt x="2269" y="2049"/>
                    <a:pt x="2458" y="2049"/>
                  </a:cubicBezTo>
                  <a:lnTo>
                    <a:pt x="9421" y="2049"/>
                  </a:lnTo>
                  <a:cubicBezTo>
                    <a:pt x="9610" y="2049"/>
                    <a:pt x="9767" y="2206"/>
                    <a:pt x="9767" y="2395"/>
                  </a:cubicBezTo>
                  <a:lnTo>
                    <a:pt x="9767" y="5514"/>
                  </a:lnTo>
                  <a:lnTo>
                    <a:pt x="10807" y="5514"/>
                  </a:lnTo>
                  <a:cubicBezTo>
                    <a:pt x="11406" y="5514"/>
                    <a:pt x="11815" y="5042"/>
                    <a:pt x="11815" y="4475"/>
                  </a:cubicBezTo>
                  <a:lnTo>
                    <a:pt x="11815" y="1009"/>
                  </a:lnTo>
                  <a:cubicBezTo>
                    <a:pt x="11815" y="410"/>
                    <a:pt x="11343" y="1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9" name="Google Shape;7679;p84"/>
          <p:cNvGrpSpPr/>
          <p:nvPr/>
        </p:nvGrpSpPr>
        <p:grpSpPr>
          <a:xfrm>
            <a:off x="5762634" y="3342272"/>
            <a:ext cx="353802" cy="327739"/>
            <a:chOff x="4266025" y="3609275"/>
            <a:chExt cx="299325" cy="277275"/>
          </a:xfrm>
        </p:grpSpPr>
        <p:sp>
          <p:nvSpPr>
            <p:cNvPr id="7680" name="Google Shape;7680;p84"/>
            <p:cNvSpPr/>
            <p:nvPr/>
          </p:nvSpPr>
          <p:spPr>
            <a:xfrm>
              <a:off x="4266025" y="3609275"/>
              <a:ext cx="299325" cy="224500"/>
            </a:xfrm>
            <a:custGeom>
              <a:avLst/>
              <a:gdLst/>
              <a:ahLst/>
              <a:cxnLst/>
              <a:rect l="l" t="t" r="r" b="b"/>
              <a:pathLst>
                <a:path w="11973" h="8980" extrusionOk="0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84"/>
            <p:cNvSpPr/>
            <p:nvPr/>
          </p:nvSpPr>
          <p:spPr>
            <a:xfrm>
              <a:off x="4332975" y="3851850"/>
              <a:ext cx="157550" cy="34700"/>
            </a:xfrm>
            <a:custGeom>
              <a:avLst/>
              <a:gdLst/>
              <a:ahLst/>
              <a:cxnLst/>
              <a:rect l="l" t="t" r="r" b="b"/>
              <a:pathLst>
                <a:path w="6302" h="1388" extrusionOk="0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2" name="Google Shape;7682;p84"/>
          <p:cNvGrpSpPr/>
          <p:nvPr/>
        </p:nvGrpSpPr>
        <p:grpSpPr>
          <a:xfrm>
            <a:off x="5763092" y="3807659"/>
            <a:ext cx="352886" cy="349133"/>
            <a:chOff x="4263650" y="3963700"/>
            <a:chExt cx="298550" cy="295375"/>
          </a:xfrm>
        </p:grpSpPr>
        <p:sp>
          <p:nvSpPr>
            <p:cNvPr id="7683" name="Google Shape;7683;p84"/>
            <p:cNvSpPr/>
            <p:nvPr/>
          </p:nvSpPr>
          <p:spPr>
            <a:xfrm>
              <a:off x="4384950" y="3963700"/>
              <a:ext cx="53575" cy="51225"/>
            </a:xfrm>
            <a:custGeom>
              <a:avLst/>
              <a:gdLst/>
              <a:ahLst/>
              <a:cxnLst/>
              <a:rect l="l" t="t" r="r" b="b"/>
              <a:pathLst>
                <a:path w="2143" h="2049" extrusionOk="0"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1607"/>
                    <a:pt x="473" y="2048"/>
                    <a:pt x="1072" y="2048"/>
                  </a:cubicBezTo>
                  <a:cubicBezTo>
                    <a:pt x="1670" y="2048"/>
                    <a:pt x="2143" y="1576"/>
                    <a:pt x="2143" y="1040"/>
                  </a:cubicBezTo>
                  <a:cubicBezTo>
                    <a:pt x="2143" y="442"/>
                    <a:pt x="1670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84"/>
            <p:cNvSpPr/>
            <p:nvPr/>
          </p:nvSpPr>
          <p:spPr>
            <a:xfrm>
              <a:off x="4315650" y="41369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84"/>
            <p:cNvSpPr/>
            <p:nvPr/>
          </p:nvSpPr>
          <p:spPr>
            <a:xfrm>
              <a:off x="4455850" y="41369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84"/>
            <p:cNvSpPr/>
            <p:nvPr/>
          </p:nvSpPr>
          <p:spPr>
            <a:xfrm>
              <a:off x="4263650" y="4085000"/>
              <a:ext cx="298550" cy="122100"/>
            </a:xfrm>
            <a:custGeom>
              <a:avLst/>
              <a:gdLst/>
              <a:ahLst/>
              <a:cxnLst/>
              <a:rect l="l" t="t" r="r" b="b"/>
              <a:pathLst>
                <a:path w="11942" h="4884" extrusionOk="0">
                  <a:moveTo>
                    <a:pt x="1545" y="0"/>
                  </a:moveTo>
                  <a:cubicBezTo>
                    <a:pt x="1041" y="0"/>
                    <a:pt x="599" y="347"/>
                    <a:pt x="505" y="851"/>
                  </a:cubicBezTo>
                  <a:lnTo>
                    <a:pt x="64" y="3655"/>
                  </a:lnTo>
                  <a:cubicBezTo>
                    <a:pt x="1" y="3970"/>
                    <a:pt x="95" y="4253"/>
                    <a:pt x="284" y="4474"/>
                  </a:cubicBezTo>
                  <a:cubicBezTo>
                    <a:pt x="410" y="4631"/>
                    <a:pt x="599" y="4757"/>
                    <a:pt x="788" y="4789"/>
                  </a:cubicBezTo>
                  <a:cubicBezTo>
                    <a:pt x="1009" y="4442"/>
                    <a:pt x="1324" y="4127"/>
                    <a:pt x="1639" y="3938"/>
                  </a:cubicBezTo>
                  <a:cubicBezTo>
                    <a:pt x="1513" y="3686"/>
                    <a:pt x="1419" y="3434"/>
                    <a:pt x="1419" y="3151"/>
                  </a:cubicBezTo>
                  <a:cubicBezTo>
                    <a:pt x="1419" y="2206"/>
                    <a:pt x="2206" y="1418"/>
                    <a:pt x="3151" y="1418"/>
                  </a:cubicBezTo>
                  <a:cubicBezTo>
                    <a:pt x="4097" y="1418"/>
                    <a:pt x="4884" y="2206"/>
                    <a:pt x="4884" y="3151"/>
                  </a:cubicBezTo>
                  <a:cubicBezTo>
                    <a:pt x="4884" y="3434"/>
                    <a:pt x="4821" y="3686"/>
                    <a:pt x="4695" y="3938"/>
                  </a:cubicBezTo>
                  <a:cubicBezTo>
                    <a:pt x="5042" y="4159"/>
                    <a:pt x="5325" y="4474"/>
                    <a:pt x="5577" y="4883"/>
                  </a:cubicBezTo>
                  <a:lnTo>
                    <a:pt x="6396" y="4883"/>
                  </a:lnTo>
                  <a:cubicBezTo>
                    <a:pt x="6585" y="4537"/>
                    <a:pt x="6900" y="4159"/>
                    <a:pt x="7247" y="3938"/>
                  </a:cubicBezTo>
                  <a:cubicBezTo>
                    <a:pt x="7152" y="3686"/>
                    <a:pt x="7058" y="3434"/>
                    <a:pt x="7058" y="3151"/>
                  </a:cubicBezTo>
                  <a:cubicBezTo>
                    <a:pt x="7058" y="2206"/>
                    <a:pt x="7846" y="1418"/>
                    <a:pt x="8791" y="1418"/>
                  </a:cubicBezTo>
                  <a:cubicBezTo>
                    <a:pt x="9736" y="1418"/>
                    <a:pt x="10524" y="2206"/>
                    <a:pt x="10524" y="3151"/>
                  </a:cubicBezTo>
                  <a:cubicBezTo>
                    <a:pt x="10524" y="3434"/>
                    <a:pt x="10461" y="3686"/>
                    <a:pt x="10334" y="3938"/>
                  </a:cubicBezTo>
                  <a:cubicBezTo>
                    <a:pt x="10681" y="4159"/>
                    <a:pt x="10965" y="4442"/>
                    <a:pt x="11154" y="4789"/>
                  </a:cubicBezTo>
                  <a:cubicBezTo>
                    <a:pt x="11343" y="4757"/>
                    <a:pt x="11563" y="4631"/>
                    <a:pt x="11658" y="4474"/>
                  </a:cubicBezTo>
                  <a:cubicBezTo>
                    <a:pt x="11878" y="4253"/>
                    <a:pt x="11941" y="3938"/>
                    <a:pt x="11910" y="3655"/>
                  </a:cubicBezTo>
                  <a:lnTo>
                    <a:pt x="11343" y="851"/>
                  </a:lnTo>
                  <a:cubicBezTo>
                    <a:pt x="11280" y="347"/>
                    <a:pt x="10839" y="0"/>
                    <a:pt x="103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84"/>
            <p:cNvSpPr/>
            <p:nvPr/>
          </p:nvSpPr>
          <p:spPr>
            <a:xfrm>
              <a:off x="4431425" y="4196825"/>
              <a:ext cx="104000" cy="62250"/>
            </a:xfrm>
            <a:custGeom>
              <a:avLst/>
              <a:gdLst/>
              <a:ahLst/>
              <a:cxnLst/>
              <a:rect l="l" t="t" r="r" b="b"/>
              <a:pathLst>
                <a:path w="4160" h="2490" extrusionOk="0">
                  <a:moveTo>
                    <a:pt x="977" y="1"/>
                  </a:moveTo>
                  <a:cubicBezTo>
                    <a:pt x="536" y="284"/>
                    <a:pt x="189" y="694"/>
                    <a:pt x="63" y="1198"/>
                  </a:cubicBezTo>
                  <a:cubicBezTo>
                    <a:pt x="32" y="1387"/>
                    <a:pt x="0" y="1576"/>
                    <a:pt x="0" y="1797"/>
                  </a:cubicBezTo>
                  <a:lnTo>
                    <a:pt x="0" y="2143"/>
                  </a:lnTo>
                  <a:cubicBezTo>
                    <a:pt x="0" y="2332"/>
                    <a:pt x="158" y="2490"/>
                    <a:pt x="347" y="2490"/>
                  </a:cubicBezTo>
                  <a:lnTo>
                    <a:pt x="3813" y="2490"/>
                  </a:lnTo>
                  <a:cubicBezTo>
                    <a:pt x="4002" y="2490"/>
                    <a:pt x="4159" y="2332"/>
                    <a:pt x="4159" y="2143"/>
                  </a:cubicBezTo>
                  <a:lnTo>
                    <a:pt x="4159" y="1797"/>
                  </a:lnTo>
                  <a:cubicBezTo>
                    <a:pt x="4096" y="1576"/>
                    <a:pt x="4065" y="1356"/>
                    <a:pt x="4002" y="1198"/>
                  </a:cubicBezTo>
                  <a:cubicBezTo>
                    <a:pt x="3844" y="694"/>
                    <a:pt x="3529" y="284"/>
                    <a:pt x="3119" y="1"/>
                  </a:cubicBezTo>
                  <a:cubicBezTo>
                    <a:pt x="2804" y="253"/>
                    <a:pt x="2426" y="410"/>
                    <a:pt x="2048" y="410"/>
                  </a:cubicBezTo>
                  <a:cubicBezTo>
                    <a:pt x="1639" y="410"/>
                    <a:pt x="1261" y="253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84"/>
            <p:cNvSpPr/>
            <p:nvPr/>
          </p:nvSpPr>
          <p:spPr>
            <a:xfrm>
              <a:off x="4359750" y="4022775"/>
              <a:ext cx="104775" cy="44125"/>
            </a:xfrm>
            <a:custGeom>
              <a:avLst/>
              <a:gdLst/>
              <a:ahLst/>
              <a:cxnLst/>
              <a:rect l="l" t="t" r="r" b="b"/>
              <a:pathLst>
                <a:path w="4191" h="1765" extrusionOk="0">
                  <a:moveTo>
                    <a:pt x="1009" y="0"/>
                  </a:moveTo>
                  <a:cubicBezTo>
                    <a:pt x="379" y="347"/>
                    <a:pt x="0" y="1040"/>
                    <a:pt x="0" y="1765"/>
                  </a:cubicBezTo>
                  <a:lnTo>
                    <a:pt x="4191" y="1765"/>
                  </a:lnTo>
                  <a:cubicBezTo>
                    <a:pt x="4191" y="1040"/>
                    <a:pt x="3813" y="347"/>
                    <a:pt x="3214" y="0"/>
                  </a:cubicBezTo>
                  <a:cubicBezTo>
                    <a:pt x="2899" y="252"/>
                    <a:pt x="2521" y="378"/>
                    <a:pt x="2111" y="378"/>
                  </a:cubicBezTo>
                  <a:cubicBezTo>
                    <a:pt x="1733" y="378"/>
                    <a:pt x="1324" y="252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84"/>
            <p:cNvSpPr/>
            <p:nvPr/>
          </p:nvSpPr>
          <p:spPr>
            <a:xfrm>
              <a:off x="4291225" y="4196825"/>
              <a:ext cx="102425" cy="62250"/>
            </a:xfrm>
            <a:custGeom>
              <a:avLst/>
              <a:gdLst/>
              <a:ahLst/>
              <a:cxnLst/>
              <a:rect l="l" t="t" r="r" b="b"/>
              <a:pathLst>
                <a:path w="4097" h="2490" extrusionOk="0">
                  <a:moveTo>
                    <a:pt x="1009" y="1"/>
                  </a:moveTo>
                  <a:cubicBezTo>
                    <a:pt x="568" y="284"/>
                    <a:pt x="221" y="694"/>
                    <a:pt x="95" y="1198"/>
                  </a:cubicBezTo>
                  <a:cubicBezTo>
                    <a:pt x="64" y="1387"/>
                    <a:pt x="1" y="1576"/>
                    <a:pt x="1" y="1797"/>
                  </a:cubicBezTo>
                  <a:lnTo>
                    <a:pt x="1" y="2143"/>
                  </a:lnTo>
                  <a:cubicBezTo>
                    <a:pt x="1" y="2332"/>
                    <a:pt x="158" y="2490"/>
                    <a:pt x="379" y="2490"/>
                  </a:cubicBezTo>
                  <a:lnTo>
                    <a:pt x="3844" y="2490"/>
                  </a:lnTo>
                  <a:cubicBezTo>
                    <a:pt x="3939" y="2490"/>
                    <a:pt x="4096" y="2332"/>
                    <a:pt x="4096" y="2143"/>
                  </a:cubicBezTo>
                  <a:lnTo>
                    <a:pt x="4096" y="1797"/>
                  </a:lnTo>
                  <a:cubicBezTo>
                    <a:pt x="4096" y="1576"/>
                    <a:pt x="4065" y="1356"/>
                    <a:pt x="4033" y="1198"/>
                  </a:cubicBezTo>
                  <a:cubicBezTo>
                    <a:pt x="3876" y="694"/>
                    <a:pt x="3561" y="284"/>
                    <a:pt x="3120" y="1"/>
                  </a:cubicBezTo>
                  <a:cubicBezTo>
                    <a:pt x="2804" y="253"/>
                    <a:pt x="2458" y="410"/>
                    <a:pt x="2048" y="410"/>
                  </a:cubicBezTo>
                  <a:cubicBezTo>
                    <a:pt x="1670" y="410"/>
                    <a:pt x="1261" y="253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0" name="Google Shape;7690;p84"/>
          <p:cNvGrpSpPr/>
          <p:nvPr/>
        </p:nvGrpSpPr>
        <p:grpSpPr>
          <a:xfrm>
            <a:off x="8041429" y="2883111"/>
            <a:ext cx="226264" cy="350079"/>
            <a:chOff x="6164975" y="3211525"/>
            <a:chExt cx="191425" cy="296175"/>
          </a:xfrm>
        </p:grpSpPr>
        <p:sp>
          <p:nvSpPr>
            <p:cNvPr id="7691" name="Google Shape;7691;p84"/>
            <p:cNvSpPr/>
            <p:nvPr/>
          </p:nvSpPr>
          <p:spPr>
            <a:xfrm>
              <a:off x="6269750" y="3371400"/>
              <a:ext cx="68525" cy="84300"/>
            </a:xfrm>
            <a:custGeom>
              <a:avLst/>
              <a:gdLst/>
              <a:ahLst/>
              <a:cxnLst/>
              <a:rect l="l" t="t" r="r" b="b"/>
              <a:pathLst>
                <a:path w="2741" h="3372" extrusionOk="0">
                  <a:moveTo>
                    <a:pt x="1670" y="1"/>
                  </a:moveTo>
                  <a:cubicBezTo>
                    <a:pt x="1166" y="316"/>
                    <a:pt x="599" y="505"/>
                    <a:pt x="0" y="568"/>
                  </a:cubicBezTo>
                  <a:lnTo>
                    <a:pt x="0" y="1482"/>
                  </a:lnTo>
                  <a:lnTo>
                    <a:pt x="1890" y="3372"/>
                  </a:lnTo>
                  <a:lnTo>
                    <a:pt x="2741" y="3372"/>
                  </a:lnTo>
                  <a:lnTo>
                    <a:pt x="2741" y="3340"/>
                  </a:lnTo>
                  <a:lnTo>
                    <a:pt x="2741" y="2301"/>
                  </a:lnTo>
                  <a:cubicBezTo>
                    <a:pt x="2741" y="1356"/>
                    <a:pt x="2300" y="536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84"/>
            <p:cNvSpPr/>
            <p:nvPr/>
          </p:nvSpPr>
          <p:spPr>
            <a:xfrm>
              <a:off x="6228775" y="3424175"/>
              <a:ext cx="62250" cy="30750"/>
            </a:xfrm>
            <a:custGeom>
              <a:avLst/>
              <a:gdLst/>
              <a:ahLst/>
              <a:cxnLst/>
              <a:rect l="l" t="t" r="r" b="b"/>
              <a:pathLst>
                <a:path w="2490" h="1230" extrusionOk="0">
                  <a:moveTo>
                    <a:pt x="1229" y="1"/>
                  </a:moveTo>
                  <a:lnTo>
                    <a:pt x="1" y="1229"/>
                  </a:lnTo>
                  <a:lnTo>
                    <a:pt x="2490" y="1229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84"/>
            <p:cNvSpPr/>
            <p:nvPr/>
          </p:nvSpPr>
          <p:spPr>
            <a:xfrm>
              <a:off x="6182300" y="3369825"/>
              <a:ext cx="69350" cy="85100"/>
            </a:xfrm>
            <a:custGeom>
              <a:avLst/>
              <a:gdLst/>
              <a:ahLst/>
              <a:cxnLst/>
              <a:rect l="l" t="t" r="r" b="b"/>
              <a:pathLst>
                <a:path w="2774" h="3404" extrusionOk="0">
                  <a:moveTo>
                    <a:pt x="1072" y="1"/>
                  </a:moveTo>
                  <a:cubicBezTo>
                    <a:pt x="411" y="599"/>
                    <a:pt x="1" y="1419"/>
                    <a:pt x="1" y="2332"/>
                  </a:cubicBezTo>
                  <a:lnTo>
                    <a:pt x="1" y="3403"/>
                  </a:lnTo>
                  <a:lnTo>
                    <a:pt x="883" y="3403"/>
                  </a:lnTo>
                  <a:lnTo>
                    <a:pt x="2773" y="1513"/>
                  </a:lnTo>
                  <a:lnTo>
                    <a:pt x="2773" y="599"/>
                  </a:lnTo>
                  <a:cubicBezTo>
                    <a:pt x="2143" y="568"/>
                    <a:pt x="1576" y="316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84"/>
            <p:cNvSpPr/>
            <p:nvPr/>
          </p:nvSpPr>
          <p:spPr>
            <a:xfrm>
              <a:off x="6164975" y="3472225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316"/>
                    <a:pt x="7278" y="1"/>
                    <a:pt x="69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84"/>
            <p:cNvSpPr/>
            <p:nvPr/>
          </p:nvSpPr>
          <p:spPr>
            <a:xfrm>
              <a:off x="6164975" y="3211525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725" y="0"/>
                  </a:moveTo>
                  <a:cubicBezTo>
                    <a:pt x="316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284"/>
                    <a:pt x="7278" y="0"/>
                    <a:pt x="69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84"/>
            <p:cNvSpPr/>
            <p:nvPr/>
          </p:nvSpPr>
          <p:spPr>
            <a:xfrm>
              <a:off x="6183100" y="3262725"/>
              <a:ext cx="155175" cy="35650"/>
            </a:xfrm>
            <a:custGeom>
              <a:avLst/>
              <a:gdLst/>
              <a:ahLst/>
              <a:cxnLst/>
              <a:rect l="l" t="t" r="r" b="b"/>
              <a:pathLst>
                <a:path w="6207" h="1426" extrusionOk="0">
                  <a:moveTo>
                    <a:pt x="0" y="0"/>
                  </a:moveTo>
                  <a:lnTo>
                    <a:pt x="0" y="441"/>
                  </a:lnTo>
                  <a:lnTo>
                    <a:pt x="568" y="788"/>
                  </a:lnTo>
                  <a:cubicBezTo>
                    <a:pt x="1355" y="1213"/>
                    <a:pt x="2237" y="1426"/>
                    <a:pt x="3112" y="1426"/>
                  </a:cubicBezTo>
                  <a:cubicBezTo>
                    <a:pt x="3986" y="1426"/>
                    <a:pt x="4852" y="1213"/>
                    <a:pt x="5608" y="788"/>
                  </a:cubicBezTo>
                  <a:lnTo>
                    <a:pt x="6207" y="441"/>
                  </a:lnTo>
                  <a:lnTo>
                    <a:pt x="6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84"/>
            <p:cNvSpPr/>
            <p:nvPr/>
          </p:nvSpPr>
          <p:spPr>
            <a:xfrm>
              <a:off x="6181525" y="3294225"/>
              <a:ext cx="155975" cy="74050"/>
            </a:xfrm>
            <a:custGeom>
              <a:avLst/>
              <a:gdLst/>
              <a:ahLst/>
              <a:cxnLst/>
              <a:rect l="l" t="t" r="r" b="b"/>
              <a:pathLst>
                <a:path w="6239" h="2962" extrusionOk="0">
                  <a:moveTo>
                    <a:pt x="0" y="0"/>
                  </a:moveTo>
                  <a:cubicBezTo>
                    <a:pt x="126" y="1607"/>
                    <a:pt x="1481" y="2962"/>
                    <a:pt x="3119" y="2962"/>
                  </a:cubicBezTo>
                  <a:cubicBezTo>
                    <a:pt x="4758" y="2962"/>
                    <a:pt x="6112" y="1607"/>
                    <a:pt x="6238" y="0"/>
                  </a:cubicBezTo>
                  <a:lnTo>
                    <a:pt x="6238" y="0"/>
                  </a:lnTo>
                  <a:lnTo>
                    <a:pt x="5986" y="126"/>
                  </a:lnTo>
                  <a:cubicBezTo>
                    <a:pt x="5136" y="631"/>
                    <a:pt x="4096" y="883"/>
                    <a:pt x="3119" y="883"/>
                  </a:cubicBezTo>
                  <a:cubicBezTo>
                    <a:pt x="2143" y="883"/>
                    <a:pt x="1166" y="631"/>
                    <a:pt x="252" y="12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8" name="Google Shape;7698;p84"/>
          <p:cNvGrpSpPr/>
          <p:nvPr/>
        </p:nvGrpSpPr>
        <p:grpSpPr>
          <a:xfrm>
            <a:off x="5303466" y="1531387"/>
            <a:ext cx="352886" cy="350049"/>
            <a:chOff x="946175" y="3253275"/>
            <a:chExt cx="298550" cy="296150"/>
          </a:xfrm>
        </p:grpSpPr>
        <p:sp>
          <p:nvSpPr>
            <p:cNvPr id="7699" name="Google Shape;7699;p84"/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84"/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84"/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84"/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84"/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04" name="Google Shape;7704;p84"/>
          <p:cNvGrpSpPr/>
          <p:nvPr/>
        </p:nvGrpSpPr>
        <p:grpSpPr>
          <a:xfrm>
            <a:off x="5304397" y="1973351"/>
            <a:ext cx="351024" cy="347301"/>
            <a:chOff x="946175" y="3619500"/>
            <a:chExt cx="296975" cy="293825"/>
          </a:xfrm>
        </p:grpSpPr>
        <p:sp>
          <p:nvSpPr>
            <p:cNvPr id="7705" name="Google Shape;7705;p84"/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84"/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84"/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84"/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84"/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84"/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1" name="Google Shape;7711;p84"/>
          <p:cNvGrpSpPr/>
          <p:nvPr/>
        </p:nvGrpSpPr>
        <p:grpSpPr>
          <a:xfrm>
            <a:off x="5303939" y="2417985"/>
            <a:ext cx="351940" cy="350995"/>
            <a:chOff x="944600" y="3981825"/>
            <a:chExt cx="297750" cy="296950"/>
          </a:xfrm>
        </p:grpSpPr>
        <p:sp>
          <p:nvSpPr>
            <p:cNvPr id="7712" name="Google Shape;7712;p84"/>
            <p:cNvSpPr/>
            <p:nvPr/>
          </p:nvSpPr>
          <p:spPr>
            <a:xfrm>
              <a:off x="944600" y="3981825"/>
              <a:ext cx="297750" cy="296950"/>
            </a:xfrm>
            <a:custGeom>
              <a:avLst/>
              <a:gdLst/>
              <a:ahLst/>
              <a:cxnLst/>
              <a:rect l="l" t="t" r="r" b="b"/>
              <a:pathLst>
                <a:path w="11910" h="11878" extrusionOk="0">
                  <a:moveTo>
                    <a:pt x="6333" y="1418"/>
                  </a:moveTo>
                  <a:cubicBezTo>
                    <a:pt x="8539" y="1575"/>
                    <a:pt x="10303" y="3340"/>
                    <a:pt x="10461" y="5545"/>
                  </a:cubicBezTo>
                  <a:lnTo>
                    <a:pt x="10146" y="5545"/>
                  </a:lnTo>
                  <a:cubicBezTo>
                    <a:pt x="9957" y="5545"/>
                    <a:pt x="9799" y="5702"/>
                    <a:pt x="9799" y="5892"/>
                  </a:cubicBezTo>
                  <a:cubicBezTo>
                    <a:pt x="9799" y="6081"/>
                    <a:pt x="9957" y="6238"/>
                    <a:pt x="10146" y="6238"/>
                  </a:cubicBezTo>
                  <a:lnTo>
                    <a:pt x="10461" y="6238"/>
                  </a:lnTo>
                  <a:cubicBezTo>
                    <a:pt x="10303" y="8443"/>
                    <a:pt x="8539" y="10239"/>
                    <a:pt x="6333" y="10397"/>
                  </a:cubicBezTo>
                  <a:lnTo>
                    <a:pt x="6333" y="10082"/>
                  </a:lnTo>
                  <a:cubicBezTo>
                    <a:pt x="6333" y="9861"/>
                    <a:pt x="6176" y="9704"/>
                    <a:pt x="5955" y="9704"/>
                  </a:cubicBezTo>
                  <a:cubicBezTo>
                    <a:pt x="5766" y="9704"/>
                    <a:pt x="5609" y="9861"/>
                    <a:pt x="5609" y="10082"/>
                  </a:cubicBezTo>
                  <a:lnTo>
                    <a:pt x="5609" y="10397"/>
                  </a:lnTo>
                  <a:cubicBezTo>
                    <a:pt x="3403" y="10239"/>
                    <a:pt x="1639" y="8443"/>
                    <a:pt x="1482" y="6238"/>
                  </a:cubicBezTo>
                  <a:lnTo>
                    <a:pt x="1797" y="6238"/>
                  </a:lnTo>
                  <a:cubicBezTo>
                    <a:pt x="1986" y="6238"/>
                    <a:pt x="2143" y="6081"/>
                    <a:pt x="2143" y="5892"/>
                  </a:cubicBezTo>
                  <a:cubicBezTo>
                    <a:pt x="2143" y="5702"/>
                    <a:pt x="1986" y="5545"/>
                    <a:pt x="1797" y="5545"/>
                  </a:cubicBezTo>
                  <a:lnTo>
                    <a:pt x="1482" y="5545"/>
                  </a:lnTo>
                  <a:cubicBezTo>
                    <a:pt x="1639" y="3340"/>
                    <a:pt x="3403" y="1575"/>
                    <a:pt x="5609" y="1418"/>
                  </a:cubicBezTo>
                  <a:lnTo>
                    <a:pt x="5609" y="1733"/>
                  </a:lnTo>
                  <a:cubicBezTo>
                    <a:pt x="5609" y="1922"/>
                    <a:pt x="5766" y="2079"/>
                    <a:pt x="5955" y="2079"/>
                  </a:cubicBezTo>
                  <a:cubicBezTo>
                    <a:pt x="6176" y="2079"/>
                    <a:pt x="6333" y="1922"/>
                    <a:pt x="6333" y="1733"/>
                  </a:cubicBezTo>
                  <a:lnTo>
                    <a:pt x="6333" y="1418"/>
                  </a:lnTo>
                  <a:close/>
                  <a:moveTo>
                    <a:pt x="5955" y="0"/>
                  </a:moveTo>
                  <a:cubicBezTo>
                    <a:pt x="5766" y="0"/>
                    <a:pt x="5609" y="126"/>
                    <a:pt x="5609" y="347"/>
                  </a:cubicBezTo>
                  <a:lnTo>
                    <a:pt x="5609" y="725"/>
                  </a:lnTo>
                  <a:cubicBezTo>
                    <a:pt x="2994" y="882"/>
                    <a:pt x="946" y="2962"/>
                    <a:pt x="757" y="5576"/>
                  </a:cubicBezTo>
                  <a:lnTo>
                    <a:pt x="379" y="5576"/>
                  </a:lnTo>
                  <a:cubicBezTo>
                    <a:pt x="158" y="5576"/>
                    <a:pt x="1" y="5734"/>
                    <a:pt x="1" y="5923"/>
                  </a:cubicBezTo>
                  <a:cubicBezTo>
                    <a:pt x="1" y="6112"/>
                    <a:pt x="158" y="6270"/>
                    <a:pt x="379" y="6270"/>
                  </a:cubicBezTo>
                  <a:lnTo>
                    <a:pt x="757" y="6270"/>
                  </a:lnTo>
                  <a:cubicBezTo>
                    <a:pt x="915" y="8884"/>
                    <a:pt x="2994" y="10932"/>
                    <a:pt x="5609" y="11121"/>
                  </a:cubicBezTo>
                  <a:lnTo>
                    <a:pt x="5609" y="11531"/>
                  </a:lnTo>
                  <a:cubicBezTo>
                    <a:pt x="5609" y="11720"/>
                    <a:pt x="5766" y="11877"/>
                    <a:pt x="5955" y="11877"/>
                  </a:cubicBezTo>
                  <a:cubicBezTo>
                    <a:pt x="6176" y="11877"/>
                    <a:pt x="6333" y="11720"/>
                    <a:pt x="6333" y="11531"/>
                  </a:cubicBezTo>
                  <a:lnTo>
                    <a:pt x="6333" y="11121"/>
                  </a:lnTo>
                  <a:cubicBezTo>
                    <a:pt x="8917" y="10964"/>
                    <a:pt x="10965" y="8884"/>
                    <a:pt x="11154" y="6270"/>
                  </a:cubicBezTo>
                  <a:lnTo>
                    <a:pt x="11563" y="6270"/>
                  </a:lnTo>
                  <a:cubicBezTo>
                    <a:pt x="11752" y="6270"/>
                    <a:pt x="11910" y="6112"/>
                    <a:pt x="11910" y="5923"/>
                  </a:cubicBezTo>
                  <a:cubicBezTo>
                    <a:pt x="11910" y="5734"/>
                    <a:pt x="11752" y="5576"/>
                    <a:pt x="11563" y="5576"/>
                  </a:cubicBezTo>
                  <a:lnTo>
                    <a:pt x="11154" y="5576"/>
                  </a:lnTo>
                  <a:cubicBezTo>
                    <a:pt x="10996" y="2962"/>
                    <a:pt x="8917" y="914"/>
                    <a:pt x="6333" y="725"/>
                  </a:cubicBezTo>
                  <a:lnTo>
                    <a:pt x="6333" y="347"/>
                  </a:lnTo>
                  <a:cubicBezTo>
                    <a:pt x="6333" y="126"/>
                    <a:pt x="6176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84"/>
            <p:cNvSpPr/>
            <p:nvPr/>
          </p:nvSpPr>
          <p:spPr>
            <a:xfrm>
              <a:off x="1058025" y="4155875"/>
              <a:ext cx="72500" cy="52000"/>
            </a:xfrm>
            <a:custGeom>
              <a:avLst/>
              <a:gdLst/>
              <a:ahLst/>
              <a:cxnLst/>
              <a:rect l="l" t="t" r="r" b="b"/>
              <a:pathLst>
                <a:path w="2900" h="2080" extrusionOk="0">
                  <a:moveTo>
                    <a:pt x="1418" y="1"/>
                  </a:moveTo>
                  <a:cubicBezTo>
                    <a:pt x="851" y="1"/>
                    <a:pt x="316" y="347"/>
                    <a:pt x="127" y="914"/>
                  </a:cubicBezTo>
                  <a:cubicBezTo>
                    <a:pt x="1" y="1166"/>
                    <a:pt x="1" y="1450"/>
                    <a:pt x="95" y="1765"/>
                  </a:cubicBezTo>
                  <a:cubicBezTo>
                    <a:pt x="473" y="1954"/>
                    <a:pt x="946" y="2080"/>
                    <a:pt x="1418" y="2080"/>
                  </a:cubicBezTo>
                  <a:cubicBezTo>
                    <a:pt x="1891" y="2080"/>
                    <a:pt x="2332" y="1954"/>
                    <a:pt x="2773" y="1765"/>
                  </a:cubicBezTo>
                  <a:cubicBezTo>
                    <a:pt x="2899" y="1387"/>
                    <a:pt x="2805" y="946"/>
                    <a:pt x="2616" y="599"/>
                  </a:cubicBezTo>
                  <a:cubicBezTo>
                    <a:pt x="2332" y="221"/>
                    <a:pt x="1891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84"/>
            <p:cNvSpPr/>
            <p:nvPr/>
          </p:nvSpPr>
          <p:spPr>
            <a:xfrm>
              <a:off x="1076150" y="4103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3" y="0"/>
                  </a:moveTo>
                  <a:cubicBezTo>
                    <a:pt x="315" y="0"/>
                    <a:pt x="0" y="315"/>
                    <a:pt x="0" y="693"/>
                  </a:cubicBezTo>
                  <a:cubicBezTo>
                    <a:pt x="0" y="1103"/>
                    <a:pt x="315" y="1418"/>
                    <a:pt x="693" y="1418"/>
                  </a:cubicBezTo>
                  <a:cubicBezTo>
                    <a:pt x="1103" y="1355"/>
                    <a:pt x="1418" y="1040"/>
                    <a:pt x="1418" y="693"/>
                  </a:cubicBezTo>
                  <a:cubicBezTo>
                    <a:pt x="1418" y="315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84"/>
            <p:cNvSpPr/>
            <p:nvPr/>
          </p:nvSpPr>
          <p:spPr>
            <a:xfrm>
              <a:off x="1016275" y="4051125"/>
              <a:ext cx="155975" cy="137075"/>
            </a:xfrm>
            <a:custGeom>
              <a:avLst/>
              <a:gdLst/>
              <a:ahLst/>
              <a:cxnLst/>
              <a:rect l="l" t="t" r="r" b="b"/>
              <a:pathLst>
                <a:path w="6239" h="5483" extrusionOk="0">
                  <a:moveTo>
                    <a:pt x="3088" y="1"/>
                  </a:moveTo>
                  <a:cubicBezTo>
                    <a:pt x="1356" y="1"/>
                    <a:pt x="1" y="1387"/>
                    <a:pt x="1" y="3120"/>
                  </a:cubicBezTo>
                  <a:cubicBezTo>
                    <a:pt x="1" y="4033"/>
                    <a:pt x="379" y="4852"/>
                    <a:pt x="1041" y="5451"/>
                  </a:cubicBezTo>
                  <a:cubicBezTo>
                    <a:pt x="1041" y="5262"/>
                    <a:pt x="1104" y="5041"/>
                    <a:pt x="1167" y="4852"/>
                  </a:cubicBezTo>
                  <a:cubicBezTo>
                    <a:pt x="1324" y="4380"/>
                    <a:pt x="1671" y="4002"/>
                    <a:pt x="2112" y="3750"/>
                  </a:cubicBezTo>
                  <a:cubicBezTo>
                    <a:pt x="1891" y="3498"/>
                    <a:pt x="1734" y="3151"/>
                    <a:pt x="1734" y="2804"/>
                  </a:cubicBezTo>
                  <a:cubicBezTo>
                    <a:pt x="1734" y="2048"/>
                    <a:pt x="2364" y="1418"/>
                    <a:pt x="3088" y="1418"/>
                  </a:cubicBezTo>
                  <a:cubicBezTo>
                    <a:pt x="3845" y="1418"/>
                    <a:pt x="4475" y="2048"/>
                    <a:pt x="4475" y="2804"/>
                  </a:cubicBezTo>
                  <a:cubicBezTo>
                    <a:pt x="4475" y="3151"/>
                    <a:pt x="4317" y="3529"/>
                    <a:pt x="4097" y="3750"/>
                  </a:cubicBezTo>
                  <a:cubicBezTo>
                    <a:pt x="4349" y="3907"/>
                    <a:pt x="4632" y="4128"/>
                    <a:pt x="4790" y="4411"/>
                  </a:cubicBezTo>
                  <a:cubicBezTo>
                    <a:pt x="4979" y="4726"/>
                    <a:pt x="5105" y="5073"/>
                    <a:pt x="5136" y="5482"/>
                  </a:cubicBezTo>
                  <a:cubicBezTo>
                    <a:pt x="5766" y="4884"/>
                    <a:pt x="6207" y="4096"/>
                    <a:pt x="6207" y="3151"/>
                  </a:cubicBezTo>
                  <a:cubicBezTo>
                    <a:pt x="6239" y="1418"/>
                    <a:pt x="4821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6" name="Google Shape;7716;p84"/>
          <p:cNvGrpSpPr/>
          <p:nvPr/>
        </p:nvGrpSpPr>
        <p:grpSpPr>
          <a:xfrm>
            <a:off x="7520875" y="1531845"/>
            <a:ext cx="350079" cy="349133"/>
            <a:chOff x="2768750" y="3227275"/>
            <a:chExt cx="296175" cy="295375"/>
          </a:xfrm>
        </p:grpSpPr>
        <p:sp>
          <p:nvSpPr>
            <p:cNvPr id="7717" name="Google Shape;7717;p84"/>
            <p:cNvSpPr/>
            <p:nvPr/>
          </p:nvSpPr>
          <p:spPr>
            <a:xfrm>
              <a:off x="2882950" y="3227275"/>
              <a:ext cx="68550" cy="69325"/>
            </a:xfrm>
            <a:custGeom>
              <a:avLst/>
              <a:gdLst/>
              <a:ahLst/>
              <a:cxnLst/>
              <a:rect l="l" t="t" r="r" b="b"/>
              <a:pathLst>
                <a:path w="2742" h="2773" extrusionOk="0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74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84"/>
            <p:cNvSpPr/>
            <p:nvPr/>
          </p:nvSpPr>
          <p:spPr>
            <a:xfrm>
              <a:off x="2856175" y="3436000"/>
              <a:ext cx="17350" cy="34675"/>
            </a:xfrm>
            <a:custGeom>
              <a:avLst/>
              <a:gdLst/>
              <a:ahLst/>
              <a:cxnLst/>
              <a:rect l="l" t="t" r="r" b="b"/>
              <a:pathLst>
                <a:path w="694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694" y="1386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84"/>
            <p:cNvSpPr/>
            <p:nvPr/>
          </p:nvSpPr>
          <p:spPr>
            <a:xfrm>
              <a:off x="2890050" y="3436000"/>
              <a:ext cx="18125" cy="34675"/>
            </a:xfrm>
            <a:custGeom>
              <a:avLst/>
              <a:gdLst/>
              <a:ahLst/>
              <a:cxnLst/>
              <a:rect l="l" t="t" r="r" b="b"/>
              <a:pathLst>
                <a:path w="725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725" y="138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84"/>
            <p:cNvSpPr/>
            <p:nvPr/>
          </p:nvSpPr>
          <p:spPr>
            <a:xfrm>
              <a:off x="2821525" y="3436000"/>
              <a:ext cx="17350" cy="34675"/>
            </a:xfrm>
            <a:custGeom>
              <a:avLst/>
              <a:gdLst/>
              <a:ahLst/>
              <a:cxnLst/>
              <a:rect l="l" t="t" r="r" b="b"/>
              <a:pathLst>
                <a:path w="694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693" y="1386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84"/>
            <p:cNvSpPr/>
            <p:nvPr/>
          </p:nvSpPr>
          <p:spPr>
            <a:xfrm>
              <a:off x="2924700" y="3436000"/>
              <a:ext cx="34675" cy="34675"/>
            </a:xfrm>
            <a:custGeom>
              <a:avLst/>
              <a:gdLst/>
              <a:ahLst/>
              <a:cxnLst/>
              <a:rect l="l" t="t" r="r" b="b"/>
              <a:pathLst>
                <a:path w="1387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1387" y="138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84"/>
            <p:cNvSpPr/>
            <p:nvPr/>
          </p:nvSpPr>
          <p:spPr>
            <a:xfrm>
              <a:off x="2768750" y="3384800"/>
              <a:ext cx="244175" cy="137850"/>
            </a:xfrm>
            <a:custGeom>
              <a:avLst/>
              <a:gdLst/>
              <a:ahLst/>
              <a:cxnLst/>
              <a:rect l="l" t="t" r="r" b="b"/>
              <a:pathLst>
                <a:path w="9767" h="5514" extrusionOk="0">
                  <a:moveTo>
                    <a:pt x="7971" y="1387"/>
                  </a:moveTo>
                  <a:cubicBezTo>
                    <a:pt x="8192" y="1387"/>
                    <a:pt x="8349" y="1544"/>
                    <a:pt x="8349" y="1733"/>
                  </a:cubicBezTo>
                  <a:lnTo>
                    <a:pt x="8349" y="3813"/>
                  </a:lnTo>
                  <a:cubicBezTo>
                    <a:pt x="8349" y="4033"/>
                    <a:pt x="8192" y="4191"/>
                    <a:pt x="7971" y="4191"/>
                  </a:cubicBezTo>
                  <a:lnTo>
                    <a:pt x="1765" y="4191"/>
                  </a:lnTo>
                  <a:cubicBezTo>
                    <a:pt x="1576" y="4191"/>
                    <a:pt x="1418" y="4033"/>
                    <a:pt x="1418" y="3813"/>
                  </a:cubicBezTo>
                  <a:lnTo>
                    <a:pt x="1418" y="1733"/>
                  </a:lnTo>
                  <a:cubicBezTo>
                    <a:pt x="1418" y="1544"/>
                    <a:pt x="1576" y="1387"/>
                    <a:pt x="1765" y="1387"/>
                  </a:cubicBezTo>
                  <a:close/>
                  <a:moveTo>
                    <a:pt x="1040" y="0"/>
                  </a:moveTo>
                  <a:cubicBezTo>
                    <a:pt x="473" y="0"/>
                    <a:pt x="32" y="473"/>
                    <a:pt x="32" y="1040"/>
                  </a:cubicBezTo>
                  <a:lnTo>
                    <a:pt x="32" y="4506"/>
                  </a:lnTo>
                  <a:cubicBezTo>
                    <a:pt x="0" y="5073"/>
                    <a:pt x="473" y="5514"/>
                    <a:pt x="1040" y="5514"/>
                  </a:cubicBezTo>
                  <a:lnTo>
                    <a:pt x="8727" y="5514"/>
                  </a:lnTo>
                  <a:cubicBezTo>
                    <a:pt x="9326" y="5514"/>
                    <a:pt x="9767" y="5041"/>
                    <a:pt x="9767" y="4506"/>
                  </a:cubicBezTo>
                  <a:lnTo>
                    <a:pt x="9767" y="1040"/>
                  </a:lnTo>
                  <a:cubicBezTo>
                    <a:pt x="9767" y="442"/>
                    <a:pt x="9294" y="0"/>
                    <a:pt x="87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84"/>
            <p:cNvSpPr/>
            <p:nvPr/>
          </p:nvSpPr>
          <p:spPr>
            <a:xfrm>
              <a:off x="3030250" y="3419450"/>
              <a:ext cx="34675" cy="68550"/>
            </a:xfrm>
            <a:custGeom>
              <a:avLst/>
              <a:gdLst/>
              <a:ahLst/>
              <a:cxnLst/>
              <a:rect l="l" t="t" r="r" b="b"/>
              <a:pathLst>
                <a:path w="1387" h="2742" extrusionOk="0">
                  <a:moveTo>
                    <a:pt x="0" y="1"/>
                  </a:moveTo>
                  <a:lnTo>
                    <a:pt x="0" y="2742"/>
                  </a:lnTo>
                  <a:lnTo>
                    <a:pt x="1040" y="2742"/>
                  </a:lnTo>
                  <a:cubicBezTo>
                    <a:pt x="1229" y="2742"/>
                    <a:pt x="1386" y="2584"/>
                    <a:pt x="1386" y="2395"/>
                  </a:cubicBez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84"/>
            <p:cNvSpPr/>
            <p:nvPr/>
          </p:nvSpPr>
          <p:spPr>
            <a:xfrm>
              <a:off x="2856175" y="3294225"/>
              <a:ext cx="122100" cy="73275"/>
            </a:xfrm>
            <a:custGeom>
              <a:avLst/>
              <a:gdLst/>
              <a:ahLst/>
              <a:cxnLst/>
              <a:rect l="l" t="t" r="r" b="b"/>
              <a:pathLst>
                <a:path w="4884" h="2931" extrusionOk="0">
                  <a:moveTo>
                    <a:pt x="820" y="0"/>
                  </a:moveTo>
                  <a:cubicBezTo>
                    <a:pt x="316" y="473"/>
                    <a:pt x="0" y="1103"/>
                    <a:pt x="0" y="1828"/>
                  </a:cubicBezTo>
                  <a:lnTo>
                    <a:pt x="0" y="2552"/>
                  </a:lnTo>
                  <a:cubicBezTo>
                    <a:pt x="0" y="2773"/>
                    <a:pt x="158" y="2930"/>
                    <a:pt x="347" y="2930"/>
                  </a:cubicBezTo>
                  <a:lnTo>
                    <a:pt x="4506" y="2930"/>
                  </a:lnTo>
                  <a:cubicBezTo>
                    <a:pt x="4726" y="2930"/>
                    <a:pt x="4884" y="2773"/>
                    <a:pt x="4884" y="2552"/>
                  </a:cubicBezTo>
                  <a:lnTo>
                    <a:pt x="4884" y="1828"/>
                  </a:lnTo>
                  <a:cubicBezTo>
                    <a:pt x="4884" y="1103"/>
                    <a:pt x="4569" y="441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65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5" name="Google Shape;7725;p84"/>
          <p:cNvGrpSpPr/>
          <p:nvPr/>
        </p:nvGrpSpPr>
        <p:grpSpPr>
          <a:xfrm>
            <a:off x="7541826" y="1972717"/>
            <a:ext cx="308177" cy="348572"/>
            <a:chOff x="2786075" y="3591800"/>
            <a:chExt cx="260725" cy="294900"/>
          </a:xfrm>
        </p:grpSpPr>
        <p:sp>
          <p:nvSpPr>
            <p:cNvPr id="7726" name="Google Shape;7726;p84"/>
            <p:cNvSpPr/>
            <p:nvPr/>
          </p:nvSpPr>
          <p:spPr>
            <a:xfrm>
              <a:off x="2898700" y="36770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84"/>
            <p:cNvSpPr/>
            <p:nvPr/>
          </p:nvSpPr>
          <p:spPr>
            <a:xfrm>
              <a:off x="2883750" y="3729775"/>
              <a:ext cx="66975" cy="33900"/>
            </a:xfrm>
            <a:custGeom>
              <a:avLst/>
              <a:gdLst/>
              <a:ahLst/>
              <a:cxnLst/>
              <a:rect l="l" t="t" r="r" b="b"/>
              <a:pathLst>
                <a:path w="2679" h="1356" extrusionOk="0">
                  <a:moveTo>
                    <a:pt x="1323" y="1"/>
                  </a:moveTo>
                  <a:cubicBezTo>
                    <a:pt x="693" y="1"/>
                    <a:pt x="189" y="379"/>
                    <a:pt x="0" y="977"/>
                  </a:cubicBezTo>
                  <a:cubicBezTo>
                    <a:pt x="378" y="1198"/>
                    <a:pt x="819" y="1355"/>
                    <a:pt x="1323" y="1355"/>
                  </a:cubicBezTo>
                  <a:cubicBezTo>
                    <a:pt x="1796" y="1355"/>
                    <a:pt x="2269" y="1198"/>
                    <a:pt x="2678" y="977"/>
                  </a:cubicBezTo>
                  <a:cubicBezTo>
                    <a:pt x="2489" y="410"/>
                    <a:pt x="1922" y="1"/>
                    <a:pt x="13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84"/>
            <p:cNvSpPr/>
            <p:nvPr/>
          </p:nvSpPr>
          <p:spPr>
            <a:xfrm>
              <a:off x="2855375" y="3643150"/>
              <a:ext cx="122125" cy="98475"/>
            </a:xfrm>
            <a:custGeom>
              <a:avLst/>
              <a:gdLst/>
              <a:ahLst/>
              <a:cxnLst/>
              <a:rect l="l" t="t" r="r" b="b"/>
              <a:pathLst>
                <a:path w="4885" h="3939" extrusionOk="0">
                  <a:moveTo>
                    <a:pt x="2458" y="0"/>
                  </a:moveTo>
                  <a:cubicBezTo>
                    <a:pt x="1198" y="0"/>
                    <a:pt x="222" y="977"/>
                    <a:pt x="64" y="2079"/>
                  </a:cubicBezTo>
                  <a:cubicBezTo>
                    <a:pt x="1" y="2741"/>
                    <a:pt x="159" y="3371"/>
                    <a:pt x="600" y="3938"/>
                  </a:cubicBezTo>
                  <a:cubicBezTo>
                    <a:pt x="820" y="3529"/>
                    <a:pt x="1135" y="3214"/>
                    <a:pt x="1482" y="3025"/>
                  </a:cubicBezTo>
                  <a:cubicBezTo>
                    <a:pt x="1230" y="2772"/>
                    <a:pt x="1072" y="2426"/>
                    <a:pt x="1072" y="2079"/>
                  </a:cubicBezTo>
                  <a:cubicBezTo>
                    <a:pt x="1072" y="1323"/>
                    <a:pt x="1734" y="693"/>
                    <a:pt x="2458" y="693"/>
                  </a:cubicBezTo>
                  <a:cubicBezTo>
                    <a:pt x="3214" y="693"/>
                    <a:pt x="3845" y="1323"/>
                    <a:pt x="3845" y="2079"/>
                  </a:cubicBezTo>
                  <a:cubicBezTo>
                    <a:pt x="3845" y="2426"/>
                    <a:pt x="3687" y="2772"/>
                    <a:pt x="3435" y="3025"/>
                  </a:cubicBezTo>
                  <a:cubicBezTo>
                    <a:pt x="3845" y="3214"/>
                    <a:pt x="4128" y="3529"/>
                    <a:pt x="4317" y="3938"/>
                  </a:cubicBezTo>
                  <a:cubicBezTo>
                    <a:pt x="4695" y="3466"/>
                    <a:pt x="4853" y="2930"/>
                    <a:pt x="4853" y="2394"/>
                  </a:cubicBezTo>
                  <a:cubicBezTo>
                    <a:pt x="4884" y="1103"/>
                    <a:pt x="3813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84"/>
            <p:cNvSpPr/>
            <p:nvPr/>
          </p:nvSpPr>
          <p:spPr>
            <a:xfrm>
              <a:off x="2801050" y="3591800"/>
              <a:ext cx="229225" cy="258500"/>
            </a:xfrm>
            <a:custGeom>
              <a:avLst/>
              <a:gdLst/>
              <a:ahLst/>
              <a:cxnLst/>
              <a:rect l="l" t="t" r="r" b="b"/>
              <a:pathLst>
                <a:path w="9169" h="10340" extrusionOk="0">
                  <a:moveTo>
                    <a:pt x="4679" y="1327"/>
                  </a:moveTo>
                  <a:cubicBezTo>
                    <a:pt x="6369" y="1327"/>
                    <a:pt x="7750" y="2741"/>
                    <a:pt x="7750" y="4448"/>
                  </a:cubicBezTo>
                  <a:cubicBezTo>
                    <a:pt x="7750" y="6244"/>
                    <a:pt x="6301" y="7599"/>
                    <a:pt x="4631" y="7599"/>
                  </a:cubicBezTo>
                  <a:cubicBezTo>
                    <a:pt x="2836" y="7599"/>
                    <a:pt x="1292" y="5961"/>
                    <a:pt x="1575" y="4039"/>
                  </a:cubicBezTo>
                  <a:cubicBezTo>
                    <a:pt x="1764" y="2716"/>
                    <a:pt x="2867" y="1550"/>
                    <a:pt x="4222" y="1361"/>
                  </a:cubicBezTo>
                  <a:cubicBezTo>
                    <a:pt x="4376" y="1338"/>
                    <a:pt x="4529" y="1327"/>
                    <a:pt x="4679" y="1327"/>
                  </a:cubicBezTo>
                  <a:close/>
                  <a:moveTo>
                    <a:pt x="4597" y="0"/>
                  </a:moveTo>
                  <a:cubicBezTo>
                    <a:pt x="4401" y="0"/>
                    <a:pt x="4202" y="13"/>
                    <a:pt x="4001" y="38"/>
                  </a:cubicBezTo>
                  <a:cubicBezTo>
                    <a:pt x="1985" y="290"/>
                    <a:pt x="378" y="1928"/>
                    <a:pt x="158" y="3913"/>
                  </a:cubicBezTo>
                  <a:cubicBezTo>
                    <a:pt x="0" y="5110"/>
                    <a:pt x="315" y="6244"/>
                    <a:pt x="1008" y="7189"/>
                  </a:cubicBezTo>
                  <a:cubicBezTo>
                    <a:pt x="1197" y="7473"/>
                    <a:pt x="1449" y="7756"/>
                    <a:pt x="1670" y="7945"/>
                  </a:cubicBezTo>
                  <a:lnTo>
                    <a:pt x="4411" y="10277"/>
                  </a:lnTo>
                  <a:cubicBezTo>
                    <a:pt x="4474" y="10308"/>
                    <a:pt x="4568" y="10340"/>
                    <a:pt x="4631" y="10340"/>
                  </a:cubicBezTo>
                  <a:cubicBezTo>
                    <a:pt x="4726" y="10340"/>
                    <a:pt x="4789" y="10308"/>
                    <a:pt x="4883" y="10277"/>
                  </a:cubicBezTo>
                  <a:lnTo>
                    <a:pt x="7593" y="7945"/>
                  </a:lnTo>
                  <a:cubicBezTo>
                    <a:pt x="7845" y="7756"/>
                    <a:pt x="8065" y="7473"/>
                    <a:pt x="8254" y="7189"/>
                  </a:cubicBezTo>
                  <a:cubicBezTo>
                    <a:pt x="8853" y="6402"/>
                    <a:pt x="9168" y="5457"/>
                    <a:pt x="9168" y="4480"/>
                  </a:cubicBezTo>
                  <a:cubicBezTo>
                    <a:pt x="9139" y="1996"/>
                    <a:pt x="7104" y="0"/>
                    <a:pt x="4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84"/>
            <p:cNvSpPr/>
            <p:nvPr/>
          </p:nvSpPr>
          <p:spPr>
            <a:xfrm>
              <a:off x="2786075" y="3800675"/>
              <a:ext cx="260725" cy="86025"/>
            </a:xfrm>
            <a:custGeom>
              <a:avLst/>
              <a:gdLst/>
              <a:ahLst/>
              <a:cxnLst/>
              <a:rect l="l" t="t" r="r" b="b"/>
              <a:pathLst>
                <a:path w="10429" h="3441" extrusionOk="0">
                  <a:moveTo>
                    <a:pt x="1702" y="0"/>
                  </a:moveTo>
                  <a:cubicBezTo>
                    <a:pt x="1576" y="0"/>
                    <a:pt x="1513" y="63"/>
                    <a:pt x="1418" y="189"/>
                  </a:cubicBezTo>
                  <a:lnTo>
                    <a:pt x="32" y="2930"/>
                  </a:lnTo>
                  <a:cubicBezTo>
                    <a:pt x="1" y="3056"/>
                    <a:pt x="1" y="3213"/>
                    <a:pt x="32" y="3308"/>
                  </a:cubicBezTo>
                  <a:cubicBezTo>
                    <a:pt x="95" y="3371"/>
                    <a:pt x="190" y="3434"/>
                    <a:pt x="316" y="3434"/>
                  </a:cubicBezTo>
                  <a:lnTo>
                    <a:pt x="10019" y="3434"/>
                  </a:lnTo>
                  <a:cubicBezTo>
                    <a:pt x="10045" y="3438"/>
                    <a:pt x="10070" y="3440"/>
                    <a:pt x="10093" y="3440"/>
                  </a:cubicBezTo>
                  <a:cubicBezTo>
                    <a:pt x="10241" y="3440"/>
                    <a:pt x="10338" y="3362"/>
                    <a:pt x="10366" y="3308"/>
                  </a:cubicBezTo>
                  <a:cubicBezTo>
                    <a:pt x="10429" y="3182"/>
                    <a:pt x="10429" y="3056"/>
                    <a:pt x="10366" y="2930"/>
                  </a:cubicBezTo>
                  <a:lnTo>
                    <a:pt x="8979" y="189"/>
                  </a:lnTo>
                  <a:cubicBezTo>
                    <a:pt x="8948" y="63"/>
                    <a:pt x="8822" y="32"/>
                    <a:pt x="8696" y="0"/>
                  </a:cubicBezTo>
                  <a:lnTo>
                    <a:pt x="8601" y="95"/>
                  </a:lnTo>
                  <a:lnTo>
                    <a:pt x="5860" y="2426"/>
                  </a:lnTo>
                  <a:cubicBezTo>
                    <a:pt x="5671" y="2583"/>
                    <a:pt x="5451" y="2678"/>
                    <a:pt x="5199" y="2678"/>
                  </a:cubicBezTo>
                  <a:cubicBezTo>
                    <a:pt x="4978" y="2678"/>
                    <a:pt x="4726" y="2583"/>
                    <a:pt x="4537" y="2426"/>
                  </a:cubicBezTo>
                  <a:lnTo>
                    <a:pt x="1828" y="9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31" name="Google Shape;7731;p84"/>
          <p:cNvGrpSpPr/>
          <p:nvPr/>
        </p:nvGrpSpPr>
        <p:grpSpPr>
          <a:xfrm>
            <a:off x="7582324" y="2418444"/>
            <a:ext cx="227180" cy="350079"/>
            <a:chOff x="2819150" y="3955025"/>
            <a:chExt cx="192200" cy="296175"/>
          </a:xfrm>
        </p:grpSpPr>
        <p:sp>
          <p:nvSpPr>
            <p:cNvPr id="7732" name="Google Shape;7732;p84"/>
            <p:cNvSpPr/>
            <p:nvPr/>
          </p:nvSpPr>
          <p:spPr>
            <a:xfrm>
              <a:off x="2856175" y="4007025"/>
              <a:ext cx="122100" cy="70125"/>
            </a:xfrm>
            <a:custGeom>
              <a:avLst/>
              <a:gdLst/>
              <a:ahLst/>
              <a:cxnLst/>
              <a:rect l="l" t="t" r="r" b="b"/>
              <a:pathLst>
                <a:path w="4884" h="2805" extrusionOk="0">
                  <a:moveTo>
                    <a:pt x="1324" y="0"/>
                  </a:moveTo>
                  <a:cubicBezTo>
                    <a:pt x="631" y="0"/>
                    <a:pt x="127" y="725"/>
                    <a:pt x="347" y="1386"/>
                  </a:cubicBezTo>
                  <a:lnTo>
                    <a:pt x="599" y="2080"/>
                  </a:lnTo>
                  <a:lnTo>
                    <a:pt x="379" y="2080"/>
                  </a:lnTo>
                  <a:cubicBezTo>
                    <a:pt x="158" y="2080"/>
                    <a:pt x="0" y="2237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4506" y="2804"/>
                  </a:lnTo>
                  <a:cubicBezTo>
                    <a:pt x="4726" y="2804"/>
                    <a:pt x="4884" y="2647"/>
                    <a:pt x="4884" y="2458"/>
                  </a:cubicBezTo>
                  <a:cubicBezTo>
                    <a:pt x="4884" y="2237"/>
                    <a:pt x="4726" y="2080"/>
                    <a:pt x="4506" y="2080"/>
                  </a:cubicBezTo>
                  <a:lnTo>
                    <a:pt x="4317" y="2080"/>
                  </a:lnTo>
                  <a:lnTo>
                    <a:pt x="4569" y="1386"/>
                  </a:lnTo>
                  <a:cubicBezTo>
                    <a:pt x="4789" y="725"/>
                    <a:pt x="4285" y="0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84"/>
            <p:cNvSpPr/>
            <p:nvPr/>
          </p:nvSpPr>
          <p:spPr>
            <a:xfrm>
              <a:off x="2819150" y="4180300"/>
              <a:ext cx="192200" cy="70900"/>
            </a:xfrm>
            <a:custGeom>
              <a:avLst/>
              <a:gdLst/>
              <a:ahLst/>
              <a:cxnLst/>
              <a:rect l="l" t="t" r="r" b="b"/>
              <a:pathLst>
                <a:path w="7688" h="2836" extrusionOk="0">
                  <a:moveTo>
                    <a:pt x="1418" y="0"/>
                  </a:moveTo>
                  <a:cubicBezTo>
                    <a:pt x="1040" y="0"/>
                    <a:pt x="725" y="315"/>
                    <a:pt x="725" y="725"/>
                  </a:cubicBezTo>
                  <a:lnTo>
                    <a:pt x="725" y="1418"/>
                  </a:lnTo>
                  <a:cubicBezTo>
                    <a:pt x="316" y="1418"/>
                    <a:pt x="1" y="1733"/>
                    <a:pt x="1" y="2143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79" y="2836"/>
                  </a:cubicBezTo>
                  <a:lnTo>
                    <a:pt x="7310" y="2836"/>
                  </a:lnTo>
                  <a:cubicBezTo>
                    <a:pt x="7530" y="2804"/>
                    <a:pt x="7688" y="2678"/>
                    <a:pt x="7688" y="2489"/>
                  </a:cubicBezTo>
                  <a:lnTo>
                    <a:pt x="7688" y="2143"/>
                  </a:lnTo>
                  <a:cubicBezTo>
                    <a:pt x="7688" y="1733"/>
                    <a:pt x="7373" y="1418"/>
                    <a:pt x="6995" y="1418"/>
                  </a:cubicBezTo>
                  <a:lnTo>
                    <a:pt x="6995" y="725"/>
                  </a:lnTo>
                  <a:cubicBezTo>
                    <a:pt x="6995" y="315"/>
                    <a:pt x="6680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84"/>
            <p:cNvSpPr/>
            <p:nvPr/>
          </p:nvSpPr>
          <p:spPr>
            <a:xfrm>
              <a:off x="2882950" y="3955025"/>
              <a:ext cx="68550" cy="35475"/>
            </a:xfrm>
            <a:custGeom>
              <a:avLst/>
              <a:gdLst/>
              <a:ahLst/>
              <a:cxnLst/>
              <a:rect l="l" t="t" r="r" b="b"/>
              <a:pathLst>
                <a:path w="2742" h="1419" extrusionOk="0">
                  <a:moveTo>
                    <a:pt x="1355" y="1"/>
                  </a:moveTo>
                  <a:cubicBezTo>
                    <a:pt x="1166" y="1"/>
                    <a:pt x="1009" y="158"/>
                    <a:pt x="1009" y="348"/>
                  </a:cubicBezTo>
                  <a:lnTo>
                    <a:pt x="1009" y="726"/>
                  </a:lnTo>
                  <a:cubicBezTo>
                    <a:pt x="568" y="820"/>
                    <a:pt x="221" y="1072"/>
                    <a:pt x="1" y="1419"/>
                  </a:cubicBezTo>
                  <a:lnTo>
                    <a:pt x="2742" y="1419"/>
                  </a:lnTo>
                  <a:cubicBezTo>
                    <a:pt x="2521" y="1104"/>
                    <a:pt x="2111" y="852"/>
                    <a:pt x="1733" y="726"/>
                  </a:cubicBezTo>
                  <a:lnTo>
                    <a:pt x="1733" y="348"/>
                  </a:lnTo>
                  <a:cubicBezTo>
                    <a:pt x="1670" y="158"/>
                    <a:pt x="1513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84"/>
            <p:cNvSpPr/>
            <p:nvPr/>
          </p:nvSpPr>
          <p:spPr>
            <a:xfrm>
              <a:off x="2856975" y="4093650"/>
              <a:ext cx="118950" cy="70125"/>
            </a:xfrm>
            <a:custGeom>
              <a:avLst/>
              <a:gdLst/>
              <a:ahLst/>
              <a:cxnLst/>
              <a:rect l="l" t="t" r="r" b="b"/>
              <a:pathLst>
                <a:path w="4758" h="2805" extrusionOk="0">
                  <a:moveTo>
                    <a:pt x="473" y="1"/>
                  </a:moveTo>
                  <a:lnTo>
                    <a:pt x="0" y="2805"/>
                  </a:lnTo>
                  <a:lnTo>
                    <a:pt x="4757" y="2805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36" name="Google Shape;7736;p84"/>
          <p:cNvGrpSpPr/>
          <p:nvPr/>
        </p:nvGrpSpPr>
        <p:grpSpPr>
          <a:xfrm>
            <a:off x="6206097" y="2884042"/>
            <a:ext cx="349133" cy="348217"/>
            <a:chOff x="4629125" y="3235150"/>
            <a:chExt cx="295375" cy="294600"/>
          </a:xfrm>
        </p:grpSpPr>
        <p:sp>
          <p:nvSpPr>
            <p:cNvPr id="7737" name="Google Shape;7737;p84"/>
            <p:cNvSpPr/>
            <p:nvPr/>
          </p:nvSpPr>
          <p:spPr>
            <a:xfrm>
              <a:off x="4696850" y="33911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64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84"/>
            <p:cNvSpPr/>
            <p:nvPr/>
          </p:nvSpPr>
          <p:spPr>
            <a:xfrm>
              <a:off x="4680300" y="3443875"/>
              <a:ext cx="69350" cy="34675"/>
            </a:xfrm>
            <a:custGeom>
              <a:avLst/>
              <a:gdLst/>
              <a:ahLst/>
              <a:cxnLst/>
              <a:rect l="l" t="t" r="r" b="b"/>
              <a:pathLst>
                <a:path w="2774" h="1387" extrusionOk="0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773" y="1387"/>
                  </a:lnTo>
                  <a:cubicBezTo>
                    <a:pt x="2773" y="630"/>
                    <a:pt x="217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84"/>
            <p:cNvSpPr/>
            <p:nvPr/>
          </p:nvSpPr>
          <p:spPr>
            <a:xfrm>
              <a:off x="4629125" y="3339900"/>
              <a:ext cx="295375" cy="189850"/>
            </a:xfrm>
            <a:custGeom>
              <a:avLst/>
              <a:gdLst/>
              <a:ahLst/>
              <a:cxnLst/>
              <a:rect l="l" t="t" r="r" b="b"/>
              <a:pathLst>
                <a:path w="11815" h="7594" extrusionOk="0">
                  <a:moveTo>
                    <a:pt x="10050" y="2080"/>
                  </a:moveTo>
                  <a:cubicBezTo>
                    <a:pt x="10239" y="2080"/>
                    <a:pt x="10397" y="2238"/>
                    <a:pt x="10397" y="2427"/>
                  </a:cubicBezTo>
                  <a:cubicBezTo>
                    <a:pt x="10397" y="2616"/>
                    <a:pt x="10239" y="2773"/>
                    <a:pt x="10050" y="2773"/>
                  </a:cubicBezTo>
                  <a:lnTo>
                    <a:pt x="6553" y="2773"/>
                  </a:lnTo>
                  <a:cubicBezTo>
                    <a:pt x="6333" y="2773"/>
                    <a:pt x="6175" y="2616"/>
                    <a:pt x="6175" y="2427"/>
                  </a:cubicBezTo>
                  <a:cubicBezTo>
                    <a:pt x="6175" y="2238"/>
                    <a:pt x="6333" y="2080"/>
                    <a:pt x="6553" y="2080"/>
                  </a:cubicBezTo>
                  <a:close/>
                  <a:moveTo>
                    <a:pt x="10050" y="3466"/>
                  </a:moveTo>
                  <a:cubicBezTo>
                    <a:pt x="10239" y="3466"/>
                    <a:pt x="10397" y="3624"/>
                    <a:pt x="10397" y="3813"/>
                  </a:cubicBezTo>
                  <a:cubicBezTo>
                    <a:pt x="10397" y="4002"/>
                    <a:pt x="10239" y="4159"/>
                    <a:pt x="10050" y="4159"/>
                  </a:cubicBezTo>
                  <a:lnTo>
                    <a:pt x="6553" y="4159"/>
                  </a:lnTo>
                  <a:cubicBezTo>
                    <a:pt x="6333" y="4159"/>
                    <a:pt x="6175" y="4002"/>
                    <a:pt x="6175" y="3813"/>
                  </a:cubicBezTo>
                  <a:cubicBezTo>
                    <a:pt x="6175" y="3624"/>
                    <a:pt x="6333" y="3466"/>
                    <a:pt x="6553" y="3466"/>
                  </a:cubicBezTo>
                  <a:close/>
                  <a:moveTo>
                    <a:pt x="10050" y="4821"/>
                  </a:moveTo>
                  <a:cubicBezTo>
                    <a:pt x="10239" y="4821"/>
                    <a:pt x="10397" y="4978"/>
                    <a:pt x="10397" y="5199"/>
                  </a:cubicBezTo>
                  <a:cubicBezTo>
                    <a:pt x="10397" y="5388"/>
                    <a:pt x="10239" y="5546"/>
                    <a:pt x="10050" y="5546"/>
                  </a:cubicBezTo>
                  <a:lnTo>
                    <a:pt x="6553" y="5546"/>
                  </a:lnTo>
                  <a:cubicBezTo>
                    <a:pt x="6333" y="5546"/>
                    <a:pt x="6175" y="5388"/>
                    <a:pt x="6175" y="5199"/>
                  </a:cubicBezTo>
                  <a:cubicBezTo>
                    <a:pt x="6175" y="4978"/>
                    <a:pt x="6333" y="4821"/>
                    <a:pt x="6553" y="4821"/>
                  </a:cubicBezTo>
                  <a:close/>
                  <a:moveTo>
                    <a:pt x="3403" y="1418"/>
                  </a:moveTo>
                  <a:cubicBezTo>
                    <a:pt x="4127" y="1418"/>
                    <a:pt x="4757" y="2049"/>
                    <a:pt x="4757" y="2773"/>
                  </a:cubicBezTo>
                  <a:cubicBezTo>
                    <a:pt x="4757" y="3151"/>
                    <a:pt x="4600" y="3498"/>
                    <a:pt x="4379" y="3718"/>
                  </a:cubicBezTo>
                  <a:cubicBezTo>
                    <a:pt x="5009" y="4065"/>
                    <a:pt x="5451" y="4758"/>
                    <a:pt x="5451" y="5546"/>
                  </a:cubicBezTo>
                  <a:lnTo>
                    <a:pt x="5451" y="5892"/>
                  </a:lnTo>
                  <a:lnTo>
                    <a:pt x="5514" y="5892"/>
                  </a:lnTo>
                  <a:cubicBezTo>
                    <a:pt x="5514" y="6081"/>
                    <a:pt x="5356" y="6239"/>
                    <a:pt x="5167" y="6239"/>
                  </a:cubicBezTo>
                  <a:lnTo>
                    <a:pt x="1701" y="6239"/>
                  </a:lnTo>
                  <a:cubicBezTo>
                    <a:pt x="1512" y="6239"/>
                    <a:pt x="1355" y="6081"/>
                    <a:pt x="1355" y="5892"/>
                  </a:cubicBezTo>
                  <a:lnTo>
                    <a:pt x="1355" y="5546"/>
                  </a:lnTo>
                  <a:cubicBezTo>
                    <a:pt x="1355" y="4758"/>
                    <a:pt x="1764" y="4096"/>
                    <a:pt x="2395" y="3718"/>
                  </a:cubicBezTo>
                  <a:cubicBezTo>
                    <a:pt x="2174" y="3498"/>
                    <a:pt x="2016" y="3151"/>
                    <a:pt x="2016" y="2773"/>
                  </a:cubicBezTo>
                  <a:cubicBezTo>
                    <a:pt x="2016" y="2049"/>
                    <a:pt x="2647" y="1418"/>
                    <a:pt x="3403" y="1418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6554"/>
                  </a:lnTo>
                  <a:cubicBezTo>
                    <a:pt x="0" y="7152"/>
                    <a:pt x="473" y="7593"/>
                    <a:pt x="1040" y="7593"/>
                  </a:cubicBezTo>
                  <a:lnTo>
                    <a:pt x="10806" y="7593"/>
                  </a:lnTo>
                  <a:cubicBezTo>
                    <a:pt x="11373" y="7593"/>
                    <a:pt x="11815" y="7121"/>
                    <a:pt x="11815" y="6554"/>
                  </a:cubicBezTo>
                  <a:lnTo>
                    <a:pt x="11815" y="1009"/>
                  </a:lnTo>
                  <a:cubicBezTo>
                    <a:pt x="11783" y="473"/>
                    <a:pt x="11310" y="1"/>
                    <a:pt x="10743" y="1"/>
                  </a:cubicBezTo>
                  <a:lnTo>
                    <a:pt x="7593" y="1"/>
                  </a:lnTo>
                  <a:lnTo>
                    <a:pt x="7593" y="347"/>
                  </a:lnTo>
                  <a:cubicBezTo>
                    <a:pt x="7593" y="946"/>
                    <a:pt x="7120" y="1355"/>
                    <a:pt x="6585" y="1355"/>
                  </a:cubicBezTo>
                  <a:lnTo>
                    <a:pt x="5198" y="1355"/>
                  </a:lnTo>
                  <a:cubicBezTo>
                    <a:pt x="4600" y="1355"/>
                    <a:pt x="4190" y="883"/>
                    <a:pt x="4190" y="347"/>
                  </a:cubicBezTo>
                  <a:lnTo>
                    <a:pt x="41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84"/>
            <p:cNvSpPr/>
            <p:nvPr/>
          </p:nvSpPr>
          <p:spPr>
            <a:xfrm>
              <a:off x="4714975" y="3287125"/>
              <a:ext cx="122100" cy="70125"/>
            </a:xfrm>
            <a:custGeom>
              <a:avLst/>
              <a:gdLst/>
              <a:ahLst/>
              <a:cxnLst/>
              <a:rect l="l" t="t" r="r" b="b"/>
              <a:pathLst>
                <a:path w="4884" h="2805" extrusionOk="0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4"/>
                    <a:pt x="315" y="1419"/>
                    <a:pt x="693" y="1419"/>
                  </a:cubicBezTo>
                  <a:lnTo>
                    <a:pt x="1418" y="1419"/>
                  </a:lnTo>
                  <a:lnTo>
                    <a:pt x="1418" y="2458"/>
                  </a:lnTo>
                  <a:cubicBezTo>
                    <a:pt x="1386" y="2647"/>
                    <a:pt x="1544" y="2805"/>
                    <a:pt x="1733" y="2805"/>
                  </a:cubicBezTo>
                  <a:lnTo>
                    <a:pt x="3119" y="2805"/>
                  </a:lnTo>
                  <a:cubicBezTo>
                    <a:pt x="3308" y="2805"/>
                    <a:pt x="3466" y="2647"/>
                    <a:pt x="3466" y="2458"/>
                  </a:cubicBezTo>
                  <a:lnTo>
                    <a:pt x="3466" y="1419"/>
                  </a:lnTo>
                  <a:lnTo>
                    <a:pt x="4159" y="1419"/>
                  </a:lnTo>
                  <a:cubicBezTo>
                    <a:pt x="4568" y="1419"/>
                    <a:pt x="4883" y="1104"/>
                    <a:pt x="4883" y="725"/>
                  </a:cubicBezTo>
                  <a:cubicBezTo>
                    <a:pt x="4883" y="316"/>
                    <a:pt x="4568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84"/>
            <p:cNvSpPr/>
            <p:nvPr/>
          </p:nvSpPr>
          <p:spPr>
            <a:xfrm>
              <a:off x="4732300" y="3235150"/>
              <a:ext cx="86650" cy="35475"/>
            </a:xfrm>
            <a:custGeom>
              <a:avLst/>
              <a:gdLst/>
              <a:ahLst/>
              <a:cxnLst/>
              <a:rect l="l" t="t" r="r" b="b"/>
              <a:pathLst>
                <a:path w="3466" h="1419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3466" y="1418"/>
                  </a:lnTo>
                  <a:lnTo>
                    <a:pt x="3466" y="347"/>
                  </a:lnTo>
                  <a:cubicBezTo>
                    <a:pt x="3466" y="158"/>
                    <a:pt x="3308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42" name="Google Shape;7742;p84"/>
          <p:cNvGrpSpPr/>
          <p:nvPr/>
        </p:nvGrpSpPr>
        <p:grpSpPr>
          <a:xfrm>
            <a:off x="6206082" y="3331575"/>
            <a:ext cx="349163" cy="349133"/>
            <a:chOff x="4628325" y="3599825"/>
            <a:chExt cx="295400" cy="295375"/>
          </a:xfrm>
        </p:grpSpPr>
        <p:sp>
          <p:nvSpPr>
            <p:cNvPr id="7743" name="Google Shape;7743;p84"/>
            <p:cNvSpPr/>
            <p:nvPr/>
          </p:nvSpPr>
          <p:spPr>
            <a:xfrm>
              <a:off x="4679525" y="3686450"/>
              <a:ext cx="17350" cy="86675"/>
            </a:xfrm>
            <a:custGeom>
              <a:avLst/>
              <a:gdLst/>
              <a:ahLst/>
              <a:cxnLst/>
              <a:rect l="l" t="t" r="r" b="b"/>
              <a:pathLst>
                <a:path w="69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84"/>
            <p:cNvSpPr/>
            <p:nvPr/>
          </p:nvSpPr>
          <p:spPr>
            <a:xfrm>
              <a:off x="4854375" y="3686450"/>
              <a:ext cx="18150" cy="86675"/>
            </a:xfrm>
            <a:custGeom>
              <a:avLst/>
              <a:gdLst/>
              <a:ahLst/>
              <a:cxnLst/>
              <a:rect l="l" t="t" r="r" b="b"/>
              <a:pathLst>
                <a:path w="726" h="3467" extrusionOk="0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84"/>
            <p:cNvSpPr/>
            <p:nvPr/>
          </p:nvSpPr>
          <p:spPr>
            <a:xfrm>
              <a:off x="4679525" y="3790425"/>
              <a:ext cx="17350" cy="104000"/>
            </a:xfrm>
            <a:custGeom>
              <a:avLst/>
              <a:gdLst/>
              <a:ahLst/>
              <a:cxnLst/>
              <a:rect l="l" t="t" r="r" b="b"/>
              <a:pathLst>
                <a:path w="69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84"/>
            <p:cNvSpPr/>
            <p:nvPr/>
          </p:nvSpPr>
          <p:spPr>
            <a:xfrm>
              <a:off x="4854375" y="3790425"/>
              <a:ext cx="18150" cy="104000"/>
            </a:xfrm>
            <a:custGeom>
              <a:avLst/>
              <a:gdLst/>
              <a:ahLst/>
              <a:cxnLst/>
              <a:rect l="l" t="t" r="r" b="b"/>
              <a:pathLst>
                <a:path w="726" h="4160" extrusionOk="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84"/>
            <p:cNvSpPr/>
            <p:nvPr/>
          </p:nvSpPr>
          <p:spPr>
            <a:xfrm>
              <a:off x="4628325" y="3686450"/>
              <a:ext cx="34675" cy="86675"/>
            </a:xfrm>
            <a:custGeom>
              <a:avLst/>
              <a:gdLst/>
              <a:ahLst/>
              <a:cxnLst/>
              <a:rect l="l" t="t" r="r" b="b"/>
              <a:pathLst>
                <a:path w="1387" h="3467" extrusionOk="0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84"/>
            <p:cNvSpPr/>
            <p:nvPr/>
          </p:nvSpPr>
          <p:spPr>
            <a:xfrm>
              <a:off x="4714975" y="3686450"/>
              <a:ext cx="122100" cy="86675"/>
            </a:xfrm>
            <a:custGeom>
              <a:avLst/>
              <a:gdLst/>
              <a:ahLst/>
              <a:cxnLst/>
              <a:rect l="l" t="t" r="r" b="b"/>
              <a:pathLst>
                <a:path w="488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84"/>
            <p:cNvSpPr/>
            <p:nvPr/>
          </p:nvSpPr>
          <p:spPr>
            <a:xfrm>
              <a:off x="4889025" y="3777825"/>
              <a:ext cx="34700" cy="117375"/>
            </a:xfrm>
            <a:custGeom>
              <a:avLst/>
              <a:gdLst/>
              <a:ahLst/>
              <a:cxnLst/>
              <a:rect l="l" t="t" r="r" b="b"/>
              <a:pathLst>
                <a:path w="1388" h="4695" extrusionOk="0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84"/>
            <p:cNvSpPr/>
            <p:nvPr/>
          </p:nvSpPr>
          <p:spPr>
            <a:xfrm>
              <a:off x="4628325" y="3777825"/>
              <a:ext cx="34675" cy="116600"/>
            </a:xfrm>
            <a:custGeom>
              <a:avLst/>
              <a:gdLst/>
              <a:ahLst/>
              <a:cxnLst/>
              <a:rect l="l" t="t" r="r" b="b"/>
              <a:pathLst>
                <a:path w="1387" h="4664" extrusionOk="0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84"/>
            <p:cNvSpPr/>
            <p:nvPr/>
          </p:nvSpPr>
          <p:spPr>
            <a:xfrm>
              <a:off x="4766950" y="37904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84"/>
            <p:cNvSpPr/>
            <p:nvPr/>
          </p:nvSpPr>
          <p:spPr>
            <a:xfrm>
              <a:off x="4889025" y="3686450"/>
              <a:ext cx="34700" cy="86675"/>
            </a:xfrm>
            <a:custGeom>
              <a:avLst/>
              <a:gdLst/>
              <a:ahLst/>
              <a:cxnLst/>
              <a:rect l="l" t="t" r="r" b="b"/>
              <a:pathLst>
                <a:path w="1388" h="3467" extrusionOk="0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84"/>
            <p:cNvSpPr/>
            <p:nvPr/>
          </p:nvSpPr>
          <p:spPr>
            <a:xfrm>
              <a:off x="4714975" y="3790425"/>
              <a:ext cx="122100" cy="104000"/>
            </a:xfrm>
            <a:custGeom>
              <a:avLst/>
              <a:gdLst/>
              <a:ahLst/>
              <a:cxnLst/>
              <a:rect l="l" t="t" r="r" b="b"/>
              <a:pathLst>
                <a:path w="488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84"/>
            <p:cNvSpPr/>
            <p:nvPr/>
          </p:nvSpPr>
          <p:spPr>
            <a:xfrm>
              <a:off x="4714175" y="3599825"/>
              <a:ext cx="122100" cy="69325"/>
            </a:xfrm>
            <a:custGeom>
              <a:avLst/>
              <a:gdLst/>
              <a:ahLst/>
              <a:cxnLst/>
              <a:rect l="l" t="t" r="r" b="b"/>
              <a:pathLst>
                <a:path w="4884" h="277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5" name="Google Shape;7755;p84"/>
          <p:cNvGrpSpPr/>
          <p:nvPr/>
        </p:nvGrpSpPr>
        <p:grpSpPr>
          <a:xfrm>
            <a:off x="6227033" y="3807186"/>
            <a:ext cx="307261" cy="350079"/>
            <a:chOff x="4645650" y="3962900"/>
            <a:chExt cx="259950" cy="296175"/>
          </a:xfrm>
        </p:grpSpPr>
        <p:sp>
          <p:nvSpPr>
            <p:cNvPr id="7756" name="Google Shape;7756;p84"/>
            <p:cNvSpPr/>
            <p:nvPr/>
          </p:nvSpPr>
          <p:spPr>
            <a:xfrm>
              <a:off x="4853600" y="4155100"/>
              <a:ext cx="52000" cy="103975"/>
            </a:xfrm>
            <a:custGeom>
              <a:avLst/>
              <a:gdLst/>
              <a:ahLst/>
              <a:cxnLst/>
              <a:rect l="l" t="t" r="r" b="b"/>
              <a:pathLst>
                <a:path w="2080" h="4159" extrusionOk="0">
                  <a:moveTo>
                    <a:pt x="0" y="0"/>
                  </a:moveTo>
                  <a:lnTo>
                    <a:pt x="0" y="4159"/>
                  </a:lnTo>
                  <a:lnTo>
                    <a:pt x="1733" y="4159"/>
                  </a:lnTo>
                  <a:cubicBezTo>
                    <a:pt x="1922" y="4159"/>
                    <a:pt x="2079" y="4001"/>
                    <a:pt x="2079" y="3812"/>
                  </a:cubicBezTo>
                  <a:lnTo>
                    <a:pt x="2079" y="1733"/>
                  </a:lnTo>
                  <a:cubicBezTo>
                    <a:pt x="2079" y="788"/>
                    <a:pt x="129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84"/>
            <p:cNvSpPr/>
            <p:nvPr/>
          </p:nvSpPr>
          <p:spPr>
            <a:xfrm>
              <a:off x="4714975" y="4155100"/>
              <a:ext cx="121300" cy="50625"/>
            </a:xfrm>
            <a:custGeom>
              <a:avLst/>
              <a:gdLst/>
              <a:ahLst/>
              <a:cxnLst/>
              <a:rect l="l" t="t" r="r" b="b"/>
              <a:pathLst>
                <a:path w="4852" h="2025" extrusionOk="0">
                  <a:moveTo>
                    <a:pt x="0" y="0"/>
                  </a:moveTo>
                  <a:lnTo>
                    <a:pt x="0" y="1481"/>
                  </a:lnTo>
                  <a:cubicBezTo>
                    <a:pt x="772" y="1843"/>
                    <a:pt x="1599" y="2024"/>
                    <a:pt x="2426" y="2024"/>
                  </a:cubicBezTo>
                  <a:cubicBezTo>
                    <a:pt x="3253" y="2024"/>
                    <a:pt x="4080" y="1843"/>
                    <a:pt x="4852" y="1481"/>
                  </a:cubicBezTo>
                  <a:lnTo>
                    <a:pt x="4852" y="0"/>
                  </a:lnTo>
                  <a:lnTo>
                    <a:pt x="4789" y="0"/>
                  </a:lnTo>
                  <a:cubicBezTo>
                    <a:pt x="4348" y="410"/>
                    <a:pt x="3781" y="693"/>
                    <a:pt x="3119" y="693"/>
                  </a:cubicBezTo>
                  <a:lnTo>
                    <a:pt x="1733" y="693"/>
                  </a:lnTo>
                  <a:cubicBezTo>
                    <a:pt x="1071" y="693"/>
                    <a:pt x="473" y="410"/>
                    <a:pt x="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84"/>
            <p:cNvSpPr/>
            <p:nvPr/>
          </p:nvSpPr>
          <p:spPr>
            <a:xfrm>
              <a:off x="4714975" y="4211025"/>
              <a:ext cx="121300" cy="48050"/>
            </a:xfrm>
            <a:custGeom>
              <a:avLst/>
              <a:gdLst/>
              <a:ahLst/>
              <a:cxnLst/>
              <a:rect l="l" t="t" r="r" b="b"/>
              <a:pathLst>
                <a:path w="4852" h="1922" extrusionOk="0">
                  <a:moveTo>
                    <a:pt x="0" y="0"/>
                  </a:moveTo>
                  <a:lnTo>
                    <a:pt x="0" y="1922"/>
                  </a:lnTo>
                  <a:lnTo>
                    <a:pt x="4852" y="1922"/>
                  </a:lnTo>
                  <a:lnTo>
                    <a:pt x="4852" y="0"/>
                  </a:lnTo>
                  <a:cubicBezTo>
                    <a:pt x="4080" y="315"/>
                    <a:pt x="3253" y="473"/>
                    <a:pt x="2426" y="473"/>
                  </a:cubicBezTo>
                  <a:cubicBezTo>
                    <a:pt x="1599" y="473"/>
                    <a:pt x="772" y="31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84"/>
            <p:cNvSpPr/>
            <p:nvPr/>
          </p:nvSpPr>
          <p:spPr>
            <a:xfrm>
              <a:off x="4645650" y="4154300"/>
              <a:ext cx="52025" cy="104775"/>
            </a:xfrm>
            <a:custGeom>
              <a:avLst/>
              <a:gdLst/>
              <a:ahLst/>
              <a:cxnLst/>
              <a:rect l="l" t="t" r="r" b="b"/>
              <a:pathLst>
                <a:path w="2081" h="4191" extrusionOk="0">
                  <a:moveTo>
                    <a:pt x="1734" y="1"/>
                  </a:moveTo>
                  <a:cubicBezTo>
                    <a:pt x="757" y="32"/>
                    <a:pt x="1" y="757"/>
                    <a:pt x="1" y="1765"/>
                  </a:cubicBezTo>
                  <a:lnTo>
                    <a:pt x="1" y="3844"/>
                  </a:lnTo>
                  <a:cubicBezTo>
                    <a:pt x="1" y="4033"/>
                    <a:pt x="158" y="4191"/>
                    <a:pt x="379" y="4191"/>
                  </a:cubicBezTo>
                  <a:lnTo>
                    <a:pt x="2080" y="419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84"/>
            <p:cNvSpPr/>
            <p:nvPr/>
          </p:nvSpPr>
          <p:spPr>
            <a:xfrm>
              <a:off x="4722850" y="4049550"/>
              <a:ext cx="103975" cy="105575"/>
            </a:xfrm>
            <a:custGeom>
              <a:avLst/>
              <a:gdLst/>
              <a:ahLst/>
              <a:cxnLst/>
              <a:rect l="l" t="t" r="r" b="b"/>
              <a:pathLst>
                <a:path w="4159" h="4223" extrusionOk="0">
                  <a:moveTo>
                    <a:pt x="2080" y="1"/>
                  </a:moveTo>
                  <a:cubicBezTo>
                    <a:pt x="1765" y="442"/>
                    <a:pt x="1260" y="694"/>
                    <a:pt x="693" y="694"/>
                  </a:cubicBezTo>
                  <a:lnTo>
                    <a:pt x="0" y="694"/>
                  </a:lnTo>
                  <a:lnTo>
                    <a:pt x="0" y="3498"/>
                  </a:lnTo>
                  <a:cubicBezTo>
                    <a:pt x="347" y="3939"/>
                    <a:pt x="851" y="4222"/>
                    <a:pt x="1418" y="4222"/>
                  </a:cubicBezTo>
                  <a:lnTo>
                    <a:pt x="2804" y="4222"/>
                  </a:lnTo>
                  <a:cubicBezTo>
                    <a:pt x="3340" y="4222"/>
                    <a:pt x="3844" y="3939"/>
                    <a:pt x="4159" y="3498"/>
                  </a:cubicBezTo>
                  <a:lnTo>
                    <a:pt x="4159" y="694"/>
                  </a:lnTo>
                  <a:lnTo>
                    <a:pt x="3466" y="694"/>
                  </a:lnTo>
                  <a:cubicBezTo>
                    <a:pt x="2899" y="694"/>
                    <a:pt x="2395" y="442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84"/>
            <p:cNvSpPr/>
            <p:nvPr/>
          </p:nvSpPr>
          <p:spPr>
            <a:xfrm>
              <a:off x="4678725" y="3962900"/>
              <a:ext cx="190650" cy="174100"/>
            </a:xfrm>
            <a:custGeom>
              <a:avLst/>
              <a:gdLst/>
              <a:ahLst/>
              <a:cxnLst/>
              <a:rect l="l" t="t" r="r" b="b"/>
              <a:pathLst>
                <a:path w="7626" h="6964" extrusionOk="0">
                  <a:moveTo>
                    <a:pt x="3813" y="1"/>
                  </a:moveTo>
                  <a:cubicBezTo>
                    <a:pt x="1734" y="1"/>
                    <a:pt x="1" y="1702"/>
                    <a:pt x="1" y="3813"/>
                  </a:cubicBezTo>
                  <a:lnTo>
                    <a:pt x="1" y="5955"/>
                  </a:lnTo>
                  <a:lnTo>
                    <a:pt x="64" y="5955"/>
                  </a:lnTo>
                  <a:cubicBezTo>
                    <a:pt x="64" y="6522"/>
                    <a:pt x="537" y="6964"/>
                    <a:pt x="1104" y="6964"/>
                  </a:cubicBezTo>
                  <a:lnTo>
                    <a:pt x="1104" y="3813"/>
                  </a:lnTo>
                  <a:cubicBezTo>
                    <a:pt x="1104" y="3624"/>
                    <a:pt x="1261" y="3467"/>
                    <a:pt x="1450" y="3467"/>
                  </a:cubicBezTo>
                  <a:lnTo>
                    <a:pt x="2458" y="3467"/>
                  </a:lnTo>
                  <a:cubicBezTo>
                    <a:pt x="3057" y="3467"/>
                    <a:pt x="3498" y="2994"/>
                    <a:pt x="3498" y="2427"/>
                  </a:cubicBezTo>
                  <a:lnTo>
                    <a:pt x="3498" y="1734"/>
                  </a:lnTo>
                  <a:cubicBezTo>
                    <a:pt x="3498" y="1545"/>
                    <a:pt x="3656" y="1387"/>
                    <a:pt x="3845" y="1387"/>
                  </a:cubicBezTo>
                  <a:cubicBezTo>
                    <a:pt x="4034" y="1387"/>
                    <a:pt x="4191" y="1545"/>
                    <a:pt x="4191" y="1734"/>
                  </a:cubicBezTo>
                  <a:lnTo>
                    <a:pt x="4191" y="2427"/>
                  </a:lnTo>
                  <a:cubicBezTo>
                    <a:pt x="4191" y="3025"/>
                    <a:pt x="4664" y="3467"/>
                    <a:pt x="5231" y="3467"/>
                  </a:cubicBezTo>
                  <a:lnTo>
                    <a:pt x="6239" y="3467"/>
                  </a:lnTo>
                  <a:cubicBezTo>
                    <a:pt x="6459" y="3467"/>
                    <a:pt x="6617" y="3624"/>
                    <a:pt x="6617" y="3813"/>
                  </a:cubicBezTo>
                  <a:lnTo>
                    <a:pt x="6617" y="6964"/>
                  </a:lnTo>
                  <a:cubicBezTo>
                    <a:pt x="7184" y="6964"/>
                    <a:pt x="7625" y="6491"/>
                    <a:pt x="7625" y="5955"/>
                  </a:cubicBezTo>
                  <a:lnTo>
                    <a:pt x="7625" y="3813"/>
                  </a:lnTo>
                  <a:cubicBezTo>
                    <a:pt x="7625" y="1734"/>
                    <a:pt x="5924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2" name="Google Shape;7762;p84"/>
          <p:cNvGrpSpPr/>
          <p:nvPr/>
        </p:nvGrpSpPr>
        <p:grpSpPr>
          <a:xfrm>
            <a:off x="7979994" y="3332048"/>
            <a:ext cx="349133" cy="348188"/>
            <a:chOff x="6143725" y="3582500"/>
            <a:chExt cx="295375" cy="294575"/>
          </a:xfrm>
        </p:grpSpPr>
        <p:sp>
          <p:nvSpPr>
            <p:cNvPr id="7763" name="Google Shape;7763;p84"/>
            <p:cNvSpPr/>
            <p:nvPr/>
          </p:nvSpPr>
          <p:spPr>
            <a:xfrm>
              <a:off x="6143725" y="3720325"/>
              <a:ext cx="295375" cy="156750"/>
            </a:xfrm>
            <a:custGeom>
              <a:avLst/>
              <a:gdLst/>
              <a:ahLst/>
              <a:cxnLst/>
              <a:rect l="l" t="t" r="r" b="b"/>
              <a:pathLst>
                <a:path w="11815" h="6270" extrusionOk="0">
                  <a:moveTo>
                    <a:pt x="7309" y="1418"/>
                  </a:moveTo>
                  <a:cubicBezTo>
                    <a:pt x="7908" y="1418"/>
                    <a:pt x="8349" y="1891"/>
                    <a:pt x="8349" y="2458"/>
                  </a:cubicBezTo>
                  <a:cubicBezTo>
                    <a:pt x="8349" y="2993"/>
                    <a:pt x="7845" y="3466"/>
                    <a:pt x="7309" y="3466"/>
                  </a:cubicBezTo>
                  <a:lnTo>
                    <a:pt x="4474" y="3466"/>
                  </a:lnTo>
                  <a:cubicBezTo>
                    <a:pt x="3875" y="3466"/>
                    <a:pt x="3434" y="2993"/>
                    <a:pt x="3434" y="2458"/>
                  </a:cubicBezTo>
                  <a:cubicBezTo>
                    <a:pt x="3434" y="1859"/>
                    <a:pt x="3907" y="1418"/>
                    <a:pt x="4474" y="1418"/>
                  </a:cubicBezTo>
                  <a:close/>
                  <a:moveTo>
                    <a:pt x="1008" y="1"/>
                  </a:moveTo>
                  <a:cubicBezTo>
                    <a:pt x="410" y="1"/>
                    <a:pt x="0" y="473"/>
                    <a:pt x="0" y="1040"/>
                  </a:cubicBezTo>
                  <a:lnTo>
                    <a:pt x="0" y="5262"/>
                  </a:lnTo>
                  <a:cubicBezTo>
                    <a:pt x="0" y="5829"/>
                    <a:pt x="473" y="6270"/>
                    <a:pt x="1008" y="6270"/>
                  </a:cubicBezTo>
                  <a:lnTo>
                    <a:pt x="10775" y="6270"/>
                  </a:lnTo>
                  <a:cubicBezTo>
                    <a:pt x="11373" y="6270"/>
                    <a:pt x="11815" y="5797"/>
                    <a:pt x="11815" y="5262"/>
                  </a:cubicBezTo>
                  <a:lnTo>
                    <a:pt x="11815" y="1040"/>
                  </a:lnTo>
                  <a:cubicBezTo>
                    <a:pt x="11783" y="473"/>
                    <a:pt x="11342" y="1"/>
                    <a:pt x="107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84"/>
            <p:cNvSpPr/>
            <p:nvPr/>
          </p:nvSpPr>
          <p:spPr>
            <a:xfrm>
              <a:off x="6246900" y="3773100"/>
              <a:ext cx="88225" cy="17350"/>
            </a:xfrm>
            <a:custGeom>
              <a:avLst/>
              <a:gdLst/>
              <a:ahLst/>
              <a:cxnLst/>
              <a:rect l="l" t="t" r="r" b="b"/>
              <a:pathLst>
                <a:path w="3529" h="694" extrusionOk="0">
                  <a:moveTo>
                    <a:pt x="347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82" y="693"/>
                  </a:lnTo>
                  <a:cubicBezTo>
                    <a:pt x="3371" y="693"/>
                    <a:pt x="3529" y="536"/>
                    <a:pt x="3529" y="347"/>
                  </a:cubicBezTo>
                  <a:cubicBezTo>
                    <a:pt x="3529" y="126"/>
                    <a:pt x="3371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84"/>
            <p:cNvSpPr/>
            <p:nvPr/>
          </p:nvSpPr>
          <p:spPr>
            <a:xfrm>
              <a:off x="6161050" y="3582500"/>
              <a:ext cx="86650" cy="34675"/>
            </a:xfrm>
            <a:custGeom>
              <a:avLst/>
              <a:gdLst/>
              <a:ahLst/>
              <a:cxnLst/>
              <a:rect l="l" t="t" r="r" b="b"/>
              <a:pathLst>
                <a:path w="3466" h="1387" extrusionOk="0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466" y="1386"/>
                  </a:lnTo>
                  <a:lnTo>
                    <a:pt x="3466" y="1040"/>
                  </a:lnTo>
                  <a:lnTo>
                    <a:pt x="3434" y="1040"/>
                  </a:lnTo>
                  <a:cubicBezTo>
                    <a:pt x="3434" y="441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84"/>
            <p:cNvSpPr/>
            <p:nvPr/>
          </p:nvSpPr>
          <p:spPr>
            <a:xfrm>
              <a:off x="6160250" y="3633675"/>
              <a:ext cx="86675" cy="69350"/>
            </a:xfrm>
            <a:custGeom>
              <a:avLst/>
              <a:gdLst/>
              <a:ahLst/>
              <a:cxnLst/>
              <a:rect l="l" t="t" r="r" b="b"/>
              <a:pathLst>
                <a:path w="3467" h="2774" extrusionOk="0">
                  <a:moveTo>
                    <a:pt x="2112" y="726"/>
                  </a:moveTo>
                  <a:cubicBezTo>
                    <a:pt x="2332" y="726"/>
                    <a:pt x="2458" y="883"/>
                    <a:pt x="2458" y="1072"/>
                  </a:cubicBezTo>
                  <a:cubicBezTo>
                    <a:pt x="2458" y="1261"/>
                    <a:pt x="2332" y="1419"/>
                    <a:pt x="2112" y="1419"/>
                  </a:cubicBezTo>
                  <a:lnTo>
                    <a:pt x="1419" y="1419"/>
                  </a:lnTo>
                  <a:cubicBezTo>
                    <a:pt x="1230" y="1419"/>
                    <a:pt x="1072" y="1261"/>
                    <a:pt x="1072" y="1072"/>
                  </a:cubicBezTo>
                  <a:cubicBezTo>
                    <a:pt x="1072" y="883"/>
                    <a:pt x="1230" y="726"/>
                    <a:pt x="1419" y="726"/>
                  </a:cubicBezTo>
                  <a:close/>
                  <a:moveTo>
                    <a:pt x="1" y="1"/>
                  </a:moveTo>
                  <a:lnTo>
                    <a:pt x="1" y="2773"/>
                  </a:lnTo>
                  <a:lnTo>
                    <a:pt x="3466" y="2773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7" name="Google Shape;7767;p84"/>
            <p:cNvSpPr/>
            <p:nvPr/>
          </p:nvSpPr>
          <p:spPr>
            <a:xfrm>
              <a:off x="6336675" y="3599025"/>
              <a:ext cx="85875" cy="69350"/>
            </a:xfrm>
            <a:custGeom>
              <a:avLst/>
              <a:gdLst/>
              <a:ahLst/>
              <a:cxnLst/>
              <a:rect l="l" t="t" r="r" b="b"/>
              <a:pathLst>
                <a:path w="3435" h="2774" extrusionOk="0">
                  <a:moveTo>
                    <a:pt x="1986" y="1387"/>
                  </a:moveTo>
                  <a:cubicBezTo>
                    <a:pt x="2206" y="1387"/>
                    <a:pt x="2364" y="1545"/>
                    <a:pt x="2364" y="1765"/>
                  </a:cubicBezTo>
                  <a:cubicBezTo>
                    <a:pt x="2364" y="1954"/>
                    <a:pt x="2206" y="2112"/>
                    <a:pt x="1986" y="2112"/>
                  </a:cubicBezTo>
                  <a:lnTo>
                    <a:pt x="1293" y="2112"/>
                  </a:lnTo>
                  <a:cubicBezTo>
                    <a:pt x="1104" y="2112"/>
                    <a:pt x="946" y="1954"/>
                    <a:pt x="946" y="1765"/>
                  </a:cubicBezTo>
                  <a:cubicBezTo>
                    <a:pt x="946" y="1545"/>
                    <a:pt x="1104" y="1387"/>
                    <a:pt x="1293" y="1387"/>
                  </a:cubicBezTo>
                  <a:close/>
                  <a:moveTo>
                    <a:pt x="1009" y="1"/>
                  </a:moveTo>
                  <a:cubicBezTo>
                    <a:pt x="410" y="1"/>
                    <a:pt x="1" y="473"/>
                    <a:pt x="1" y="1040"/>
                  </a:cubicBezTo>
                  <a:lnTo>
                    <a:pt x="1" y="2773"/>
                  </a:lnTo>
                  <a:lnTo>
                    <a:pt x="3435" y="2773"/>
                  </a:lnTo>
                  <a:lnTo>
                    <a:pt x="3435" y="1040"/>
                  </a:lnTo>
                  <a:lnTo>
                    <a:pt x="3403" y="1040"/>
                  </a:lnTo>
                  <a:cubicBezTo>
                    <a:pt x="3403" y="442"/>
                    <a:pt x="2931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84"/>
            <p:cNvSpPr/>
            <p:nvPr/>
          </p:nvSpPr>
          <p:spPr>
            <a:xfrm>
              <a:off x="6335100" y="3686450"/>
              <a:ext cx="86675" cy="17350"/>
            </a:xfrm>
            <a:custGeom>
              <a:avLst/>
              <a:gdLst/>
              <a:ahLst/>
              <a:cxnLst/>
              <a:rect l="l" t="t" r="r" b="b"/>
              <a:pathLst>
                <a:path w="3467" h="694" extrusionOk="0">
                  <a:moveTo>
                    <a:pt x="1" y="1"/>
                  </a:moveTo>
                  <a:lnTo>
                    <a:pt x="1" y="694"/>
                  </a:lnTo>
                  <a:lnTo>
                    <a:pt x="3466" y="694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9" name="Google Shape;7769;p84"/>
            <p:cNvSpPr/>
            <p:nvPr/>
          </p:nvSpPr>
          <p:spPr>
            <a:xfrm>
              <a:off x="6264225" y="3617150"/>
              <a:ext cx="53575" cy="86650"/>
            </a:xfrm>
            <a:custGeom>
              <a:avLst/>
              <a:gdLst/>
              <a:ahLst/>
              <a:cxnLst/>
              <a:rect l="l" t="t" r="r" b="b"/>
              <a:pathLst>
                <a:path w="2143" h="3466" extrusionOk="0">
                  <a:moveTo>
                    <a:pt x="1072" y="0"/>
                  </a:moveTo>
                  <a:cubicBezTo>
                    <a:pt x="473" y="0"/>
                    <a:pt x="0" y="441"/>
                    <a:pt x="0" y="1040"/>
                  </a:cubicBezTo>
                  <a:lnTo>
                    <a:pt x="0" y="3466"/>
                  </a:lnTo>
                  <a:lnTo>
                    <a:pt x="2143" y="3466"/>
                  </a:lnTo>
                  <a:lnTo>
                    <a:pt x="2143" y="1040"/>
                  </a:lnTo>
                  <a:cubicBezTo>
                    <a:pt x="2143" y="441"/>
                    <a:pt x="1670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0" name="Google Shape;7770;p84"/>
          <p:cNvGrpSpPr/>
          <p:nvPr/>
        </p:nvGrpSpPr>
        <p:grpSpPr>
          <a:xfrm>
            <a:off x="5748820" y="1531387"/>
            <a:ext cx="350995" cy="350049"/>
            <a:chOff x="1310075" y="3253275"/>
            <a:chExt cx="296950" cy="296150"/>
          </a:xfrm>
        </p:grpSpPr>
        <p:sp>
          <p:nvSpPr>
            <p:cNvPr id="7771" name="Google Shape;7771;p84"/>
            <p:cNvSpPr/>
            <p:nvPr/>
          </p:nvSpPr>
          <p:spPr>
            <a:xfrm>
              <a:off x="1423475" y="33596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2" name="Google Shape;7772;p84"/>
            <p:cNvSpPr/>
            <p:nvPr/>
          </p:nvSpPr>
          <p:spPr>
            <a:xfrm>
              <a:off x="1310075" y="3253275"/>
              <a:ext cx="296950" cy="296150"/>
            </a:xfrm>
            <a:custGeom>
              <a:avLst/>
              <a:gdLst/>
              <a:ahLst/>
              <a:cxnLst/>
              <a:rect l="l" t="t" r="r" b="b"/>
              <a:pathLst>
                <a:path w="11878" h="11846" extrusionOk="0">
                  <a:moveTo>
                    <a:pt x="5923" y="2111"/>
                  </a:moveTo>
                  <a:cubicBezTo>
                    <a:pt x="8003" y="2111"/>
                    <a:pt x="9735" y="3812"/>
                    <a:pt x="9735" y="5923"/>
                  </a:cubicBezTo>
                  <a:cubicBezTo>
                    <a:pt x="9735" y="8034"/>
                    <a:pt x="8034" y="9767"/>
                    <a:pt x="5923" y="9767"/>
                  </a:cubicBezTo>
                  <a:cubicBezTo>
                    <a:pt x="3844" y="9767"/>
                    <a:pt x="2080" y="8065"/>
                    <a:pt x="2080" y="5923"/>
                  </a:cubicBezTo>
                  <a:cubicBezTo>
                    <a:pt x="2111" y="3844"/>
                    <a:pt x="3844" y="2111"/>
                    <a:pt x="5923" y="2111"/>
                  </a:cubicBezTo>
                  <a:close/>
                  <a:moveTo>
                    <a:pt x="5262" y="0"/>
                  </a:moveTo>
                  <a:cubicBezTo>
                    <a:pt x="5104" y="0"/>
                    <a:pt x="4947" y="95"/>
                    <a:pt x="4884" y="252"/>
                  </a:cubicBezTo>
                  <a:lnTo>
                    <a:pt x="4726" y="1166"/>
                  </a:lnTo>
                  <a:cubicBezTo>
                    <a:pt x="4253" y="1292"/>
                    <a:pt x="3844" y="1481"/>
                    <a:pt x="3434" y="1733"/>
                  </a:cubicBezTo>
                  <a:lnTo>
                    <a:pt x="2678" y="1197"/>
                  </a:lnTo>
                  <a:cubicBezTo>
                    <a:pt x="2641" y="1160"/>
                    <a:pt x="2584" y="1142"/>
                    <a:pt x="2523" y="1142"/>
                  </a:cubicBezTo>
                  <a:cubicBezTo>
                    <a:pt x="2429" y="1142"/>
                    <a:pt x="2326" y="1184"/>
                    <a:pt x="2269" y="1260"/>
                  </a:cubicBezTo>
                  <a:lnTo>
                    <a:pt x="1260" y="2237"/>
                  </a:lnTo>
                  <a:cubicBezTo>
                    <a:pt x="1166" y="2363"/>
                    <a:pt x="1166" y="2552"/>
                    <a:pt x="1229" y="2678"/>
                  </a:cubicBezTo>
                  <a:lnTo>
                    <a:pt x="1733" y="3403"/>
                  </a:lnTo>
                  <a:cubicBezTo>
                    <a:pt x="1512" y="3812"/>
                    <a:pt x="1323" y="4253"/>
                    <a:pt x="1197" y="4726"/>
                  </a:cubicBezTo>
                  <a:lnTo>
                    <a:pt x="284" y="4883"/>
                  </a:lnTo>
                  <a:cubicBezTo>
                    <a:pt x="126" y="4915"/>
                    <a:pt x="0" y="5041"/>
                    <a:pt x="0" y="5230"/>
                  </a:cubicBezTo>
                  <a:lnTo>
                    <a:pt x="0" y="6616"/>
                  </a:lnTo>
                  <a:cubicBezTo>
                    <a:pt x="0" y="6805"/>
                    <a:pt x="126" y="6963"/>
                    <a:pt x="284" y="6963"/>
                  </a:cubicBezTo>
                  <a:lnTo>
                    <a:pt x="1197" y="7120"/>
                  </a:lnTo>
                  <a:cubicBezTo>
                    <a:pt x="1292" y="7593"/>
                    <a:pt x="1512" y="8002"/>
                    <a:pt x="1733" y="8412"/>
                  </a:cubicBezTo>
                  <a:lnTo>
                    <a:pt x="1229" y="9168"/>
                  </a:lnTo>
                  <a:cubicBezTo>
                    <a:pt x="1103" y="9263"/>
                    <a:pt x="1166" y="9483"/>
                    <a:pt x="1260" y="9578"/>
                  </a:cubicBezTo>
                  <a:lnTo>
                    <a:pt x="2269" y="10586"/>
                  </a:lnTo>
                  <a:cubicBezTo>
                    <a:pt x="2321" y="10638"/>
                    <a:pt x="2411" y="10661"/>
                    <a:pt x="2497" y="10661"/>
                  </a:cubicBezTo>
                  <a:cubicBezTo>
                    <a:pt x="2568" y="10661"/>
                    <a:pt x="2636" y="10646"/>
                    <a:pt x="2678" y="10617"/>
                  </a:cubicBezTo>
                  <a:lnTo>
                    <a:pt x="3434" y="10113"/>
                  </a:lnTo>
                  <a:cubicBezTo>
                    <a:pt x="3844" y="10334"/>
                    <a:pt x="4253" y="10554"/>
                    <a:pt x="4726" y="10649"/>
                  </a:cubicBezTo>
                  <a:lnTo>
                    <a:pt x="4884" y="11562"/>
                  </a:lnTo>
                  <a:cubicBezTo>
                    <a:pt x="4947" y="11720"/>
                    <a:pt x="5041" y="11846"/>
                    <a:pt x="5262" y="11846"/>
                  </a:cubicBezTo>
                  <a:lnTo>
                    <a:pt x="6616" y="11846"/>
                  </a:lnTo>
                  <a:cubicBezTo>
                    <a:pt x="6774" y="11846"/>
                    <a:pt x="6931" y="11720"/>
                    <a:pt x="6994" y="11562"/>
                  </a:cubicBezTo>
                  <a:lnTo>
                    <a:pt x="7152" y="10649"/>
                  </a:lnTo>
                  <a:cubicBezTo>
                    <a:pt x="7624" y="10523"/>
                    <a:pt x="8034" y="10334"/>
                    <a:pt x="8444" y="10113"/>
                  </a:cubicBezTo>
                  <a:lnTo>
                    <a:pt x="9200" y="10617"/>
                  </a:lnTo>
                  <a:cubicBezTo>
                    <a:pt x="9242" y="10646"/>
                    <a:pt x="9310" y="10661"/>
                    <a:pt x="9381" y="10661"/>
                  </a:cubicBezTo>
                  <a:cubicBezTo>
                    <a:pt x="9467" y="10661"/>
                    <a:pt x="9557" y="10638"/>
                    <a:pt x="9609" y="10586"/>
                  </a:cubicBezTo>
                  <a:lnTo>
                    <a:pt x="10617" y="9578"/>
                  </a:lnTo>
                  <a:cubicBezTo>
                    <a:pt x="10712" y="9483"/>
                    <a:pt x="10712" y="9263"/>
                    <a:pt x="10649" y="9168"/>
                  </a:cubicBezTo>
                  <a:lnTo>
                    <a:pt x="10145" y="8412"/>
                  </a:lnTo>
                  <a:cubicBezTo>
                    <a:pt x="10365" y="8002"/>
                    <a:pt x="10554" y="7593"/>
                    <a:pt x="10680" y="7120"/>
                  </a:cubicBezTo>
                  <a:lnTo>
                    <a:pt x="11594" y="6963"/>
                  </a:lnTo>
                  <a:cubicBezTo>
                    <a:pt x="11752" y="6900"/>
                    <a:pt x="11878" y="6805"/>
                    <a:pt x="11878" y="6616"/>
                  </a:cubicBezTo>
                  <a:lnTo>
                    <a:pt x="11878" y="5230"/>
                  </a:lnTo>
                  <a:cubicBezTo>
                    <a:pt x="11878" y="5072"/>
                    <a:pt x="11752" y="4915"/>
                    <a:pt x="11594" y="4883"/>
                  </a:cubicBezTo>
                  <a:lnTo>
                    <a:pt x="10680" y="4726"/>
                  </a:lnTo>
                  <a:cubicBezTo>
                    <a:pt x="10554" y="4253"/>
                    <a:pt x="10365" y="3812"/>
                    <a:pt x="10145" y="3403"/>
                  </a:cubicBezTo>
                  <a:lnTo>
                    <a:pt x="10649" y="2678"/>
                  </a:lnTo>
                  <a:cubicBezTo>
                    <a:pt x="10775" y="2552"/>
                    <a:pt x="10712" y="2363"/>
                    <a:pt x="10617" y="2237"/>
                  </a:cubicBezTo>
                  <a:lnTo>
                    <a:pt x="9609" y="1260"/>
                  </a:lnTo>
                  <a:cubicBezTo>
                    <a:pt x="9554" y="1187"/>
                    <a:pt x="9455" y="1156"/>
                    <a:pt x="9364" y="1156"/>
                  </a:cubicBezTo>
                  <a:cubicBezTo>
                    <a:pt x="9300" y="1156"/>
                    <a:pt x="9239" y="1171"/>
                    <a:pt x="9200" y="1197"/>
                  </a:cubicBezTo>
                  <a:lnTo>
                    <a:pt x="8444" y="1733"/>
                  </a:lnTo>
                  <a:cubicBezTo>
                    <a:pt x="8034" y="1481"/>
                    <a:pt x="7624" y="1292"/>
                    <a:pt x="7152" y="1166"/>
                  </a:cubicBezTo>
                  <a:lnTo>
                    <a:pt x="6994" y="252"/>
                  </a:lnTo>
                  <a:cubicBezTo>
                    <a:pt x="6931" y="95"/>
                    <a:pt x="6837" y="0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3" name="Google Shape;7773;p84"/>
            <p:cNvSpPr/>
            <p:nvPr/>
          </p:nvSpPr>
          <p:spPr>
            <a:xfrm>
              <a:off x="1399850" y="3426550"/>
              <a:ext cx="116600" cy="52800"/>
            </a:xfrm>
            <a:custGeom>
              <a:avLst/>
              <a:gdLst/>
              <a:ahLst/>
              <a:cxnLst/>
              <a:rect l="l" t="t" r="r" b="b"/>
              <a:pathLst>
                <a:path w="4664" h="2112" extrusionOk="0">
                  <a:moveTo>
                    <a:pt x="725" y="0"/>
                  </a:moveTo>
                  <a:cubicBezTo>
                    <a:pt x="410" y="252"/>
                    <a:pt x="127" y="662"/>
                    <a:pt x="1" y="1103"/>
                  </a:cubicBezTo>
                  <a:cubicBezTo>
                    <a:pt x="599" y="1733"/>
                    <a:pt x="1387" y="2111"/>
                    <a:pt x="2332" y="2111"/>
                  </a:cubicBezTo>
                  <a:cubicBezTo>
                    <a:pt x="3246" y="2111"/>
                    <a:pt x="4065" y="1733"/>
                    <a:pt x="4664" y="1103"/>
                  </a:cubicBezTo>
                  <a:cubicBezTo>
                    <a:pt x="4538" y="662"/>
                    <a:pt x="4254" y="252"/>
                    <a:pt x="3939" y="0"/>
                  </a:cubicBezTo>
                  <a:cubicBezTo>
                    <a:pt x="3561" y="473"/>
                    <a:pt x="2994" y="788"/>
                    <a:pt x="2332" y="788"/>
                  </a:cubicBezTo>
                  <a:cubicBezTo>
                    <a:pt x="1702" y="788"/>
                    <a:pt x="1103" y="473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74" name="Google Shape;7774;p84"/>
          <p:cNvSpPr/>
          <p:nvPr/>
        </p:nvSpPr>
        <p:spPr>
          <a:xfrm>
            <a:off x="5750241" y="1973475"/>
            <a:ext cx="348217" cy="347272"/>
          </a:xfrm>
          <a:custGeom>
            <a:avLst/>
            <a:gdLst/>
            <a:ahLst/>
            <a:cxnLst/>
            <a:rect l="l" t="t" r="r" b="b"/>
            <a:pathLst>
              <a:path w="11784" h="11752" extrusionOk="0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75" name="Google Shape;7775;p84"/>
          <p:cNvGrpSpPr/>
          <p:nvPr/>
        </p:nvGrpSpPr>
        <p:grpSpPr>
          <a:xfrm>
            <a:off x="5748347" y="2417646"/>
            <a:ext cx="351941" cy="351675"/>
            <a:chOff x="1310075" y="3980250"/>
            <a:chExt cx="297750" cy="297525"/>
          </a:xfrm>
        </p:grpSpPr>
        <p:sp>
          <p:nvSpPr>
            <p:cNvPr id="7776" name="Google Shape;7776;p84"/>
            <p:cNvSpPr/>
            <p:nvPr/>
          </p:nvSpPr>
          <p:spPr>
            <a:xfrm>
              <a:off x="1310075" y="3980250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7" name="Google Shape;7777;p84"/>
            <p:cNvSpPr/>
            <p:nvPr/>
          </p:nvSpPr>
          <p:spPr>
            <a:xfrm>
              <a:off x="1449475" y="4086575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84"/>
            <p:cNvSpPr/>
            <p:nvPr/>
          </p:nvSpPr>
          <p:spPr>
            <a:xfrm>
              <a:off x="1380175" y="41212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9" name="Google Shape;7779;p84"/>
            <p:cNvSpPr/>
            <p:nvPr/>
          </p:nvSpPr>
          <p:spPr>
            <a:xfrm>
              <a:off x="1518800" y="4051925"/>
              <a:ext cx="18125" cy="86650"/>
            </a:xfrm>
            <a:custGeom>
              <a:avLst/>
              <a:gdLst/>
              <a:ahLst/>
              <a:cxnLst/>
              <a:rect l="l" t="t" r="r" b="b"/>
              <a:pathLst>
                <a:path w="725" h="3466" extrusionOk="0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0" name="Google Shape;7780;p84"/>
          <p:cNvGrpSpPr/>
          <p:nvPr/>
        </p:nvGrpSpPr>
        <p:grpSpPr>
          <a:xfrm>
            <a:off x="8013136" y="1531845"/>
            <a:ext cx="266305" cy="349133"/>
            <a:chOff x="3167275" y="3227275"/>
            <a:chExt cx="225300" cy="295375"/>
          </a:xfrm>
        </p:grpSpPr>
        <p:sp>
          <p:nvSpPr>
            <p:cNvPr id="7781" name="Google Shape;7781;p84"/>
            <p:cNvSpPr/>
            <p:nvPr/>
          </p:nvSpPr>
          <p:spPr>
            <a:xfrm>
              <a:off x="3167275" y="3227275"/>
              <a:ext cx="225300" cy="207950"/>
            </a:xfrm>
            <a:custGeom>
              <a:avLst/>
              <a:gdLst/>
              <a:ahLst/>
              <a:cxnLst/>
              <a:rect l="l" t="t" r="r" b="b"/>
              <a:pathLst>
                <a:path w="9012" h="8318" extrusionOk="0">
                  <a:moveTo>
                    <a:pt x="4538" y="1"/>
                  </a:moveTo>
                  <a:cubicBezTo>
                    <a:pt x="2112" y="1"/>
                    <a:pt x="1" y="1985"/>
                    <a:pt x="32" y="4537"/>
                  </a:cubicBezTo>
                  <a:cubicBezTo>
                    <a:pt x="32" y="5860"/>
                    <a:pt x="631" y="7184"/>
                    <a:pt x="1797" y="8066"/>
                  </a:cubicBezTo>
                  <a:cubicBezTo>
                    <a:pt x="1923" y="8192"/>
                    <a:pt x="2017" y="8223"/>
                    <a:pt x="2049" y="8318"/>
                  </a:cubicBezTo>
                  <a:lnTo>
                    <a:pt x="4160" y="8318"/>
                  </a:lnTo>
                  <a:lnTo>
                    <a:pt x="4160" y="6900"/>
                  </a:lnTo>
                  <a:lnTo>
                    <a:pt x="2427" y="6900"/>
                  </a:lnTo>
                  <a:cubicBezTo>
                    <a:pt x="2238" y="6900"/>
                    <a:pt x="2080" y="6743"/>
                    <a:pt x="2080" y="6554"/>
                  </a:cubicBezTo>
                  <a:lnTo>
                    <a:pt x="2080" y="5829"/>
                  </a:lnTo>
                  <a:cubicBezTo>
                    <a:pt x="2080" y="4852"/>
                    <a:pt x="2679" y="4033"/>
                    <a:pt x="3498" y="3624"/>
                  </a:cubicBezTo>
                  <a:cubicBezTo>
                    <a:pt x="3277" y="3403"/>
                    <a:pt x="3151" y="3088"/>
                    <a:pt x="3151" y="2678"/>
                  </a:cubicBezTo>
                  <a:cubicBezTo>
                    <a:pt x="3151" y="1922"/>
                    <a:pt x="3782" y="1292"/>
                    <a:pt x="4538" y="1292"/>
                  </a:cubicBezTo>
                  <a:cubicBezTo>
                    <a:pt x="5262" y="1292"/>
                    <a:pt x="5892" y="1922"/>
                    <a:pt x="5892" y="2678"/>
                  </a:cubicBezTo>
                  <a:cubicBezTo>
                    <a:pt x="5892" y="3025"/>
                    <a:pt x="5735" y="3340"/>
                    <a:pt x="5546" y="3624"/>
                  </a:cubicBezTo>
                  <a:cubicBezTo>
                    <a:pt x="6365" y="4033"/>
                    <a:pt x="6964" y="4852"/>
                    <a:pt x="6964" y="5829"/>
                  </a:cubicBezTo>
                  <a:lnTo>
                    <a:pt x="6964" y="6554"/>
                  </a:lnTo>
                  <a:cubicBezTo>
                    <a:pt x="6964" y="6743"/>
                    <a:pt x="6806" y="6900"/>
                    <a:pt x="6617" y="6900"/>
                  </a:cubicBezTo>
                  <a:lnTo>
                    <a:pt x="4884" y="6900"/>
                  </a:lnTo>
                  <a:lnTo>
                    <a:pt x="4884" y="8318"/>
                  </a:lnTo>
                  <a:lnTo>
                    <a:pt x="6995" y="8318"/>
                  </a:lnTo>
                  <a:cubicBezTo>
                    <a:pt x="7027" y="8286"/>
                    <a:pt x="7121" y="8192"/>
                    <a:pt x="7247" y="8129"/>
                  </a:cubicBezTo>
                  <a:cubicBezTo>
                    <a:pt x="8413" y="7184"/>
                    <a:pt x="9011" y="5829"/>
                    <a:pt x="9011" y="4506"/>
                  </a:cubicBezTo>
                  <a:cubicBezTo>
                    <a:pt x="9011" y="2017"/>
                    <a:pt x="6995" y="1"/>
                    <a:pt x="45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2" name="Google Shape;7782;p84"/>
            <p:cNvSpPr/>
            <p:nvPr/>
          </p:nvSpPr>
          <p:spPr>
            <a:xfrm>
              <a:off x="3262600" y="327847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3" name="Google Shape;7783;p84"/>
            <p:cNvSpPr/>
            <p:nvPr/>
          </p:nvSpPr>
          <p:spPr>
            <a:xfrm>
              <a:off x="3220050" y="3452525"/>
              <a:ext cx="121325" cy="35475"/>
            </a:xfrm>
            <a:custGeom>
              <a:avLst/>
              <a:gdLst/>
              <a:ahLst/>
              <a:cxnLst/>
              <a:rect l="l" t="t" r="r" b="b"/>
              <a:pathLst>
                <a:path w="4853" h="1419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73" y="1419"/>
                    <a:pt x="1040" y="1419"/>
                  </a:cubicBezTo>
                  <a:lnTo>
                    <a:pt x="3781" y="1419"/>
                  </a:lnTo>
                  <a:cubicBezTo>
                    <a:pt x="4380" y="1419"/>
                    <a:pt x="4853" y="946"/>
                    <a:pt x="4853" y="347"/>
                  </a:cubicBezTo>
                  <a:lnTo>
                    <a:pt x="48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4" name="Google Shape;7784;p84"/>
            <p:cNvSpPr/>
            <p:nvPr/>
          </p:nvSpPr>
          <p:spPr>
            <a:xfrm>
              <a:off x="3237375" y="3332025"/>
              <a:ext cx="86675" cy="52000"/>
            </a:xfrm>
            <a:custGeom>
              <a:avLst/>
              <a:gdLst/>
              <a:ahLst/>
              <a:cxnLst/>
              <a:rect l="l" t="t" r="r" b="b"/>
              <a:pathLst>
                <a:path w="3467" h="2080" extrusionOk="0">
                  <a:moveTo>
                    <a:pt x="1734" y="1"/>
                  </a:moveTo>
                  <a:cubicBezTo>
                    <a:pt x="789" y="1"/>
                    <a:pt x="1" y="725"/>
                    <a:pt x="1" y="1733"/>
                  </a:cubicBezTo>
                  <a:lnTo>
                    <a:pt x="1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5" name="Google Shape;7785;p84"/>
            <p:cNvSpPr/>
            <p:nvPr/>
          </p:nvSpPr>
          <p:spPr>
            <a:xfrm>
              <a:off x="3237375" y="350530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2" y="1"/>
                  </a:moveTo>
                  <a:cubicBezTo>
                    <a:pt x="1" y="379"/>
                    <a:pt x="284" y="694"/>
                    <a:pt x="694" y="694"/>
                  </a:cubicBezTo>
                  <a:lnTo>
                    <a:pt x="2773" y="694"/>
                  </a:lnTo>
                  <a:cubicBezTo>
                    <a:pt x="3183" y="694"/>
                    <a:pt x="3498" y="379"/>
                    <a:pt x="34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86" name="Google Shape;7786;p84"/>
          <p:cNvSpPr/>
          <p:nvPr/>
        </p:nvSpPr>
        <p:spPr>
          <a:xfrm>
            <a:off x="7962474" y="1971731"/>
            <a:ext cx="367779" cy="350758"/>
          </a:xfrm>
          <a:custGeom>
            <a:avLst/>
            <a:gdLst/>
            <a:ahLst/>
            <a:cxnLst/>
            <a:rect l="l" t="t" r="r" b="b"/>
            <a:pathLst>
              <a:path w="12446" h="11870" extrusionOk="0">
                <a:moveTo>
                  <a:pt x="9421" y="1410"/>
                </a:moveTo>
                <a:cubicBezTo>
                  <a:pt x="9775" y="1410"/>
                  <a:pt x="10130" y="1544"/>
                  <a:pt x="10397" y="1812"/>
                </a:cubicBezTo>
                <a:cubicBezTo>
                  <a:pt x="10901" y="2316"/>
                  <a:pt x="10901" y="3198"/>
                  <a:pt x="10366" y="3734"/>
                </a:cubicBezTo>
                <a:lnTo>
                  <a:pt x="9169" y="4931"/>
                </a:lnTo>
                <a:cubicBezTo>
                  <a:pt x="8948" y="5152"/>
                  <a:pt x="8633" y="5278"/>
                  <a:pt x="8318" y="5309"/>
                </a:cubicBezTo>
                <a:lnTo>
                  <a:pt x="8476" y="5152"/>
                </a:lnTo>
                <a:cubicBezTo>
                  <a:pt x="8854" y="4773"/>
                  <a:pt x="8854" y="4112"/>
                  <a:pt x="8476" y="3702"/>
                </a:cubicBezTo>
                <a:cubicBezTo>
                  <a:pt x="8271" y="3513"/>
                  <a:pt x="8003" y="3419"/>
                  <a:pt x="7739" y="3419"/>
                </a:cubicBezTo>
                <a:cubicBezTo>
                  <a:pt x="7475" y="3419"/>
                  <a:pt x="7215" y="3513"/>
                  <a:pt x="7026" y="3702"/>
                </a:cubicBezTo>
                <a:lnTo>
                  <a:pt x="6869" y="3860"/>
                </a:lnTo>
                <a:cubicBezTo>
                  <a:pt x="6900" y="3545"/>
                  <a:pt x="7026" y="3230"/>
                  <a:pt x="7247" y="3009"/>
                </a:cubicBezTo>
                <a:lnTo>
                  <a:pt x="8444" y="1812"/>
                </a:lnTo>
                <a:cubicBezTo>
                  <a:pt x="8712" y="1544"/>
                  <a:pt x="9066" y="1410"/>
                  <a:pt x="9421" y="1410"/>
                </a:cubicBezTo>
                <a:close/>
                <a:moveTo>
                  <a:pt x="4128" y="6475"/>
                </a:moveTo>
                <a:lnTo>
                  <a:pt x="3970" y="6601"/>
                </a:lnTo>
                <a:cubicBezTo>
                  <a:pt x="3592" y="7010"/>
                  <a:pt x="3592" y="7672"/>
                  <a:pt x="3970" y="8081"/>
                </a:cubicBezTo>
                <a:cubicBezTo>
                  <a:pt x="4175" y="8270"/>
                  <a:pt x="4443" y="8365"/>
                  <a:pt x="4711" y="8365"/>
                </a:cubicBezTo>
                <a:cubicBezTo>
                  <a:pt x="4978" y="8365"/>
                  <a:pt x="5246" y="8270"/>
                  <a:pt x="5451" y="8081"/>
                </a:cubicBezTo>
                <a:lnTo>
                  <a:pt x="5577" y="7924"/>
                </a:lnTo>
                <a:lnTo>
                  <a:pt x="5577" y="7924"/>
                </a:lnTo>
                <a:cubicBezTo>
                  <a:pt x="5640" y="8270"/>
                  <a:pt x="5483" y="8586"/>
                  <a:pt x="5231" y="8838"/>
                </a:cubicBezTo>
                <a:lnTo>
                  <a:pt x="4065" y="10003"/>
                </a:lnTo>
                <a:cubicBezTo>
                  <a:pt x="3781" y="10271"/>
                  <a:pt x="3427" y="10405"/>
                  <a:pt x="3072" y="10405"/>
                </a:cubicBezTo>
                <a:cubicBezTo>
                  <a:pt x="2718" y="10405"/>
                  <a:pt x="2364" y="10271"/>
                  <a:pt x="2080" y="10003"/>
                </a:cubicBezTo>
                <a:cubicBezTo>
                  <a:pt x="1544" y="9468"/>
                  <a:pt x="1544" y="8586"/>
                  <a:pt x="2080" y="8050"/>
                </a:cubicBezTo>
                <a:lnTo>
                  <a:pt x="3277" y="6853"/>
                </a:lnTo>
                <a:cubicBezTo>
                  <a:pt x="3498" y="6601"/>
                  <a:pt x="3813" y="6506"/>
                  <a:pt x="4128" y="6475"/>
                </a:cubicBezTo>
                <a:close/>
                <a:moveTo>
                  <a:pt x="9373" y="0"/>
                </a:moveTo>
                <a:cubicBezTo>
                  <a:pt x="8665" y="0"/>
                  <a:pt x="7956" y="268"/>
                  <a:pt x="7404" y="804"/>
                </a:cubicBezTo>
                <a:lnTo>
                  <a:pt x="6239" y="1970"/>
                </a:lnTo>
                <a:cubicBezTo>
                  <a:pt x="5451" y="2757"/>
                  <a:pt x="5199" y="3986"/>
                  <a:pt x="5640" y="4994"/>
                </a:cubicBezTo>
                <a:lnTo>
                  <a:pt x="5325" y="5309"/>
                </a:lnTo>
                <a:cubicBezTo>
                  <a:pt x="4994" y="5170"/>
                  <a:pt x="4634" y="5100"/>
                  <a:pt x="4270" y="5100"/>
                </a:cubicBezTo>
                <a:cubicBezTo>
                  <a:pt x="3562" y="5100"/>
                  <a:pt x="2842" y="5366"/>
                  <a:pt x="2301" y="5908"/>
                </a:cubicBezTo>
                <a:lnTo>
                  <a:pt x="1103" y="7105"/>
                </a:lnTo>
                <a:cubicBezTo>
                  <a:pt x="1" y="8144"/>
                  <a:pt x="1" y="9940"/>
                  <a:pt x="1103" y="11043"/>
                </a:cubicBezTo>
                <a:cubicBezTo>
                  <a:pt x="1655" y="11594"/>
                  <a:pt x="2364" y="11870"/>
                  <a:pt x="3072" y="11870"/>
                </a:cubicBezTo>
                <a:cubicBezTo>
                  <a:pt x="3781" y="11870"/>
                  <a:pt x="4490" y="11594"/>
                  <a:pt x="5041" y="11043"/>
                </a:cubicBezTo>
                <a:lnTo>
                  <a:pt x="6239" y="9846"/>
                </a:lnTo>
                <a:cubicBezTo>
                  <a:pt x="7026" y="9058"/>
                  <a:pt x="7247" y="7829"/>
                  <a:pt x="6806" y="6821"/>
                </a:cubicBezTo>
                <a:lnTo>
                  <a:pt x="7121" y="6506"/>
                </a:lnTo>
                <a:cubicBezTo>
                  <a:pt x="7473" y="6656"/>
                  <a:pt x="7840" y="6729"/>
                  <a:pt x="8204" y="6729"/>
                </a:cubicBezTo>
                <a:cubicBezTo>
                  <a:pt x="8914" y="6729"/>
                  <a:pt x="9614" y="6449"/>
                  <a:pt x="10177" y="5908"/>
                </a:cubicBezTo>
                <a:lnTo>
                  <a:pt x="11342" y="4742"/>
                </a:lnTo>
                <a:cubicBezTo>
                  <a:pt x="12445" y="3639"/>
                  <a:pt x="12445" y="1907"/>
                  <a:pt x="11342" y="804"/>
                </a:cubicBezTo>
                <a:cubicBezTo>
                  <a:pt x="10791" y="268"/>
                  <a:pt x="10082" y="0"/>
                  <a:pt x="937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87" name="Google Shape;7787;p84"/>
          <p:cNvGrpSpPr/>
          <p:nvPr/>
        </p:nvGrpSpPr>
        <p:grpSpPr>
          <a:xfrm>
            <a:off x="7970318" y="2418902"/>
            <a:ext cx="351940" cy="349163"/>
            <a:chOff x="3133425" y="3955025"/>
            <a:chExt cx="297750" cy="295400"/>
          </a:xfrm>
        </p:grpSpPr>
        <p:sp>
          <p:nvSpPr>
            <p:cNvPr id="7788" name="Google Shape;7788;p84"/>
            <p:cNvSpPr/>
            <p:nvPr/>
          </p:nvSpPr>
          <p:spPr>
            <a:xfrm>
              <a:off x="3133425" y="4058225"/>
              <a:ext cx="297750" cy="192200"/>
            </a:xfrm>
            <a:custGeom>
              <a:avLst/>
              <a:gdLst/>
              <a:ahLst/>
              <a:cxnLst/>
              <a:rect l="l" t="t" r="r" b="b"/>
              <a:pathLst>
                <a:path w="11910" h="7688" extrusionOk="0">
                  <a:moveTo>
                    <a:pt x="5923" y="0"/>
                  </a:moveTo>
                  <a:cubicBezTo>
                    <a:pt x="5325" y="0"/>
                    <a:pt x="4821" y="347"/>
                    <a:pt x="4631" y="914"/>
                  </a:cubicBezTo>
                  <a:cubicBezTo>
                    <a:pt x="4505" y="1166"/>
                    <a:pt x="4505" y="1449"/>
                    <a:pt x="4568" y="1764"/>
                  </a:cubicBezTo>
                  <a:cubicBezTo>
                    <a:pt x="4884" y="1922"/>
                    <a:pt x="5199" y="2016"/>
                    <a:pt x="5577" y="2048"/>
                  </a:cubicBezTo>
                  <a:lnTo>
                    <a:pt x="5577" y="2741"/>
                  </a:lnTo>
                  <a:lnTo>
                    <a:pt x="2458" y="2741"/>
                  </a:lnTo>
                  <a:cubicBezTo>
                    <a:pt x="1859" y="2741"/>
                    <a:pt x="1418" y="3214"/>
                    <a:pt x="1418" y="3781"/>
                  </a:cubicBezTo>
                  <a:lnTo>
                    <a:pt x="1418" y="4190"/>
                  </a:lnTo>
                  <a:cubicBezTo>
                    <a:pt x="630" y="4316"/>
                    <a:pt x="0" y="5041"/>
                    <a:pt x="0" y="5891"/>
                  </a:cubicBezTo>
                  <a:cubicBezTo>
                    <a:pt x="0" y="6837"/>
                    <a:pt x="788" y="7687"/>
                    <a:pt x="1765" y="7687"/>
                  </a:cubicBezTo>
                  <a:cubicBezTo>
                    <a:pt x="2710" y="7687"/>
                    <a:pt x="3497" y="6900"/>
                    <a:pt x="3497" y="5891"/>
                  </a:cubicBezTo>
                  <a:cubicBezTo>
                    <a:pt x="3497" y="5072"/>
                    <a:pt x="2930" y="4316"/>
                    <a:pt x="2143" y="4190"/>
                  </a:cubicBezTo>
                  <a:lnTo>
                    <a:pt x="2143" y="3781"/>
                  </a:lnTo>
                  <a:cubicBezTo>
                    <a:pt x="2143" y="3592"/>
                    <a:pt x="2300" y="3434"/>
                    <a:pt x="2489" y="3434"/>
                  </a:cubicBezTo>
                  <a:lnTo>
                    <a:pt x="5608" y="3434"/>
                  </a:lnTo>
                  <a:lnTo>
                    <a:pt x="5608" y="4127"/>
                  </a:lnTo>
                  <a:cubicBezTo>
                    <a:pt x="4821" y="4285"/>
                    <a:pt x="4222" y="5009"/>
                    <a:pt x="4222" y="5860"/>
                  </a:cubicBezTo>
                  <a:cubicBezTo>
                    <a:pt x="4222" y="6805"/>
                    <a:pt x="5010" y="7656"/>
                    <a:pt x="5955" y="7656"/>
                  </a:cubicBezTo>
                  <a:cubicBezTo>
                    <a:pt x="6900" y="7656"/>
                    <a:pt x="7687" y="6868"/>
                    <a:pt x="7687" y="5860"/>
                  </a:cubicBezTo>
                  <a:cubicBezTo>
                    <a:pt x="7687" y="5041"/>
                    <a:pt x="7089" y="4285"/>
                    <a:pt x="6301" y="4127"/>
                  </a:cubicBezTo>
                  <a:lnTo>
                    <a:pt x="6301" y="3434"/>
                  </a:lnTo>
                  <a:lnTo>
                    <a:pt x="9452" y="3434"/>
                  </a:lnTo>
                  <a:cubicBezTo>
                    <a:pt x="9641" y="3434"/>
                    <a:pt x="9798" y="3592"/>
                    <a:pt x="9798" y="3781"/>
                  </a:cubicBezTo>
                  <a:lnTo>
                    <a:pt x="9798" y="4190"/>
                  </a:lnTo>
                  <a:cubicBezTo>
                    <a:pt x="9011" y="4316"/>
                    <a:pt x="8444" y="5041"/>
                    <a:pt x="8444" y="5891"/>
                  </a:cubicBezTo>
                  <a:cubicBezTo>
                    <a:pt x="8444" y="6837"/>
                    <a:pt x="9231" y="7687"/>
                    <a:pt x="10176" y="7687"/>
                  </a:cubicBezTo>
                  <a:cubicBezTo>
                    <a:pt x="11121" y="7687"/>
                    <a:pt x="11909" y="6900"/>
                    <a:pt x="11909" y="5891"/>
                  </a:cubicBezTo>
                  <a:cubicBezTo>
                    <a:pt x="11783" y="5135"/>
                    <a:pt x="11185" y="4379"/>
                    <a:pt x="10397" y="4222"/>
                  </a:cubicBezTo>
                  <a:lnTo>
                    <a:pt x="10397" y="3812"/>
                  </a:lnTo>
                  <a:cubicBezTo>
                    <a:pt x="10397" y="3245"/>
                    <a:pt x="9924" y="2804"/>
                    <a:pt x="9389" y="2804"/>
                  </a:cubicBezTo>
                  <a:lnTo>
                    <a:pt x="6238" y="2804"/>
                  </a:lnTo>
                  <a:lnTo>
                    <a:pt x="6238" y="2079"/>
                  </a:lnTo>
                  <a:cubicBezTo>
                    <a:pt x="6585" y="2048"/>
                    <a:pt x="6900" y="1922"/>
                    <a:pt x="7215" y="1827"/>
                  </a:cubicBezTo>
                  <a:cubicBezTo>
                    <a:pt x="7341" y="1418"/>
                    <a:pt x="7246" y="977"/>
                    <a:pt x="7057" y="630"/>
                  </a:cubicBezTo>
                  <a:cubicBezTo>
                    <a:pt x="6774" y="221"/>
                    <a:pt x="6396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84"/>
            <p:cNvSpPr/>
            <p:nvPr/>
          </p:nvSpPr>
          <p:spPr>
            <a:xfrm>
              <a:off x="3263375" y="40070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284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84"/>
            <p:cNvSpPr/>
            <p:nvPr/>
          </p:nvSpPr>
          <p:spPr>
            <a:xfrm>
              <a:off x="3203525" y="3955025"/>
              <a:ext cx="155175" cy="135500"/>
            </a:xfrm>
            <a:custGeom>
              <a:avLst/>
              <a:gdLst/>
              <a:ahLst/>
              <a:cxnLst/>
              <a:rect l="l" t="t" r="r" b="b"/>
              <a:pathLst>
                <a:path w="6207" h="5420" extrusionOk="0">
                  <a:moveTo>
                    <a:pt x="3119" y="1"/>
                  </a:moveTo>
                  <a:cubicBezTo>
                    <a:pt x="1386" y="1"/>
                    <a:pt x="0" y="1387"/>
                    <a:pt x="0" y="3120"/>
                  </a:cubicBezTo>
                  <a:cubicBezTo>
                    <a:pt x="0" y="4002"/>
                    <a:pt x="410" y="4853"/>
                    <a:pt x="1071" y="5420"/>
                  </a:cubicBezTo>
                  <a:cubicBezTo>
                    <a:pt x="1071" y="5231"/>
                    <a:pt x="1103" y="5042"/>
                    <a:pt x="1197" y="4853"/>
                  </a:cubicBezTo>
                  <a:cubicBezTo>
                    <a:pt x="1323" y="4380"/>
                    <a:pt x="1701" y="3971"/>
                    <a:pt x="2111" y="3750"/>
                  </a:cubicBezTo>
                  <a:cubicBezTo>
                    <a:pt x="1890" y="3498"/>
                    <a:pt x="1733" y="3151"/>
                    <a:pt x="1733" y="2805"/>
                  </a:cubicBezTo>
                  <a:cubicBezTo>
                    <a:pt x="1733" y="2049"/>
                    <a:pt x="2363" y="1419"/>
                    <a:pt x="3119" y="1419"/>
                  </a:cubicBezTo>
                  <a:cubicBezTo>
                    <a:pt x="3844" y="1419"/>
                    <a:pt x="4474" y="2049"/>
                    <a:pt x="4474" y="2805"/>
                  </a:cubicBezTo>
                  <a:cubicBezTo>
                    <a:pt x="4474" y="3151"/>
                    <a:pt x="4348" y="3498"/>
                    <a:pt x="4096" y="3750"/>
                  </a:cubicBezTo>
                  <a:cubicBezTo>
                    <a:pt x="4379" y="3876"/>
                    <a:pt x="4600" y="4097"/>
                    <a:pt x="4789" y="4380"/>
                  </a:cubicBezTo>
                  <a:cubicBezTo>
                    <a:pt x="5009" y="4695"/>
                    <a:pt x="5135" y="5042"/>
                    <a:pt x="5167" y="5420"/>
                  </a:cubicBezTo>
                  <a:cubicBezTo>
                    <a:pt x="5797" y="4853"/>
                    <a:pt x="6207" y="4065"/>
                    <a:pt x="6207" y="3120"/>
                  </a:cubicBezTo>
                  <a:cubicBezTo>
                    <a:pt x="6207" y="1387"/>
                    <a:pt x="4852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1" name="Google Shape;7791;p84"/>
          <p:cNvGrpSpPr/>
          <p:nvPr/>
        </p:nvGrpSpPr>
        <p:grpSpPr>
          <a:xfrm>
            <a:off x="6650491" y="2882490"/>
            <a:ext cx="350079" cy="351320"/>
            <a:chOff x="4991425" y="3234750"/>
            <a:chExt cx="296175" cy="297225"/>
          </a:xfrm>
        </p:grpSpPr>
        <p:sp>
          <p:nvSpPr>
            <p:cNvPr id="7792" name="Google Shape;7792;p84"/>
            <p:cNvSpPr/>
            <p:nvPr/>
          </p:nvSpPr>
          <p:spPr>
            <a:xfrm>
              <a:off x="5077275" y="3304450"/>
              <a:ext cx="122100" cy="99275"/>
            </a:xfrm>
            <a:custGeom>
              <a:avLst/>
              <a:gdLst/>
              <a:ahLst/>
              <a:cxnLst/>
              <a:rect l="l" t="t" r="r" b="b"/>
              <a:pathLst>
                <a:path w="4884" h="3971" extrusionOk="0">
                  <a:moveTo>
                    <a:pt x="2426" y="1"/>
                  </a:moveTo>
                  <a:cubicBezTo>
                    <a:pt x="1103" y="1"/>
                    <a:pt x="0" y="1104"/>
                    <a:pt x="0" y="2427"/>
                  </a:cubicBezTo>
                  <a:cubicBezTo>
                    <a:pt x="0" y="3025"/>
                    <a:pt x="190" y="3530"/>
                    <a:pt x="536" y="3971"/>
                  </a:cubicBezTo>
                  <a:cubicBezTo>
                    <a:pt x="820" y="3624"/>
                    <a:pt x="1103" y="3309"/>
                    <a:pt x="1481" y="3057"/>
                  </a:cubicBezTo>
                  <a:cubicBezTo>
                    <a:pt x="1261" y="2805"/>
                    <a:pt x="1103" y="2458"/>
                    <a:pt x="1103" y="2112"/>
                  </a:cubicBezTo>
                  <a:cubicBezTo>
                    <a:pt x="1103" y="1356"/>
                    <a:pt x="1733" y="726"/>
                    <a:pt x="2489" y="726"/>
                  </a:cubicBezTo>
                  <a:cubicBezTo>
                    <a:pt x="3214" y="726"/>
                    <a:pt x="3844" y="1356"/>
                    <a:pt x="3844" y="2112"/>
                  </a:cubicBezTo>
                  <a:cubicBezTo>
                    <a:pt x="3844" y="2458"/>
                    <a:pt x="3687" y="2805"/>
                    <a:pt x="3466" y="3057"/>
                  </a:cubicBezTo>
                  <a:cubicBezTo>
                    <a:pt x="3844" y="3246"/>
                    <a:pt x="4128" y="3561"/>
                    <a:pt x="4317" y="3971"/>
                  </a:cubicBezTo>
                  <a:cubicBezTo>
                    <a:pt x="4695" y="3530"/>
                    <a:pt x="4884" y="3025"/>
                    <a:pt x="4884" y="2427"/>
                  </a:cubicBezTo>
                  <a:cubicBezTo>
                    <a:pt x="4884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84"/>
            <p:cNvSpPr/>
            <p:nvPr/>
          </p:nvSpPr>
          <p:spPr>
            <a:xfrm>
              <a:off x="5121375" y="3339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4" name="Google Shape;7794;p84"/>
            <p:cNvSpPr/>
            <p:nvPr/>
          </p:nvSpPr>
          <p:spPr>
            <a:xfrm>
              <a:off x="5009550" y="3234750"/>
              <a:ext cx="259150" cy="261125"/>
            </a:xfrm>
            <a:custGeom>
              <a:avLst/>
              <a:gdLst/>
              <a:ahLst/>
              <a:cxnLst/>
              <a:rect l="l" t="t" r="r" b="b"/>
              <a:pathLst>
                <a:path w="10366" h="10445" extrusionOk="0">
                  <a:moveTo>
                    <a:pt x="5198" y="2159"/>
                  </a:moveTo>
                  <a:cubicBezTo>
                    <a:pt x="6931" y="2159"/>
                    <a:pt x="8286" y="3514"/>
                    <a:pt x="8286" y="5246"/>
                  </a:cubicBezTo>
                  <a:cubicBezTo>
                    <a:pt x="8286" y="6916"/>
                    <a:pt x="6931" y="8365"/>
                    <a:pt x="5198" y="8365"/>
                  </a:cubicBezTo>
                  <a:cubicBezTo>
                    <a:pt x="3340" y="8365"/>
                    <a:pt x="2079" y="6822"/>
                    <a:pt x="2079" y="5246"/>
                  </a:cubicBezTo>
                  <a:cubicBezTo>
                    <a:pt x="2079" y="3514"/>
                    <a:pt x="3497" y="2159"/>
                    <a:pt x="5198" y="2159"/>
                  </a:cubicBezTo>
                  <a:close/>
                  <a:moveTo>
                    <a:pt x="5167" y="1"/>
                  </a:moveTo>
                  <a:cubicBezTo>
                    <a:pt x="5088" y="1"/>
                    <a:pt x="5009" y="17"/>
                    <a:pt x="4946" y="48"/>
                  </a:cubicBezTo>
                  <a:lnTo>
                    <a:pt x="4001" y="836"/>
                  </a:lnTo>
                  <a:lnTo>
                    <a:pt x="2773" y="678"/>
                  </a:lnTo>
                  <a:cubicBezTo>
                    <a:pt x="2756" y="675"/>
                    <a:pt x="2739" y="673"/>
                    <a:pt x="2723" y="673"/>
                  </a:cubicBezTo>
                  <a:cubicBezTo>
                    <a:pt x="2583" y="673"/>
                    <a:pt x="2454" y="786"/>
                    <a:pt x="2426" y="899"/>
                  </a:cubicBezTo>
                  <a:lnTo>
                    <a:pt x="1953" y="2033"/>
                  </a:lnTo>
                  <a:lnTo>
                    <a:pt x="819" y="2505"/>
                  </a:lnTo>
                  <a:cubicBezTo>
                    <a:pt x="662" y="2568"/>
                    <a:pt x="567" y="2694"/>
                    <a:pt x="630" y="2852"/>
                  </a:cubicBezTo>
                  <a:lnTo>
                    <a:pt x="788" y="4081"/>
                  </a:lnTo>
                  <a:lnTo>
                    <a:pt x="32" y="5026"/>
                  </a:lnTo>
                  <a:cubicBezTo>
                    <a:pt x="0" y="5183"/>
                    <a:pt x="0" y="5341"/>
                    <a:pt x="63" y="5467"/>
                  </a:cubicBezTo>
                  <a:lnTo>
                    <a:pt x="819" y="6381"/>
                  </a:lnTo>
                  <a:lnTo>
                    <a:pt x="662" y="7609"/>
                  </a:lnTo>
                  <a:cubicBezTo>
                    <a:pt x="630" y="7767"/>
                    <a:pt x="725" y="7924"/>
                    <a:pt x="851" y="7956"/>
                  </a:cubicBezTo>
                  <a:lnTo>
                    <a:pt x="1985" y="8428"/>
                  </a:lnTo>
                  <a:lnTo>
                    <a:pt x="2457" y="9594"/>
                  </a:lnTo>
                  <a:cubicBezTo>
                    <a:pt x="2536" y="9725"/>
                    <a:pt x="2637" y="9791"/>
                    <a:pt x="2741" y="9791"/>
                  </a:cubicBezTo>
                  <a:cubicBezTo>
                    <a:pt x="2762" y="9791"/>
                    <a:pt x="2783" y="9788"/>
                    <a:pt x="2804" y="9783"/>
                  </a:cubicBezTo>
                  <a:lnTo>
                    <a:pt x="4033" y="9626"/>
                  </a:lnTo>
                  <a:lnTo>
                    <a:pt x="4978" y="10382"/>
                  </a:lnTo>
                  <a:cubicBezTo>
                    <a:pt x="5072" y="10413"/>
                    <a:pt x="5104" y="10445"/>
                    <a:pt x="5167" y="10445"/>
                  </a:cubicBezTo>
                  <a:cubicBezTo>
                    <a:pt x="5261" y="10445"/>
                    <a:pt x="5324" y="10413"/>
                    <a:pt x="5387" y="10382"/>
                  </a:cubicBezTo>
                  <a:lnTo>
                    <a:pt x="6333" y="9626"/>
                  </a:lnTo>
                  <a:lnTo>
                    <a:pt x="7530" y="9783"/>
                  </a:lnTo>
                  <a:cubicBezTo>
                    <a:pt x="7687" y="9783"/>
                    <a:pt x="7876" y="9689"/>
                    <a:pt x="7908" y="9594"/>
                  </a:cubicBezTo>
                  <a:lnTo>
                    <a:pt x="8380" y="8428"/>
                  </a:lnTo>
                  <a:lnTo>
                    <a:pt x="9515" y="7956"/>
                  </a:lnTo>
                  <a:cubicBezTo>
                    <a:pt x="9672" y="7893"/>
                    <a:pt x="9735" y="7767"/>
                    <a:pt x="9704" y="7609"/>
                  </a:cubicBezTo>
                  <a:lnTo>
                    <a:pt x="9546" y="6381"/>
                  </a:lnTo>
                  <a:lnTo>
                    <a:pt x="10302" y="5467"/>
                  </a:lnTo>
                  <a:cubicBezTo>
                    <a:pt x="10365" y="5341"/>
                    <a:pt x="10365" y="5120"/>
                    <a:pt x="10302" y="5026"/>
                  </a:cubicBezTo>
                  <a:lnTo>
                    <a:pt x="9546" y="4081"/>
                  </a:lnTo>
                  <a:lnTo>
                    <a:pt x="9704" y="2852"/>
                  </a:lnTo>
                  <a:cubicBezTo>
                    <a:pt x="9735" y="2694"/>
                    <a:pt x="9641" y="2537"/>
                    <a:pt x="9515" y="2505"/>
                  </a:cubicBezTo>
                  <a:lnTo>
                    <a:pt x="8380" y="2033"/>
                  </a:lnTo>
                  <a:lnTo>
                    <a:pt x="7908" y="899"/>
                  </a:lnTo>
                  <a:cubicBezTo>
                    <a:pt x="7826" y="762"/>
                    <a:pt x="7719" y="672"/>
                    <a:pt x="7589" y="672"/>
                  </a:cubicBezTo>
                  <a:cubicBezTo>
                    <a:pt x="7570" y="672"/>
                    <a:pt x="7550" y="674"/>
                    <a:pt x="7530" y="678"/>
                  </a:cubicBezTo>
                  <a:lnTo>
                    <a:pt x="6333" y="836"/>
                  </a:lnTo>
                  <a:lnTo>
                    <a:pt x="5387" y="48"/>
                  </a:lnTo>
                  <a:cubicBezTo>
                    <a:pt x="5324" y="17"/>
                    <a:pt x="5246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5" name="Google Shape;7795;p84"/>
            <p:cNvSpPr/>
            <p:nvPr/>
          </p:nvSpPr>
          <p:spPr>
            <a:xfrm>
              <a:off x="5105625" y="3391900"/>
              <a:ext cx="66975" cy="34675"/>
            </a:xfrm>
            <a:custGeom>
              <a:avLst/>
              <a:gdLst/>
              <a:ahLst/>
              <a:cxnLst/>
              <a:rect l="l" t="t" r="r" b="b"/>
              <a:pathLst>
                <a:path w="2679" h="1387" extrusionOk="0">
                  <a:moveTo>
                    <a:pt x="1355" y="0"/>
                  </a:moveTo>
                  <a:cubicBezTo>
                    <a:pt x="725" y="0"/>
                    <a:pt x="190" y="441"/>
                    <a:pt x="1" y="977"/>
                  </a:cubicBezTo>
                  <a:cubicBezTo>
                    <a:pt x="410" y="1229"/>
                    <a:pt x="820" y="1386"/>
                    <a:pt x="1355" y="1386"/>
                  </a:cubicBezTo>
                  <a:cubicBezTo>
                    <a:pt x="1859" y="1386"/>
                    <a:pt x="2301" y="1229"/>
                    <a:pt x="2679" y="977"/>
                  </a:cubicBezTo>
                  <a:cubicBezTo>
                    <a:pt x="2521" y="410"/>
                    <a:pt x="1985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6" name="Google Shape;7796;p84"/>
            <p:cNvSpPr/>
            <p:nvPr/>
          </p:nvSpPr>
          <p:spPr>
            <a:xfrm>
              <a:off x="5192275" y="3443075"/>
              <a:ext cx="95325" cy="86975"/>
            </a:xfrm>
            <a:custGeom>
              <a:avLst/>
              <a:gdLst/>
              <a:ahLst/>
              <a:cxnLst/>
              <a:rect l="l" t="t" r="r" b="b"/>
              <a:pathLst>
                <a:path w="3813" h="3479" extrusionOk="0">
                  <a:moveTo>
                    <a:pt x="2867" y="1"/>
                  </a:moveTo>
                  <a:cubicBezTo>
                    <a:pt x="2741" y="127"/>
                    <a:pt x="2647" y="221"/>
                    <a:pt x="2489" y="284"/>
                  </a:cubicBezTo>
                  <a:lnTo>
                    <a:pt x="1607" y="631"/>
                  </a:lnTo>
                  <a:lnTo>
                    <a:pt x="1260" y="1482"/>
                  </a:lnTo>
                  <a:cubicBezTo>
                    <a:pt x="1103" y="1891"/>
                    <a:pt x="693" y="2112"/>
                    <a:pt x="284" y="2112"/>
                  </a:cubicBezTo>
                  <a:lnTo>
                    <a:pt x="158" y="2112"/>
                  </a:lnTo>
                  <a:lnTo>
                    <a:pt x="0" y="2080"/>
                  </a:lnTo>
                  <a:lnTo>
                    <a:pt x="1166" y="3372"/>
                  </a:lnTo>
                  <a:cubicBezTo>
                    <a:pt x="1237" y="3443"/>
                    <a:pt x="1343" y="3478"/>
                    <a:pt x="1445" y="3478"/>
                  </a:cubicBezTo>
                  <a:cubicBezTo>
                    <a:pt x="1479" y="3478"/>
                    <a:pt x="1512" y="3474"/>
                    <a:pt x="1544" y="3466"/>
                  </a:cubicBezTo>
                  <a:cubicBezTo>
                    <a:pt x="1638" y="3403"/>
                    <a:pt x="1764" y="3340"/>
                    <a:pt x="1764" y="3183"/>
                  </a:cubicBezTo>
                  <a:lnTo>
                    <a:pt x="2080" y="1639"/>
                  </a:lnTo>
                  <a:lnTo>
                    <a:pt x="3497" y="1324"/>
                  </a:lnTo>
                  <a:cubicBezTo>
                    <a:pt x="3532" y="1338"/>
                    <a:pt x="3563" y="1344"/>
                    <a:pt x="3592" y="1344"/>
                  </a:cubicBezTo>
                  <a:cubicBezTo>
                    <a:pt x="3693" y="1344"/>
                    <a:pt x="3756" y="1265"/>
                    <a:pt x="3781" y="1167"/>
                  </a:cubicBezTo>
                  <a:cubicBezTo>
                    <a:pt x="3812" y="1072"/>
                    <a:pt x="3781" y="946"/>
                    <a:pt x="3686" y="820"/>
                  </a:cubicBezTo>
                  <a:lnTo>
                    <a:pt x="28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84"/>
            <p:cNvSpPr/>
            <p:nvPr/>
          </p:nvSpPr>
          <p:spPr>
            <a:xfrm>
              <a:off x="4991425" y="3444650"/>
              <a:ext cx="95325" cy="87325"/>
            </a:xfrm>
            <a:custGeom>
              <a:avLst/>
              <a:gdLst/>
              <a:ahLst/>
              <a:cxnLst/>
              <a:rect l="l" t="t" r="r" b="b"/>
              <a:pathLst>
                <a:path w="3813" h="3493" extrusionOk="0">
                  <a:moveTo>
                    <a:pt x="946" y="1"/>
                  </a:moveTo>
                  <a:lnTo>
                    <a:pt x="126" y="851"/>
                  </a:lnTo>
                  <a:cubicBezTo>
                    <a:pt x="0" y="851"/>
                    <a:pt x="0" y="1009"/>
                    <a:pt x="32" y="1104"/>
                  </a:cubicBezTo>
                  <a:cubicBezTo>
                    <a:pt x="95" y="1230"/>
                    <a:pt x="158" y="1324"/>
                    <a:pt x="315" y="1356"/>
                  </a:cubicBezTo>
                  <a:lnTo>
                    <a:pt x="1733" y="1671"/>
                  </a:lnTo>
                  <a:lnTo>
                    <a:pt x="2048" y="3214"/>
                  </a:lnTo>
                  <a:cubicBezTo>
                    <a:pt x="2080" y="3309"/>
                    <a:pt x="2174" y="3435"/>
                    <a:pt x="2300" y="3466"/>
                  </a:cubicBezTo>
                  <a:cubicBezTo>
                    <a:pt x="2328" y="3485"/>
                    <a:pt x="2361" y="3492"/>
                    <a:pt x="2396" y="3492"/>
                  </a:cubicBezTo>
                  <a:cubicBezTo>
                    <a:pt x="2482" y="3492"/>
                    <a:pt x="2580" y="3448"/>
                    <a:pt x="2647" y="3403"/>
                  </a:cubicBezTo>
                  <a:lnTo>
                    <a:pt x="3813" y="2112"/>
                  </a:lnTo>
                  <a:lnTo>
                    <a:pt x="3813" y="2112"/>
                  </a:lnTo>
                  <a:lnTo>
                    <a:pt x="3624" y="2143"/>
                  </a:lnTo>
                  <a:lnTo>
                    <a:pt x="3561" y="2143"/>
                  </a:lnTo>
                  <a:cubicBezTo>
                    <a:pt x="3119" y="2143"/>
                    <a:pt x="2773" y="1891"/>
                    <a:pt x="2552" y="1513"/>
                  </a:cubicBezTo>
                  <a:lnTo>
                    <a:pt x="2206" y="631"/>
                  </a:lnTo>
                  <a:lnTo>
                    <a:pt x="1355" y="284"/>
                  </a:lnTo>
                  <a:cubicBezTo>
                    <a:pt x="1198" y="221"/>
                    <a:pt x="1072" y="127"/>
                    <a:pt x="9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8" name="Google Shape;7798;p84"/>
          <p:cNvGrpSpPr/>
          <p:nvPr/>
        </p:nvGrpSpPr>
        <p:grpSpPr>
          <a:xfrm>
            <a:off x="6650491" y="3352053"/>
            <a:ext cx="350079" cy="308177"/>
            <a:chOff x="4991425" y="3617150"/>
            <a:chExt cx="296175" cy="260725"/>
          </a:xfrm>
        </p:grpSpPr>
        <p:sp>
          <p:nvSpPr>
            <p:cNvPr id="7799" name="Google Shape;7799;p84"/>
            <p:cNvSpPr/>
            <p:nvPr/>
          </p:nvSpPr>
          <p:spPr>
            <a:xfrm>
              <a:off x="5069400" y="3738450"/>
              <a:ext cx="139425" cy="139425"/>
            </a:xfrm>
            <a:custGeom>
              <a:avLst/>
              <a:gdLst/>
              <a:ahLst/>
              <a:cxnLst/>
              <a:rect l="l" t="t" r="r" b="b"/>
              <a:pathLst>
                <a:path w="5577" h="5577" extrusionOk="0">
                  <a:moveTo>
                    <a:pt x="2804" y="0"/>
                  </a:moveTo>
                  <a:cubicBezTo>
                    <a:pt x="1607" y="0"/>
                    <a:pt x="1450" y="725"/>
                    <a:pt x="1009" y="3308"/>
                  </a:cubicBezTo>
                  <a:cubicBezTo>
                    <a:pt x="946" y="3749"/>
                    <a:pt x="851" y="4285"/>
                    <a:pt x="757" y="4883"/>
                  </a:cubicBezTo>
                  <a:lnTo>
                    <a:pt x="347" y="4883"/>
                  </a:lnTo>
                  <a:cubicBezTo>
                    <a:pt x="158" y="4883"/>
                    <a:pt x="0" y="5041"/>
                    <a:pt x="0" y="5230"/>
                  </a:cubicBezTo>
                  <a:cubicBezTo>
                    <a:pt x="0" y="5419"/>
                    <a:pt x="158" y="5576"/>
                    <a:pt x="347" y="5576"/>
                  </a:cubicBezTo>
                  <a:lnTo>
                    <a:pt x="5230" y="5576"/>
                  </a:lnTo>
                  <a:cubicBezTo>
                    <a:pt x="5419" y="5545"/>
                    <a:pt x="5577" y="5387"/>
                    <a:pt x="5577" y="5198"/>
                  </a:cubicBezTo>
                  <a:cubicBezTo>
                    <a:pt x="5577" y="5009"/>
                    <a:pt x="5419" y="4852"/>
                    <a:pt x="5230" y="4852"/>
                  </a:cubicBezTo>
                  <a:lnTo>
                    <a:pt x="4852" y="4852"/>
                  </a:lnTo>
                  <a:cubicBezTo>
                    <a:pt x="4726" y="4253"/>
                    <a:pt x="4632" y="3749"/>
                    <a:pt x="4569" y="3277"/>
                  </a:cubicBezTo>
                  <a:cubicBezTo>
                    <a:pt x="4128" y="756"/>
                    <a:pt x="3970" y="0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84"/>
            <p:cNvSpPr/>
            <p:nvPr/>
          </p:nvSpPr>
          <p:spPr>
            <a:xfrm>
              <a:off x="5200150" y="3617150"/>
              <a:ext cx="69325" cy="69325"/>
            </a:xfrm>
            <a:custGeom>
              <a:avLst/>
              <a:gdLst/>
              <a:ahLst/>
              <a:cxnLst/>
              <a:rect l="l" t="t" r="r" b="b"/>
              <a:pathLst>
                <a:path w="2773" h="2773" extrusionOk="0">
                  <a:moveTo>
                    <a:pt x="1386" y="0"/>
                  </a:moveTo>
                  <a:cubicBezTo>
                    <a:pt x="630" y="0"/>
                    <a:pt x="0" y="630"/>
                    <a:pt x="0" y="1387"/>
                  </a:cubicBezTo>
                  <a:cubicBezTo>
                    <a:pt x="0" y="2111"/>
                    <a:pt x="630" y="2773"/>
                    <a:pt x="1386" y="2773"/>
                  </a:cubicBezTo>
                  <a:cubicBezTo>
                    <a:pt x="2143" y="2773"/>
                    <a:pt x="2773" y="2111"/>
                    <a:pt x="2773" y="1387"/>
                  </a:cubicBezTo>
                  <a:cubicBezTo>
                    <a:pt x="2773" y="630"/>
                    <a:pt x="2143" y="0"/>
                    <a:pt x="1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84"/>
            <p:cNvSpPr/>
            <p:nvPr/>
          </p:nvSpPr>
          <p:spPr>
            <a:xfrm>
              <a:off x="5009550" y="3617150"/>
              <a:ext cx="68525" cy="69325"/>
            </a:xfrm>
            <a:custGeom>
              <a:avLst/>
              <a:gdLst/>
              <a:ahLst/>
              <a:cxnLst/>
              <a:rect l="l" t="t" r="r" b="b"/>
              <a:pathLst>
                <a:path w="2741" h="2773" extrusionOk="0">
                  <a:moveTo>
                    <a:pt x="1355" y="0"/>
                  </a:moveTo>
                  <a:cubicBezTo>
                    <a:pt x="599" y="0"/>
                    <a:pt x="0" y="630"/>
                    <a:pt x="0" y="1387"/>
                  </a:cubicBezTo>
                  <a:cubicBezTo>
                    <a:pt x="0" y="2143"/>
                    <a:pt x="599" y="2773"/>
                    <a:pt x="1355" y="2773"/>
                  </a:cubicBezTo>
                  <a:cubicBezTo>
                    <a:pt x="2111" y="2773"/>
                    <a:pt x="2741" y="2143"/>
                    <a:pt x="2741" y="1387"/>
                  </a:cubicBezTo>
                  <a:cubicBezTo>
                    <a:pt x="2741" y="630"/>
                    <a:pt x="2111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84"/>
            <p:cNvSpPr/>
            <p:nvPr/>
          </p:nvSpPr>
          <p:spPr>
            <a:xfrm>
              <a:off x="4991425" y="3686450"/>
              <a:ext cx="104775" cy="52025"/>
            </a:xfrm>
            <a:custGeom>
              <a:avLst/>
              <a:gdLst/>
              <a:ahLst/>
              <a:cxnLst/>
              <a:rect l="l" t="t" r="r" b="b"/>
              <a:pathLst>
                <a:path w="4191" h="2081" extrusionOk="0">
                  <a:moveTo>
                    <a:pt x="568" y="1"/>
                  </a:moveTo>
                  <a:cubicBezTo>
                    <a:pt x="252" y="347"/>
                    <a:pt x="0" y="851"/>
                    <a:pt x="0" y="1356"/>
                  </a:cubicBezTo>
                  <a:lnTo>
                    <a:pt x="0" y="1734"/>
                  </a:lnTo>
                  <a:cubicBezTo>
                    <a:pt x="0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33" y="2080"/>
                    <a:pt x="4191" y="1923"/>
                    <a:pt x="4191" y="1734"/>
                  </a:cubicBezTo>
                  <a:lnTo>
                    <a:pt x="4191" y="1356"/>
                  </a:lnTo>
                  <a:cubicBezTo>
                    <a:pt x="4191" y="820"/>
                    <a:pt x="3970" y="347"/>
                    <a:pt x="3624" y="1"/>
                  </a:cubicBezTo>
                  <a:cubicBezTo>
                    <a:pt x="3245" y="410"/>
                    <a:pt x="2678" y="694"/>
                    <a:pt x="2080" y="694"/>
                  </a:cubicBezTo>
                  <a:cubicBezTo>
                    <a:pt x="1513" y="694"/>
                    <a:pt x="946" y="410"/>
                    <a:pt x="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84"/>
            <p:cNvSpPr/>
            <p:nvPr/>
          </p:nvSpPr>
          <p:spPr>
            <a:xfrm>
              <a:off x="5183600" y="3686450"/>
              <a:ext cx="104000" cy="52025"/>
            </a:xfrm>
            <a:custGeom>
              <a:avLst/>
              <a:gdLst/>
              <a:ahLst/>
              <a:cxnLst/>
              <a:rect l="l" t="t" r="r" b="b"/>
              <a:pathLst>
                <a:path w="4160" h="2081" extrusionOk="0">
                  <a:moveTo>
                    <a:pt x="536" y="1"/>
                  </a:moveTo>
                  <a:cubicBezTo>
                    <a:pt x="221" y="347"/>
                    <a:pt x="1" y="851"/>
                    <a:pt x="1" y="1356"/>
                  </a:cubicBezTo>
                  <a:lnTo>
                    <a:pt x="1" y="1702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02" y="2080"/>
                    <a:pt x="4159" y="1923"/>
                    <a:pt x="4159" y="1702"/>
                  </a:cubicBezTo>
                  <a:lnTo>
                    <a:pt x="4159" y="1356"/>
                  </a:lnTo>
                  <a:cubicBezTo>
                    <a:pt x="4159" y="820"/>
                    <a:pt x="3970" y="347"/>
                    <a:pt x="3624" y="1"/>
                  </a:cubicBezTo>
                  <a:cubicBezTo>
                    <a:pt x="3214" y="410"/>
                    <a:pt x="2679" y="694"/>
                    <a:pt x="2080" y="694"/>
                  </a:cubicBezTo>
                  <a:cubicBezTo>
                    <a:pt x="1450" y="694"/>
                    <a:pt x="946" y="410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84"/>
            <p:cNvSpPr/>
            <p:nvPr/>
          </p:nvSpPr>
          <p:spPr>
            <a:xfrm>
              <a:off x="5187550" y="3755775"/>
              <a:ext cx="100050" cy="52800"/>
            </a:xfrm>
            <a:custGeom>
              <a:avLst/>
              <a:gdLst/>
              <a:ahLst/>
              <a:cxnLst/>
              <a:rect l="l" t="t" r="r" b="b"/>
              <a:pathLst>
                <a:path w="4002" h="2112" extrusionOk="0">
                  <a:moveTo>
                    <a:pt x="0" y="0"/>
                  </a:moveTo>
                  <a:cubicBezTo>
                    <a:pt x="189" y="567"/>
                    <a:pt x="315" y="1229"/>
                    <a:pt x="473" y="2111"/>
                  </a:cubicBezTo>
                  <a:lnTo>
                    <a:pt x="3655" y="2111"/>
                  </a:lnTo>
                  <a:cubicBezTo>
                    <a:pt x="3844" y="2111"/>
                    <a:pt x="4001" y="1954"/>
                    <a:pt x="4001" y="1733"/>
                  </a:cubicBezTo>
                  <a:lnTo>
                    <a:pt x="4001" y="378"/>
                  </a:lnTo>
                  <a:cubicBezTo>
                    <a:pt x="3970" y="158"/>
                    <a:pt x="3844" y="0"/>
                    <a:pt x="36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84"/>
            <p:cNvSpPr/>
            <p:nvPr/>
          </p:nvSpPr>
          <p:spPr>
            <a:xfrm>
              <a:off x="4991425" y="3755775"/>
              <a:ext cx="100850" cy="52000"/>
            </a:xfrm>
            <a:custGeom>
              <a:avLst/>
              <a:gdLst/>
              <a:ahLst/>
              <a:cxnLst/>
              <a:rect l="l" t="t" r="r" b="b"/>
              <a:pathLst>
                <a:path w="4034" h="208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54"/>
                    <a:pt x="158" y="2080"/>
                    <a:pt x="347" y="2080"/>
                  </a:cubicBezTo>
                  <a:lnTo>
                    <a:pt x="3561" y="2080"/>
                  </a:lnTo>
                  <a:cubicBezTo>
                    <a:pt x="3718" y="1229"/>
                    <a:pt x="3813" y="567"/>
                    <a:pt x="4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6" name="Google Shape;7806;p84"/>
          <p:cNvGrpSpPr/>
          <p:nvPr/>
        </p:nvGrpSpPr>
        <p:grpSpPr>
          <a:xfrm>
            <a:off x="6727764" y="3807644"/>
            <a:ext cx="195532" cy="349163"/>
            <a:chOff x="5056800" y="3962900"/>
            <a:chExt cx="165425" cy="295400"/>
          </a:xfrm>
        </p:grpSpPr>
        <p:sp>
          <p:nvSpPr>
            <p:cNvPr id="7807" name="Google Shape;7807;p84"/>
            <p:cNvSpPr/>
            <p:nvPr/>
          </p:nvSpPr>
          <p:spPr>
            <a:xfrm>
              <a:off x="5155250" y="4042450"/>
              <a:ext cx="66975" cy="104800"/>
            </a:xfrm>
            <a:custGeom>
              <a:avLst/>
              <a:gdLst/>
              <a:ahLst/>
              <a:cxnLst/>
              <a:rect l="l" t="t" r="r" b="b"/>
              <a:pathLst>
                <a:path w="2679" h="4192" extrusionOk="0">
                  <a:moveTo>
                    <a:pt x="0" y="1"/>
                  </a:moveTo>
                  <a:lnTo>
                    <a:pt x="505" y="3467"/>
                  </a:lnTo>
                  <a:lnTo>
                    <a:pt x="1103" y="4065"/>
                  </a:lnTo>
                  <a:cubicBezTo>
                    <a:pt x="1166" y="4128"/>
                    <a:pt x="1261" y="4191"/>
                    <a:pt x="1324" y="4191"/>
                  </a:cubicBezTo>
                  <a:lnTo>
                    <a:pt x="2300" y="4191"/>
                  </a:lnTo>
                  <a:cubicBezTo>
                    <a:pt x="2521" y="4191"/>
                    <a:pt x="2678" y="4034"/>
                    <a:pt x="2678" y="3813"/>
                  </a:cubicBezTo>
                  <a:lnTo>
                    <a:pt x="2678" y="2805"/>
                  </a:lnTo>
                  <a:cubicBezTo>
                    <a:pt x="2678" y="2710"/>
                    <a:pt x="2615" y="2616"/>
                    <a:pt x="2552" y="255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84"/>
            <p:cNvSpPr/>
            <p:nvPr/>
          </p:nvSpPr>
          <p:spPr>
            <a:xfrm>
              <a:off x="5065450" y="3962900"/>
              <a:ext cx="88250" cy="52025"/>
            </a:xfrm>
            <a:custGeom>
              <a:avLst/>
              <a:gdLst/>
              <a:ahLst/>
              <a:cxnLst/>
              <a:rect l="l" t="t" r="r" b="b"/>
              <a:pathLst>
                <a:path w="3530" h="2081" extrusionOk="0">
                  <a:moveTo>
                    <a:pt x="347" y="1"/>
                  </a:moveTo>
                  <a:cubicBezTo>
                    <a:pt x="221" y="1"/>
                    <a:pt x="158" y="33"/>
                    <a:pt x="64" y="159"/>
                  </a:cubicBezTo>
                  <a:cubicBezTo>
                    <a:pt x="1" y="222"/>
                    <a:pt x="1" y="348"/>
                    <a:pt x="32" y="474"/>
                  </a:cubicBezTo>
                  <a:lnTo>
                    <a:pt x="568" y="2080"/>
                  </a:lnTo>
                  <a:lnTo>
                    <a:pt x="2931" y="2080"/>
                  </a:lnTo>
                  <a:lnTo>
                    <a:pt x="3498" y="474"/>
                  </a:lnTo>
                  <a:cubicBezTo>
                    <a:pt x="3529" y="348"/>
                    <a:pt x="3498" y="222"/>
                    <a:pt x="3466" y="159"/>
                  </a:cubicBezTo>
                  <a:cubicBezTo>
                    <a:pt x="3340" y="64"/>
                    <a:pt x="3214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84"/>
            <p:cNvSpPr/>
            <p:nvPr/>
          </p:nvSpPr>
          <p:spPr>
            <a:xfrm>
              <a:off x="5056800" y="4032225"/>
              <a:ext cx="104000" cy="226075"/>
            </a:xfrm>
            <a:custGeom>
              <a:avLst/>
              <a:gdLst/>
              <a:ahLst/>
              <a:cxnLst/>
              <a:rect l="l" t="t" r="r" b="b"/>
              <a:pathLst>
                <a:path w="4160" h="9043" extrusionOk="0">
                  <a:moveTo>
                    <a:pt x="977" y="0"/>
                  </a:moveTo>
                  <a:lnTo>
                    <a:pt x="0" y="6553"/>
                  </a:lnTo>
                  <a:cubicBezTo>
                    <a:pt x="0" y="6648"/>
                    <a:pt x="0" y="6742"/>
                    <a:pt x="63" y="6837"/>
                  </a:cubicBezTo>
                  <a:lnTo>
                    <a:pt x="1796" y="8916"/>
                  </a:lnTo>
                  <a:cubicBezTo>
                    <a:pt x="1859" y="9011"/>
                    <a:pt x="1954" y="9042"/>
                    <a:pt x="2080" y="9042"/>
                  </a:cubicBezTo>
                  <a:cubicBezTo>
                    <a:pt x="2174" y="9042"/>
                    <a:pt x="2269" y="9011"/>
                    <a:pt x="2332" y="8916"/>
                  </a:cubicBezTo>
                  <a:lnTo>
                    <a:pt x="4065" y="6837"/>
                  </a:lnTo>
                  <a:cubicBezTo>
                    <a:pt x="4159" y="6742"/>
                    <a:pt x="4159" y="6679"/>
                    <a:pt x="4159" y="6553"/>
                  </a:cubicBezTo>
                  <a:lnTo>
                    <a:pt x="31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0" name="Google Shape;7810;p84"/>
          <p:cNvGrpSpPr/>
          <p:nvPr/>
        </p:nvGrpSpPr>
        <p:grpSpPr>
          <a:xfrm>
            <a:off x="7979062" y="3807660"/>
            <a:ext cx="350995" cy="349133"/>
            <a:chOff x="6168925" y="3936925"/>
            <a:chExt cx="296950" cy="295375"/>
          </a:xfrm>
        </p:grpSpPr>
        <p:sp>
          <p:nvSpPr>
            <p:cNvPr id="7811" name="Google Shape;7811;p84"/>
            <p:cNvSpPr/>
            <p:nvPr/>
          </p:nvSpPr>
          <p:spPr>
            <a:xfrm>
              <a:off x="6220900" y="416455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84"/>
            <p:cNvSpPr/>
            <p:nvPr/>
          </p:nvSpPr>
          <p:spPr>
            <a:xfrm>
              <a:off x="6168925" y="3972375"/>
              <a:ext cx="227650" cy="259925"/>
            </a:xfrm>
            <a:custGeom>
              <a:avLst/>
              <a:gdLst/>
              <a:ahLst/>
              <a:cxnLst/>
              <a:rect l="l" t="t" r="r" b="b"/>
              <a:pathLst>
                <a:path w="9106" h="10397" extrusionOk="0">
                  <a:moveTo>
                    <a:pt x="3115" y="2135"/>
                  </a:moveTo>
                  <a:cubicBezTo>
                    <a:pt x="3206" y="2135"/>
                    <a:pt x="3293" y="2158"/>
                    <a:pt x="3340" y="2205"/>
                  </a:cubicBezTo>
                  <a:cubicBezTo>
                    <a:pt x="3466" y="2331"/>
                    <a:pt x="3466" y="2583"/>
                    <a:pt x="3340" y="2678"/>
                  </a:cubicBezTo>
                  <a:lnTo>
                    <a:pt x="2930" y="3119"/>
                  </a:lnTo>
                  <a:lnTo>
                    <a:pt x="3340" y="3560"/>
                  </a:lnTo>
                  <a:cubicBezTo>
                    <a:pt x="3466" y="3686"/>
                    <a:pt x="3466" y="3907"/>
                    <a:pt x="3340" y="4033"/>
                  </a:cubicBezTo>
                  <a:cubicBezTo>
                    <a:pt x="3293" y="4096"/>
                    <a:pt x="3206" y="4127"/>
                    <a:pt x="3115" y="4127"/>
                  </a:cubicBezTo>
                  <a:cubicBezTo>
                    <a:pt x="3025" y="4127"/>
                    <a:pt x="2930" y="4096"/>
                    <a:pt x="2867" y="4033"/>
                  </a:cubicBezTo>
                  <a:lnTo>
                    <a:pt x="2458" y="3592"/>
                  </a:lnTo>
                  <a:lnTo>
                    <a:pt x="2017" y="4033"/>
                  </a:lnTo>
                  <a:cubicBezTo>
                    <a:pt x="1954" y="4096"/>
                    <a:pt x="1867" y="4127"/>
                    <a:pt x="1780" y="4127"/>
                  </a:cubicBezTo>
                  <a:cubicBezTo>
                    <a:pt x="1694" y="4127"/>
                    <a:pt x="1607" y="4096"/>
                    <a:pt x="1544" y="4033"/>
                  </a:cubicBezTo>
                  <a:cubicBezTo>
                    <a:pt x="1418" y="3907"/>
                    <a:pt x="1418" y="3686"/>
                    <a:pt x="1544" y="3560"/>
                  </a:cubicBezTo>
                  <a:lnTo>
                    <a:pt x="1985" y="3119"/>
                  </a:lnTo>
                  <a:lnTo>
                    <a:pt x="1544" y="2678"/>
                  </a:lnTo>
                  <a:cubicBezTo>
                    <a:pt x="1418" y="2583"/>
                    <a:pt x="1418" y="2331"/>
                    <a:pt x="1544" y="2205"/>
                  </a:cubicBezTo>
                  <a:cubicBezTo>
                    <a:pt x="1591" y="2158"/>
                    <a:pt x="1678" y="2135"/>
                    <a:pt x="1769" y="2135"/>
                  </a:cubicBezTo>
                  <a:cubicBezTo>
                    <a:pt x="1859" y="2135"/>
                    <a:pt x="1954" y="2158"/>
                    <a:pt x="2017" y="2205"/>
                  </a:cubicBezTo>
                  <a:lnTo>
                    <a:pt x="2458" y="2646"/>
                  </a:lnTo>
                  <a:lnTo>
                    <a:pt x="2867" y="2205"/>
                  </a:lnTo>
                  <a:cubicBezTo>
                    <a:pt x="2930" y="2158"/>
                    <a:pt x="3025" y="2135"/>
                    <a:pt x="3115" y="2135"/>
                  </a:cubicBezTo>
                  <a:close/>
                  <a:moveTo>
                    <a:pt x="6727" y="2079"/>
                  </a:moveTo>
                  <a:cubicBezTo>
                    <a:pt x="6813" y="2079"/>
                    <a:pt x="6900" y="2111"/>
                    <a:pt x="6963" y="2174"/>
                  </a:cubicBezTo>
                  <a:lnTo>
                    <a:pt x="7688" y="2898"/>
                  </a:lnTo>
                  <a:cubicBezTo>
                    <a:pt x="7719" y="2993"/>
                    <a:pt x="7719" y="3245"/>
                    <a:pt x="7593" y="3371"/>
                  </a:cubicBezTo>
                  <a:cubicBezTo>
                    <a:pt x="7546" y="3418"/>
                    <a:pt x="7459" y="3442"/>
                    <a:pt x="7369" y="3442"/>
                  </a:cubicBezTo>
                  <a:cubicBezTo>
                    <a:pt x="7278" y="3442"/>
                    <a:pt x="7183" y="3418"/>
                    <a:pt x="7120" y="3371"/>
                  </a:cubicBezTo>
                  <a:lnTo>
                    <a:pt x="7026" y="3245"/>
                  </a:lnTo>
                  <a:lnTo>
                    <a:pt x="7026" y="4505"/>
                  </a:lnTo>
                  <a:cubicBezTo>
                    <a:pt x="7026" y="5104"/>
                    <a:pt x="6553" y="5513"/>
                    <a:pt x="5986" y="5513"/>
                  </a:cubicBezTo>
                  <a:lnTo>
                    <a:pt x="3151" y="5513"/>
                  </a:lnTo>
                  <a:cubicBezTo>
                    <a:pt x="2962" y="5513"/>
                    <a:pt x="2804" y="5671"/>
                    <a:pt x="2804" y="5891"/>
                  </a:cubicBezTo>
                  <a:lnTo>
                    <a:pt x="2804" y="7026"/>
                  </a:lnTo>
                  <a:cubicBezTo>
                    <a:pt x="3182" y="7183"/>
                    <a:pt x="3497" y="7530"/>
                    <a:pt x="3497" y="8002"/>
                  </a:cubicBezTo>
                  <a:cubicBezTo>
                    <a:pt x="3497" y="8601"/>
                    <a:pt x="3025" y="9042"/>
                    <a:pt x="2489" y="9042"/>
                  </a:cubicBezTo>
                  <a:cubicBezTo>
                    <a:pt x="1922" y="9042"/>
                    <a:pt x="1450" y="8569"/>
                    <a:pt x="1450" y="8002"/>
                  </a:cubicBezTo>
                  <a:cubicBezTo>
                    <a:pt x="1450" y="7561"/>
                    <a:pt x="1733" y="7183"/>
                    <a:pt x="2174" y="7026"/>
                  </a:cubicBezTo>
                  <a:lnTo>
                    <a:pt x="2174" y="5891"/>
                  </a:lnTo>
                  <a:cubicBezTo>
                    <a:pt x="2174" y="5293"/>
                    <a:pt x="2647" y="4852"/>
                    <a:pt x="3182" y="4852"/>
                  </a:cubicBezTo>
                  <a:lnTo>
                    <a:pt x="6018" y="4852"/>
                  </a:lnTo>
                  <a:cubicBezTo>
                    <a:pt x="6207" y="4852"/>
                    <a:pt x="6364" y="4694"/>
                    <a:pt x="6364" y="4505"/>
                  </a:cubicBezTo>
                  <a:lnTo>
                    <a:pt x="6364" y="3245"/>
                  </a:lnTo>
                  <a:lnTo>
                    <a:pt x="6270" y="3371"/>
                  </a:lnTo>
                  <a:cubicBezTo>
                    <a:pt x="6207" y="3418"/>
                    <a:pt x="6120" y="3442"/>
                    <a:pt x="6034" y="3442"/>
                  </a:cubicBezTo>
                  <a:cubicBezTo>
                    <a:pt x="5947" y="3442"/>
                    <a:pt x="5860" y="3418"/>
                    <a:pt x="5797" y="3371"/>
                  </a:cubicBezTo>
                  <a:cubicBezTo>
                    <a:pt x="5671" y="3245"/>
                    <a:pt x="5671" y="2993"/>
                    <a:pt x="5797" y="2898"/>
                  </a:cubicBezTo>
                  <a:lnTo>
                    <a:pt x="6490" y="2174"/>
                  </a:lnTo>
                  <a:cubicBezTo>
                    <a:pt x="6553" y="2111"/>
                    <a:pt x="6640" y="2079"/>
                    <a:pt x="6727" y="2079"/>
                  </a:cubicBezTo>
                  <a:close/>
                  <a:moveTo>
                    <a:pt x="7369" y="7057"/>
                  </a:moveTo>
                  <a:cubicBezTo>
                    <a:pt x="7459" y="7057"/>
                    <a:pt x="7546" y="7089"/>
                    <a:pt x="7593" y="7152"/>
                  </a:cubicBezTo>
                  <a:cubicBezTo>
                    <a:pt x="7719" y="7246"/>
                    <a:pt x="7719" y="7498"/>
                    <a:pt x="7593" y="7624"/>
                  </a:cubicBezTo>
                  <a:lnTo>
                    <a:pt x="7183" y="8034"/>
                  </a:lnTo>
                  <a:lnTo>
                    <a:pt x="7593" y="8475"/>
                  </a:lnTo>
                  <a:cubicBezTo>
                    <a:pt x="7719" y="8601"/>
                    <a:pt x="7719" y="8821"/>
                    <a:pt x="7593" y="8947"/>
                  </a:cubicBezTo>
                  <a:cubicBezTo>
                    <a:pt x="7546" y="9010"/>
                    <a:pt x="7459" y="9042"/>
                    <a:pt x="7369" y="9042"/>
                  </a:cubicBezTo>
                  <a:cubicBezTo>
                    <a:pt x="7278" y="9042"/>
                    <a:pt x="7183" y="9010"/>
                    <a:pt x="7120" y="8947"/>
                  </a:cubicBezTo>
                  <a:lnTo>
                    <a:pt x="6711" y="8506"/>
                  </a:lnTo>
                  <a:lnTo>
                    <a:pt x="6270" y="8947"/>
                  </a:lnTo>
                  <a:cubicBezTo>
                    <a:pt x="6207" y="9010"/>
                    <a:pt x="6120" y="9042"/>
                    <a:pt x="6034" y="9042"/>
                  </a:cubicBezTo>
                  <a:cubicBezTo>
                    <a:pt x="5947" y="9042"/>
                    <a:pt x="5860" y="9010"/>
                    <a:pt x="5797" y="8947"/>
                  </a:cubicBezTo>
                  <a:cubicBezTo>
                    <a:pt x="5671" y="8821"/>
                    <a:pt x="5671" y="8601"/>
                    <a:pt x="5797" y="8475"/>
                  </a:cubicBezTo>
                  <a:lnTo>
                    <a:pt x="6207" y="8034"/>
                  </a:lnTo>
                  <a:lnTo>
                    <a:pt x="5797" y="7624"/>
                  </a:lnTo>
                  <a:cubicBezTo>
                    <a:pt x="5671" y="7498"/>
                    <a:pt x="5671" y="7246"/>
                    <a:pt x="5797" y="7152"/>
                  </a:cubicBezTo>
                  <a:cubicBezTo>
                    <a:pt x="5845" y="7089"/>
                    <a:pt x="5931" y="7057"/>
                    <a:pt x="6022" y="7057"/>
                  </a:cubicBezTo>
                  <a:cubicBezTo>
                    <a:pt x="6112" y="7057"/>
                    <a:pt x="6207" y="7089"/>
                    <a:pt x="6270" y="7152"/>
                  </a:cubicBezTo>
                  <a:lnTo>
                    <a:pt x="6711" y="7561"/>
                  </a:lnTo>
                  <a:lnTo>
                    <a:pt x="7120" y="7152"/>
                  </a:lnTo>
                  <a:cubicBezTo>
                    <a:pt x="7183" y="7089"/>
                    <a:pt x="7278" y="7057"/>
                    <a:pt x="7369" y="7057"/>
                  </a:cubicBezTo>
                  <a:close/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9388"/>
                  </a:lnTo>
                  <a:cubicBezTo>
                    <a:pt x="0" y="9987"/>
                    <a:pt x="473" y="10397"/>
                    <a:pt x="1040" y="10397"/>
                  </a:cubicBezTo>
                  <a:lnTo>
                    <a:pt x="8003" y="10397"/>
                  </a:lnTo>
                  <a:cubicBezTo>
                    <a:pt x="8601" y="10397"/>
                    <a:pt x="9011" y="9924"/>
                    <a:pt x="9011" y="9388"/>
                  </a:cubicBezTo>
                  <a:lnTo>
                    <a:pt x="9011" y="1040"/>
                  </a:lnTo>
                  <a:cubicBezTo>
                    <a:pt x="9105" y="473"/>
                    <a:pt x="8633" y="0"/>
                    <a:pt x="8034" y="0"/>
                  </a:cubicBezTo>
                  <a:lnTo>
                    <a:pt x="7341" y="0"/>
                  </a:lnTo>
                  <a:cubicBezTo>
                    <a:pt x="7341" y="756"/>
                    <a:pt x="6711" y="1386"/>
                    <a:pt x="5955" y="1386"/>
                  </a:cubicBezTo>
                  <a:lnTo>
                    <a:pt x="3119" y="1386"/>
                  </a:lnTo>
                  <a:cubicBezTo>
                    <a:pt x="2363" y="1386"/>
                    <a:pt x="1733" y="756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3" name="Google Shape;7813;p84"/>
            <p:cNvSpPr/>
            <p:nvPr/>
          </p:nvSpPr>
          <p:spPr>
            <a:xfrm>
              <a:off x="6228775" y="3936925"/>
              <a:ext cx="106350" cy="53575"/>
            </a:xfrm>
            <a:custGeom>
              <a:avLst/>
              <a:gdLst/>
              <a:ahLst/>
              <a:cxnLst/>
              <a:rect l="l" t="t" r="r" b="b"/>
              <a:pathLst>
                <a:path w="4254" h="2143" extrusionOk="0">
                  <a:moveTo>
                    <a:pt x="2143" y="0"/>
                  </a:moveTo>
                  <a:cubicBezTo>
                    <a:pt x="1860" y="0"/>
                    <a:pt x="1576" y="221"/>
                    <a:pt x="1450" y="473"/>
                  </a:cubicBezTo>
                  <a:lnTo>
                    <a:pt x="1387" y="725"/>
                  </a:lnTo>
                  <a:lnTo>
                    <a:pt x="725" y="725"/>
                  </a:lnTo>
                  <a:cubicBezTo>
                    <a:pt x="316" y="725"/>
                    <a:pt x="1" y="1040"/>
                    <a:pt x="1" y="1418"/>
                  </a:cubicBezTo>
                  <a:cubicBezTo>
                    <a:pt x="1" y="1828"/>
                    <a:pt x="316" y="2143"/>
                    <a:pt x="725" y="2143"/>
                  </a:cubicBezTo>
                  <a:lnTo>
                    <a:pt x="3561" y="2143"/>
                  </a:lnTo>
                  <a:cubicBezTo>
                    <a:pt x="3939" y="2143"/>
                    <a:pt x="4254" y="1828"/>
                    <a:pt x="4254" y="1418"/>
                  </a:cubicBezTo>
                  <a:cubicBezTo>
                    <a:pt x="4254" y="1040"/>
                    <a:pt x="3939" y="725"/>
                    <a:pt x="3561" y="725"/>
                  </a:cubicBezTo>
                  <a:lnTo>
                    <a:pt x="2868" y="725"/>
                  </a:lnTo>
                  <a:lnTo>
                    <a:pt x="2805" y="473"/>
                  </a:lnTo>
                  <a:cubicBezTo>
                    <a:pt x="2710" y="221"/>
                    <a:pt x="2458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84"/>
            <p:cNvSpPr/>
            <p:nvPr/>
          </p:nvSpPr>
          <p:spPr>
            <a:xfrm>
              <a:off x="6412300" y="4059000"/>
              <a:ext cx="52000" cy="105575"/>
            </a:xfrm>
            <a:custGeom>
              <a:avLst/>
              <a:gdLst/>
              <a:ahLst/>
              <a:cxnLst/>
              <a:rect l="l" t="t" r="r" b="b"/>
              <a:pathLst>
                <a:path w="2080" h="4223" extrusionOk="0">
                  <a:moveTo>
                    <a:pt x="0" y="1"/>
                  </a:moveTo>
                  <a:lnTo>
                    <a:pt x="0" y="4222"/>
                  </a:lnTo>
                  <a:lnTo>
                    <a:pt x="32" y="4222"/>
                  </a:lnTo>
                  <a:cubicBezTo>
                    <a:pt x="315" y="4002"/>
                    <a:pt x="662" y="3876"/>
                    <a:pt x="1072" y="3876"/>
                  </a:cubicBezTo>
                  <a:cubicBezTo>
                    <a:pt x="1450" y="3876"/>
                    <a:pt x="1796" y="4002"/>
                    <a:pt x="2080" y="4222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84"/>
            <p:cNvSpPr/>
            <p:nvPr/>
          </p:nvSpPr>
          <p:spPr>
            <a:xfrm>
              <a:off x="6413875" y="4007025"/>
              <a:ext cx="52000" cy="34675"/>
            </a:xfrm>
            <a:custGeom>
              <a:avLst/>
              <a:gdLst/>
              <a:ahLst/>
              <a:cxnLst/>
              <a:rect l="l" t="t" r="r" b="b"/>
              <a:pathLst>
                <a:path w="2080" h="1387" extrusionOk="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2080" y="1386"/>
                  </a:lnTo>
                  <a:lnTo>
                    <a:pt x="2080" y="1040"/>
                  </a:ln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7816;p84"/>
            <p:cNvSpPr/>
            <p:nvPr/>
          </p:nvSpPr>
          <p:spPr>
            <a:xfrm>
              <a:off x="6417800" y="4173200"/>
              <a:ext cx="43350" cy="43350"/>
            </a:xfrm>
            <a:custGeom>
              <a:avLst/>
              <a:gdLst/>
              <a:ahLst/>
              <a:cxnLst/>
              <a:rect l="l" t="t" r="r" b="b"/>
              <a:pathLst>
                <a:path w="1734" h="1734" extrusionOk="0">
                  <a:moveTo>
                    <a:pt x="883" y="1"/>
                  </a:moveTo>
                  <a:cubicBezTo>
                    <a:pt x="537" y="1"/>
                    <a:pt x="190" y="221"/>
                    <a:pt x="1" y="442"/>
                  </a:cubicBezTo>
                  <a:lnTo>
                    <a:pt x="568" y="1545"/>
                  </a:lnTo>
                  <a:cubicBezTo>
                    <a:pt x="600" y="1671"/>
                    <a:pt x="757" y="1734"/>
                    <a:pt x="883" y="1734"/>
                  </a:cubicBezTo>
                  <a:cubicBezTo>
                    <a:pt x="978" y="1734"/>
                    <a:pt x="1104" y="1671"/>
                    <a:pt x="1198" y="1545"/>
                  </a:cubicBezTo>
                  <a:lnTo>
                    <a:pt x="1734" y="442"/>
                  </a:lnTo>
                  <a:cubicBezTo>
                    <a:pt x="1545" y="158"/>
                    <a:pt x="1230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7" name="Google Shape;7817;p84"/>
          <p:cNvGrpSpPr/>
          <p:nvPr/>
        </p:nvGrpSpPr>
        <p:grpSpPr>
          <a:xfrm>
            <a:off x="6192756" y="1531845"/>
            <a:ext cx="348188" cy="349133"/>
            <a:chOff x="1674750" y="3254050"/>
            <a:chExt cx="294575" cy="295375"/>
          </a:xfrm>
        </p:grpSpPr>
        <p:sp>
          <p:nvSpPr>
            <p:cNvPr id="7818" name="Google Shape;7818;p84"/>
            <p:cNvSpPr/>
            <p:nvPr/>
          </p:nvSpPr>
          <p:spPr>
            <a:xfrm>
              <a:off x="1691275" y="3351700"/>
              <a:ext cx="278050" cy="197725"/>
            </a:xfrm>
            <a:custGeom>
              <a:avLst/>
              <a:gdLst/>
              <a:ahLst/>
              <a:cxnLst/>
              <a:rect l="l" t="t" r="r" b="b"/>
              <a:pathLst>
                <a:path w="11122" h="7909" extrusionOk="0">
                  <a:moveTo>
                    <a:pt x="10535" y="0"/>
                  </a:moveTo>
                  <a:cubicBezTo>
                    <a:pt x="10489" y="0"/>
                    <a:pt x="10442" y="10"/>
                    <a:pt x="10397" y="33"/>
                  </a:cubicBezTo>
                  <a:cubicBezTo>
                    <a:pt x="10208" y="64"/>
                    <a:pt x="10114" y="253"/>
                    <a:pt x="10177" y="474"/>
                  </a:cubicBezTo>
                  <a:cubicBezTo>
                    <a:pt x="10334" y="978"/>
                    <a:pt x="10429" y="1482"/>
                    <a:pt x="10429" y="1986"/>
                  </a:cubicBezTo>
                  <a:cubicBezTo>
                    <a:pt x="10429" y="4885"/>
                    <a:pt x="8066" y="7247"/>
                    <a:pt x="5199" y="7247"/>
                  </a:cubicBezTo>
                  <a:cubicBezTo>
                    <a:pt x="3561" y="7247"/>
                    <a:pt x="2017" y="6397"/>
                    <a:pt x="1072" y="5137"/>
                  </a:cubicBezTo>
                  <a:lnTo>
                    <a:pt x="1733" y="5137"/>
                  </a:lnTo>
                  <a:cubicBezTo>
                    <a:pt x="1922" y="5137"/>
                    <a:pt x="2080" y="4979"/>
                    <a:pt x="2080" y="4790"/>
                  </a:cubicBezTo>
                  <a:cubicBezTo>
                    <a:pt x="2080" y="4601"/>
                    <a:pt x="1922" y="4443"/>
                    <a:pt x="1733" y="4443"/>
                  </a:cubicBezTo>
                  <a:lnTo>
                    <a:pt x="347" y="4443"/>
                  </a:lnTo>
                  <a:cubicBezTo>
                    <a:pt x="158" y="4443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47" y="6523"/>
                  </a:cubicBezTo>
                  <a:cubicBezTo>
                    <a:pt x="536" y="6523"/>
                    <a:pt x="694" y="6365"/>
                    <a:pt x="694" y="6176"/>
                  </a:cubicBezTo>
                  <a:lnTo>
                    <a:pt x="694" y="5767"/>
                  </a:lnTo>
                  <a:cubicBezTo>
                    <a:pt x="1796" y="7090"/>
                    <a:pt x="3466" y="7909"/>
                    <a:pt x="5199" y="7909"/>
                  </a:cubicBezTo>
                  <a:cubicBezTo>
                    <a:pt x="8412" y="7909"/>
                    <a:pt x="11122" y="5231"/>
                    <a:pt x="11122" y="1986"/>
                  </a:cubicBezTo>
                  <a:cubicBezTo>
                    <a:pt x="11122" y="1419"/>
                    <a:pt x="10996" y="820"/>
                    <a:pt x="10838" y="222"/>
                  </a:cubicBezTo>
                  <a:cubicBezTo>
                    <a:pt x="10814" y="102"/>
                    <a:pt x="10681" y="0"/>
                    <a:pt x="105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9" name="Google Shape;7819;p84"/>
            <p:cNvSpPr/>
            <p:nvPr/>
          </p:nvSpPr>
          <p:spPr>
            <a:xfrm>
              <a:off x="1674750" y="3254050"/>
              <a:ext cx="277250" cy="197900"/>
            </a:xfrm>
            <a:custGeom>
              <a:avLst/>
              <a:gdLst/>
              <a:ahLst/>
              <a:cxnLst/>
              <a:rect l="l" t="t" r="r" b="b"/>
              <a:pathLst>
                <a:path w="11090" h="7916" extrusionOk="0">
                  <a:moveTo>
                    <a:pt x="5891" y="1"/>
                  </a:moveTo>
                  <a:cubicBezTo>
                    <a:pt x="2678" y="1"/>
                    <a:pt x="0" y="2679"/>
                    <a:pt x="0" y="5892"/>
                  </a:cubicBezTo>
                  <a:cubicBezTo>
                    <a:pt x="0" y="6491"/>
                    <a:pt x="126" y="7089"/>
                    <a:pt x="284" y="7656"/>
                  </a:cubicBezTo>
                  <a:cubicBezTo>
                    <a:pt x="310" y="7842"/>
                    <a:pt x="448" y="7916"/>
                    <a:pt x="604" y="7916"/>
                  </a:cubicBezTo>
                  <a:cubicBezTo>
                    <a:pt x="633" y="7916"/>
                    <a:pt x="663" y="7913"/>
                    <a:pt x="693" y="7908"/>
                  </a:cubicBezTo>
                  <a:cubicBezTo>
                    <a:pt x="882" y="7877"/>
                    <a:pt x="977" y="7656"/>
                    <a:pt x="945" y="7467"/>
                  </a:cubicBezTo>
                  <a:cubicBezTo>
                    <a:pt x="788" y="6963"/>
                    <a:pt x="662" y="6459"/>
                    <a:pt x="662" y="5892"/>
                  </a:cubicBezTo>
                  <a:cubicBezTo>
                    <a:pt x="662" y="3025"/>
                    <a:pt x="3025" y="662"/>
                    <a:pt x="5891" y="662"/>
                  </a:cubicBezTo>
                  <a:cubicBezTo>
                    <a:pt x="7561" y="662"/>
                    <a:pt x="9105" y="1481"/>
                    <a:pt x="10050" y="2742"/>
                  </a:cubicBezTo>
                  <a:lnTo>
                    <a:pt x="9357" y="2742"/>
                  </a:lnTo>
                  <a:cubicBezTo>
                    <a:pt x="9168" y="2742"/>
                    <a:pt x="9010" y="2899"/>
                    <a:pt x="9010" y="3088"/>
                  </a:cubicBezTo>
                  <a:cubicBezTo>
                    <a:pt x="9010" y="3309"/>
                    <a:pt x="9168" y="3466"/>
                    <a:pt x="9357" y="3466"/>
                  </a:cubicBezTo>
                  <a:lnTo>
                    <a:pt x="10743" y="3466"/>
                  </a:lnTo>
                  <a:cubicBezTo>
                    <a:pt x="10932" y="3466"/>
                    <a:pt x="11090" y="3309"/>
                    <a:pt x="11090" y="3088"/>
                  </a:cubicBezTo>
                  <a:lnTo>
                    <a:pt x="11090" y="1733"/>
                  </a:lnTo>
                  <a:cubicBezTo>
                    <a:pt x="11090" y="1513"/>
                    <a:pt x="10932" y="1355"/>
                    <a:pt x="10743" y="1355"/>
                  </a:cubicBezTo>
                  <a:cubicBezTo>
                    <a:pt x="10554" y="1355"/>
                    <a:pt x="10397" y="1513"/>
                    <a:pt x="10397" y="1733"/>
                  </a:cubicBezTo>
                  <a:lnTo>
                    <a:pt x="10397" y="2111"/>
                  </a:lnTo>
                  <a:cubicBezTo>
                    <a:pt x="9294" y="820"/>
                    <a:pt x="7624" y="1"/>
                    <a:pt x="58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0" name="Google Shape;7820;p84"/>
            <p:cNvSpPr/>
            <p:nvPr/>
          </p:nvSpPr>
          <p:spPr>
            <a:xfrm>
              <a:off x="1727500" y="3306825"/>
              <a:ext cx="189075" cy="189050"/>
            </a:xfrm>
            <a:custGeom>
              <a:avLst/>
              <a:gdLst/>
              <a:ahLst/>
              <a:cxnLst/>
              <a:rect l="l" t="t" r="r" b="b"/>
              <a:pathLst>
                <a:path w="7563" h="7562" extrusionOk="0">
                  <a:moveTo>
                    <a:pt x="3750" y="2048"/>
                  </a:moveTo>
                  <a:cubicBezTo>
                    <a:pt x="3939" y="2048"/>
                    <a:pt x="4097" y="2206"/>
                    <a:pt x="4097" y="2426"/>
                  </a:cubicBezTo>
                  <a:lnTo>
                    <a:pt x="4097" y="3435"/>
                  </a:lnTo>
                  <a:lnTo>
                    <a:pt x="4475" y="3435"/>
                  </a:lnTo>
                  <a:cubicBezTo>
                    <a:pt x="4664" y="3435"/>
                    <a:pt x="4821" y="3592"/>
                    <a:pt x="4821" y="3781"/>
                  </a:cubicBezTo>
                  <a:cubicBezTo>
                    <a:pt x="4821" y="4002"/>
                    <a:pt x="4664" y="4159"/>
                    <a:pt x="4475" y="4159"/>
                  </a:cubicBezTo>
                  <a:lnTo>
                    <a:pt x="3750" y="4159"/>
                  </a:lnTo>
                  <a:cubicBezTo>
                    <a:pt x="3561" y="4159"/>
                    <a:pt x="3403" y="4002"/>
                    <a:pt x="3403" y="3781"/>
                  </a:cubicBezTo>
                  <a:lnTo>
                    <a:pt x="3403" y="2426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3435" y="0"/>
                  </a:moveTo>
                  <a:cubicBezTo>
                    <a:pt x="2647" y="95"/>
                    <a:pt x="1923" y="410"/>
                    <a:pt x="1356" y="883"/>
                  </a:cubicBezTo>
                  <a:lnTo>
                    <a:pt x="2049" y="1576"/>
                  </a:lnTo>
                  <a:cubicBezTo>
                    <a:pt x="2175" y="1702"/>
                    <a:pt x="2175" y="1954"/>
                    <a:pt x="2049" y="2048"/>
                  </a:cubicBezTo>
                  <a:cubicBezTo>
                    <a:pt x="1986" y="2111"/>
                    <a:pt x="1899" y="2143"/>
                    <a:pt x="1812" y="2143"/>
                  </a:cubicBezTo>
                  <a:cubicBezTo>
                    <a:pt x="1726" y="2143"/>
                    <a:pt x="1639" y="2111"/>
                    <a:pt x="1576" y="2048"/>
                  </a:cubicBezTo>
                  <a:lnTo>
                    <a:pt x="883" y="1355"/>
                  </a:lnTo>
                  <a:cubicBezTo>
                    <a:pt x="410" y="1922"/>
                    <a:pt x="95" y="2647"/>
                    <a:pt x="1" y="3435"/>
                  </a:cubicBezTo>
                  <a:lnTo>
                    <a:pt x="1041" y="3435"/>
                  </a:lnTo>
                  <a:cubicBezTo>
                    <a:pt x="1230" y="3435"/>
                    <a:pt x="1387" y="3592"/>
                    <a:pt x="1387" y="3781"/>
                  </a:cubicBezTo>
                  <a:cubicBezTo>
                    <a:pt x="1387" y="3970"/>
                    <a:pt x="1230" y="4128"/>
                    <a:pt x="1041" y="4128"/>
                  </a:cubicBezTo>
                  <a:lnTo>
                    <a:pt x="1" y="4128"/>
                  </a:lnTo>
                  <a:cubicBezTo>
                    <a:pt x="95" y="4915"/>
                    <a:pt x="410" y="5640"/>
                    <a:pt x="883" y="6238"/>
                  </a:cubicBezTo>
                  <a:lnTo>
                    <a:pt x="1576" y="5514"/>
                  </a:lnTo>
                  <a:cubicBezTo>
                    <a:pt x="1639" y="5451"/>
                    <a:pt x="1734" y="5419"/>
                    <a:pt x="1824" y="5419"/>
                  </a:cubicBezTo>
                  <a:cubicBezTo>
                    <a:pt x="1915" y="5419"/>
                    <a:pt x="2001" y="5451"/>
                    <a:pt x="2049" y="5514"/>
                  </a:cubicBezTo>
                  <a:cubicBezTo>
                    <a:pt x="2175" y="5640"/>
                    <a:pt x="2175" y="5860"/>
                    <a:pt x="2049" y="5986"/>
                  </a:cubicBezTo>
                  <a:lnTo>
                    <a:pt x="1356" y="6711"/>
                  </a:lnTo>
                  <a:cubicBezTo>
                    <a:pt x="1923" y="7184"/>
                    <a:pt x="2647" y="7499"/>
                    <a:pt x="3435" y="7562"/>
                  </a:cubicBezTo>
                  <a:lnTo>
                    <a:pt x="3435" y="6553"/>
                  </a:lnTo>
                  <a:cubicBezTo>
                    <a:pt x="3435" y="6333"/>
                    <a:pt x="3592" y="6175"/>
                    <a:pt x="3781" y="6175"/>
                  </a:cubicBezTo>
                  <a:cubicBezTo>
                    <a:pt x="4002" y="6175"/>
                    <a:pt x="4160" y="6333"/>
                    <a:pt x="4160" y="6553"/>
                  </a:cubicBezTo>
                  <a:lnTo>
                    <a:pt x="4160" y="7562"/>
                  </a:lnTo>
                  <a:cubicBezTo>
                    <a:pt x="4947" y="7499"/>
                    <a:pt x="5640" y="7184"/>
                    <a:pt x="6239" y="6711"/>
                  </a:cubicBezTo>
                  <a:lnTo>
                    <a:pt x="5514" y="5986"/>
                  </a:lnTo>
                  <a:cubicBezTo>
                    <a:pt x="5420" y="5860"/>
                    <a:pt x="5420" y="5640"/>
                    <a:pt x="5514" y="5514"/>
                  </a:cubicBezTo>
                  <a:cubicBezTo>
                    <a:pt x="5577" y="5451"/>
                    <a:pt x="5672" y="5419"/>
                    <a:pt x="5762" y="5419"/>
                  </a:cubicBezTo>
                  <a:cubicBezTo>
                    <a:pt x="5853" y="5419"/>
                    <a:pt x="5940" y="5451"/>
                    <a:pt x="5987" y="5514"/>
                  </a:cubicBezTo>
                  <a:lnTo>
                    <a:pt x="6711" y="6238"/>
                  </a:lnTo>
                  <a:cubicBezTo>
                    <a:pt x="7184" y="5640"/>
                    <a:pt x="7499" y="4915"/>
                    <a:pt x="7562" y="4128"/>
                  </a:cubicBezTo>
                  <a:lnTo>
                    <a:pt x="6554" y="4128"/>
                  </a:lnTo>
                  <a:cubicBezTo>
                    <a:pt x="6365" y="4128"/>
                    <a:pt x="6207" y="3970"/>
                    <a:pt x="6207" y="3781"/>
                  </a:cubicBezTo>
                  <a:cubicBezTo>
                    <a:pt x="6207" y="3592"/>
                    <a:pt x="6365" y="3435"/>
                    <a:pt x="6554" y="3435"/>
                  </a:cubicBezTo>
                  <a:lnTo>
                    <a:pt x="7562" y="3435"/>
                  </a:lnTo>
                  <a:cubicBezTo>
                    <a:pt x="7499" y="2647"/>
                    <a:pt x="7184" y="1922"/>
                    <a:pt x="6711" y="1355"/>
                  </a:cubicBezTo>
                  <a:lnTo>
                    <a:pt x="5987" y="2048"/>
                  </a:lnTo>
                  <a:cubicBezTo>
                    <a:pt x="5940" y="2111"/>
                    <a:pt x="5853" y="2143"/>
                    <a:pt x="5762" y="2143"/>
                  </a:cubicBezTo>
                  <a:cubicBezTo>
                    <a:pt x="5672" y="2143"/>
                    <a:pt x="5577" y="2111"/>
                    <a:pt x="5514" y="2048"/>
                  </a:cubicBezTo>
                  <a:cubicBezTo>
                    <a:pt x="5420" y="1922"/>
                    <a:pt x="5420" y="1702"/>
                    <a:pt x="5514" y="1576"/>
                  </a:cubicBezTo>
                  <a:lnTo>
                    <a:pt x="6239" y="883"/>
                  </a:lnTo>
                  <a:cubicBezTo>
                    <a:pt x="5640" y="410"/>
                    <a:pt x="4947" y="95"/>
                    <a:pt x="4160" y="0"/>
                  </a:cubicBezTo>
                  <a:lnTo>
                    <a:pt x="4160" y="1040"/>
                  </a:lnTo>
                  <a:cubicBezTo>
                    <a:pt x="4160" y="1229"/>
                    <a:pt x="4002" y="1387"/>
                    <a:pt x="3781" y="1387"/>
                  </a:cubicBezTo>
                  <a:cubicBezTo>
                    <a:pt x="3592" y="1387"/>
                    <a:pt x="3435" y="1229"/>
                    <a:pt x="3435" y="1040"/>
                  </a:cubicBezTo>
                  <a:lnTo>
                    <a:pt x="34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1" name="Google Shape;7821;p84"/>
          <p:cNvGrpSpPr/>
          <p:nvPr/>
        </p:nvGrpSpPr>
        <p:grpSpPr>
          <a:xfrm>
            <a:off x="6207177" y="1972435"/>
            <a:ext cx="319347" cy="349133"/>
            <a:chOff x="1687350" y="3618725"/>
            <a:chExt cx="270175" cy="295375"/>
          </a:xfrm>
        </p:grpSpPr>
        <p:sp>
          <p:nvSpPr>
            <p:cNvPr id="7822" name="Google Shape;7822;p84"/>
            <p:cNvSpPr/>
            <p:nvPr/>
          </p:nvSpPr>
          <p:spPr>
            <a:xfrm>
              <a:off x="1829900" y="3808550"/>
              <a:ext cx="18150" cy="35450"/>
            </a:xfrm>
            <a:custGeom>
              <a:avLst/>
              <a:gdLst/>
              <a:ahLst/>
              <a:cxnLst/>
              <a:rect l="l" t="t" r="r" b="b"/>
              <a:pathLst>
                <a:path w="726" h="1418" extrusionOk="0">
                  <a:moveTo>
                    <a:pt x="1" y="0"/>
                  </a:moveTo>
                  <a:lnTo>
                    <a:pt x="1" y="1418"/>
                  </a:lnTo>
                  <a:lnTo>
                    <a:pt x="379" y="1418"/>
                  </a:lnTo>
                  <a:cubicBezTo>
                    <a:pt x="568" y="1418"/>
                    <a:pt x="725" y="1260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3" name="Google Shape;7823;p84"/>
            <p:cNvSpPr/>
            <p:nvPr/>
          </p:nvSpPr>
          <p:spPr>
            <a:xfrm>
              <a:off x="1795250" y="375577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89" y="1418"/>
                    <a:pt x="378" y="1418"/>
                  </a:cubicBezTo>
                  <a:lnTo>
                    <a:pt x="725" y="141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4" name="Google Shape;7824;p84"/>
            <p:cNvSpPr/>
            <p:nvPr/>
          </p:nvSpPr>
          <p:spPr>
            <a:xfrm>
              <a:off x="1687350" y="3618725"/>
              <a:ext cx="270175" cy="295375"/>
            </a:xfrm>
            <a:custGeom>
              <a:avLst/>
              <a:gdLst/>
              <a:ahLst/>
              <a:cxnLst/>
              <a:rect l="l" t="t" r="r" b="b"/>
              <a:pathLst>
                <a:path w="10807" h="11815" extrusionOk="0">
                  <a:moveTo>
                    <a:pt x="6459" y="662"/>
                  </a:moveTo>
                  <a:cubicBezTo>
                    <a:pt x="6868" y="662"/>
                    <a:pt x="7183" y="977"/>
                    <a:pt x="7183" y="1355"/>
                  </a:cubicBezTo>
                  <a:cubicBezTo>
                    <a:pt x="7183" y="1765"/>
                    <a:pt x="6868" y="2080"/>
                    <a:pt x="6459" y="2080"/>
                  </a:cubicBezTo>
                  <a:lnTo>
                    <a:pt x="6459" y="1702"/>
                  </a:lnTo>
                  <a:cubicBezTo>
                    <a:pt x="6459" y="1513"/>
                    <a:pt x="6301" y="1355"/>
                    <a:pt x="6112" y="1355"/>
                  </a:cubicBezTo>
                  <a:lnTo>
                    <a:pt x="4726" y="1355"/>
                  </a:lnTo>
                  <a:cubicBezTo>
                    <a:pt x="4537" y="1355"/>
                    <a:pt x="4379" y="1513"/>
                    <a:pt x="4379" y="1702"/>
                  </a:cubicBezTo>
                  <a:lnTo>
                    <a:pt x="4379" y="2080"/>
                  </a:lnTo>
                  <a:cubicBezTo>
                    <a:pt x="3970" y="2017"/>
                    <a:pt x="3655" y="1702"/>
                    <a:pt x="3655" y="1355"/>
                  </a:cubicBezTo>
                  <a:cubicBezTo>
                    <a:pt x="3655" y="977"/>
                    <a:pt x="3970" y="662"/>
                    <a:pt x="4379" y="662"/>
                  </a:cubicBezTo>
                  <a:close/>
                  <a:moveTo>
                    <a:pt x="5387" y="4128"/>
                  </a:moveTo>
                  <a:cubicBezTo>
                    <a:pt x="5608" y="4128"/>
                    <a:pt x="5766" y="4285"/>
                    <a:pt x="5766" y="4474"/>
                  </a:cubicBezTo>
                  <a:lnTo>
                    <a:pt x="5766" y="4821"/>
                  </a:lnTo>
                  <a:lnTo>
                    <a:pt x="6112" y="4821"/>
                  </a:lnTo>
                  <a:cubicBezTo>
                    <a:pt x="6711" y="4821"/>
                    <a:pt x="7120" y="5293"/>
                    <a:pt x="7120" y="5860"/>
                  </a:cubicBezTo>
                  <a:cubicBezTo>
                    <a:pt x="7120" y="6049"/>
                    <a:pt x="6963" y="6207"/>
                    <a:pt x="6774" y="6207"/>
                  </a:cubicBezTo>
                  <a:cubicBezTo>
                    <a:pt x="6585" y="6207"/>
                    <a:pt x="6427" y="6049"/>
                    <a:pt x="6427" y="5860"/>
                  </a:cubicBezTo>
                  <a:cubicBezTo>
                    <a:pt x="6427" y="5640"/>
                    <a:pt x="6270" y="5482"/>
                    <a:pt x="6081" y="5482"/>
                  </a:cubicBezTo>
                  <a:lnTo>
                    <a:pt x="5703" y="5482"/>
                  </a:lnTo>
                  <a:lnTo>
                    <a:pt x="5703" y="6868"/>
                  </a:lnTo>
                  <a:lnTo>
                    <a:pt x="6081" y="6868"/>
                  </a:lnTo>
                  <a:cubicBezTo>
                    <a:pt x="6648" y="6868"/>
                    <a:pt x="7089" y="7341"/>
                    <a:pt x="7089" y="7908"/>
                  </a:cubicBezTo>
                  <a:lnTo>
                    <a:pt x="7089" y="8601"/>
                  </a:lnTo>
                  <a:cubicBezTo>
                    <a:pt x="7089" y="9200"/>
                    <a:pt x="6616" y="9641"/>
                    <a:pt x="6081" y="9641"/>
                  </a:cubicBezTo>
                  <a:lnTo>
                    <a:pt x="5703" y="9641"/>
                  </a:lnTo>
                  <a:lnTo>
                    <a:pt x="5703" y="9987"/>
                  </a:lnTo>
                  <a:cubicBezTo>
                    <a:pt x="5703" y="10176"/>
                    <a:pt x="5545" y="10334"/>
                    <a:pt x="5356" y="10334"/>
                  </a:cubicBezTo>
                  <a:cubicBezTo>
                    <a:pt x="5167" y="10334"/>
                    <a:pt x="5009" y="10176"/>
                    <a:pt x="5009" y="9987"/>
                  </a:cubicBezTo>
                  <a:lnTo>
                    <a:pt x="5009" y="9704"/>
                  </a:lnTo>
                  <a:lnTo>
                    <a:pt x="4631" y="9704"/>
                  </a:lnTo>
                  <a:cubicBezTo>
                    <a:pt x="4064" y="9704"/>
                    <a:pt x="3623" y="9231"/>
                    <a:pt x="3623" y="8664"/>
                  </a:cubicBezTo>
                  <a:cubicBezTo>
                    <a:pt x="3623" y="8475"/>
                    <a:pt x="3781" y="8318"/>
                    <a:pt x="3970" y="8318"/>
                  </a:cubicBezTo>
                  <a:cubicBezTo>
                    <a:pt x="4159" y="8318"/>
                    <a:pt x="4316" y="8475"/>
                    <a:pt x="4316" y="8664"/>
                  </a:cubicBezTo>
                  <a:cubicBezTo>
                    <a:pt x="4316" y="8885"/>
                    <a:pt x="4505" y="9042"/>
                    <a:pt x="4694" y="9042"/>
                  </a:cubicBezTo>
                  <a:lnTo>
                    <a:pt x="5041" y="9042"/>
                  </a:lnTo>
                  <a:lnTo>
                    <a:pt x="5041" y="7625"/>
                  </a:lnTo>
                  <a:lnTo>
                    <a:pt x="4694" y="7625"/>
                  </a:lnTo>
                  <a:lnTo>
                    <a:pt x="4694" y="7593"/>
                  </a:lnTo>
                  <a:cubicBezTo>
                    <a:pt x="4096" y="7593"/>
                    <a:pt x="3655" y="7120"/>
                    <a:pt x="3655" y="6553"/>
                  </a:cubicBezTo>
                  <a:lnTo>
                    <a:pt x="3655" y="5860"/>
                  </a:lnTo>
                  <a:cubicBezTo>
                    <a:pt x="3655" y="5262"/>
                    <a:pt x="4127" y="4821"/>
                    <a:pt x="4694" y="4821"/>
                  </a:cubicBezTo>
                  <a:lnTo>
                    <a:pt x="5041" y="4821"/>
                  </a:lnTo>
                  <a:lnTo>
                    <a:pt x="5041" y="4474"/>
                  </a:lnTo>
                  <a:cubicBezTo>
                    <a:pt x="5041" y="4285"/>
                    <a:pt x="5198" y="4128"/>
                    <a:pt x="5387" y="4128"/>
                  </a:cubicBezTo>
                  <a:close/>
                  <a:moveTo>
                    <a:pt x="4379" y="0"/>
                  </a:moveTo>
                  <a:cubicBezTo>
                    <a:pt x="3623" y="0"/>
                    <a:pt x="2993" y="662"/>
                    <a:pt x="2993" y="1387"/>
                  </a:cubicBezTo>
                  <a:cubicBezTo>
                    <a:pt x="2993" y="2143"/>
                    <a:pt x="3623" y="2773"/>
                    <a:pt x="4379" y="2773"/>
                  </a:cubicBezTo>
                  <a:lnTo>
                    <a:pt x="4379" y="2899"/>
                  </a:lnTo>
                  <a:cubicBezTo>
                    <a:pt x="3781" y="3025"/>
                    <a:pt x="3277" y="3277"/>
                    <a:pt x="2804" y="3592"/>
                  </a:cubicBezTo>
                  <a:lnTo>
                    <a:pt x="2332" y="3056"/>
                  </a:lnTo>
                  <a:lnTo>
                    <a:pt x="2584" y="2804"/>
                  </a:lnTo>
                  <a:cubicBezTo>
                    <a:pt x="2710" y="2710"/>
                    <a:pt x="2710" y="2458"/>
                    <a:pt x="2615" y="2332"/>
                  </a:cubicBezTo>
                  <a:lnTo>
                    <a:pt x="1701" y="1292"/>
                  </a:lnTo>
                  <a:cubicBezTo>
                    <a:pt x="1630" y="1203"/>
                    <a:pt x="1529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6"/>
                  </a:lnTo>
                  <a:cubicBezTo>
                    <a:pt x="1090" y="3770"/>
                    <a:pt x="1183" y="3809"/>
                    <a:pt x="1279" y="3809"/>
                  </a:cubicBezTo>
                  <a:cubicBezTo>
                    <a:pt x="1365" y="3809"/>
                    <a:pt x="1453" y="3777"/>
                    <a:pt x="1512" y="3718"/>
                  </a:cubicBezTo>
                  <a:lnTo>
                    <a:pt x="1764" y="3497"/>
                  </a:lnTo>
                  <a:lnTo>
                    <a:pt x="2237" y="4033"/>
                  </a:lnTo>
                  <a:cubicBezTo>
                    <a:pt x="1418" y="4852"/>
                    <a:pt x="914" y="5986"/>
                    <a:pt x="914" y="7247"/>
                  </a:cubicBezTo>
                  <a:cubicBezTo>
                    <a:pt x="914" y="9735"/>
                    <a:pt x="2930" y="11815"/>
                    <a:pt x="5387" y="11815"/>
                  </a:cubicBezTo>
                  <a:cubicBezTo>
                    <a:pt x="7876" y="11815"/>
                    <a:pt x="9893" y="9798"/>
                    <a:pt x="9893" y="7247"/>
                  </a:cubicBezTo>
                  <a:cubicBezTo>
                    <a:pt x="9893" y="5986"/>
                    <a:pt x="9389" y="4852"/>
                    <a:pt x="8538" y="4033"/>
                  </a:cubicBezTo>
                  <a:lnTo>
                    <a:pt x="9011" y="3497"/>
                  </a:lnTo>
                  <a:lnTo>
                    <a:pt x="9294" y="3718"/>
                  </a:lnTo>
                  <a:cubicBezTo>
                    <a:pt x="9368" y="3777"/>
                    <a:pt x="9450" y="3809"/>
                    <a:pt x="9528" y="3809"/>
                  </a:cubicBezTo>
                  <a:cubicBezTo>
                    <a:pt x="9616" y="3809"/>
                    <a:pt x="9700" y="3770"/>
                    <a:pt x="9767" y="3686"/>
                  </a:cubicBezTo>
                  <a:lnTo>
                    <a:pt x="10680" y="2615"/>
                  </a:lnTo>
                  <a:cubicBezTo>
                    <a:pt x="10806" y="2458"/>
                    <a:pt x="10806" y="2269"/>
                    <a:pt x="10649" y="2143"/>
                  </a:cubicBezTo>
                  <a:lnTo>
                    <a:pt x="9578" y="1229"/>
                  </a:lnTo>
                  <a:cubicBezTo>
                    <a:pt x="9509" y="1188"/>
                    <a:pt x="9434" y="1165"/>
                    <a:pt x="9361" y="1165"/>
                  </a:cubicBezTo>
                  <a:cubicBezTo>
                    <a:pt x="9267" y="1165"/>
                    <a:pt x="9176" y="1203"/>
                    <a:pt x="9105" y="1292"/>
                  </a:cubicBezTo>
                  <a:lnTo>
                    <a:pt x="8191" y="2332"/>
                  </a:lnTo>
                  <a:cubicBezTo>
                    <a:pt x="8065" y="2489"/>
                    <a:pt x="8065" y="2710"/>
                    <a:pt x="8223" y="2804"/>
                  </a:cubicBezTo>
                  <a:lnTo>
                    <a:pt x="8506" y="3056"/>
                  </a:lnTo>
                  <a:lnTo>
                    <a:pt x="8034" y="3592"/>
                  </a:lnTo>
                  <a:cubicBezTo>
                    <a:pt x="7561" y="3245"/>
                    <a:pt x="7057" y="3025"/>
                    <a:pt x="6459" y="2899"/>
                  </a:cubicBezTo>
                  <a:lnTo>
                    <a:pt x="6459" y="2773"/>
                  </a:lnTo>
                  <a:cubicBezTo>
                    <a:pt x="7215" y="2773"/>
                    <a:pt x="7845" y="2143"/>
                    <a:pt x="7845" y="1387"/>
                  </a:cubicBezTo>
                  <a:cubicBezTo>
                    <a:pt x="7845" y="662"/>
                    <a:pt x="7215" y="0"/>
                    <a:pt x="64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5" name="Google Shape;7825;p84"/>
          <p:cNvGrpSpPr/>
          <p:nvPr/>
        </p:nvGrpSpPr>
        <p:grpSpPr>
          <a:xfrm>
            <a:off x="6190880" y="2418916"/>
            <a:ext cx="351940" cy="349133"/>
            <a:chOff x="1672375" y="3982600"/>
            <a:chExt cx="297750" cy="295375"/>
          </a:xfrm>
        </p:grpSpPr>
        <p:sp>
          <p:nvSpPr>
            <p:cNvPr id="7826" name="Google Shape;7826;p84"/>
            <p:cNvSpPr/>
            <p:nvPr/>
          </p:nvSpPr>
          <p:spPr>
            <a:xfrm>
              <a:off x="1796825" y="39826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8" y="1"/>
                  </a:moveTo>
                  <a:cubicBezTo>
                    <a:pt x="441" y="1"/>
                    <a:pt x="0" y="442"/>
                    <a:pt x="0" y="1009"/>
                  </a:cubicBezTo>
                  <a:cubicBezTo>
                    <a:pt x="0" y="1576"/>
                    <a:pt x="441" y="2048"/>
                    <a:pt x="1008" y="2048"/>
                  </a:cubicBezTo>
                  <a:cubicBezTo>
                    <a:pt x="1576" y="2048"/>
                    <a:pt x="2048" y="1576"/>
                    <a:pt x="2048" y="1009"/>
                  </a:cubicBezTo>
                  <a:cubicBezTo>
                    <a:pt x="2048" y="442"/>
                    <a:pt x="1576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7" name="Google Shape;7827;p84"/>
            <p:cNvSpPr/>
            <p:nvPr/>
          </p:nvSpPr>
          <p:spPr>
            <a:xfrm>
              <a:off x="1672375" y="4092075"/>
              <a:ext cx="297750" cy="185900"/>
            </a:xfrm>
            <a:custGeom>
              <a:avLst/>
              <a:gdLst/>
              <a:ahLst/>
              <a:cxnLst/>
              <a:rect l="l" t="t" r="r" b="b"/>
              <a:pathLst>
                <a:path w="11910" h="7436" extrusionOk="0">
                  <a:moveTo>
                    <a:pt x="3498" y="1"/>
                  </a:moveTo>
                  <a:cubicBezTo>
                    <a:pt x="2174" y="316"/>
                    <a:pt x="1418" y="820"/>
                    <a:pt x="1418" y="1482"/>
                  </a:cubicBezTo>
                  <a:cubicBezTo>
                    <a:pt x="1418" y="2112"/>
                    <a:pt x="2080" y="2553"/>
                    <a:pt x="3088" y="2868"/>
                  </a:cubicBezTo>
                  <a:lnTo>
                    <a:pt x="1891" y="5357"/>
                  </a:lnTo>
                  <a:lnTo>
                    <a:pt x="1765" y="5357"/>
                  </a:lnTo>
                  <a:cubicBezTo>
                    <a:pt x="788" y="5357"/>
                    <a:pt x="1" y="5766"/>
                    <a:pt x="1" y="6365"/>
                  </a:cubicBezTo>
                  <a:cubicBezTo>
                    <a:pt x="1" y="6963"/>
                    <a:pt x="757" y="7404"/>
                    <a:pt x="1765" y="7404"/>
                  </a:cubicBezTo>
                  <a:cubicBezTo>
                    <a:pt x="2804" y="7404"/>
                    <a:pt x="3498" y="6963"/>
                    <a:pt x="3498" y="6365"/>
                  </a:cubicBezTo>
                  <a:cubicBezTo>
                    <a:pt x="3498" y="5987"/>
                    <a:pt x="3151" y="5609"/>
                    <a:pt x="2615" y="5451"/>
                  </a:cubicBezTo>
                  <a:lnTo>
                    <a:pt x="3781" y="3025"/>
                  </a:lnTo>
                  <a:cubicBezTo>
                    <a:pt x="4348" y="3151"/>
                    <a:pt x="4978" y="3183"/>
                    <a:pt x="5608" y="3214"/>
                  </a:cubicBezTo>
                  <a:lnTo>
                    <a:pt x="5608" y="5388"/>
                  </a:lnTo>
                  <a:cubicBezTo>
                    <a:pt x="4758" y="5451"/>
                    <a:pt x="4222" y="5892"/>
                    <a:pt x="4222" y="6396"/>
                  </a:cubicBezTo>
                  <a:cubicBezTo>
                    <a:pt x="4222" y="6995"/>
                    <a:pt x="4978" y="7436"/>
                    <a:pt x="5955" y="7436"/>
                  </a:cubicBezTo>
                  <a:cubicBezTo>
                    <a:pt x="6932" y="7436"/>
                    <a:pt x="7688" y="6995"/>
                    <a:pt x="7688" y="6396"/>
                  </a:cubicBezTo>
                  <a:cubicBezTo>
                    <a:pt x="7688" y="5892"/>
                    <a:pt x="7089" y="5451"/>
                    <a:pt x="6302" y="5388"/>
                  </a:cubicBezTo>
                  <a:lnTo>
                    <a:pt x="6302" y="3214"/>
                  </a:lnTo>
                  <a:cubicBezTo>
                    <a:pt x="6932" y="3214"/>
                    <a:pt x="7562" y="3151"/>
                    <a:pt x="8129" y="3025"/>
                  </a:cubicBezTo>
                  <a:lnTo>
                    <a:pt x="9295" y="5451"/>
                  </a:lnTo>
                  <a:cubicBezTo>
                    <a:pt x="8759" y="5609"/>
                    <a:pt x="8381" y="5987"/>
                    <a:pt x="8381" y="6365"/>
                  </a:cubicBezTo>
                  <a:cubicBezTo>
                    <a:pt x="8381" y="6963"/>
                    <a:pt x="9137" y="7404"/>
                    <a:pt x="10114" y="7404"/>
                  </a:cubicBezTo>
                  <a:cubicBezTo>
                    <a:pt x="11122" y="7404"/>
                    <a:pt x="11909" y="6963"/>
                    <a:pt x="11909" y="6365"/>
                  </a:cubicBezTo>
                  <a:cubicBezTo>
                    <a:pt x="11909" y="5766"/>
                    <a:pt x="11122" y="5357"/>
                    <a:pt x="10145" y="5357"/>
                  </a:cubicBezTo>
                  <a:lnTo>
                    <a:pt x="10019" y="5357"/>
                  </a:lnTo>
                  <a:lnTo>
                    <a:pt x="8822" y="2868"/>
                  </a:lnTo>
                  <a:cubicBezTo>
                    <a:pt x="9830" y="2584"/>
                    <a:pt x="10492" y="2112"/>
                    <a:pt x="10492" y="1482"/>
                  </a:cubicBezTo>
                  <a:cubicBezTo>
                    <a:pt x="10492" y="820"/>
                    <a:pt x="9736" y="316"/>
                    <a:pt x="8381" y="1"/>
                  </a:cubicBezTo>
                  <a:lnTo>
                    <a:pt x="8381" y="64"/>
                  </a:lnTo>
                  <a:lnTo>
                    <a:pt x="8381" y="1450"/>
                  </a:lnTo>
                  <a:cubicBezTo>
                    <a:pt x="8381" y="1639"/>
                    <a:pt x="8223" y="1797"/>
                    <a:pt x="8034" y="1797"/>
                  </a:cubicBezTo>
                  <a:lnTo>
                    <a:pt x="3876" y="1797"/>
                  </a:lnTo>
                  <a:cubicBezTo>
                    <a:pt x="3655" y="1797"/>
                    <a:pt x="3498" y="1639"/>
                    <a:pt x="3498" y="1450"/>
                  </a:cubicBezTo>
                  <a:lnTo>
                    <a:pt x="3498" y="64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8" name="Google Shape;7828;p84"/>
            <p:cNvSpPr/>
            <p:nvPr/>
          </p:nvSpPr>
          <p:spPr>
            <a:xfrm>
              <a:off x="1778700" y="4051125"/>
              <a:ext cx="86675" cy="69325"/>
            </a:xfrm>
            <a:custGeom>
              <a:avLst/>
              <a:gdLst/>
              <a:ahLst/>
              <a:cxnLst/>
              <a:rect l="l" t="t" r="r" b="b"/>
              <a:pathLst>
                <a:path w="3467" h="2773" extrusionOk="0">
                  <a:moveTo>
                    <a:pt x="1733" y="1"/>
                  </a:moveTo>
                  <a:cubicBezTo>
                    <a:pt x="788" y="1"/>
                    <a:pt x="1" y="757"/>
                    <a:pt x="1" y="1733"/>
                  </a:cubicBezTo>
                  <a:lnTo>
                    <a:pt x="1" y="2773"/>
                  </a:lnTo>
                  <a:lnTo>
                    <a:pt x="3466" y="2773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9" name="Google Shape;7829;p84"/>
          <p:cNvGrpSpPr/>
          <p:nvPr/>
        </p:nvGrpSpPr>
        <p:grpSpPr>
          <a:xfrm>
            <a:off x="4882872" y="2883111"/>
            <a:ext cx="350079" cy="350079"/>
            <a:chOff x="3497300" y="3227275"/>
            <a:chExt cx="296175" cy="296175"/>
          </a:xfrm>
        </p:grpSpPr>
        <p:sp>
          <p:nvSpPr>
            <p:cNvPr id="7830" name="Google Shape;7830;p84"/>
            <p:cNvSpPr/>
            <p:nvPr/>
          </p:nvSpPr>
          <p:spPr>
            <a:xfrm>
              <a:off x="3609925" y="33399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1" name="Google Shape;7831;p84"/>
            <p:cNvSpPr/>
            <p:nvPr/>
          </p:nvSpPr>
          <p:spPr>
            <a:xfrm>
              <a:off x="3531175" y="3227275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2" name="Google Shape;7832;p84"/>
            <p:cNvSpPr/>
            <p:nvPr/>
          </p:nvSpPr>
          <p:spPr>
            <a:xfrm>
              <a:off x="3670575" y="32272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3" name="Google Shape;7833;p84"/>
            <p:cNvSpPr/>
            <p:nvPr/>
          </p:nvSpPr>
          <p:spPr>
            <a:xfrm>
              <a:off x="3622525" y="3421825"/>
              <a:ext cx="41775" cy="25225"/>
            </a:xfrm>
            <a:custGeom>
              <a:avLst/>
              <a:gdLst/>
              <a:ahLst/>
              <a:cxnLst/>
              <a:rect l="l" t="t" r="r" b="b"/>
              <a:pathLst>
                <a:path w="1671" h="1009" extrusionOk="0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4" name="Google Shape;7834;p84"/>
            <p:cNvSpPr/>
            <p:nvPr/>
          </p:nvSpPr>
          <p:spPr>
            <a:xfrm>
              <a:off x="3566600" y="34163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84"/>
            <p:cNvSpPr/>
            <p:nvPr/>
          </p:nvSpPr>
          <p:spPr>
            <a:xfrm>
              <a:off x="3653250" y="34171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84"/>
            <p:cNvSpPr/>
            <p:nvPr/>
          </p:nvSpPr>
          <p:spPr>
            <a:xfrm>
              <a:off x="3655625" y="3310775"/>
              <a:ext cx="137850" cy="108700"/>
            </a:xfrm>
            <a:custGeom>
              <a:avLst/>
              <a:gdLst/>
              <a:ahLst/>
              <a:cxnLst/>
              <a:rect l="l" t="t" r="r" b="b"/>
              <a:pathLst>
                <a:path w="5514" h="4348" extrusionOk="0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84"/>
            <p:cNvSpPr/>
            <p:nvPr/>
          </p:nvSpPr>
          <p:spPr>
            <a:xfrm>
              <a:off x="3497300" y="3309975"/>
              <a:ext cx="136275" cy="108725"/>
            </a:xfrm>
            <a:custGeom>
              <a:avLst/>
              <a:gdLst/>
              <a:ahLst/>
              <a:cxnLst/>
              <a:rect l="l" t="t" r="r" b="b"/>
              <a:pathLst>
                <a:path w="5451" h="4349" extrusionOk="0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8" name="Google Shape;7838;p84"/>
          <p:cNvGrpSpPr/>
          <p:nvPr/>
        </p:nvGrpSpPr>
        <p:grpSpPr>
          <a:xfrm>
            <a:off x="4883345" y="3332506"/>
            <a:ext cx="349133" cy="347272"/>
            <a:chOff x="3497300" y="3591950"/>
            <a:chExt cx="295375" cy="293800"/>
          </a:xfrm>
        </p:grpSpPr>
        <p:sp>
          <p:nvSpPr>
            <p:cNvPr id="7839" name="Google Shape;7839;p84"/>
            <p:cNvSpPr/>
            <p:nvPr/>
          </p:nvSpPr>
          <p:spPr>
            <a:xfrm>
              <a:off x="3628825" y="3724275"/>
              <a:ext cx="18150" cy="16550"/>
            </a:xfrm>
            <a:custGeom>
              <a:avLst/>
              <a:gdLst/>
              <a:ahLst/>
              <a:cxnLst/>
              <a:rect l="l" t="t" r="r" b="b"/>
              <a:pathLst>
                <a:path w="726" h="662" extrusionOk="0">
                  <a:moveTo>
                    <a:pt x="375" y="0"/>
                  </a:moveTo>
                  <a:cubicBezTo>
                    <a:pt x="292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cubicBezTo>
                    <a:pt x="190" y="630"/>
                    <a:pt x="277" y="662"/>
                    <a:pt x="363" y="662"/>
                  </a:cubicBezTo>
                  <a:cubicBezTo>
                    <a:pt x="450" y="662"/>
                    <a:pt x="536" y="630"/>
                    <a:pt x="599" y="567"/>
                  </a:cubicBezTo>
                  <a:cubicBezTo>
                    <a:pt x="725" y="441"/>
                    <a:pt x="725" y="221"/>
                    <a:pt x="599" y="95"/>
                  </a:cubicBezTo>
                  <a:cubicBezTo>
                    <a:pt x="536" y="32"/>
                    <a:pt x="458" y="0"/>
                    <a:pt x="3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84"/>
            <p:cNvSpPr/>
            <p:nvPr/>
          </p:nvSpPr>
          <p:spPr>
            <a:xfrm>
              <a:off x="3590250" y="3689400"/>
              <a:ext cx="94525" cy="86675"/>
            </a:xfrm>
            <a:custGeom>
              <a:avLst/>
              <a:gdLst/>
              <a:ahLst/>
              <a:cxnLst/>
              <a:rect l="l" t="t" r="r" b="b"/>
              <a:pathLst>
                <a:path w="3781" h="3467" extrusionOk="0">
                  <a:moveTo>
                    <a:pt x="1922" y="710"/>
                  </a:moveTo>
                  <a:cubicBezTo>
                    <a:pt x="2190" y="710"/>
                    <a:pt x="2458" y="812"/>
                    <a:pt x="2647" y="1017"/>
                  </a:cubicBezTo>
                  <a:cubicBezTo>
                    <a:pt x="3088" y="1395"/>
                    <a:pt x="3088" y="2088"/>
                    <a:pt x="2647" y="2466"/>
                  </a:cubicBezTo>
                  <a:cubicBezTo>
                    <a:pt x="2458" y="2671"/>
                    <a:pt x="2190" y="2773"/>
                    <a:pt x="1922" y="2773"/>
                  </a:cubicBezTo>
                  <a:cubicBezTo>
                    <a:pt x="1654" y="2773"/>
                    <a:pt x="1386" y="2671"/>
                    <a:pt x="1197" y="2466"/>
                  </a:cubicBezTo>
                  <a:cubicBezTo>
                    <a:pt x="788" y="2088"/>
                    <a:pt x="788" y="1395"/>
                    <a:pt x="1197" y="1017"/>
                  </a:cubicBezTo>
                  <a:cubicBezTo>
                    <a:pt x="1386" y="812"/>
                    <a:pt x="1654" y="710"/>
                    <a:pt x="1922" y="710"/>
                  </a:cubicBezTo>
                  <a:close/>
                  <a:moveTo>
                    <a:pt x="1930" y="1"/>
                  </a:moveTo>
                  <a:cubicBezTo>
                    <a:pt x="1489" y="1"/>
                    <a:pt x="1040" y="182"/>
                    <a:pt x="693" y="544"/>
                  </a:cubicBezTo>
                  <a:cubicBezTo>
                    <a:pt x="0" y="1206"/>
                    <a:pt x="0" y="2309"/>
                    <a:pt x="693" y="2970"/>
                  </a:cubicBezTo>
                  <a:cubicBezTo>
                    <a:pt x="1024" y="3301"/>
                    <a:pt x="1473" y="3466"/>
                    <a:pt x="1918" y="3466"/>
                  </a:cubicBezTo>
                  <a:cubicBezTo>
                    <a:pt x="2363" y="3466"/>
                    <a:pt x="2804" y="3301"/>
                    <a:pt x="3119" y="2970"/>
                  </a:cubicBezTo>
                  <a:cubicBezTo>
                    <a:pt x="3781" y="2309"/>
                    <a:pt x="3781" y="1206"/>
                    <a:pt x="3119" y="544"/>
                  </a:cubicBezTo>
                  <a:cubicBezTo>
                    <a:pt x="2804" y="182"/>
                    <a:pt x="2371" y="1"/>
                    <a:pt x="19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84"/>
            <p:cNvSpPr/>
            <p:nvPr/>
          </p:nvSpPr>
          <p:spPr>
            <a:xfrm>
              <a:off x="3674525" y="3601400"/>
              <a:ext cx="118150" cy="118950"/>
            </a:xfrm>
            <a:custGeom>
              <a:avLst/>
              <a:gdLst/>
              <a:ahLst/>
              <a:cxnLst/>
              <a:rect l="l" t="t" r="r" b="b"/>
              <a:pathLst>
                <a:path w="4726" h="4758" extrusionOk="0">
                  <a:moveTo>
                    <a:pt x="3533" y="0"/>
                  </a:moveTo>
                  <a:cubicBezTo>
                    <a:pt x="3442" y="0"/>
                    <a:pt x="3355" y="32"/>
                    <a:pt x="3308" y="95"/>
                  </a:cubicBezTo>
                  <a:lnTo>
                    <a:pt x="0" y="3308"/>
                  </a:lnTo>
                  <a:cubicBezTo>
                    <a:pt x="410" y="3623"/>
                    <a:pt x="788" y="4127"/>
                    <a:pt x="1953" y="4758"/>
                  </a:cubicBezTo>
                  <a:lnTo>
                    <a:pt x="4600" y="2678"/>
                  </a:lnTo>
                  <a:cubicBezTo>
                    <a:pt x="4663" y="2615"/>
                    <a:pt x="4726" y="2521"/>
                    <a:pt x="4726" y="2395"/>
                  </a:cubicBezTo>
                  <a:cubicBezTo>
                    <a:pt x="4726" y="1544"/>
                    <a:pt x="4348" y="693"/>
                    <a:pt x="3781" y="95"/>
                  </a:cubicBezTo>
                  <a:cubicBezTo>
                    <a:pt x="3718" y="32"/>
                    <a:pt x="3623" y="0"/>
                    <a:pt x="35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84"/>
            <p:cNvSpPr/>
            <p:nvPr/>
          </p:nvSpPr>
          <p:spPr>
            <a:xfrm>
              <a:off x="3631200" y="3774675"/>
              <a:ext cx="103200" cy="102400"/>
            </a:xfrm>
            <a:custGeom>
              <a:avLst/>
              <a:gdLst/>
              <a:ahLst/>
              <a:cxnLst/>
              <a:rect l="l" t="t" r="r" b="b"/>
              <a:pathLst>
                <a:path w="4128" h="4096" extrusionOk="0">
                  <a:moveTo>
                    <a:pt x="2048" y="0"/>
                  </a:moveTo>
                  <a:cubicBezTo>
                    <a:pt x="1985" y="32"/>
                    <a:pt x="1985" y="63"/>
                    <a:pt x="1954" y="126"/>
                  </a:cubicBezTo>
                  <a:cubicBezTo>
                    <a:pt x="1506" y="546"/>
                    <a:pt x="859" y="767"/>
                    <a:pt x="235" y="767"/>
                  </a:cubicBezTo>
                  <a:cubicBezTo>
                    <a:pt x="156" y="767"/>
                    <a:pt x="78" y="764"/>
                    <a:pt x="0" y="756"/>
                  </a:cubicBezTo>
                  <a:lnTo>
                    <a:pt x="0" y="756"/>
                  </a:lnTo>
                  <a:cubicBezTo>
                    <a:pt x="567" y="1670"/>
                    <a:pt x="1355" y="3749"/>
                    <a:pt x="1418" y="3875"/>
                  </a:cubicBezTo>
                  <a:cubicBezTo>
                    <a:pt x="1450" y="4001"/>
                    <a:pt x="1607" y="4096"/>
                    <a:pt x="1733" y="4096"/>
                  </a:cubicBezTo>
                  <a:cubicBezTo>
                    <a:pt x="1891" y="4096"/>
                    <a:pt x="1985" y="4033"/>
                    <a:pt x="2048" y="3875"/>
                  </a:cubicBezTo>
                  <a:lnTo>
                    <a:pt x="2426" y="2647"/>
                  </a:lnTo>
                  <a:lnTo>
                    <a:pt x="3182" y="2647"/>
                  </a:lnTo>
                  <a:cubicBezTo>
                    <a:pt x="4128" y="2647"/>
                    <a:pt x="2710" y="630"/>
                    <a:pt x="20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84"/>
            <p:cNvSpPr/>
            <p:nvPr/>
          </p:nvSpPr>
          <p:spPr>
            <a:xfrm>
              <a:off x="3691850" y="3726625"/>
              <a:ext cx="89800" cy="89050"/>
            </a:xfrm>
            <a:custGeom>
              <a:avLst/>
              <a:gdLst/>
              <a:ahLst/>
              <a:cxnLst/>
              <a:rect l="l" t="t" r="r" b="b"/>
              <a:pathLst>
                <a:path w="3592" h="3562" extrusionOk="0">
                  <a:moveTo>
                    <a:pt x="252" y="1"/>
                  </a:moveTo>
                  <a:cubicBezTo>
                    <a:pt x="284" y="410"/>
                    <a:pt x="189" y="883"/>
                    <a:pt x="0" y="1292"/>
                  </a:cubicBezTo>
                  <a:cubicBezTo>
                    <a:pt x="630" y="1922"/>
                    <a:pt x="1134" y="2615"/>
                    <a:pt x="1544" y="3466"/>
                  </a:cubicBezTo>
                  <a:cubicBezTo>
                    <a:pt x="1565" y="3530"/>
                    <a:pt x="1634" y="3562"/>
                    <a:pt x="1715" y="3562"/>
                  </a:cubicBezTo>
                  <a:cubicBezTo>
                    <a:pt x="1874" y="3562"/>
                    <a:pt x="2080" y="3443"/>
                    <a:pt x="2080" y="3214"/>
                  </a:cubicBezTo>
                  <a:lnTo>
                    <a:pt x="2080" y="2458"/>
                  </a:lnTo>
                  <a:lnTo>
                    <a:pt x="3308" y="2080"/>
                  </a:lnTo>
                  <a:cubicBezTo>
                    <a:pt x="3497" y="1985"/>
                    <a:pt x="3592" y="1891"/>
                    <a:pt x="3592" y="1733"/>
                  </a:cubicBezTo>
                  <a:cubicBezTo>
                    <a:pt x="3592" y="1576"/>
                    <a:pt x="3497" y="1450"/>
                    <a:pt x="3340" y="1418"/>
                  </a:cubicBezTo>
                  <a:cubicBezTo>
                    <a:pt x="3182" y="1355"/>
                    <a:pt x="1134" y="568"/>
                    <a:pt x="2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84"/>
            <p:cNvSpPr/>
            <p:nvPr/>
          </p:nvSpPr>
          <p:spPr>
            <a:xfrm>
              <a:off x="3505175" y="3767575"/>
              <a:ext cx="120525" cy="118175"/>
            </a:xfrm>
            <a:custGeom>
              <a:avLst/>
              <a:gdLst/>
              <a:ahLst/>
              <a:cxnLst/>
              <a:rect l="l" t="t" r="r" b="b"/>
              <a:pathLst>
                <a:path w="4821" h="4727" extrusionOk="0">
                  <a:moveTo>
                    <a:pt x="3372" y="1"/>
                  </a:moveTo>
                  <a:lnTo>
                    <a:pt x="95" y="3277"/>
                  </a:lnTo>
                  <a:cubicBezTo>
                    <a:pt x="1" y="3435"/>
                    <a:pt x="1" y="3687"/>
                    <a:pt x="158" y="3781"/>
                  </a:cubicBezTo>
                  <a:cubicBezTo>
                    <a:pt x="788" y="4411"/>
                    <a:pt x="1607" y="4727"/>
                    <a:pt x="2458" y="4727"/>
                  </a:cubicBezTo>
                  <a:cubicBezTo>
                    <a:pt x="2584" y="4727"/>
                    <a:pt x="2679" y="4695"/>
                    <a:pt x="2742" y="4632"/>
                  </a:cubicBezTo>
                  <a:lnTo>
                    <a:pt x="4821" y="1986"/>
                  </a:lnTo>
                  <a:cubicBezTo>
                    <a:pt x="4254" y="851"/>
                    <a:pt x="3718" y="442"/>
                    <a:pt x="3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84"/>
            <p:cNvSpPr/>
            <p:nvPr/>
          </p:nvSpPr>
          <p:spPr>
            <a:xfrm>
              <a:off x="3631200" y="3591950"/>
              <a:ext cx="104000" cy="84300"/>
            </a:xfrm>
            <a:custGeom>
              <a:avLst/>
              <a:gdLst/>
              <a:ahLst/>
              <a:cxnLst/>
              <a:rect l="l" t="t" r="r" b="b"/>
              <a:pathLst>
                <a:path w="4160" h="3372" extrusionOk="0">
                  <a:moveTo>
                    <a:pt x="2836" y="0"/>
                  </a:moveTo>
                  <a:cubicBezTo>
                    <a:pt x="2678" y="0"/>
                    <a:pt x="2584" y="32"/>
                    <a:pt x="2521" y="95"/>
                  </a:cubicBezTo>
                  <a:lnTo>
                    <a:pt x="0" y="3245"/>
                  </a:lnTo>
                  <a:cubicBezTo>
                    <a:pt x="90" y="3238"/>
                    <a:pt x="181" y="3234"/>
                    <a:pt x="272" y="3234"/>
                  </a:cubicBezTo>
                  <a:cubicBezTo>
                    <a:pt x="568" y="3234"/>
                    <a:pt x="870" y="3275"/>
                    <a:pt x="1135" y="3371"/>
                  </a:cubicBezTo>
                  <a:cubicBezTo>
                    <a:pt x="1324" y="3119"/>
                    <a:pt x="3939" y="567"/>
                    <a:pt x="4159" y="347"/>
                  </a:cubicBezTo>
                  <a:cubicBezTo>
                    <a:pt x="3718" y="158"/>
                    <a:pt x="3308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84"/>
            <p:cNvSpPr/>
            <p:nvPr/>
          </p:nvSpPr>
          <p:spPr>
            <a:xfrm>
              <a:off x="3497300" y="3721900"/>
              <a:ext cx="84300" cy="107150"/>
            </a:xfrm>
            <a:custGeom>
              <a:avLst/>
              <a:gdLst/>
              <a:ahLst/>
              <a:cxnLst/>
              <a:rect l="l" t="t" r="r" b="b"/>
              <a:pathLst>
                <a:path w="3372" h="4286" extrusionOk="0">
                  <a:moveTo>
                    <a:pt x="3246" y="1"/>
                  </a:moveTo>
                  <a:lnTo>
                    <a:pt x="95" y="2552"/>
                  </a:lnTo>
                  <a:cubicBezTo>
                    <a:pt x="32" y="2615"/>
                    <a:pt x="1" y="2710"/>
                    <a:pt x="1" y="2836"/>
                  </a:cubicBezTo>
                  <a:cubicBezTo>
                    <a:pt x="1" y="3340"/>
                    <a:pt x="95" y="3844"/>
                    <a:pt x="347" y="4285"/>
                  </a:cubicBezTo>
                  <a:lnTo>
                    <a:pt x="3372" y="1261"/>
                  </a:lnTo>
                  <a:cubicBezTo>
                    <a:pt x="3214" y="851"/>
                    <a:pt x="3183" y="410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7" name="Google Shape;7847;p84"/>
          <p:cNvGrpSpPr/>
          <p:nvPr/>
        </p:nvGrpSpPr>
        <p:grpSpPr>
          <a:xfrm>
            <a:off x="4883345" y="3807644"/>
            <a:ext cx="349133" cy="349163"/>
            <a:chOff x="3497300" y="3955025"/>
            <a:chExt cx="295375" cy="295400"/>
          </a:xfrm>
        </p:grpSpPr>
        <p:sp>
          <p:nvSpPr>
            <p:cNvPr id="7848" name="Google Shape;7848;p84"/>
            <p:cNvSpPr/>
            <p:nvPr/>
          </p:nvSpPr>
          <p:spPr>
            <a:xfrm>
              <a:off x="3660350" y="4035375"/>
              <a:ext cx="132325" cy="155175"/>
            </a:xfrm>
            <a:custGeom>
              <a:avLst/>
              <a:gdLst/>
              <a:ahLst/>
              <a:cxnLst/>
              <a:rect l="l" t="t" r="r" b="b"/>
              <a:pathLst>
                <a:path w="5293" h="6207" extrusionOk="0">
                  <a:moveTo>
                    <a:pt x="4663" y="0"/>
                  </a:moveTo>
                  <a:lnTo>
                    <a:pt x="0" y="2773"/>
                  </a:lnTo>
                  <a:lnTo>
                    <a:pt x="4127" y="6207"/>
                  </a:lnTo>
                  <a:cubicBezTo>
                    <a:pt x="4852" y="5199"/>
                    <a:pt x="5293" y="4033"/>
                    <a:pt x="5293" y="2678"/>
                  </a:cubicBezTo>
                  <a:cubicBezTo>
                    <a:pt x="5293" y="1733"/>
                    <a:pt x="5041" y="851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84"/>
            <p:cNvSpPr/>
            <p:nvPr/>
          </p:nvSpPr>
          <p:spPr>
            <a:xfrm>
              <a:off x="3653250" y="3955025"/>
              <a:ext cx="114225" cy="133150"/>
            </a:xfrm>
            <a:custGeom>
              <a:avLst/>
              <a:gdLst/>
              <a:ahLst/>
              <a:cxnLst/>
              <a:rect l="l" t="t" r="r" b="b"/>
              <a:pathLst>
                <a:path w="4569" h="5326" extrusionOk="0">
                  <a:moveTo>
                    <a:pt x="1" y="1"/>
                  </a:moveTo>
                  <a:lnTo>
                    <a:pt x="1" y="5325"/>
                  </a:lnTo>
                  <a:lnTo>
                    <a:pt x="4569" y="2679"/>
                  </a:lnTo>
                  <a:cubicBezTo>
                    <a:pt x="3561" y="1167"/>
                    <a:pt x="1891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84"/>
            <p:cNvSpPr/>
            <p:nvPr/>
          </p:nvSpPr>
          <p:spPr>
            <a:xfrm>
              <a:off x="3497300" y="3955025"/>
              <a:ext cx="256000" cy="295400"/>
            </a:xfrm>
            <a:custGeom>
              <a:avLst/>
              <a:gdLst/>
              <a:ahLst/>
              <a:cxnLst/>
              <a:rect l="l" t="t" r="r" b="b"/>
              <a:pathLst>
                <a:path w="10240" h="11816" extrusionOk="0">
                  <a:moveTo>
                    <a:pt x="5577" y="1"/>
                  </a:moveTo>
                  <a:cubicBezTo>
                    <a:pt x="2521" y="190"/>
                    <a:pt x="1" y="2805"/>
                    <a:pt x="1" y="5892"/>
                  </a:cubicBezTo>
                  <a:cubicBezTo>
                    <a:pt x="1" y="9137"/>
                    <a:pt x="2678" y="11815"/>
                    <a:pt x="5923" y="11815"/>
                  </a:cubicBezTo>
                  <a:cubicBezTo>
                    <a:pt x="7625" y="11815"/>
                    <a:pt x="9168" y="11059"/>
                    <a:pt x="10240" y="9925"/>
                  </a:cubicBezTo>
                  <a:lnTo>
                    <a:pt x="5703" y="6176"/>
                  </a:lnTo>
                  <a:cubicBezTo>
                    <a:pt x="5608" y="6144"/>
                    <a:pt x="5577" y="5987"/>
                    <a:pt x="5577" y="5892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1" name="Google Shape;7851;p84"/>
          <p:cNvGrpSpPr/>
          <p:nvPr/>
        </p:nvGrpSpPr>
        <p:grpSpPr>
          <a:xfrm>
            <a:off x="7107917" y="2883835"/>
            <a:ext cx="327739" cy="348631"/>
            <a:chOff x="5364750" y="3235150"/>
            <a:chExt cx="277275" cy="294950"/>
          </a:xfrm>
        </p:grpSpPr>
        <p:sp>
          <p:nvSpPr>
            <p:cNvPr id="7852" name="Google Shape;7852;p84"/>
            <p:cNvSpPr/>
            <p:nvPr/>
          </p:nvSpPr>
          <p:spPr>
            <a:xfrm>
              <a:off x="5502600" y="32351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84"/>
            <p:cNvSpPr/>
            <p:nvPr/>
          </p:nvSpPr>
          <p:spPr>
            <a:xfrm>
              <a:off x="5555375" y="3253850"/>
              <a:ext cx="35450" cy="34100"/>
            </a:xfrm>
            <a:custGeom>
              <a:avLst/>
              <a:gdLst/>
              <a:ahLst/>
              <a:cxnLst/>
              <a:rect l="l" t="t" r="r" b="b"/>
              <a:pathLst>
                <a:path w="1418" h="1364" extrusionOk="0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84"/>
            <p:cNvSpPr/>
            <p:nvPr/>
          </p:nvSpPr>
          <p:spPr>
            <a:xfrm>
              <a:off x="5606550" y="335722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84"/>
            <p:cNvSpPr/>
            <p:nvPr/>
          </p:nvSpPr>
          <p:spPr>
            <a:xfrm>
              <a:off x="5364750" y="335722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84"/>
            <p:cNvSpPr/>
            <p:nvPr/>
          </p:nvSpPr>
          <p:spPr>
            <a:xfrm>
              <a:off x="5433275" y="3253850"/>
              <a:ext cx="35475" cy="34100"/>
            </a:xfrm>
            <a:custGeom>
              <a:avLst/>
              <a:gdLst/>
              <a:ahLst/>
              <a:cxnLst/>
              <a:rect l="l" t="t" r="r" b="b"/>
              <a:pathLst>
                <a:path w="1419" h="1364" extrusionOk="0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84"/>
            <p:cNvSpPr/>
            <p:nvPr/>
          </p:nvSpPr>
          <p:spPr>
            <a:xfrm>
              <a:off x="5380500" y="3287775"/>
              <a:ext cx="37050" cy="25975"/>
            </a:xfrm>
            <a:custGeom>
              <a:avLst/>
              <a:gdLst/>
              <a:ahLst/>
              <a:cxnLst/>
              <a:rect l="l" t="t" r="r" b="b"/>
              <a:pathLst>
                <a:path w="1482" h="1039" extrusionOk="0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84"/>
            <p:cNvSpPr/>
            <p:nvPr/>
          </p:nvSpPr>
          <p:spPr>
            <a:xfrm>
              <a:off x="5588450" y="3288075"/>
              <a:ext cx="37025" cy="26800"/>
            </a:xfrm>
            <a:custGeom>
              <a:avLst/>
              <a:gdLst/>
              <a:ahLst/>
              <a:cxnLst/>
              <a:rect l="l" t="t" r="r" b="b"/>
              <a:pathLst>
                <a:path w="1481" h="1072" extrusionOk="0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84"/>
            <p:cNvSpPr/>
            <p:nvPr/>
          </p:nvSpPr>
          <p:spPr>
            <a:xfrm>
              <a:off x="5412025" y="3286350"/>
              <a:ext cx="177225" cy="243750"/>
            </a:xfrm>
            <a:custGeom>
              <a:avLst/>
              <a:gdLst/>
              <a:ahLst/>
              <a:cxnLst/>
              <a:rect l="l" t="t" r="r" b="b"/>
              <a:pathLst>
                <a:path w="7089" h="9750" extrusionOk="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0" name="Google Shape;7860;p84"/>
          <p:cNvGrpSpPr/>
          <p:nvPr/>
        </p:nvGrpSpPr>
        <p:grpSpPr>
          <a:xfrm>
            <a:off x="7096274" y="3330171"/>
            <a:ext cx="351024" cy="351940"/>
            <a:chOff x="5355300" y="3598250"/>
            <a:chExt cx="296975" cy="297750"/>
          </a:xfrm>
        </p:grpSpPr>
        <p:sp>
          <p:nvSpPr>
            <p:cNvPr id="7861" name="Google Shape;7861;p84"/>
            <p:cNvSpPr/>
            <p:nvPr/>
          </p:nvSpPr>
          <p:spPr>
            <a:xfrm>
              <a:off x="5355300" y="3703000"/>
              <a:ext cx="35475" cy="191425"/>
            </a:xfrm>
            <a:custGeom>
              <a:avLst/>
              <a:gdLst/>
              <a:ahLst/>
              <a:cxnLst/>
              <a:rect l="l" t="t" r="r" b="b"/>
              <a:pathLst>
                <a:path w="1419" h="7657" extrusionOk="0">
                  <a:moveTo>
                    <a:pt x="410" y="0"/>
                  </a:moveTo>
                  <a:cubicBezTo>
                    <a:pt x="221" y="0"/>
                    <a:pt x="64" y="158"/>
                    <a:pt x="64" y="347"/>
                  </a:cubicBezTo>
                  <a:cubicBezTo>
                    <a:pt x="1" y="2867"/>
                    <a:pt x="1" y="4789"/>
                    <a:pt x="1" y="7310"/>
                  </a:cubicBezTo>
                  <a:cubicBezTo>
                    <a:pt x="1" y="7530"/>
                    <a:pt x="158" y="7656"/>
                    <a:pt x="379" y="7656"/>
                  </a:cubicBezTo>
                  <a:cubicBezTo>
                    <a:pt x="568" y="7656"/>
                    <a:pt x="725" y="7530"/>
                    <a:pt x="725" y="7310"/>
                  </a:cubicBezTo>
                  <a:lnTo>
                    <a:pt x="725" y="1355"/>
                  </a:lnTo>
                  <a:lnTo>
                    <a:pt x="1418" y="1355"/>
                  </a:ln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84"/>
            <p:cNvSpPr/>
            <p:nvPr/>
          </p:nvSpPr>
          <p:spPr>
            <a:xfrm>
              <a:off x="5389175" y="3773100"/>
              <a:ext cx="122900" cy="122900"/>
            </a:xfrm>
            <a:custGeom>
              <a:avLst/>
              <a:gdLst/>
              <a:ahLst/>
              <a:cxnLst/>
              <a:rect l="l" t="t" r="r" b="b"/>
              <a:pathLst>
                <a:path w="4916" h="4916" extrusionOk="0">
                  <a:moveTo>
                    <a:pt x="2080" y="0"/>
                  </a:moveTo>
                  <a:lnTo>
                    <a:pt x="2080" y="693"/>
                  </a:lnTo>
                  <a:lnTo>
                    <a:pt x="1733" y="693"/>
                  </a:lnTo>
                  <a:cubicBezTo>
                    <a:pt x="788" y="693"/>
                    <a:pt x="0" y="1481"/>
                    <a:pt x="0" y="2458"/>
                  </a:cubicBezTo>
                  <a:cubicBezTo>
                    <a:pt x="0" y="2678"/>
                    <a:pt x="158" y="2836"/>
                    <a:pt x="347" y="2836"/>
                  </a:cubicBezTo>
                  <a:lnTo>
                    <a:pt x="2080" y="2836"/>
                  </a:lnTo>
                  <a:lnTo>
                    <a:pt x="2080" y="3529"/>
                  </a:lnTo>
                  <a:lnTo>
                    <a:pt x="1072" y="3529"/>
                  </a:lnTo>
                  <a:cubicBezTo>
                    <a:pt x="473" y="3529"/>
                    <a:pt x="32" y="4001"/>
                    <a:pt x="32" y="4569"/>
                  </a:cubicBezTo>
                  <a:cubicBezTo>
                    <a:pt x="32" y="4758"/>
                    <a:pt x="189" y="4915"/>
                    <a:pt x="410" y="4915"/>
                  </a:cubicBezTo>
                  <a:cubicBezTo>
                    <a:pt x="599" y="4915"/>
                    <a:pt x="757" y="4758"/>
                    <a:pt x="757" y="4569"/>
                  </a:cubicBezTo>
                  <a:cubicBezTo>
                    <a:pt x="757" y="4348"/>
                    <a:pt x="914" y="4190"/>
                    <a:pt x="1103" y="4190"/>
                  </a:cubicBezTo>
                  <a:lnTo>
                    <a:pt x="2143" y="4190"/>
                  </a:lnTo>
                  <a:lnTo>
                    <a:pt x="2143" y="4569"/>
                  </a:lnTo>
                  <a:cubicBezTo>
                    <a:pt x="2143" y="4758"/>
                    <a:pt x="2300" y="4915"/>
                    <a:pt x="2489" y="4915"/>
                  </a:cubicBezTo>
                  <a:cubicBezTo>
                    <a:pt x="2678" y="4915"/>
                    <a:pt x="2836" y="4758"/>
                    <a:pt x="2836" y="4569"/>
                  </a:cubicBezTo>
                  <a:lnTo>
                    <a:pt x="2836" y="4190"/>
                  </a:lnTo>
                  <a:lnTo>
                    <a:pt x="3876" y="4190"/>
                  </a:lnTo>
                  <a:cubicBezTo>
                    <a:pt x="4065" y="4190"/>
                    <a:pt x="4222" y="4348"/>
                    <a:pt x="4222" y="4569"/>
                  </a:cubicBezTo>
                  <a:cubicBezTo>
                    <a:pt x="4222" y="4758"/>
                    <a:pt x="4380" y="4915"/>
                    <a:pt x="4569" y="4915"/>
                  </a:cubicBezTo>
                  <a:cubicBezTo>
                    <a:pt x="4758" y="4915"/>
                    <a:pt x="4915" y="4758"/>
                    <a:pt x="4915" y="4569"/>
                  </a:cubicBezTo>
                  <a:cubicBezTo>
                    <a:pt x="4915" y="3970"/>
                    <a:pt x="4443" y="3529"/>
                    <a:pt x="3907" y="3529"/>
                  </a:cubicBezTo>
                  <a:lnTo>
                    <a:pt x="2867" y="3529"/>
                  </a:lnTo>
                  <a:lnTo>
                    <a:pt x="2867" y="2836"/>
                  </a:lnTo>
                  <a:lnTo>
                    <a:pt x="4537" y="2836"/>
                  </a:lnTo>
                  <a:lnTo>
                    <a:pt x="4537" y="2773"/>
                  </a:lnTo>
                  <a:cubicBezTo>
                    <a:pt x="4726" y="2773"/>
                    <a:pt x="4884" y="2615"/>
                    <a:pt x="4884" y="2426"/>
                  </a:cubicBezTo>
                  <a:cubicBezTo>
                    <a:pt x="4884" y="1481"/>
                    <a:pt x="4096" y="662"/>
                    <a:pt x="3151" y="662"/>
                  </a:cubicBezTo>
                  <a:lnTo>
                    <a:pt x="2804" y="662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84"/>
            <p:cNvSpPr/>
            <p:nvPr/>
          </p:nvSpPr>
          <p:spPr>
            <a:xfrm>
              <a:off x="5527800" y="3598250"/>
              <a:ext cx="105550" cy="35450"/>
            </a:xfrm>
            <a:custGeom>
              <a:avLst/>
              <a:gdLst/>
              <a:ahLst/>
              <a:cxnLst/>
              <a:rect l="l" t="t" r="r" b="b"/>
              <a:pathLst>
                <a:path w="4222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63" y="1103"/>
                    <a:pt x="378" y="1418"/>
                    <a:pt x="725" y="1418"/>
                  </a:cubicBezTo>
                  <a:lnTo>
                    <a:pt x="3875" y="1418"/>
                  </a:lnTo>
                  <a:cubicBezTo>
                    <a:pt x="4064" y="1418"/>
                    <a:pt x="4222" y="1260"/>
                    <a:pt x="4222" y="1071"/>
                  </a:cubicBezTo>
                  <a:lnTo>
                    <a:pt x="4222" y="378"/>
                  </a:lnTo>
                  <a:cubicBezTo>
                    <a:pt x="4222" y="158"/>
                    <a:pt x="4064" y="0"/>
                    <a:pt x="38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84"/>
            <p:cNvSpPr/>
            <p:nvPr/>
          </p:nvSpPr>
          <p:spPr>
            <a:xfrm>
              <a:off x="5545900" y="3651800"/>
              <a:ext cx="104800" cy="35475"/>
            </a:xfrm>
            <a:custGeom>
              <a:avLst/>
              <a:gdLst/>
              <a:ahLst/>
              <a:cxnLst/>
              <a:rect l="l" t="t" r="r" b="b"/>
              <a:pathLst>
                <a:path w="4192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3845" y="1418"/>
                  </a:lnTo>
                  <a:cubicBezTo>
                    <a:pt x="4065" y="1418"/>
                    <a:pt x="4191" y="1261"/>
                    <a:pt x="4191" y="1072"/>
                  </a:cubicBezTo>
                  <a:lnTo>
                    <a:pt x="4191" y="347"/>
                  </a:lnTo>
                  <a:cubicBezTo>
                    <a:pt x="4191" y="158"/>
                    <a:pt x="4065" y="1"/>
                    <a:pt x="38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84"/>
            <p:cNvSpPr/>
            <p:nvPr/>
          </p:nvSpPr>
          <p:spPr>
            <a:xfrm>
              <a:off x="5529375" y="3754975"/>
              <a:ext cx="122100" cy="35475"/>
            </a:xfrm>
            <a:custGeom>
              <a:avLst/>
              <a:gdLst/>
              <a:ahLst/>
              <a:cxnLst/>
              <a:rect l="l" t="t" r="r" b="b"/>
              <a:pathLst>
                <a:path w="4884" h="1419" extrusionOk="0">
                  <a:moveTo>
                    <a:pt x="0" y="1"/>
                  </a:moveTo>
                  <a:lnTo>
                    <a:pt x="0" y="1418"/>
                  </a:lnTo>
                  <a:lnTo>
                    <a:pt x="4884" y="1418"/>
                  </a:lnTo>
                  <a:lnTo>
                    <a:pt x="4884" y="1"/>
                  </a:lnTo>
                  <a:lnTo>
                    <a:pt x="2773" y="1"/>
                  </a:lnTo>
                  <a:lnTo>
                    <a:pt x="2773" y="347"/>
                  </a:lnTo>
                  <a:cubicBezTo>
                    <a:pt x="2773" y="568"/>
                    <a:pt x="2615" y="725"/>
                    <a:pt x="2426" y="725"/>
                  </a:cubicBezTo>
                  <a:cubicBezTo>
                    <a:pt x="2237" y="725"/>
                    <a:pt x="2080" y="568"/>
                    <a:pt x="2080" y="347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84"/>
            <p:cNvSpPr/>
            <p:nvPr/>
          </p:nvSpPr>
          <p:spPr>
            <a:xfrm>
              <a:off x="5511250" y="3703000"/>
              <a:ext cx="140225" cy="33900"/>
            </a:xfrm>
            <a:custGeom>
              <a:avLst/>
              <a:gdLst/>
              <a:ahLst/>
              <a:cxnLst/>
              <a:rect l="l" t="t" r="r" b="b"/>
              <a:pathLst>
                <a:path w="5609" h="1356" extrusionOk="0">
                  <a:moveTo>
                    <a:pt x="1" y="0"/>
                  </a:moveTo>
                  <a:lnTo>
                    <a:pt x="1" y="1355"/>
                  </a:lnTo>
                  <a:lnTo>
                    <a:pt x="5609" y="1355"/>
                  </a:lnTo>
                  <a:lnTo>
                    <a:pt x="5609" y="347"/>
                  </a:lnTo>
                  <a:cubicBezTo>
                    <a:pt x="5577" y="158"/>
                    <a:pt x="5451" y="0"/>
                    <a:pt x="52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84"/>
            <p:cNvSpPr/>
            <p:nvPr/>
          </p:nvSpPr>
          <p:spPr>
            <a:xfrm>
              <a:off x="5529375" y="3808550"/>
              <a:ext cx="122900" cy="87450"/>
            </a:xfrm>
            <a:custGeom>
              <a:avLst/>
              <a:gdLst/>
              <a:ahLst/>
              <a:cxnLst/>
              <a:rect l="l" t="t" r="r" b="b"/>
              <a:pathLst>
                <a:path w="4916" h="3498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cubicBezTo>
                    <a:pt x="536" y="3497"/>
                    <a:pt x="693" y="3340"/>
                    <a:pt x="693" y="3151"/>
                  </a:cubicBezTo>
                  <a:lnTo>
                    <a:pt x="693" y="1418"/>
                  </a:lnTo>
                  <a:lnTo>
                    <a:pt x="4190" y="1418"/>
                  </a:lnTo>
                  <a:lnTo>
                    <a:pt x="4190" y="3151"/>
                  </a:lnTo>
                  <a:cubicBezTo>
                    <a:pt x="4190" y="3340"/>
                    <a:pt x="4348" y="3497"/>
                    <a:pt x="4569" y="3497"/>
                  </a:cubicBezTo>
                  <a:cubicBezTo>
                    <a:pt x="4758" y="3497"/>
                    <a:pt x="4915" y="3340"/>
                    <a:pt x="4915" y="3151"/>
                  </a:cubicBezTo>
                  <a:lnTo>
                    <a:pt x="4915" y="0"/>
                  </a:lnTo>
                  <a:lnTo>
                    <a:pt x="2773" y="0"/>
                  </a:lnTo>
                  <a:lnTo>
                    <a:pt x="2773" y="347"/>
                  </a:lnTo>
                  <a:cubicBezTo>
                    <a:pt x="2773" y="536"/>
                    <a:pt x="2615" y="693"/>
                    <a:pt x="2426" y="693"/>
                  </a:cubicBezTo>
                  <a:cubicBezTo>
                    <a:pt x="2237" y="693"/>
                    <a:pt x="2080" y="536"/>
                    <a:pt x="2080" y="347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84"/>
            <p:cNvSpPr/>
            <p:nvPr/>
          </p:nvSpPr>
          <p:spPr>
            <a:xfrm>
              <a:off x="5408075" y="3651025"/>
              <a:ext cx="86675" cy="103975"/>
            </a:xfrm>
            <a:custGeom>
              <a:avLst/>
              <a:gdLst/>
              <a:ahLst/>
              <a:cxnLst/>
              <a:rect l="l" t="t" r="r" b="b"/>
              <a:pathLst>
                <a:path w="3467" h="4159" extrusionOk="0">
                  <a:moveTo>
                    <a:pt x="1733" y="0"/>
                  </a:moveTo>
                  <a:cubicBezTo>
                    <a:pt x="788" y="0"/>
                    <a:pt x="1" y="788"/>
                    <a:pt x="1" y="1733"/>
                  </a:cubicBezTo>
                  <a:lnTo>
                    <a:pt x="1" y="3812"/>
                  </a:lnTo>
                  <a:cubicBezTo>
                    <a:pt x="1" y="4001"/>
                    <a:pt x="158" y="4159"/>
                    <a:pt x="347" y="4159"/>
                  </a:cubicBezTo>
                  <a:lnTo>
                    <a:pt x="3120" y="4159"/>
                  </a:lnTo>
                  <a:cubicBezTo>
                    <a:pt x="3309" y="4159"/>
                    <a:pt x="3466" y="4001"/>
                    <a:pt x="3466" y="3812"/>
                  </a:cubicBez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9" name="Google Shape;7869;p84"/>
          <p:cNvGrpSpPr/>
          <p:nvPr/>
        </p:nvGrpSpPr>
        <p:grpSpPr>
          <a:xfrm>
            <a:off x="7100470" y="3869093"/>
            <a:ext cx="342632" cy="226264"/>
            <a:chOff x="5358450" y="4015675"/>
            <a:chExt cx="289875" cy="191425"/>
          </a:xfrm>
        </p:grpSpPr>
        <p:sp>
          <p:nvSpPr>
            <p:cNvPr id="7870" name="Google Shape;7870;p84"/>
            <p:cNvSpPr/>
            <p:nvPr/>
          </p:nvSpPr>
          <p:spPr>
            <a:xfrm>
              <a:off x="5358450" y="4015675"/>
              <a:ext cx="289875" cy="89025"/>
            </a:xfrm>
            <a:custGeom>
              <a:avLst/>
              <a:gdLst/>
              <a:ahLst/>
              <a:cxnLst/>
              <a:rect l="l" t="t" r="r" b="b"/>
              <a:pathLst>
                <a:path w="11595" h="3561" extrusionOk="0">
                  <a:moveTo>
                    <a:pt x="5798" y="1"/>
                  </a:moveTo>
                  <a:cubicBezTo>
                    <a:pt x="2773" y="1"/>
                    <a:pt x="316" y="3120"/>
                    <a:pt x="1" y="3561"/>
                  </a:cubicBezTo>
                  <a:cubicBezTo>
                    <a:pt x="1229" y="2679"/>
                    <a:pt x="3561" y="1734"/>
                    <a:pt x="5798" y="1734"/>
                  </a:cubicBezTo>
                  <a:cubicBezTo>
                    <a:pt x="7751" y="1734"/>
                    <a:pt x="10051" y="2490"/>
                    <a:pt x="11595" y="3561"/>
                  </a:cubicBezTo>
                  <a:cubicBezTo>
                    <a:pt x="11280" y="3120"/>
                    <a:pt x="8822" y="1"/>
                    <a:pt x="57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84"/>
            <p:cNvSpPr/>
            <p:nvPr/>
          </p:nvSpPr>
          <p:spPr>
            <a:xfrm>
              <a:off x="5494725" y="41015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84"/>
            <p:cNvSpPr/>
            <p:nvPr/>
          </p:nvSpPr>
          <p:spPr>
            <a:xfrm>
              <a:off x="5460050" y="4077125"/>
              <a:ext cx="86675" cy="78000"/>
            </a:xfrm>
            <a:custGeom>
              <a:avLst/>
              <a:gdLst/>
              <a:ahLst/>
              <a:cxnLst/>
              <a:rect l="l" t="t" r="r" b="b"/>
              <a:pathLst>
                <a:path w="3467" h="3120" extrusionOk="0">
                  <a:moveTo>
                    <a:pt x="1734" y="315"/>
                  </a:moveTo>
                  <a:cubicBezTo>
                    <a:pt x="2332" y="315"/>
                    <a:pt x="2773" y="788"/>
                    <a:pt x="2773" y="1323"/>
                  </a:cubicBezTo>
                  <a:cubicBezTo>
                    <a:pt x="2773" y="1922"/>
                    <a:pt x="2269" y="2363"/>
                    <a:pt x="1734" y="2363"/>
                  </a:cubicBezTo>
                  <a:cubicBezTo>
                    <a:pt x="1135" y="2363"/>
                    <a:pt x="694" y="1890"/>
                    <a:pt x="694" y="1323"/>
                  </a:cubicBezTo>
                  <a:cubicBezTo>
                    <a:pt x="663" y="788"/>
                    <a:pt x="1135" y="315"/>
                    <a:pt x="1734" y="315"/>
                  </a:cubicBezTo>
                  <a:close/>
                  <a:moveTo>
                    <a:pt x="1734" y="0"/>
                  </a:moveTo>
                  <a:cubicBezTo>
                    <a:pt x="1324" y="0"/>
                    <a:pt x="978" y="32"/>
                    <a:pt x="599" y="63"/>
                  </a:cubicBezTo>
                  <a:cubicBezTo>
                    <a:pt x="190" y="378"/>
                    <a:pt x="1" y="851"/>
                    <a:pt x="1" y="1386"/>
                  </a:cubicBezTo>
                  <a:cubicBezTo>
                    <a:pt x="1" y="2332"/>
                    <a:pt x="789" y="3119"/>
                    <a:pt x="1734" y="3119"/>
                  </a:cubicBezTo>
                  <a:cubicBezTo>
                    <a:pt x="2679" y="3119"/>
                    <a:pt x="3466" y="2332"/>
                    <a:pt x="3466" y="1386"/>
                  </a:cubicBezTo>
                  <a:cubicBezTo>
                    <a:pt x="3466" y="851"/>
                    <a:pt x="3214" y="378"/>
                    <a:pt x="2868" y="63"/>
                  </a:cubicBezTo>
                  <a:cubicBezTo>
                    <a:pt x="2521" y="32"/>
                    <a:pt x="2112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84"/>
            <p:cNvSpPr/>
            <p:nvPr/>
          </p:nvSpPr>
          <p:spPr>
            <a:xfrm>
              <a:off x="5362400" y="4084200"/>
              <a:ext cx="282000" cy="122900"/>
            </a:xfrm>
            <a:custGeom>
              <a:avLst/>
              <a:gdLst/>
              <a:ahLst/>
              <a:cxnLst/>
              <a:rect l="l" t="t" r="r" b="b"/>
              <a:pathLst>
                <a:path w="11280" h="4916" extrusionOk="0">
                  <a:moveTo>
                    <a:pt x="3466" y="1"/>
                  </a:moveTo>
                  <a:lnTo>
                    <a:pt x="3466" y="1"/>
                  </a:lnTo>
                  <a:cubicBezTo>
                    <a:pt x="2332" y="253"/>
                    <a:pt x="1103" y="820"/>
                    <a:pt x="0" y="1576"/>
                  </a:cubicBezTo>
                  <a:cubicBezTo>
                    <a:pt x="693" y="2395"/>
                    <a:pt x="2899" y="4915"/>
                    <a:pt x="5640" y="4915"/>
                  </a:cubicBezTo>
                  <a:cubicBezTo>
                    <a:pt x="8349" y="4884"/>
                    <a:pt x="10617" y="2395"/>
                    <a:pt x="11279" y="1576"/>
                  </a:cubicBezTo>
                  <a:cubicBezTo>
                    <a:pt x="10176" y="820"/>
                    <a:pt x="8948" y="253"/>
                    <a:pt x="7814" y="1"/>
                  </a:cubicBezTo>
                  <a:lnTo>
                    <a:pt x="7814" y="1"/>
                  </a:lnTo>
                  <a:cubicBezTo>
                    <a:pt x="7971" y="347"/>
                    <a:pt x="8097" y="694"/>
                    <a:pt x="8097" y="1103"/>
                  </a:cubicBezTo>
                  <a:cubicBezTo>
                    <a:pt x="8097" y="2427"/>
                    <a:pt x="6994" y="3529"/>
                    <a:pt x="5640" y="3529"/>
                  </a:cubicBezTo>
                  <a:cubicBezTo>
                    <a:pt x="4316" y="3529"/>
                    <a:pt x="3214" y="2427"/>
                    <a:pt x="3214" y="1103"/>
                  </a:cubicBezTo>
                  <a:cubicBezTo>
                    <a:pt x="3214" y="694"/>
                    <a:pt x="3277" y="347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4" name="Google Shape;7874;p84"/>
          <p:cNvGrpSpPr/>
          <p:nvPr/>
        </p:nvGrpSpPr>
        <p:grpSpPr>
          <a:xfrm>
            <a:off x="6226953" y="4251624"/>
            <a:ext cx="351024" cy="325464"/>
            <a:chOff x="6543825" y="3202075"/>
            <a:chExt cx="296975" cy="275350"/>
          </a:xfrm>
        </p:grpSpPr>
        <p:sp>
          <p:nvSpPr>
            <p:cNvPr id="7875" name="Google Shape;7875;p84"/>
            <p:cNvSpPr/>
            <p:nvPr/>
          </p:nvSpPr>
          <p:spPr>
            <a:xfrm>
              <a:off x="6683250" y="3202075"/>
              <a:ext cx="17350" cy="43350"/>
            </a:xfrm>
            <a:custGeom>
              <a:avLst/>
              <a:gdLst/>
              <a:ahLst/>
              <a:cxnLst/>
              <a:rect l="l" t="t" r="r" b="b"/>
              <a:pathLst>
                <a:path w="694" h="173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84"/>
            <p:cNvSpPr/>
            <p:nvPr/>
          </p:nvSpPr>
          <p:spPr>
            <a:xfrm>
              <a:off x="6613925" y="3236125"/>
              <a:ext cx="35475" cy="34700"/>
            </a:xfrm>
            <a:custGeom>
              <a:avLst/>
              <a:gdLst/>
              <a:ahLst/>
              <a:cxnLst/>
              <a:rect l="l" t="t" r="r" b="b"/>
              <a:pathLst>
                <a:path w="1419" h="1388" extrusionOk="0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84"/>
            <p:cNvSpPr/>
            <p:nvPr/>
          </p:nvSpPr>
          <p:spPr>
            <a:xfrm>
              <a:off x="6734425" y="3236425"/>
              <a:ext cx="35475" cy="34400"/>
            </a:xfrm>
            <a:custGeom>
              <a:avLst/>
              <a:gdLst/>
              <a:ahLst/>
              <a:cxnLst/>
              <a:rect l="l" t="t" r="r" b="b"/>
              <a:pathLst>
                <a:path w="1419" h="1376" extrusionOk="0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84"/>
            <p:cNvSpPr/>
            <p:nvPr/>
          </p:nvSpPr>
          <p:spPr>
            <a:xfrm>
              <a:off x="6805325" y="3322575"/>
              <a:ext cx="35475" cy="121325"/>
            </a:xfrm>
            <a:custGeom>
              <a:avLst/>
              <a:gdLst/>
              <a:ahLst/>
              <a:cxnLst/>
              <a:rect l="l" t="t" r="r" b="b"/>
              <a:pathLst>
                <a:path w="1419" h="4853" extrusionOk="0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84"/>
            <p:cNvSpPr/>
            <p:nvPr/>
          </p:nvSpPr>
          <p:spPr>
            <a:xfrm>
              <a:off x="6543825" y="3323275"/>
              <a:ext cx="35475" cy="121400"/>
            </a:xfrm>
            <a:custGeom>
              <a:avLst/>
              <a:gdLst/>
              <a:ahLst/>
              <a:cxnLst/>
              <a:rect l="l" t="t" r="r" b="b"/>
              <a:pathLst>
                <a:path w="1419" h="4856" extrusionOk="0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84"/>
            <p:cNvSpPr/>
            <p:nvPr/>
          </p:nvSpPr>
          <p:spPr>
            <a:xfrm>
              <a:off x="6643075" y="3332025"/>
              <a:ext cx="143375" cy="104000"/>
            </a:xfrm>
            <a:custGeom>
              <a:avLst/>
              <a:gdLst/>
              <a:ahLst/>
              <a:cxnLst/>
              <a:rect l="l" t="t" r="r" b="b"/>
              <a:pathLst>
                <a:path w="5735" h="4160" extrusionOk="0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84"/>
            <p:cNvSpPr/>
            <p:nvPr/>
          </p:nvSpPr>
          <p:spPr>
            <a:xfrm>
              <a:off x="6595025" y="3288700"/>
              <a:ext cx="175675" cy="188725"/>
            </a:xfrm>
            <a:custGeom>
              <a:avLst/>
              <a:gdLst/>
              <a:ahLst/>
              <a:cxnLst/>
              <a:rect l="l" t="t" r="r" b="b"/>
              <a:pathLst>
                <a:path w="7027" h="7549" extrusionOk="0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2" name="Google Shape;7882;p84"/>
          <p:cNvGrpSpPr/>
          <p:nvPr/>
        </p:nvGrpSpPr>
        <p:grpSpPr>
          <a:xfrm>
            <a:off x="6633934" y="1531372"/>
            <a:ext cx="350079" cy="350079"/>
            <a:chOff x="2037825" y="3254050"/>
            <a:chExt cx="296175" cy="296175"/>
          </a:xfrm>
        </p:grpSpPr>
        <p:sp>
          <p:nvSpPr>
            <p:cNvPr id="7883" name="Google Shape;7883;p84"/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84"/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84"/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84"/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84"/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84"/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9" name="Google Shape;7889;p84"/>
          <p:cNvGrpSpPr/>
          <p:nvPr/>
        </p:nvGrpSpPr>
        <p:grpSpPr>
          <a:xfrm>
            <a:off x="6632072" y="1972539"/>
            <a:ext cx="353802" cy="348926"/>
            <a:chOff x="2034675" y="3617925"/>
            <a:chExt cx="299325" cy="295200"/>
          </a:xfrm>
        </p:grpSpPr>
        <p:sp>
          <p:nvSpPr>
            <p:cNvPr id="7890" name="Google Shape;7890;p84"/>
            <p:cNvSpPr/>
            <p:nvPr/>
          </p:nvSpPr>
          <p:spPr>
            <a:xfrm>
              <a:off x="2195350" y="3721900"/>
              <a:ext cx="69350" cy="33900"/>
            </a:xfrm>
            <a:custGeom>
              <a:avLst/>
              <a:gdLst/>
              <a:ahLst/>
              <a:cxnLst/>
              <a:rect l="l" t="t" r="r" b="b"/>
              <a:pathLst>
                <a:path w="2774" h="1356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lnTo>
                    <a:pt x="2773" y="1355"/>
                  </a:ln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84"/>
            <p:cNvSpPr/>
            <p:nvPr/>
          </p:nvSpPr>
          <p:spPr>
            <a:xfrm>
              <a:off x="2211900" y="3669125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84"/>
            <p:cNvSpPr/>
            <p:nvPr/>
          </p:nvSpPr>
          <p:spPr>
            <a:xfrm>
              <a:off x="2125250" y="3617925"/>
              <a:ext cx="208750" cy="208750"/>
            </a:xfrm>
            <a:custGeom>
              <a:avLst/>
              <a:gdLst/>
              <a:ahLst/>
              <a:cxnLst/>
              <a:rect l="l" t="t" r="r" b="b"/>
              <a:pathLst>
                <a:path w="8350" h="8350" extrusionOk="0">
                  <a:moveTo>
                    <a:pt x="4128" y="1387"/>
                  </a:moveTo>
                  <a:cubicBezTo>
                    <a:pt x="4884" y="1387"/>
                    <a:pt x="5514" y="2017"/>
                    <a:pt x="5514" y="2773"/>
                  </a:cubicBezTo>
                  <a:cubicBezTo>
                    <a:pt x="5514" y="3120"/>
                    <a:pt x="5357" y="3466"/>
                    <a:pt x="5136" y="3718"/>
                  </a:cubicBezTo>
                  <a:cubicBezTo>
                    <a:pt x="5766" y="4065"/>
                    <a:pt x="6176" y="4727"/>
                    <a:pt x="6176" y="5514"/>
                  </a:cubicBezTo>
                  <a:lnTo>
                    <a:pt x="6176" y="5892"/>
                  </a:lnTo>
                  <a:lnTo>
                    <a:pt x="6270" y="5892"/>
                  </a:lnTo>
                  <a:cubicBezTo>
                    <a:pt x="6270" y="6081"/>
                    <a:pt x="6113" y="6239"/>
                    <a:pt x="5924" y="6239"/>
                  </a:cubicBezTo>
                  <a:lnTo>
                    <a:pt x="2458" y="6239"/>
                  </a:lnTo>
                  <a:cubicBezTo>
                    <a:pt x="2238" y="6239"/>
                    <a:pt x="2080" y="6081"/>
                    <a:pt x="2080" y="5892"/>
                  </a:cubicBezTo>
                  <a:lnTo>
                    <a:pt x="2080" y="5514"/>
                  </a:lnTo>
                  <a:cubicBezTo>
                    <a:pt x="2080" y="4727"/>
                    <a:pt x="2521" y="4065"/>
                    <a:pt x="3151" y="3718"/>
                  </a:cubicBezTo>
                  <a:cubicBezTo>
                    <a:pt x="2931" y="3466"/>
                    <a:pt x="2773" y="3120"/>
                    <a:pt x="2773" y="2773"/>
                  </a:cubicBezTo>
                  <a:cubicBezTo>
                    <a:pt x="2773" y="2017"/>
                    <a:pt x="3403" y="1387"/>
                    <a:pt x="4128" y="1387"/>
                  </a:cubicBezTo>
                  <a:close/>
                  <a:moveTo>
                    <a:pt x="4191" y="1"/>
                  </a:moveTo>
                  <a:cubicBezTo>
                    <a:pt x="1891" y="1"/>
                    <a:pt x="1" y="1860"/>
                    <a:pt x="1" y="4191"/>
                  </a:cubicBezTo>
                  <a:cubicBezTo>
                    <a:pt x="1" y="6522"/>
                    <a:pt x="1860" y="8350"/>
                    <a:pt x="4191" y="8350"/>
                  </a:cubicBezTo>
                  <a:cubicBezTo>
                    <a:pt x="6459" y="8350"/>
                    <a:pt x="8350" y="6522"/>
                    <a:pt x="8350" y="4191"/>
                  </a:cubicBezTo>
                  <a:cubicBezTo>
                    <a:pt x="8350" y="1860"/>
                    <a:pt x="6459" y="1"/>
                    <a:pt x="41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84"/>
            <p:cNvSpPr/>
            <p:nvPr/>
          </p:nvSpPr>
          <p:spPr>
            <a:xfrm>
              <a:off x="2107150" y="3771525"/>
              <a:ext cx="73275" cy="72475"/>
            </a:xfrm>
            <a:custGeom>
              <a:avLst/>
              <a:gdLst/>
              <a:ahLst/>
              <a:cxnLst/>
              <a:rect l="l" t="t" r="r" b="b"/>
              <a:pathLst>
                <a:path w="2931" h="2899" extrusionOk="0">
                  <a:moveTo>
                    <a:pt x="504" y="0"/>
                  </a:moveTo>
                  <a:lnTo>
                    <a:pt x="378" y="126"/>
                  </a:lnTo>
                  <a:cubicBezTo>
                    <a:pt x="0" y="536"/>
                    <a:pt x="0" y="1198"/>
                    <a:pt x="378" y="1576"/>
                  </a:cubicBezTo>
                  <a:lnTo>
                    <a:pt x="1355" y="2584"/>
                  </a:lnTo>
                  <a:cubicBezTo>
                    <a:pt x="1576" y="2773"/>
                    <a:pt x="1828" y="2899"/>
                    <a:pt x="2111" y="2899"/>
                  </a:cubicBezTo>
                  <a:cubicBezTo>
                    <a:pt x="2395" y="2899"/>
                    <a:pt x="2678" y="2773"/>
                    <a:pt x="2867" y="2584"/>
                  </a:cubicBezTo>
                  <a:lnTo>
                    <a:pt x="2930" y="2458"/>
                  </a:lnTo>
                  <a:cubicBezTo>
                    <a:pt x="1828" y="1985"/>
                    <a:pt x="977" y="1071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84"/>
            <p:cNvSpPr/>
            <p:nvPr/>
          </p:nvSpPr>
          <p:spPr>
            <a:xfrm>
              <a:off x="2034675" y="3816425"/>
              <a:ext cx="100050" cy="96700"/>
            </a:xfrm>
            <a:custGeom>
              <a:avLst/>
              <a:gdLst/>
              <a:ahLst/>
              <a:cxnLst/>
              <a:rect l="l" t="t" r="r" b="b"/>
              <a:pathLst>
                <a:path w="4002" h="3868" extrusionOk="0">
                  <a:moveTo>
                    <a:pt x="2521" y="0"/>
                  </a:moveTo>
                  <a:lnTo>
                    <a:pt x="410" y="2111"/>
                  </a:lnTo>
                  <a:cubicBezTo>
                    <a:pt x="1" y="2520"/>
                    <a:pt x="1" y="3182"/>
                    <a:pt x="410" y="3560"/>
                  </a:cubicBezTo>
                  <a:cubicBezTo>
                    <a:pt x="599" y="3765"/>
                    <a:pt x="867" y="3867"/>
                    <a:pt x="1135" y="3867"/>
                  </a:cubicBezTo>
                  <a:cubicBezTo>
                    <a:pt x="1403" y="3867"/>
                    <a:pt x="1671" y="3765"/>
                    <a:pt x="1860" y="3560"/>
                  </a:cubicBezTo>
                  <a:lnTo>
                    <a:pt x="4002" y="1449"/>
                  </a:lnTo>
                  <a:cubicBezTo>
                    <a:pt x="3907" y="1418"/>
                    <a:pt x="3844" y="1323"/>
                    <a:pt x="3750" y="1260"/>
                  </a:cubicBezTo>
                  <a:lnTo>
                    <a:pt x="2773" y="252"/>
                  </a:lnTo>
                  <a:cubicBezTo>
                    <a:pt x="2679" y="189"/>
                    <a:pt x="2616" y="95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95" name="Google Shape;7895;p84"/>
          <p:cNvGrpSpPr/>
          <p:nvPr/>
        </p:nvGrpSpPr>
        <p:grpSpPr>
          <a:xfrm>
            <a:off x="6633934" y="2418916"/>
            <a:ext cx="350079" cy="349133"/>
            <a:chOff x="2037825" y="3981825"/>
            <a:chExt cx="296175" cy="295375"/>
          </a:xfrm>
        </p:grpSpPr>
        <p:sp>
          <p:nvSpPr>
            <p:cNvPr id="7896" name="Google Shape;7896;p84"/>
            <p:cNvSpPr/>
            <p:nvPr/>
          </p:nvSpPr>
          <p:spPr>
            <a:xfrm>
              <a:off x="2072500" y="4085775"/>
              <a:ext cx="88225" cy="86675"/>
            </a:xfrm>
            <a:custGeom>
              <a:avLst/>
              <a:gdLst/>
              <a:ahLst/>
              <a:cxnLst/>
              <a:rect l="l" t="t" r="r" b="b"/>
              <a:pathLst>
                <a:path w="3529" h="3467" extrusionOk="0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84"/>
            <p:cNvSpPr/>
            <p:nvPr/>
          </p:nvSpPr>
          <p:spPr>
            <a:xfrm>
              <a:off x="2176450" y="398182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84"/>
            <p:cNvSpPr/>
            <p:nvPr/>
          </p:nvSpPr>
          <p:spPr>
            <a:xfrm>
              <a:off x="2037825" y="4168475"/>
              <a:ext cx="157550" cy="108725"/>
            </a:xfrm>
            <a:custGeom>
              <a:avLst/>
              <a:gdLst/>
              <a:ahLst/>
              <a:cxnLst/>
              <a:rect l="l" t="t" r="r" b="b"/>
              <a:pathLst>
                <a:path w="6302" h="4349" extrusionOk="0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99" name="Google Shape;7899;p84"/>
          <p:cNvGrpSpPr/>
          <p:nvPr/>
        </p:nvGrpSpPr>
        <p:grpSpPr>
          <a:xfrm>
            <a:off x="5318952" y="2915232"/>
            <a:ext cx="350079" cy="285837"/>
            <a:chOff x="3860400" y="3254050"/>
            <a:chExt cx="296175" cy="241825"/>
          </a:xfrm>
        </p:grpSpPr>
        <p:sp>
          <p:nvSpPr>
            <p:cNvPr id="7900" name="Google Shape;7900;p84"/>
            <p:cNvSpPr/>
            <p:nvPr/>
          </p:nvSpPr>
          <p:spPr>
            <a:xfrm>
              <a:off x="4112425" y="3358025"/>
              <a:ext cx="44150" cy="18125"/>
            </a:xfrm>
            <a:custGeom>
              <a:avLst/>
              <a:gdLst/>
              <a:ahLst/>
              <a:cxnLst/>
              <a:rect l="l" t="t" r="r" b="b"/>
              <a:pathLst>
                <a:path w="176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84"/>
            <p:cNvSpPr/>
            <p:nvPr/>
          </p:nvSpPr>
          <p:spPr>
            <a:xfrm>
              <a:off x="4102200" y="3393475"/>
              <a:ext cx="37050" cy="33875"/>
            </a:xfrm>
            <a:custGeom>
              <a:avLst/>
              <a:gdLst/>
              <a:ahLst/>
              <a:cxnLst/>
              <a:rect l="l" t="t" r="r" b="b"/>
              <a:pathLst>
                <a:path w="1482" h="1355" extrusionOk="0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84"/>
            <p:cNvSpPr/>
            <p:nvPr/>
          </p:nvSpPr>
          <p:spPr>
            <a:xfrm>
              <a:off x="4103775" y="33060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84"/>
            <p:cNvSpPr/>
            <p:nvPr/>
          </p:nvSpPr>
          <p:spPr>
            <a:xfrm>
              <a:off x="3860400" y="3306025"/>
              <a:ext cx="105550" cy="104800"/>
            </a:xfrm>
            <a:custGeom>
              <a:avLst/>
              <a:gdLst/>
              <a:ahLst/>
              <a:cxnLst/>
              <a:rect l="l" t="t" r="r" b="b"/>
              <a:pathLst>
                <a:path w="4222" h="4192" extrusionOk="0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84"/>
            <p:cNvSpPr/>
            <p:nvPr/>
          </p:nvSpPr>
          <p:spPr>
            <a:xfrm>
              <a:off x="4050225" y="3254050"/>
              <a:ext cx="35450" cy="208750"/>
            </a:xfrm>
            <a:custGeom>
              <a:avLst/>
              <a:gdLst/>
              <a:ahLst/>
              <a:cxnLst/>
              <a:rect l="l" t="t" r="r" b="b"/>
              <a:pathLst>
                <a:path w="1418" h="8350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5" name="Google Shape;7905;p84"/>
            <p:cNvSpPr/>
            <p:nvPr/>
          </p:nvSpPr>
          <p:spPr>
            <a:xfrm>
              <a:off x="3912375" y="3426550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6" name="Google Shape;7906;p84"/>
            <p:cNvSpPr/>
            <p:nvPr/>
          </p:nvSpPr>
          <p:spPr>
            <a:xfrm>
              <a:off x="3982475" y="3275325"/>
              <a:ext cx="52000" cy="163850"/>
            </a:xfrm>
            <a:custGeom>
              <a:avLst/>
              <a:gdLst/>
              <a:ahLst/>
              <a:cxnLst/>
              <a:rect l="l" t="t" r="r" b="b"/>
              <a:pathLst>
                <a:path w="2080" h="6554" extrusionOk="0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7" name="Google Shape;7907;p84"/>
          <p:cNvGrpSpPr/>
          <p:nvPr/>
        </p:nvGrpSpPr>
        <p:grpSpPr>
          <a:xfrm>
            <a:off x="5318479" y="3331102"/>
            <a:ext cx="351024" cy="350079"/>
            <a:chOff x="3859600" y="3591950"/>
            <a:chExt cx="296975" cy="296175"/>
          </a:xfrm>
        </p:grpSpPr>
        <p:sp>
          <p:nvSpPr>
            <p:cNvPr id="7908" name="Google Shape;7908;p84"/>
            <p:cNvSpPr/>
            <p:nvPr/>
          </p:nvSpPr>
          <p:spPr>
            <a:xfrm>
              <a:off x="4034450" y="3766000"/>
              <a:ext cx="122125" cy="122125"/>
            </a:xfrm>
            <a:custGeom>
              <a:avLst/>
              <a:gdLst/>
              <a:ahLst/>
              <a:cxnLst/>
              <a:rect l="l" t="t" r="r" b="b"/>
              <a:pathLst>
                <a:path w="4885" h="4885" extrusionOk="0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9" name="Google Shape;7909;p84"/>
            <p:cNvSpPr/>
            <p:nvPr/>
          </p:nvSpPr>
          <p:spPr>
            <a:xfrm>
              <a:off x="3860400" y="3679375"/>
              <a:ext cx="260725" cy="173300"/>
            </a:xfrm>
            <a:custGeom>
              <a:avLst/>
              <a:gdLst/>
              <a:ahLst/>
              <a:cxnLst/>
              <a:rect l="l" t="t" r="r" b="b"/>
              <a:pathLst>
                <a:path w="10429" h="6932" extrusionOk="0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0" name="Google Shape;7910;p84"/>
            <p:cNvSpPr/>
            <p:nvPr/>
          </p:nvSpPr>
          <p:spPr>
            <a:xfrm>
              <a:off x="3859600" y="3591950"/>
              <a:ext cx="261525" cy="70900"/>
            </a:xfrm>
            <a:custGeom>
              <a:avLst/>
              <a:gdLst/>
              <a:ahLst/>
              <a:cxnLst/>
              <a:rect l="l" t="t" r="r" b="b"/>
              <a:pathLst>
                <a:path w="10461" h="2836" extrusionOk="0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1" name="Google Shape;7911;p84"/>
          <p:cNvGrpSpPr/>
          <p:nvPr/>
        </p:nvGrpSpPr>
        <p:grpSpPr>
          <a:xfrm>
            <a:off x="5318952" y="3807186"/>
            <a:ext cx="350079" cy="350079"/>
            <a:chOff x="3860400" y="3955025"/>
            <a:chExt cx="296175" cy="296175"/>
          </a:xfrm>
        </p:grpSpPr>
        <p:sp>
          <p:nvSpPr>
            <p:cNvPr id="7912" name="Google Shape;7912;p84"/>
            <p:cNvSpPr/>
            <p:nvPr/>
          </p:nvSpPr>
          <p:spPr>
            <a:xfrm>
              <a:off x="3973825" y="3955025"/>
              <a:ext cx="68525" cy="68550"/>
            </a:xfrm>
            <a:custGeom>
              <a:avLst/>
              <a:gdLst/>
              <a:ahLst/>
              <a:cxnLst/>
              <a:rect l="l" t="t" r="r" b="b"/>
              <a:pathLst>
                <a:path w="2741" h="2742" extrusionOk="0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2"/>
                    <a:pt x="630" y="2742"/>
                    <a:pt x="1355" y="2742"/>
                  </a:cubicBezTo>
                  <a:cubicBezTo>
                    <a:pt x="2111" y="2742"/>
                    <a:pt x="2741" y="2112"/>
                    <a:pt x="2741" y="1387"/>
                  </a:cubicBezTo>
                  <a:cubicBezTo>
                    <a:pt x="2741" y="631"/>
                    <a:pt x="2142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7913;p84"/>
            <p:cNvSpPr/>
            <p:nvPr/>
          </p:nvSpPr>
          <p:spPr>
            <a:xfrm>
              <a:off x="3947025" y="40219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1"/>
                  </a:moveTo>
                  <a:cubicBezTo>
                    <a:pt x="316" y="442"/>
                    <a:pt x="1" y="1104"/>
                    <a:pt x="1" y="1797"/>
                  </a:cubicBezTo>
                  <a:lnTo>
                    <a:pt x="1" y="2521"/>
                  </a:lnTo>
                  <a:cubicBezTo>
                    <a:pt x="1" y="2710"/>
                    <a:pt x="158" y="2868"/>
                    <a:pt x="347" y="2868"/>
                  </a:cubicBezTo>
                  <a:lnTo>
                    <a:pt x="4506" y="2868"/>
                  </a:lnTo>
                  <a:cubicBezTo>
                    <a:pt x="4727" y="2868"/>
                    <a:pt x="4884" y="2710"/>
                    <a:pt x="4884" y="2521"/>
                  </a:cubicBezTo>
                  <a:lnTo>
                    <a:pt x="4884" y="1860"/>
                  </a:lnTo>
                  <a:cubicBezTo>
                    <a:pt x="4884" y="1135"/>
                    <a:pt x="4569" y="473"/>
                    <a:pt x="4034" y="32"/>
                  </a:cubicBezTo>
                  <a:cubicBezTo>
                    <a:pt x="3655" y="473"/>
                    <a:pt x="3120" y="788"/>
                    <a:pt x="2427" y="788"/>
                  </a:cubicBezTo>
                  <a:cubicBezTo>
                    <a:pt x="1797" y="788"/>
                    <a:pt x="1198" y="473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4" name="Google Shape;7914;p84"/>
            <p:cNvSpPr/>
            <p:nvPr/>
          </p:nvSpPr>
          <p:spPr>
            <a:xfrm>
              <a:off x="4086450" y="4145650"/>
              <a:ext cx="70125" cy="104775"/>
            </a:xfrm>
            <a:custGeom>
              <a:avLst/>
              <a:gdLst/>
              <a:ahLst/>
              <a:cxnLst/>
              <a:rect l="l" t="t" r="r" b="b"/>
              <a:pathLst>
                <a:path w="2805" h="4191" extrusionOk="0">
                  <a:moveTo>
                    <a:pt x="0" y="0"/>
                  </a:moveTo>
                  <a:lnTo>
                    <a:pt x="0" y="4190"/>
                  </a:lnTo>
                  <a:lnTo>
                    <a:pt x="2458" y="4190"/>
                  </a:lnTo>
                  <a:cubicBezTo>
                    <a:pt x="2647" y="4190"/>
                    <a:pt x="2804" y="4033"/>
                    <a:pt x="2804" y="3844"/>
                  </a:cubicBezTo>
                  <a:lnTo>
                    <a:pt x="2804" y="315"/>
                  </a:lnTo>
                  <a:cubicBezTo>
                    <a:pt x="2773" y="158"/>
                    <a:pt x="2647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5" name="Google Shape;7915;p84"/>
            <p:cNvSpPr/>
            <p:nvPr/>
          </p:nvSpPr>
          <p:spPr>
            <a:xfrm>
              <a:off x="3860400" y="418030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347" y="0"/>
                  </a:moveTo>
                  <a:cubicBezTo>
                    <a:pt x="158" y="0"/>
                    <a:pt x="0" y="189"/>
                    <a:pt x="0" y="347"/>
                  </a:cubicBezTo>
                  <a:lnTo>
                    <a:pt x="0" y="2458"/>
                  </a:lnTo>
                  <a:cubicBezTo>
                    <a:pt x="0" y="2678"/>
                    <a:pt x="158" y="2804"/>
                    <a:pt x="347" y="2804"/>
                  </a:cubicBezTo>
                  <a:lnTo>
                    <a:pt x="2804" y="2804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6" name="Google Shape;7916;p84"/>
            <p:cNvSpPr/>
            <p:nvPr/>
          </p:nvSpPr>
          <p:spPr>
            <a:xfrm>
              <a:off x="3947025" y="4111775"/>
              <a:ext cx="122125" cy="139425"/>
            </a:xfrm>
            <a:custGeom>
              <a:avLst/>
              <a:gdLst/>
              <a:ahLst/>
              <a:cxnLst/>
              <a:rect l="l" t="t" r="r" b="b"/>
              <a:pathLst>
                <a:path w="4885" h="5577" extrusionOk="0">
                  <a:moveTo>
                    <a:pt x="2466" y="1377"/>
                  </a:moveTo>
                  <a:cubicBezTo>
                    <a:pt x="2522" y="1377"/>
                    <a:pt x="2582" y="1392"/>
                    <a:pt x="2647" y="1418"/>
                  </a:cubicBezTo>
                  <a:cubicBezTo>
                    <a:pt x="2742" y="1450"/>
                    <a:pt x="2836" y="1607"/>
                    <a:pt x="2836" y="1733"/>
                  </a:cubicBezTo>
                  <a:lnTo>
                    <a:pt x="2836" y="3497"/>
                  </a:lnTo>
                  <a:lnTo>
                    <a:pt x="3183" y="3497"/>
                  </a:lnTo>
                  <a:cubicBezTo>
                    <a:pt x="3372" y="3497"/>
                    <a:pt x="3529" y="3655"/>
                    <a:pt x="3529" y="3844"/>
                  </a:cubicBezTo>
                  <a:cubicBezTo>
                    <a:pt x="3529" y="4033"/>
                    <a:pt x="3340" y="4159"/>
                    <a:pt x="3151" y="4159"/>
                  </a:cubicBezTo>
                  <a:lnTo>
                    <a:pt x="1765" y="4159"/>
                  </a:lnTo>
                  <a:cubicBezTo>
                    <a:pt x="1576" y="4159"/>
                    <a:pt x="1419" y="4002"/>
                    <a:pt x="1419" y="3812"/>
                  </a:cubicBezTo>
                  <a:cubicBezTo>
                    <a:pt x="1419" y="3623"/>
                    <a:pt x="1576" y="3466"/>
                    <a:pt x="1765" y="3466"/>
                  </a:cubicBezTo>
                  <a:lnTo>
                    <a:pt x="2112" y="3466"/>
                  </a:lnTo>
                  <a:lnTo>
                    <a:pt x="2112" y="2552"/>
                  </a:lnTo>
                  <a:lnTo>
                    <a:pt x="1986" y="2678"/>
                  </a:lnTo>
                  <a:cubicBezTo>
                    <a:pt x="1938" y="2726"/>
                    <a:pt x="1852" y="2749"/>
                    <a:pt x="1765" y="2749"/>
                  </a:cubicBezTo>
                  <a:cubicBezTo>
                    <a:pt x="1679" y="2749"/>
                    <a:pt x="1592" y="2726"/>
                    <a:pt x="1545" y="2678"/>
                  </a:cubicBezTo>
                  <a:cubicBezTo>
                    <a:pt x="1419" y="2552"/>
                    <a:pt x="1419" y="2300"/>
                    <a:pt x="1545" y="2206"/>
                  </a:cubicBezTo>
                  <a:lnTo>
                    <a:pt x="2238" y="1481"/>
                  </a:lnTo>
                  <a:cubicBezTo>
                    <a:pt x="2312" y="1407"/>
                    <a:pt x="2385" y="1377"/>
                    <a:pt x="2466" y="1377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5577"/>
                  </a:lnTo>
                  <a:lnTo>
                    <a:pt x="4853" y="5577"/>
                  </a:lnTo>
                  <a:cubicBezTo>
                    <a:pt x="4884" y="3245"/>
                    <a:pt x="4884" y="2678"/>
                    <a:pt x="4884" y="347"/>
                  </a:cubicBezTo>
                  <a:cubicBezTo>
                    <a:pt x="4884" y="158"/>
                    <a:pt x="4727" y="0"/>
                    <a:pt x="45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7" name="Google Shape;7917;p84"/>
          <p:cNvGrpSpPr/>
          <p:nvPr/>
        </p:nvGrpSpPr>
        <p:grpSpPr>
          <a:xfrm>
            <a:off x="7534167" y="2883584"/>
            <a:ext cx="355664" cy="349133"/>
            <a:chOff x="5716825" y="3235950"/>
            <a:chExt cx="300900" cy="295375"/>
          </a:xfrm>
        </p:grpSpPr>
        <p:sp>
          <p:nvSpPr>
            <p:cNvPr id="7918" name="Google Shape;7918;p84"/>
            <p:cNvSpPr/>
            <p:nvPr/>
          </p:nvSpPr>
          <p:spPr>
            <a:xfrm>
              <a:off x="5716825" y="3309975"/>
              <a:ext cx="137075" cy="146525"/>
            </a:xfrm>
            <a:custGeom>
              <a:avLst/>
              <a:gdLst/>
              <a:ahLst/>
              <a:cxnLst/>
              <a:rect l="l" t="t" r="r" b="b"/>
              <a:pathLst>
                <a:path w="5483" h="5861" extrusionOk="0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84"/>
            <p:cNvSpPr/>
            <p:nvPr/>
          </p:nvSpPr>
          <p:spPr>
            <a:xfrm>
              <a:off x="5794025" y="3235950"/>
              <a:ext cx="145725" cy="133900"/>
            </a:xfrm>
            <a:custGeom>
              <a:avLst/>
              <a:gdLst/>
              <a:ahLst/>
              <a:cxnLst/>
              <a:rect l="l" t="t" r="r" b="b"/>
              <a:pathLst>
                <a:path w="5829" h="5356" extrusionOk="0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0" name="Google Shape;7920;p84"/>
            <p:cNvSpPr/>
            <p:nvPr/>
          </p:nvSpPr>
          <p:spPr>
            <a:xfrm>
              <a:off x="5880650" y="3309975"/>
              <a:ext cx="137075" cy="145725"/>
            </a:xfrm>
            <a:custGeom>
              <a:avLst/>
              <a:gdLst/>
              <a:ahLst/>
              <a:cxnLst/>
              <a:rect l="l" t="t" r="r" b="b"/>
              <a:pathLst>
                <a:path w="5483" h="5829" extrusionOk="0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1" name="Google Shape;7921;p84"/>
            <p:cNvSpPr/>
            <p:nvPr/>
          </p:nvSpPr>
          <p:spPr>
            <a:xfrm>
              <a:off x="5794025" y="3396625"/>
              <a:ext cx="147300" cy="134700"/>
            </a:xfrm>
            <a:custGeom>
              <a:avLst/>
              <a:gdLst/>
              <a:ahLst/>
              <a:cxnLst/>
              <a:rect l="l" t="t" r="r" b="b"/>
              <a:pathLst>
                <a:path w="5892" h="5388" extrusionOk="0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2" name="Google Shape;7922;p84"/>
          <p:cNvGrpSpPr/>
          <p:nvPr/>
        </p:nvGrpSpPr>
        <p:grpSpPr>
          <a:xfrm>
            <a:off x="7547199" y="3342272"/>
            <a:ext cx="329601" cy="327739"/>
            <a:chOff x="5727850" y="3609275"/>
            <a:chExt cx="278850" cy="277275"/>
          </a:xfrm>
        </p:grpSpPr>
        <p:sp>
          <p:nvSpPr>
            <p:cNvPr id="7923" name="Google Shape;7923;p84"/>
            <p:cNvSpPr/>
            <p:nvPr/>
          </p:nvSpPr>
          <p:spPr>
            <a:xfrm>
              <a:off x="5884600" y="3765225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6" y="662"/>
                  </a:moveTo>
                  <a:cubicBezTo>
                    <a:pt x="2646" y="662"/>
                    <a:pt x="2804" y="819"/>
                    <a:pt x="2804" y="1008"/>
                  </a:cubicBezTo>
                  <a:cubicBezTo>
                    <a:pt x="2804" y="1197"/>
                    <a:pt x="2646" y="1355"/>
                    <a:pt x="2426" y="1355"/>
                  </a:cubicBezTo>
                  <a:cubicBezTo>
                    <a:pt x="2237" y="1355"/>
                    <a:pt x="2079" y="1197"/>
                    <a:pt x="2079" y="1008"/>
                  </a:cubicBezTo>
                  <a:cubicBezTo>
                    <a:pt x="2079" y="819"/>
                    <a:pt x="2237" y="662"/>
                    <a:pt x="2426" y="662"/>
                  </a:cubicBezTo>
                  <a:close/>
                  <a:moveTo>
                    <a:pt x="2426" y="1670"/>
                  </a:moveTo>
                  <a:cubicBezTo>
                    <a:pt x="2646" y="1670"/>
                    <a:pt x="2804" y="1828"/>
                    <a:pt x="2804" y="2048"/>
                  </a:cubicBezTo>
                  <a:lnTo>
                    <a:pt x="2804" y="3781"/>
                  </a:lnTo>
                  <a:cubicBezTo>
                    <a:pt x="2804" y="3970"/>
                    <a:pt x="2646" y="4127"/>
                    <a:pt x="2426" y="4127"/>
                  </a:cubicBezTo>
                  <a:cubicBezTo>
                    <a:pt x="2237" y="4127"/>
                    <a:pt x="2079" y="3970"/>
                    <a:pt x="2079" y="3781"/>
                  </a:cubicBezTo>
                  <a:lnTo>
                    <a:pt x="2079" y="2048"/>
                  </a:lnTo>
                  <a:cubicBezTo>
                    <a:pt x="2079" y="1828"/>
                    <a:pt x="2237" y="1670"/>
                    <a:pt x="2426" y="1670"/>
                  </a:cubicBezTo>
                  <a:close/>
                  <a:moveTo>
                    <a:pt x="2426" y="0"/>
                  </a:moveTo>
                  <a:cubicBezTo>
                    <a:pt x="1103" y="0"/>
                    <a:pt x="0" y="1103"/>
                    <a:pt x="0" y="2426"/>
                  </a:cubicBezTo>
                  <a:cubicBezTo>
                    <a:pt x="0" y="3749"/>
                    <a:pt x="1103" y="4852"/>
                    <a:pt x="2426" y="4852"/>
                  </a:cubicBezTo>
                  <a:cubicBezTo>
                    <a:pt x="3781" y="4852"/>
                    <a:pt x="4883" y="3749"/>
                    <a:pt x="4883" y="2426"/>
                  </a:cubicBezTo>
                  <a:cubicBezTo>
                    <a:pt x="4883" y="1040"/>
                    <a:pt x="3781" y="0"/>
                    <a:pt x="24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4" name="Google Shape;7924;p84"/>
            <p:cNvSpPr/>
            <p:nvPr/>
          </p:nvSpPr>
          <p:spPr>
            <a:xfrm>
              <a:off x="5727850" y="3669125"/>
              <a:ext cx="35475" cy="216625"/>
            </a:xfrm>
            <a:custGeom>
              <a:avLst/>
              <a:gdLst/>
              <a:ahLst/>
              <a:cxnLst/>
              <a:rect l="l" t="t" r="r" b="b"/>
              <a:pathLst>
                <a:path w="1419" h="8665" extrusionOk="0">
                  <a:moveTo>
                    <a:pt x="32" y="1"/>
                  </a:moveTo>
                  <a:lnTo>
                    <a:pt x="32" y="7310"/>
                  </a:lnTo>
                  <a:cubicBezTo>
                    <a:pt x="1" y="8034"/>
                    <a:pt x="631" y="8665"/>
                    <a:pt x="1418" y="8665"/>
                  </a:cubicBezTo>
                  <a:lnTo>
                    <a:pt x="1418" y="347"/>
                  </a:lnTo>
                  <a:lnTo>
                    <a:pt x="1072" y="347"/>
                  </a:lnTo>
                  <a:cubicBezTo>
                    <a:pt x="662" y="347"/>
                    <a:pt x="316" y="253"/>
                    <a:pt x="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5" name="Google Shape;7925;p84"/>
            <p:cNvSpPr/>
            <p:nvPr/>
          </p:nvSpPr>
          <p:spPr>
            <a:xfrm>
              <a:off x="5779825" y="3677800"/>
              <a:ext cx="174900" cy="207950"/>
            </a:xfrm>
            <a:custGeom>
              <a:avLst/>
              <a:gdLst/>
              <a:ahLst/>
              <a:cxnLst/>
              <a:rect l="l" t="t" r="r" b="b"/>
              <a:pathLst>
                <a:path w="6996" h="8318" extrusionOk="0">
                  <a:moveTo>
                    <a:pt x="5262" y="693"/>
                  </a:moveTo>
                  <a:cubicBezTo>
                    <a:pt x="5451" y="693"/>
                    <a:pt x="5609" y="851"/>
                    <a:pt x="5609" y="1040"/>
                  </a:cubicBezTo>
                  <a:cubicBezTo>
                    <a:pt x="5609" y="1229"/>
                    <a:pt x="5451" y="1386"/>
                    <a:pt x="5262" y="1386"/>
                  </a:cubicBezTo>
                  <a:lnTo>
                    <a:pt x="1072" y="1386"/>
                  </a:lnTo>
                  <a:cubicBezTo>
                    <a:pt x="883" y="1386"/>
                    <a:pt x="726" y="1229"/>
                    <a:pt x="726" y="1040"/>
                  </a:cubicBezTo>
                  <a:cubicBezTo>
                    <a:pt x="726" y="851"/>
                    <a:pt x="883" y="693"/>
                    <a:pt x="1072" y="693"/>
                  </a:cubicBezTo>
                  <a:close/>
                  <a:moveTo>
                    <a:pt x="5262" y="2080"/>
                  </a:moveTo>
                  <a:cubicBezTo>
                    <a:pt x="5451" y="2080"/>
                    <a:pt x="5609" y="2237"/>
                    <a:pt x="5609" y="2426"/>
                  </a:cubicBezTo>
                  <a:cubicBezTo>
                    <a:pt x="5609" y="2615"/>
                    <a:pt x="5451" y="2773"/>
                    <a:pt x="5262" y="2773"/>
                  </a:cubicBezTo>
                  <a:lnTo>
                    <a:pt x="1072" y="2773"/>
                  </a:lnTo>
                  <a:cubicBezTo>
                    <a:pt x="883" y="2773"/>
                    <a:pt x="726" y="2615"/>
                    <a:pt x="726" y="2426"/>
                  </a:cubicBezTo>
                  <a:cubicBezTo>
                    <a:pt x="726" y="2237"/>
                    <a:pt x="883" y="2080"/>
                    <a:pt x="1072" y="2080"/>
                  </a:cubicBezTo>
                  <a:close/>
                  <a:moveTo>
                    <a:pt x="1" y="0"/>
                  </a:moveTo>
                  <a:lnTo>
                    <a:pt x="1" y="8318"/>
                  </a:lnTo>
                  <a:lnTo>
                    <a:pt x="4695" y="8318"/>
                  </a:lnTo>
                  <a:cubicBezTo>
                    <a:pt x="4002" y="7750"/>
                    <a:pt x="3498" y="6868"/>
                    <a:pt x="3498" y="5892"/>
                  </a:cubicBezTo>
                  <a:cubicBezTo>
                    <a:pt x="3498" y="5766"/>
                    <a:pt x="3561" y="5640"/>
                    <a:pt x="3561" y="5545"/>
                  </a:cubicBezTo>
                  <a:lnTo>
                    <a:pt x="1072" y="5545"/>
                  </a:lnTo>
                  <a:cubicBezTo>
                    <a:pt x="883" y="5545"/>
                    <a:pt x="726" y="5388"/>
                    <a:pt x="726" y="5167"/>
                  </a:cubicBezTo>
                  <a:lnTo>
                    <a:pt x="726" y="3812"/>
                  </a:lnTo>
                  <a:cubicBezTo>
                    <a:pt x="726" y="3592"/>
                    <a:pt x="883" y="3434"/>
                    <a:pt x="1072" y="3434"/>
                  </a:cubicBezTo>
                  <a:lnTo>
                    <a:pt x="4695" y="3434"/>
                  </a:lnTo>
                  <a:cubicBezTo>
                    <a:pt x="5199" y="3056"/>
                    <a:pt x="5861" y="2773"/>
                    <a:pt x="6617" y="2773"/>
                  </a:cubicBezTo>
                  <a:cubicBezTo>
                    <a:pt x="6743" y="2773"/>
                    <a:pt x="6869" y="2804"/>
                    <a:pt x="6995" y="2804"/>
                  </a:cubicBezTo>
                  <a:lnTo>
                    <a:pt x="69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6" name="Google Shape;7926;p84"/>
            <p:cNvSpPr/>
            <p:nvPr/>
          </p:nvSpPr>
          <p:spPr>
            <a:xfrm>
              <a:off x="5815275" y="3781750"/>
              <a:ext cx="66200" cy="17350"/>
            </a:xfrm>
            <a:custGeom>
              <a:avLst/>
              <a:gdLst/>
              <a:ahLst/>
              <a:cxnLst/>
              <a:rect l="l" t="t" r="r" b="b"/>
              <a:pathLst>
                <a:path w="2648" h="694" extrusionOk="0">
                  <a:moveTo>
                    <a:pt x="1" y="1"/>
                  </a:moveTo>
                  <a:lnTo>
                    <a:pt x="1" y="694"/>
                  </a:lnTo>
                  <a:lnTo>
                    <a:pt x="2301" y="694"/>
                  </a:lnTo>
                  <a:cubicBezTo>
                    <a:pt x="2364" y="473"/>
                    <a:pt x="2490" y="221"/>
                    <a:pt x="2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7" name="Google Shape;7927;p84"/>
            <p:cNvSpPr/>
            <p:nvPr/>
          </p:nvSpPr>
          <p:spPr>
            <a:xfrm>
              <a:off x="5727850" y="3609275"/>
              <a:ext cx="226075" cy="51225"/>
            </a:xfrm>
            <a:custGeom>
              <a:avLst/>
              <a:gdLst/>
              <a:ahLst/>
              <a:cxnLst/>
              <a:rect l="l" t="t" r="r" b="b"/>
              <a:pathLst>
                <a:path w="9043" h="2049" extrusionOk="0">
                  <a:moveTo>
                    <a:pt x="1072" y="0"/>
                  </a:moveTo>
                  <a:cubicBezTo>
                    <a:pt x="473" y="0"/>
                    <a:pt x="32" y="473"/>
                    <a:pt x="32" y="1040"/>
                  </a:cubicBezTo>
                  <a:cubicBezTo>
                    <a:pt x="1" y="1576"/>
                    <a:pt x="473" y="2048"/>
                    <a:pt x="1072" y="2048"/>
                  </a:cubicBezTo>
                  <a:lnTo>
                    <a:pt x="9043" y="2048"/>
                  </a:lnTo>
                  <a:cubicBezTo>
                    <a:pt x="8475" y="2048"/>
                    <a:pt x="8034" y="1576"/>
                    <a:pt x="8034" y="1040"/>
                  </a:cubicBezTo>
                  <a:cubicBezTo>
                    <a:pt x="8034" y="441"/>
                    <a:pt x="8507" y="0"/>
                    <a:pt x="90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8" name="Google Shape;7928;p84"/>
          <p:cNvGrpSpPr/>
          <p:nvPr/>
        </p:nvGrpSpPr>
        <p:grpSpPr>
          <a:xfrm>
            <a:off x="7558383" y="3807659"/>
            <a:ext cx="307231" cy="349133"/>
            <a:chOff x="5736525" y="3963700"/>
            <a:chExt cx="259925" cy="295375"/>
          </a:xfrm>
        </p:grpSpPr>
        <p:sp>
          <p:nvSpPr>
            <p:cNvPr id="7929" name="Google Shape;7929;p84"/>
            <p:cNvSpPr/>
            <p:nvPr/>
          </p:nvSpPr>
          <p:spPr>
            <a:xfrm>
              <a:off x="5736525" y="4153525"/>
              <a:ext cx="121300" cy="105550"/>
            </a:xfrm>
            <a:custGeom>
              <a:avLst/>
              <a:gdLst/>
              <a:ahLst/>
              <a:cxnLst/>
              <a:rect l="l" t="t" r="r" b="b"/>
              <a:pathLst>
                <a:path w="4852" h="4222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3875"/>
                  </a:lnTo>
                  <a:cubicBezTo>
                    <a:pt x="0" y="4064"/>
                    <a:pt x="158" y="4222"/>
                    <a:pt x="378" y="4222"/>
                  </a:cubicBezTo>
                  <a:lnTo>
                    <a:pt x="4852" y="4222"/>
                  </a:lnTo>
                  <a:lnTo>
                    <a:pt x="4852" y="2584"/>
                  </a:lnTo>
                  <a:lnTo>
                    <a:pt x="23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0" name="Google Shape;7930;p84"/>
            <p:cNvSpPr/>
            <p:nvPr/>
          </p:nvSpPr>
          <p:spPr>
            <a:xfrm>
              <a:off x="5833400" y="4168475"/>
              <a:ext cx="66975" cy="33900"/>
            </a:xfrm>
            <a:custGeom>
              <a:avLst/>
              <a:gdLst/>
              <a:ahLst/>
              <a:cxnLst/>
              <a:rect l="l" t="t" r="r" b="b"/>
              <a:pathLst>
                <a:path w="2679" h="1356" extrusionOk="0">
                  <a:moveTo>
                    <a:pt x="2678" y="1"/>
                  </a:moveTo>
                  <a:lnTo>
                    <a:pt x="2678" y="1"/>
                  </a:lnTo>
                  <a:cubicBezTo>
                    <a:pt x="2458" y="32"/>
                    <a:pt x="2237" y="127"/>
                    <a:pt x="1985" y="127"/>
                  </a:cubicBezTo>
                  <a:lnTo>
                    <a:pt x="662" y="127"/>
                  </a:lnTo>
                  <a:cubicBezTo>
                    <a:pt x="441" y="127"/>
                    <a:pt x="221" y="95"/>
                    <a:pt x="0" y="1"/>
                  </a:cubicBezTo>
                  <a:lnTo>
                    <a:pt x="0" y="1"/>
                  </a:lnTo>
                  <a:lnTo>
                    <a:pt x="1323" y="1355"/>
                  </a:lnTo>
                  <a:lnTo>
                    <a:pt x="26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1" name="Google Shape;7931;p84"/>
            <p:cNvSpPr/>
            <p:nvPr/>
          </p:nvSpPr>
          <p:spPr>
            <a:xfrm>
              <a:off x="5875925" y="4153525"/>
              <a:ext cx="120525" cy="105550"/>
            </a:xfrm>
            <a:custGeom>
              <a:avLst/>
              <a:gdLst/>
              <a:ahLst/>
              <a:cxnLst/>
              <a:rect l="l" t="t" r="r" b="b"/>
              <a:pathLst>
                <a:path w="4821" h="4222" extrusionOk="0">
                  <a:moveTo>
                    <a:pt x="2426" y="2048"/>
                  </a:moveTo>
                  <a:cubicBezTo>
                    <a:pt x="2615" y="2048"/>
                    <a:pt x="2773" y="2205"/>
                    <a:pt x="2773" y="2426"/>
                  </a:cubicBezTo>
                  <a:cubicBezTo>
                    <a:pt x="2773" y="2615"/>
                    <a:pt x="2615" y="2773"/>
                    <a:pt x="2426" y="2773"/>
                  </a:cubicBezTo>
                  <a:lnTo>
                    <a:pt x="1733" y="2773"/>
                  </a:lnTo>
                  <a:cubicBezTo>
                    <a:pt x="1513" y="2773"/>
                    <a:pt x="1355" y="2615"/>
                    <a:pt x="1355" y="2426"/>
                  </a:cubicBezTo>
                  <a:cubicBezTo>
                    <a:pt x="1355" y="2205"/>
                    <a:pt x="1513" y="2048"/>
                    <a:pt x="1733" y="2048"/>
                  </a:cubicBezTo>
                  <a:close/>
                  <a:moveTo>
                    <a:pt x="2552" y="0"/>
                  </a:moveTo>
                  <a:lnTo>
                    <a:pt x="1" y="2584"/>
                  </a:lnTo>
                  <a:lnTo>
                    <a:pt x="1" y="4222"/>
                  </a:lnTo>
                  <a:lnTo>
                    <a:pt x="4474" y="4222"/>
                  </a:lnTo>
                  <a:cubicBezTo>
                    <a:pt x="4663" y="4222"/>
                    <a:pt x="4821" y="4064"/>
                    <a:pt x="4821" y="3875"/>
                  </a:cubicBezTo>
                  <a:lnTo>
                    <a:pt x="4821" y="1733"/>
                  </a:lnTo>
                  <a:cubicBezTo>
                    <a:pt x="4821" y="788"/>
                    <a:pt x="4033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2" name="Google Shape;7932;p84"/>
            <p:cNvSpPr/>
            <p:nvPr/>
          </p:nvSpPr>
          <p:spPr>
            <a:xfrm>
              <a:off x="5754625" y="3963700"/>
              <a:ext cx="224500" cy="154400"/>
            </a:xfrm>
            <a:custGeom>
              <a:avLst/>
              <a:gdLst/>
              <a:ahLst/>
              <a:cxnLst/>
              <a:rect l="l" t="t" r="r" b="b"/>
              <a:pathLst>
                <a:path w="8980" h="6176" extrusionOk="0">
                  <a:moveTo>
                    <a:pt x="3120" y="1"/>
                  </a:moveTo>
                  <a:cubicBezTo>
                    <a:pt x="1387" y="1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5325"/>
                    <a:pt x="568" y="6018"/>
                    <a:pt x="1355" y="6175"/>
                  </a:cubicBezTo>
                  <a:lnTo>
                    <a:pt x="1355" y="2773"/>
                  </a:lnTo>
                  <a:lnTo>
                    <a:pt x="1009" y="2773"/>
                  </a:lnTo>
                  <a:cubicBezTo>
                    <a:pt x="914" y="2773"/>
                    <a:pt x="820" y="2804"/>
                    <a:pt x="694" y="2804"/>
                  </a:cubicBezTo>
                  <a:cubicBezTo>
                    <a:pt x="851" y="1607"/>
                    <a:pt x="1860" y="662"/>
                    <a:pt x="3120" y="662"/>
                  </a:cubicBezTo>
                  <a:lnTo>
                    <a:pt x="5861" y="662"/>
                  </a:lnTo>
                  <a:cubicBezTo>
                    <a:pt x="7089" y="662"/>
                    <a:pt x="8098" y="1607"/>
                    <a:pt x="8255" y="2804"/>
                  </a:cubicBezTo>
                  <a:cubicBezTo>
                    <a:pt x="8161" y="2773"/>
                    <a:pt x="8066" y="2773"/>
                    <a:pt x="7940" y="2773"/>
                  </a:cubicBezTo>
                  <a:lnTo>
                    <a:pt x="7593" y="2773"/>
                  </a:lnTo>
                  <a:lnTo>
                    <a:pt x="7593" y="6175"/>
                  </a:lnTo>
                  <a:cubicBezTo>
                    <a:pt x="8381" y="6018"/>
                    <a:pt x="8980" y="5325"/>
                    <a:pt x="8980" y="4506"/>
                  </a:cubicBezTo>
                  <a:lnTo>
                    <a:pt x="8980" y="3119"/>
                  </a:lnTo>
                  <a:cubicBezTo>
                    <a:pt x="8980" y="1387"/>
                    <a:pt x="7562" y="1"/>
                    <a:pt x="5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3" name="Google Shape;7933;p84"/>
            <p:cNvSpPr/>
            <p:nvPr/>
          </p:nvSpPr>
          <p:spPr>
            <a:xfrm>
              <a:off x="5806625" y="3998350"/>
              <a:ext cx="69325" cy="52025"/>
            </a:xfrm>
            <a:custGeom>
              <a:avLst/>
              <a:gdLst/>
              <a:ahLst/>
              <a:cxnLst/>
              <a:rect l="l" t="t" r="r" b="b"/>
              <a:pathLst>
                <a:path w="2773" h="2081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lnTo>
                    <a:pt x="0" y="2080"/>
                  </a:lnTo>
                  <a:lnTo>
                    <a:pt x="1733" y="2080"/>
                  </a:lnTo>
                  <a:cubicBezTo>
                    <a:pt x="2300" y="2049"/>
                    <a:pt x="2773" y="1607"/>
                    <a:pt x="2773" y="100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4" name="Google Shape;7934;p84"/>
            <p:cNvSpPr/>
            <p:nvPr/>
          </p:nvSpPr>
          <p:spPr>
            <a:xfrm>
              <a:off x="5893250" y="3999150"/>
              <a:ext cx="34675" cy="51225"/>
            </a:xfrm>
            <a:custGeom>
              <a:avLst/>
              <a:gdLst/>
              <a:ahLst/>
              <a:cxnLst/>
              <a:rect l="l" t="t" r="r" b="b"/>
              <a:pathLst>
                <a:path w="1387" h="2049" extrusionOk="0">
                  <a:moveTo>
                    <a:pt x="1" y="0"/>
                  </a:moveTo>
                  <a:lnTo>
                    <a:pt x="1" y="1040"/>
                  </a:lnTo>
                  <a:cubicBezTo>
                    <a:pt x="1" y="1607"/>
                    <a:pt x="473" y="2048"/>
                    <a:pt x="1040" y="2048"/>
                  </a:cubicBezTo>
                  <a:lnTo>
                    <a:pt x="1387" y="2048"/>
                  </a:lnTo>
                  <a:lnTo>
                    <a:pt x="1387" y="1701"/>
                  </a:lnTo>
                  <a:cubicBezTo>
                    <a:pt x="1387" y="882"/>
                    <a:pt x="788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5" name="Google Shape;7935;p84"/>
            <p:cNvSpPr/>
            <p:nvPr/>
          </p:nvSpPr>
          <p:spPr>
            <a:xfrm>
              <a:off x="5806625" y="4049550"/>
              <a:ext cx="121300" cy="104000"/>
            </a:xfrm>
            <a:custGeom>
              <a:avLst/>
              <a:gdLst/>
              <a:ahLst/>
              <a:cxnLst/>
              <a:rect l="l" t="t" r="r" b="b"/>
              <a:pathLst>
                <a:path w="4852" h="4160" extrusionOk="0">
                  <a:moveTo>
                    <a:pt x="3119" y="1"/>
                  </a:moveTo>
                  <a:cubicBezTo>
                    <a:pt x="2804" y="442"/>
                    <a:pt x="2300" y="694"/>
                    <a:pt x="1733" y="694"/>
                  </a:cubicBezTo>
                  <a:lnTo>
                    <a:pt x="0" y="694"/>
                  </a:lnTo>
                  <a:lnTo>
                    <a:pt x="0" y="2426"/>
                  </a:lnTo>
                  <a:cubicBezTo>
                    <a:pt x="0" y="3372"/>
                    <a:pt x="788" y="4159"/>
                    <a:pt x="1733" y="4159"/>
                  </a:cubicBezTo>
                  <a:lnTo>
                    <a:pt x="3119" y="4159"/>
                  </a:lnTo>
                  <a:cubicBezTo>
                    <a:pt x="4064" y="4159"/>
                    <a:pt x="4852" y="3372"/>
                    <a:pt x="4852" y="2426"/>
                  </a:cubicBezTo>
                  <a:lnTo>
                    <a:pt x="4852" y="694"/>
                  </a:lnTo>
                  <a:lnTo>
                    <a:pt x="4505" y="694"/>
                  </a:lnTo>
                  <a:cubicBezTo>
                    <a:pt x="3938" y="694"/>
                    <a:pt x="3434" y="442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6" name="Google Shape;7936;p84"/>
          <p:cNvGrpSpPr/>
          <p:nvPr/>
        </p:nvGrpSpPr>
        <p:grpSpPr>
          <a:xfrm>
            <a:off x="6649963" y="4256985"/>
            <a:ext cx="351024" cy="350079"/>
            <a:chOff x="6553275" y="3604550"/>
            <a:chExt cx="296975" cy="296175"/>
          </a:xfrm>
        </p:grpSpPr>
        <p:sp>
          <p:nvSpPr>
            <p:cNvPr id="7937" name="Google Shape;7937;p84"/>
            <p:cNvSpPr/>
            <p:nvPr/>
          </p:nvSpPr>
          <p:spPr>
            <a:xfrm>
              <a:off x="6657250" y="3604550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678" y="3466"/>
                    <a:pt x="3466" y="2678"/>
                    <a:pt x="3466" y="1733"/>
                  </a:cubicBez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8" name="Google Shape;7938;p84"/>
            <p:cNvSpPr/>
            <p:nvPr/>
          </p:nvSpPr>
          <p:spPr>
            <a:xfrm>
              <a:off x="6553275" y="3777825"/>
              <a:ext cx="296975" cy="122900"/>
            </a:xfrm>
            <a:custGeom>
              <a:avLst/>
              <a:gdLst/>
              <a:ahLst/>
              <a:cxnLst/>
              <a:rect l="l" t="t" r="r" b="b"/>
              <a:pathLst>
                <a:path w="11879" h="4916" extrusionOk="0">
                  <a:moveTo>
                    <a:pt x="694" y="0"/>
                  </a:moveTo>
                  <a:cubicBezTo>
                    <a:pt x="316" y="0"/>
                    <a:pt x="1" y="315"/>
                    <a:pt x="1" y="693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694" y="4569"/>
                  </a:lnTo>
                  <a:cubicBezTo>
                    <a:pt x="694" y="4758"/>
                    <a:pt x="851" y="4915"/>
                    <a:pt x="1040" y="4915"/>
                  </a:cubicBezTo>
                  <a:lnTo>
                    <a:pt x="10807" y="4915"/>
                  </a:lnTo>
                  <a:cubicBezTo>
                    <a:pt x="11028" y="4915"/>
                    <a:pt x="11185" y="4758"/>
                    <a:pt x="11185" y="4569"/>
                  </a:cubicBezTo>
                  <a:lnTo>
                    <a:pt x="11185" y="1418"/>
                  </a:lnTo>
                  <a:cubicBezTo>
                    <a:pt x="11563" y="1418"/>
                    <a:pt x="11878" y="1103"/>
                    <a:pt x="11878" y="693"/>
                  </a:cubicBezTo>
                  <a:cubicBezTo>
                    <a:pt x="11815" y="315"/>
                    <a:pt x="11500" y="0"/>
                    <a:pt x="111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7939;p84"/>
            <p:cNvSpPr/>
            <p:nvPr/>
          </p:nvSpPr>
          <p:spPr>
            <a:xfrm>
              <a:off x="6755700" y="3640000"/>
              <a:ext cx="74850" cy="121300"/>
            </a:xfrm>
            <a:custGeom>
              <a:avLst/>
              <a:gdLst/>
              <a:ahLst/>
              <a:cxnLst/>
              <a:rect l="l" t="t" r="r" b="b"/>
              <a:pathLst>
                <a:path w="2994" h="4852" extrusionOk="0">
                  <a:moveTo>
                    <a:pt x="190" y="0"/>
                  </a:moveTo>
                  <a:cubicBezTo>
                    <a:pt x="190" y="126"/>
                    <a:pt x="253" y="221"/>
                    <a:pt x="253" y="347"/>
                  </a:cubicBezTo>
                  <a:cubicBezTo>
                    <a:pt x="253" y="693"/>
                    <a:pt x="158" y="1071"/>
                    <a:pt x="1" y="1386"/>
                  </a:cubicBezTo>
                  <a:cubicBezTo>
                    <a:pt x="977" y="2079"/>
                    <a:pt x="1607" y="3182"/>
                    <a:pt x="1607" y="4474"/>
                  </a:cubicBezTo>
                  <a:lnTo>
                    <a:pt x="1607" y="4852"/>
                  </a:lnTo>
                  <a:lnTo>
                    <a:pt x="2994" y="4852"/>
                  </a:lnTo>
                  <a:lnTo>
                    <a:pt x="2489" y="756"/>
                  </a:lnTo>
                  <a:cubicBezTo>
                    <a:pt x="2363" y="315"/>
                    <a:pt x="1922" y="0"/>
                    <a:pt x="14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84"/>
            <p:cNvSpPr/>
            <p:nvPr/>
          </p:nvSpPr>
          <p:spPr>
            <a:xfrm>
              <a:off x="6570600" y="3640000"/>
              <a:ext cx="74850" cy="121300"/>
            </a:xfrm>
            <a:custGeom>
              <a:avLst/>
              <a:gdLst/>
              <a:ahLst/>
              <a:cxnLst/>
              <a:rect l="l" t="t" r="r" b="b"/>
              <a:pathLst>
                <a:path w="2994" h="4852" extrusionOk="0">
                  <a:moveTo>
                    <a:pt x="1545" y="0"/>
                  </a:moveTo>
                  <a:cubicBezTo>
                    <a:pt x="1072" y="0"/>
                    <a:pt x="663" y="315"/>
                    <a:pt x="505" y="788"/>
                  </a:cubicBezTo>
                  <a:lnTo>
                    <a:pt x="1" y="4852"/>
                  </a:lnTo>
                  <a:lnTo>
                    <a:pt x="1356" y="4852"/>
                  </a:lnTo>
                  <a:lnTo>
                    <a:pt x="1356" y="4474"/>
                  </a:lnTo>
                  <a:lnTo>
                    <a:pt x="1387" y="4474"/>
                  </a:lnTo>
                  <a:cubicBezTo>
                    <a:pt x="1387" y="3182"/>
                    <a:pt x="2017" y="2048"/>
                    <a:pt x="2994" y="1386"/>
                  </a:cubicBezTo>
                  <a:cubicBezTo>
                    <a:pt x="2836" y="1071"/>
                    <a:pt x="2773" y="693"/>
                    <a:pt x="2773" y="347"/>
                  </a:cubicBezTo>
                  <a:cubicBezTo>
                    <a:pt x="2773" y="221"/>
                    <a:pt x="2773" y="95"/>
                    <a:pt x="28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1" name="Google Shape;7941;p84"/>
            <p:cNvSpPr/>
            <p:nvPr/>
          </p:nvSpPr>
          <p:spPr>
            <a:xfrm>
              <a:off x="6707650" y="3688025"/>
              <a:ext cx="70925" cy="70925"/>
            </a:xfrm>
            <a:custGeom>
              <a:avLst/>
              <a:gdLst/>
              <a:ahLst/>
              <a:cxnLst/>
              <a:rect l="l" t="t" r="r" b="b"/>
              <a:pathLst>
                <a:path w="2837" h="2837" extrusionOk="0">
                  <a:moveTo>
                    <a:pt x="1482" y="1"/>
                  </a:moveTo>
                  <a:cubicBezTo>
                    <a:pt x="1450" y="32"/>
                    <a:pt x="1418" y="64"/>
                    <a:pt x="1324" y="127"/>
                  </a:cubicBezTo>
                  <a:cubicBezTo>
                    <a:pt x="1324" y="190"/>
                    <a:pt x="1292" y="253"/>
                    <a:pt x="1261" y="284"/>
                  </a:cubicBezTo>
                  <a:lnTo>
                    <a:pt x="1" y="1923"/>
                  </a:lnTo>
                  <a:lnTo>
                    <a:pt x="1" y="2836"/>
                  </a:lnTo>
                  <a:lnTo>
                    <a:pt x="2742" y="2836"/>
                  </a:lnTo>
                  <a:lnTo>
                    <a:pt x="2742" y="2553"/>
                  </a:lnTo>
                  <a:lnTo>
                    <a:pt x="2836" y="2553"/>
                  </a:lnTo>
                  <a:cubicBezTo>
                    <a:pt x="2836" y="1513"/>
                    <a:pt x="2332" y="599"/>
                    <a:pt x="1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2" name="Google Shape;7942;p84"/>
            <p:cNvSpPr/>
            <p:nvPr/>
          </p:nvSpPr>
          <p:spPr>
            <a:xfrm>
              <a:off x="6621025" y="3688825"/>
              <a:ext cx="70900" cy="73275"/>
            </a:xfrm>
            <a:custGeom>
              <a:avLst/>
              <a:gdLst/>
              <a:ahLst/>
              <a:cxnLst/>
              <a:rect l="l" t="t" r="r" b="b"/>
              <a:pathLst>
                <a:path w="2836" h="2931" extrusionOk="0">
                  <a:moveTo>
                    <a:pt x="1323" y="0"/>
                  </a:moveTo>
                  <a:cubicBezTo>
                    <a:pt x="536" y="567"/>
                    <a:pt x="0" y="1513"/>
                    <a:pt x="0" y="2584"/>
                  </a:cubicBezTo>
                  <a:lnTo>
                    <a:pt x="0" y="2930"/>
                  </a:lnTo>
                  <a:lnTo>
                    <a:pt x="2741" y="2930"/>
                  </a:lnTo>
                  <a:lnTo>
                    <a:pt x="2741" y="1922"/>
                  </a:lnTo>
                  <a:lnTo>
                    <a:pt x="2836" y="1922"/>
                  </a:lnTo>
                  <a:lnTo>
                    <a:pt x="1575" y="284"/>
                  </a:lnTo>
                  <a:cubicBezTo>
                    <a:pt x="1512" y="252"/>
                    <a:pt x="1512" y="158"/>
                    <a:pt x="1481" y="126"/>
                  </a:cubicBezTo>
                  <a:cubicBezTo>
                    <a:pt x="1449" y="95"/>
                    <a:pt x="1355" y="63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7" name="Google Shape;7947;p85"/>
          <p:cNvSpPr txBox="1">
            <a:spLocks noGrp="1"/>
          </p:cNvSpPr>
          <p:nvPr>
            <p:ph type="title" idx="4294967295"/>
          </p:nvPr>
        </p:nvSpPr>
        <p:spPr>
          <a:xfrm>
            <a:off x="849675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Help &amp; Support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8" name="Google Shape;7948;p85"/>
          <p:cNvSpPr txBox="1">
            <a:spLocks noGrp="1"/>
          </p:cNvSpPr>
          <p:nvPr>
            <p:ph type="title" idx="4294967295"/>
          </p:nvPr>
        </p:nvSpPr>
        <p:spPr>
          <a:xfrm>
            <a:off x="4858400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Avatar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49" name="Google Shape;7949;p85"/>
          <p:cNvGrpSpPr/>
          <p:nvPr/>
        </p:nvGrpSpPr>
        <p:grpSpPr>
          <a:xfrm>
            <a:off x="877057" y="1532946"/>
            <a:ext cx="294401" cy="353645"/>
            <a:chOff x="-35814600" y="3202075"/>
            <a:chExt cx="242625" cy="291450"/>
          </a:xfrm>
        </p:grpSpPr>
        <p:sp>
          <p:nvSpPr>
            <p:cNvPr id="7950" name="Google Shape;7950;p85"/>
            <p:cNvSpPr/>
            <p:nvPr/>
          </p:nvSpPr>
          <p:spPr>
            <a:xfrm>
              <a:off x="-35814600" y="3202075"/>
              <a:ext cx="51225" cy="202450"/>
            </a:xfrm>
            <a:custGeom>
              <a:avLst/>
              <a:gdLst/>
              <a:ahLst/>
              <a:cxnLst/>
              <a:rect l="l" t="t" r="r" b="b"/>
              <a:pathLst>
                <a:path w="2049" h="8098" extrusionOk="0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8097"/>
                  </a:lnTo>
                  <a:cubicBezTo>
                    <a:pt x="348" y="7782"/>
                    <a:pt x="820" y="7562"/>
                    <a:pt x="1387" y="7562"/>
                  </a:cubicBezTo>
                  <a:lnTo>
                    <a:pt x="2049" y="7562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85"/>
            <p:cNvSpPr/>
            <p:nvPr/>
          </p:nvSpPr>
          <p:spPr>
            <a:xfrm>
              <a:off x="-35814600" y="3407650"/>
              <a:ext cx="242625" cy="68550"/>
            </a:xfrm>
            <a:custGeom>
              <a:avLst/>
              <a:gdLst/>
              <a:ahLst/>
              <a:cxnLst/>
              <a:rect l="l" t="t" r="r" b="b"/>
              <a:pathLst>
                <a:path w="9705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00" y="2741"/>
                    <a:pt x="1356" y="2741"/>
                  </a:cubicBezTo>
                  <a:lnTo>
                    <a:pt x="4758" y="2741"/>
                  </a:lnTo>
                  <a:lnTo>
                    <a:pt x="4758" y="1733"/>
                  </a:lnTo>
                  <a:lnTo>
                    <a:pt x="1702" y="1733"/>
                  </a:lnTo>
                  <a:cubicBezTo>
                    <a:pt x="1513" y="1733"/>
                    <a:pt x="1356" y="1575"/>
                    <a:pt x="1356" y="1355"/>
                  </a:cubicBezTo>
                  <a:cubicBezTo>
                    <a:pt x="1356" y="1166"/>
                    <a:pt x="1513" y="1008"/>
                    <a:pt x="1702" y="1008"/>
                  </a:cubicBezTo>
                  <a:lnTo>
                    <a:pt x="9232" y="1008"/>
                  </a:lnTo>
                  <a:cubicBezTo>
                    <a:pt x="9263" y="851"/>
                    <a:pt x="9326" y="662"/>
                    <a:pt x="9452" y="536"/>
                  </a:cubicBezTo>
                  <a:cubicBezTo>
                    <a:pt x="9704" y="221"/>
                    <a:pt x="9484" y="0"/>
                    <a:pt x="92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2" name="Google Shape;7952;p85"/>
            <p:cNvSpPr/>
            <p:nvPr/>
          </p:nvSpPr>
          <p:spPr>
            <a:xfrm>
              <a:off x="-35627125" y="3450950"/>
              <a:ext cx="55150" cy="25250"/>
            </a:xfrm>
            <a:custGeom>
              <a:avLst/>
              <a:gdLst/>
              <a:ahLst/>
              <a:cxnLst/>
              <a:rect l="l" t="t" r="r" b="b"/>
              <a:pathLst>
                <a:path w="2206" h="1010" extrusionOk="0">
                  <a:moveTo>
                    <a:pt x="0" y="1"/>
                  </a:moveTo>
                  <a:lnTo>
                    <a:pt x="0" y="1009"/>
                  </a:lnTo>
                  <a:lnTo>
                    <a:pt x="1670" y="1009"/>
                  </a:lnTo>
                  <a:cubicBezTo>
                    <a:pt x="1953" y="1009"/>
                    <a:pt x="2205" y="788"/>
                    <a:pt x="1953" y="505"/>
                  </a:cubicBezTo>
                  <a:cubicBezTo>
                    <a:pt x="1827" y="347"/>
                    <a:pt x="1764" y="190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3" name="Google Shape;7953;p85"/>
            <p:cNvSpPr/>
            <p:nvPr/>
          </p:nvSpPr>
          <p:spPr>
            <a:xfrm>
              <a:off x="-35703525" y="3305250"/>
              <a:ext cx="84300" cy="34675"/>
            </a:xfrm>
            <a:custGeom>
              <a:avLst/>
              <a:gdLst/>
              <a:ahLst/>
              <a:cxnLst/>
              <a:rect l="l" t="t" r="r" b="b"/>
              <a:pathLst>
                <a:path w="3372" h="1387" extrusionOk="0">
                  <a:moveTo>
                    <a:pt x="1701" y="0"/>
                  </a:moveTo>
                  <a:cubicBezTo>
                    <a:pt x="882" y="0"/>
                    <a:pt x="221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521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4" name="Google Shape;7954;p85"/>
            <p:cNvSpPr/>
            <p:nvPr/>
          </p:nvSpPr>
          <p:spPr>
            <a:xfrm>
              <a:off x="-35677550" y="3254050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1"/>
                  </a:moveTo>
                  <a:cubicBezTo>
                    <a:pt x="316" y="1"/>
                    <a:pt x="1" y="284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cubicBezTo>
                    <a:pt x="1040" y="1324"/>
                    <a:pt x="1324" y="1040"/>
                    <a:pt x="1324" y="662"/>
                  </a:cubicBezTo>
                  <a:cubicBezTo>
                    <a:pt x="1324" y="284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85"/>
            <p:cNvSpPr/>
            <p:nvPr/>
          </p:nvSpPr>
          <p:spPr>
            <a:xfrm>
              <a:off x="-35746850" y="3202075"/>
              <a:ext cx="171725" cy="189050"/>
            </a:xfrm>
            <a:custGeom>
              <a:avLst/>
              <a:gdLst/>
              <a:ahLst/>
              <a:cxnLst/>
              <a:rect l="l" t="t" r="r" b="b"/>
              <a:pathLst>
                <a:path w="6869" h="7562" extrusionOk="0">
                  <a:moveTo>
                    <a:pt x="3434" y="1355"/>
                  </a:moveTo>
                  <a:cubicBezTo>
                    <a:pt x="4191" y="1355"/>
                    <a:pt x="4821" y="1985"/>
                    <a:pt x="4821" y="2741"/>
                  </a:cubicBezTo>
                  <a:cubicBezTo>
                    <a:pt x="4821" y="3088"/>
                    <a:pt x="4663" y="3403"/>
                    <a:pt x="4474" y="3655"/>
                  </a:cubicBezTo>
                  <a:cubicBezTo>
                    <a:pt x="5293" y="4033"/>
                    <a:pt x="5829" y="4852"/>
                    <a:pt x="5829" y="5829"/>
                  </a:cubicBezTo>
                  <a:cubicBezTo>
                    <a:pt x="5829" y="6018"/>
                    <a:pt x="5671" y="6175"/>
                    <a:pt x="5482" y="6175"/>
                  </a:cubicBezTo>
                  <a:lnTo>
                    <a:pt x="1387" y="6175"/>
                  </a:lnTo>
                  <a:cubicBezTo>
                    <a:pt x="1198" y="6175"/>
                    <a:pt x="1040" y="6018"/>
                    <a:pt x="1040" y="5829"/>
                  </a:cubicBezTo>
                  <a:cubicBezTo>
                    <a:pt x="1040" y="4852"/>
                    <a:pt x="1576" y="4033"/>
                    <a:pt x="2426" y="3655"/>
                  </a:cubicBezTo>
                  <a:cubicBezTo>
                    <a:pt x="2174" y="3403"/>
                    <a:pt x="2048" y="3088"/>
                    <a:pt x="2048" y="2741"/>
                  </a:cubicBezTo>
                  <a:cubicBezTo>
                    <a:pt x="2048" y="1985"/>
                    <a:pt x="2678" y="1355"/>
                    <a:pt x="3434" y="1355"/>
                  </a:cubicBezTo>
                  <a:close/>
                  <a:moveTo>
                    <a:pt x="0" y="0"/>
                  </a:moveTo>
                  <a:lnTo>
                    <a:pt x="0" y="7562"/>
                  </a:lnTo>
                  <a:lnTo>
                    <a:pt x="6868" y="7562"/>
                  </a:lnTo>
                  <a:lnTo>
                    <a:pt x="6868" y="1009"/>
                  </a:lnTo>
                  <a:cubicBezTo>
                    <a:pt x="6868" y="473"/>
                    <a:pt x="6396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85"/>
            <p:cNvSpPr/>
            <p:nvPr/>
          </p:nvSpPr>
          <p:spPr>
            <a:xfrm>
              <a:off x="-35677550" y="3450950"/>
              <a:ext cx="34675" cy="42575"/>
            </a:xfrm>
            <a:custGeom>
              <a:avLst/>
              <a:gdLst/>
              <a:ahLst/>
              <a:cxnLst/>
              <a:rect l="l" t="t" r="r" b="b"/>
              <a:pathLst>
                <a:path w="1387" h="1703" extrusionOk="0">
                  <a:moveTo>
                    <a:pt x="1" y="1"/>
                  </a:moveTo>
                  <a:lnTo>
                    <a:pt x="1" y="1702"/>
                  </a:lnTo>
                  <a:lnTo>
                    <a:pt x="505" y="1387"/>
                  </a:lnTo>
                  <a:cubicBezTo>
                    <a:pt x="536" y="1324"/>
                    <a:pt x="631" y="1324"/>
                    <a:pt x="694" y="1324"/>
                  </a:cubicBezTo>
                  <a:cubicBezTo>
                    <a:pt x="711" y="1316"/>
                    <a:pt x="725" y="1312"/>
                    <a:pt x="739" y="1312"/>
                  </a:cubicBezTo>
                  <a:cubicBezTo>
                    <a:pt x="776" y="1312"/>
                    <a:pt x="805" y="1341"/>
                    <a:pt x="851" y="1387"/>
                  </a:cubicBezTo>
                  <a:lnTo>
                    <a:pt x="1387" y="1702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7" name="Google Shape;7957;p85"/>
          <p:cNvGrpSpPr/>
          <p:nvPr/>
        </p:nvGrpSpPr>
        <p:grpSpPr>
          <a:xfrm>
            <a:off x="847435" y="1973866"/>
            <a:ext cx="353645" cy="353888"/>
            <a:chOff x="-35839800" y="3561025"/>
            <a:chExt cx="291450" cy="291650"/>
          </a:xfrm>
        </p:grpSpPr>
        <p:sp>
          <p:nvSpPr>
            <p:cNvPr id="7958" name="Google Shape;7958;p85"/>
            <p:cNvSpPr/>
            <p:nvPr/>
          </p:nvSpPr>
          <p:spPr>
            <a:xfrm>
              <a:off x="-35772850" y="3612425"/>
              <a:ext cx="155200" cy="142575"/>
            </a:xfrm>
            <a:custGeom>
              <a:avLst/>
              <a:gdLst/>
              <a:ahLst/>
              <a:cxnLst/>
              <a:rect l="l" t="t" r="r" b="b"/>
              <a:pathLst>
                <a:path w="6208" h="5703" extrusionOk="0">
                  <a:moveTo>
                    <a:pt x="3088" y="693"/>
                  </a:moveTo>
                  <a:cubicBezTo>
                    <a:pt x="3655" y="693"/>
                    <a:pt x="4128" y="1166"/>
                    <a:pt x="4128" y="1733"/>
                  </a:cubicBezTo>
                  <a:cubicBezTo>
                    <a:pt x="4128" y="2174"/>
                    <a:pt x="3844" y="2552"/>
                    <a:pt x="3466" y="2710"/>
                  </a:cubicBezTo>
                  <a:lnTo>
                    <a:pt x="3466" y="3119"/>
                  </a:lnTo>
                  <a:cubicBezTo>
                    <a:pt x="3466" y="3308"/>
                    <a:pt x="3309" y="3466"/>
                    <a:pt x="3088" y="3466"/>
                  </a:cubicBezTo>
                  <a:cubicBezTo>
                    <a:pt x="2899" y="3466"/>
                    <a:pt x="2742" y="3308"/>
                    <a:pt x="2742" y="3119"/>
                  </a:cubicBezTo>
                  <a:lnTo>
                    <a:pt x="2742" y="2710"/>
                  </a:lnTo>
                  <a:cubicBezTo>
                    <a:pt x="2742" y="2426"/>
                    <a:pt x="2931" y="2174"/>
                    <a:pt x="3214" y="2080"/>
                  </a:cubicBezTo>
                  <a:cubicBezTo>
                    <a:pt x="3340" y="2048"/>
                    <a:pt x="3466" y="1891"/>
                    <a:pt x="3466" y="1765"/>
                  </a:cubicBezTo>
                  <a:cubicBezTo>
                    <a:pt x="3466" y="1576"/>
                    <a:pt x="3309" y="1418"/>
                    <a:pt x="3088" y="1418"/>
                  </a:cubicBezTo>
                  <a:cubicBezTo>
                    <a:pt x="2899" y="1418"/>
                    <a:pt x="2742" y="1576"/>
                    <a:pt x="2742" y="1765"/>
                  </a:cubicBezTo>
                  <a:cubicBezTo>
                    <a:pt x="2742" y="1954"/>
                    <a:pt x="2584" y="2111"/>
                    <a:pt x="2395" y="2111"/>
                  </a:cubicBezTo>
                  <a:cubicBezTo>
                    <a:pt x="2206" y="2111"/>
                    <a:pt x="2049" y="1954"/>
                    <a:pt x="2049" y="1765"/>
                  </a:cubicBezTo>
                  <a:cubicBezTo>
                    <a:pt x="2080" y="1166"/>
                    <a:pt x="2553" y="693"/>
                    <a:pt x="3088" y="693"/>
                  </a:cubicBezTo>
                  <a:close/>
                  <a:moveTo>
                    <a:pt x="3088" y="3781"/>
                  </a:moveTo>
                  <a:cubicBezTo>
                    <a:pt x="3309" y="3781"/>
                    <a:pt x="3466" y="3938"/>
                    <a:pt x="3466" y="4127"/>
                  </a:cubicBezTo>
                  <a:cubicBezTo>
                    <a:pt x="3466" y="4317"/>
                    <a:pt x="3309" y="4474"/>
                    <a:pt x="3088" y="4474"/>
                  </a:cubicBezTo>
                  <a:cubicBezTo>
                    <a:pt x="2899" y="4474"/>
                    <a:pt x="2742" y="4317"/>
                    <a:pt x="2742" y="4127"/>
                  </a:cubicBezTo>
                  <a:cubicBezTo>
                    <a:pt x="2742" y="3938"/>
                    <a:pt x="2899" y="3781"/>
                    <a:pt x="3088" y="3781"/>
                  </a:cubicBezTo>
                  <a:close/>
                  <a:moveTo>
                    <a:pt x="347" y="0"/>
                  </a:moveTo>
                  <a:cubicBezTo>
                    <a:pt x="158" y="32"/>
                    <a:pt x="1" y="189"/>
                    <a:pt x="1" y="347"/>
                  </a:cubicBezTo>
                  <a:lnTo>
                    <a:pt x="1" y="5010"/>
                  </a:lnTo>
                  <a:lnTo>
                    <a:pt x="694" y="5703"/>
                  </a:lnTo>
                  <a:cubicBezTo>
                    <a:pt x="1371" y="5088"/>
                    <a:pt x="2238" y="4781"/>
                    <a:pt x="3104" y="4781"/>
                  </a:cubicBezTo>
                  <a:cubicBezTo>
                    <a:pt x="3970" y="4781"/>
                    <a:pt x="4837" y="5088"/>
                    <a:pt x="5514" y="5703"/>
                  </a:cubicBezTo>
                  <a:lnTo>
                    <a:pt x="6207" y="5010"/>
                  </a:lnTo>
                  <a:lnTo>
                    <a:pt x="6207" y="347"/>
                  </a:lnTo>
                  <a:cubicBezTo>
                    <a:pt x="6207" y="158"/>
                    <a:pt x="6050" y="0"/>
                    <a:pt x="58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85"/>
            <p:cNvSpPr/>
            <p:nvPr/>
          </p:nvSpPr>
          <p:spPr>
            <a:xfrm>
              <a:off x="-35621625" y="3694325"/>
              <a:ext cx="73275" cy="143375"/>
            </a:xfrm>
            <a:custGeom>
              <a:avLst/>
              <a:gdLst/>
              <a:ahLst/>
              <a:cxnLst/>
              <a:rect l="l" t="t" r="r" b="b"/>
              <a:pathLst>
                <a:path w="2931" h="5735" extrusionOk="0">
                  <a:moveTo>
                    <a:pt x="2931" y="1"/>
                  </a:moveTo>
                  <a:lnTo>
                    <a:pt x="1" y="2899"/>
                  </a:lnTo>
                  <a:lnTo>
                    <a:pt x="2805" y="5735"/>
                  </a:lnTo>
                  <a:cubicBezTo>
                    <a:pt x="2868" y="5609"/>
                    <a:pt x="2931" y="5451"/>
                    <a:pt x="2931" y="5294"/>
                  </a:cubicBezTo>
                  <a:lnTo>
                    <a:pt x="293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85"/>
            <p:cNvSpPr/>
            <p:nvPr/>
          </p:nvSpPr>
          <p:spPr>
            <a:xfrm>
              <a:off x="-35827200" y="3748675"/>
              <a:ext cx="263100" cy="104000"/>
            </a:xfrm>
            <a:custGeom>
              <a:avLst/>
              <a:gdLst/>
              <a:ahLst/>
              <a:cxnLst/>
              <a:rect l="l" t="t" r="r" b="b"/>
              <a:pathLst>
                <a:path w="10524" h="4160" extrusionOk="0">
                  <a:moveTo>
                    <a:pt x="5235" y="1"/>
                  </a:moveTo>
                  <a:cubicBezTo>
                    <a:pt x="4482" y="1"/>
                    <a:pt x="3734" y="284"/>
                    <a:pt x="3183" y="851"/>
                  </a:cubicBezTo>
                  <a:lnTo>
                    <a:pt x="1" y="4033"/>
                  </a:lnTo>
                  <a:cubicBezTo>
                    <a:pt x="158" y="4128"/>
                    <a:pt x="316" y="4159"/>
                    <a:pt x="473" y="4159"/>
                  </a:cubicBezTo>
                  <a:lnTo>
                    <a:pt x="10082" y="4159"/>
                  </a:lnTo>
                  <a:cubicBezTo>
                    <a:pt x="10240" y="4159"/>
                    <a:pt x="10398" y="4128"/>
                    <a:pt x="10524" y="4033"/>
                  </a:cubicBezTo>
                  <a:lnTo>
                    <a:pt x="7310" y="851"/>
                  </a:lnTo>
                  <a:cubicBezTo>
                    <a:pt x="6743" y="284"/>
                    <a:pt x="5987" y="1"/>
                    <a:pt x="52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85"/>
            <p:cNvSpPr/>
            <p:nvPr/>
          </p:nvSpPr>
          <p:spPr>
            <a:xfrm>
              <a:off x="-35831925" y="3635275"/>
              <a:ext cx="41775" cy="85075"/>
            </a:xfrm>
            <a:custGeom>
              <a:avLst/>
              <a:gdLst/>
              <a:ahLst/>
              <a:cxnLst/>
              <a:rect l="l" t="t" r="r" b="b"/>
              <a:pathLst>
                <a:path w="1671" h="3403" extrusionOk="0">
                  <a:moveTo>
                    <a:pt x="1671" y="0"/>
                  </a:moveTo>
                  <a:lnTo>
                    <a:pt x="1" y="1701"/>
                  </a:lnTo>
                  <a:lnTo>
                    <a:pt x="1671" y="3403"/>
                  </a:lnTo>
                  <a:lnTo>
                    <a:pt x="167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2" name="Google Shape;7962;p85"/>
            <p:cNvSpPr/>
            <p:nvPr/>
          </p:nvSpPr>
          <p:spPr>
            <a:xfrm>
              <a:off x="-35601150" y="3635275"/>
              <a:ext cx="43350" cy="85075"/>
            </a:xfrm>
            <a:custGeom>
              <a:avLst/>
              <a:gdLst/>
              <a:ahLst/>
              <a:cxnLst/>
              <a:rect l="l" t="t" r="r" b="b"/>
              <a:pathLst>
                <a:path w="1734" h="3403" extrusionOk="0">
                  <a:moveTo>
                    <a:pt x="1" y="0"/>
                  </a:moveTo>
                  <a:lnTo>
                    <a:pt x="1" y="3403"/>
                  </a:lnTo>
                  <a:lnTo>
                    <a:pt x="1734" y="17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85"/>
            <p:cNvSpPr/>
            <p:nvPr/>
          </p:nvSpPr>
          <p:spPr>
            <a:xfrm>
              <a:off x="-35750000" y="3561025"/>
              <a:ext cx="111075" cy="35675"/>
            </a:xfrm>
            <a:custGeom>
              <a:avLst/>
              <a:gdLst/>
              <a:ahLst/>
              <a:cxnLst/>
              <a:rect l="l" t="t" r="r" b="b"/>
              <a:pathLst>
                <a:path w="4443" h="1427" extrusionOk="0">
                  <a:moveTo>
                    <a:pt x="2182" y="1"/>
                  </a:moveTo>
                  <a:cubicBezTo>
                    <a:pt x="1686" y="1"/>
                    <a:pt x="1198" y="182"/>
                    <a:pt x="851" y="544"/>
                  </a:cubicBezTo>
                  <a:lnTo>
                    <a:pt x="0" y="1426"/>
                  </a:lnTo>
                  <a:lnTo>
                    <a:pt x="4443" y="1426"/>
                  </a:lnTo>
                  <a:lnTo>
                    <a:pt x="3560" y="544"/>
                  </a:lnTo>
                  <a:cubicBezTo>
                    <a:pt x="3182" y="182"/>
                    <a:pt x="2678" y="1"/>
                    <a:pt x="21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85"/>
            <p:cNvSpPr/>
            <p:nvPr/>
          </p:nvSpPr>
          <p:spPr>
            <a:xfrm>
              <a:off x="-35839800" y="3694325"/>
              <a:ext cx="72500" cy="143375"/>
            </a:xfrm>
            <a:custGeom>
              <a:avLst/>
              <a:gdLst/>
              <a:ahLst/>
              <a:cxnLst/>
              <a:rect l="l" t="t" r="r" b="b"/>
              <a:pathLst>
                <a:path w="2900" h="5735" extrusionOk="0">
                  <a:moveTo>
                    <a:pt x="1" y="1"/>
                  </a:moveTo>
                  <a:lnTo>
                    <a:pt x="1" y="5294"/>
                  </a:lnTo>
                  <a:cubicBezTo>
                    <a:pt x="1" y="5451"/>
                    <a:pt x="32" y="5609"/>
                    <a:pt x="95" y="5735"/>
                  </a:cubicBezTo>
                  <a:lnTo>
                    <a:pt x="2899" y="28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65" name="Google Shape;7965;p85"/>
          <p:cNvSpPr/>
          <p:nvPr/>
        </p:nvSpPr>
        <p:spPr>
          <a:xfrm>
            <a:off x="845859" y="2409404"/>
            <a:ext cx="355557" cy="353645"/>
          </a:xfrm>
          <a:custGeom>
            <a:avLst/>
            <a:gdLst/>
            <a:ahLst/>
            <a:cxnLst/>
            <a:rect l="l" t="t" r="r" b="b"/>
            <a:pathLst>
              <a:path w="11721" h="11658" extrusionOk="0">
                <a:moveTo>
                  <a:pt x="6144" y="2773"/>
                </a:moveTo>
                <a:cubicBezTo>
                  <a:pt x="7467" y="2868"/>
                  <a:pt x="8570" y="3813"/>
                  <a:pt x="8885" y="5042"/>
                </a:cubicBezTo>
                <a:cubicBezTo>
                  <a:pt x="8917" y="5231"/>
                  <a:pt x="8791" y="5388"/>
                  <a:pt x="8633" y="5483"/>
                </a:cubicBezTo>
                <a:cubicBezTo>
                  <a:pt x="8613" y="5486"/>
                  <a:pt x="8594" y="5487"/>
                  <a:pt x="8575" y="5487"/>
                </a:cubicBezTo>
                <a:cubicBezTo>
                  <a:pt x="8412" y="5487"/>
                  <a:pt x="8277" y="5372"/>
                  <a:pt x="8192" y="5231"/>
                </a:cubicBezTo>
                <a:cubicBezTo>
                  <a:pt x="7972" y="4254"/>
                  <a:pt x="7089" y="3561"/>
                  <a:pt x="6113" y="3466"/>
                </a:cubicBezTo>
                <a:cubicBezTo>
                  <a:pt x="5924" y="3466"/>
                  <a:pt x="5798" y="3277"/>
                  <a:pt x="5798" y="3120"/>
                </a:cubicBezTo>
                <a:cubicBezTo>
                  <a:pt x="5798" y="2868"/>
                  <a:pt x="5955" y="2773"/>
                  <a:pt x="6144" y="2773"/>
                </a:cubicBezTo>
                <a:close/>
                <a:moveTo>
                  <a:pt x="6222" y="1414"/>
                </a:moveTo>
                <a:cubicBezTo>
                  <a:pt x="6238" y="1414"/>
                  <a:pt x="6254" y="1416"/>
                  <a:pt x="6270" y="1418"/>
                </a:cubicBezTo>
                <a:cubicBezTo>
                  <a:pt x="8161" y="1576"/>
                  <a:pt x="9862" y="2962"/>
                  <a:pt x="10240" y="5136"/>
                </a:cubicBezTo>
                <a:cubicBezTo>
                  <a:pt x="10303" y="5325"/>
                  <a:pt x="10177" y="5483"/>
                  <a:pt x="9988" y="5514"/>
                </a:cubicBezTo>
                <a:cubicBezTo>
                  <a:pt x="9960" y="5518"/>
                  <a:pt x="9934" y="5520"/>
                  <a:pt x="9908" y="5520"/>
                </a:cubicBezTo>
                <a:cubicBezTo>
                  <a:pt x="9730" y="5520"/>
                  <a:pt x="9606" y="5424"/>
                  <a:pt x="9578" y="5231"/>
                </a:cubicBezTo>
                <a:cubicBezTo>
                  <a:pt x="9263" y="3466"/>
                  <a:pt x="7846" y="2238"/>
                  <a:pt x="6239" y="2143"/>
                </a:cubicBezTo>
                <a:cubicBezTo>
                  <a:pt x="6050" y="2143"/>
                  <a:pt x="5924" y="1923"/>
                  <a:pt x="5924" y="1765"/>
                </a:cubicBezTo>
                <a:cubicBezTo>
                  <a:pt x="5924" y="1563"/>
                  <a:pt x="6055" y="1414"/>
                  <a:pt x="6222" y="1414"/>
                </a:cubicBezTo>
                <a:close/>
                <a:moveTo>
                  <a:pt x="5907" y="4124"/>
                </a:moveTo>
                <a:cubicBezTo>
                  <a:pt x="5923" y="4124"/>
                  <a:pt x="5939" y="4125"/>
                  <a:pt x="5955" y="4128"/>
                </a:cubicBezTo>
                <a:cubicBezTo>
                  <a:pt x="6680" y="4191"/>
                  <a:pt x="7247" y="4663"/>
                  <a:pt x="7499" y="5325"/>
                </a:cubicBezTo>
                <a:cubicBezTo>
                  <a:pt x="7530" y="5514"/>
                  <a:pt x="7467" y="5672"/>
                  <a:pt x="7247" y="5766"/>
                </a:cubicBezTo>
                <a:cubicBezTo>
                  <a:pt x="7223" y="5770"/>
                  <a:pt x="7199" y="5772"/>
                  <a:pt x="7177" y="5772"/>
                </a:cubicBezTo>
                <a:cubicBezTo>
                  <a:pt x="7019" y="5772"/>
                  <a:pt x="6892" y="5679"/>
                  <a:pt x="6837" y="5514"/>
                </a:cubicBezTo>
                <a:cubicBezTo>
                  <a:pt x="6711" y="5136"/>
                  <a:pt x="6365" y="4852"/>
                  <a:pt x="5924" y="4821"/>
                </a:cubicBezTo>
                <a:cubicBezTo>
                  <a:pt x="5735" y="4821"/>
                  <a:pt x="5609" y="4663"/>
                  <a:pt x="5609" y="4443"/>
                </a:cubicBezTo>
                <a:cubicBezTo>
                  <a:pt x="5609" y="4270"/>
                  <a:pt x="5740" y="4124"/>
                  <a:pt x="5907" y="4124"/>
                </a:cubicBezTo>
                <a:close/>
                <a:moveTo>
                  <a:pt x="3385" y="3199"/>
                </a:moveTo>
                <a:cubicBezTo>
                  <a:pt x="3455" y="3199"/>
                  <a:pt x="3527" y="3225"/>
                  <a:pt x="3592" y="3277"/>
                </a:cubicBezTo>
                <a:lnTo>
                  <a:pt x="4695" y="4096"/>
                </a:lnTo>
                <a:cubicBezTo>
                  <a:pt x="4853" y="4222"/>
                  <a:pt x="4884" y="4411"/>
                  <a:pt x="4790" y="4569"/>
                </a:cubicBezTo>
                <a:lnTo>
                  <a:pt x="4159" y="5388"/>
                </a:lnTo>
                <a:lnTo>
                  <a:pt x="6869" y="7436"/>
                </a:lnTo>
                <a:lnTo>
                  <a:pt x="7499" y="6617"/>
                </a:lnTo>
                <a:cubicBezTo>
                  <a:pt x="7572" y="6525"/>
                  <a:pt x="7667" y="6476"/>
                  <a:pt x="7765" y="6476"/>
                </a:cubicBezTo>
                <a:cubicBezTo>
                  <a:pt x="7835" y="6476"/>
                  <a:pt x="7906" y="6501"/>
                  <a:pt x="7972" y="6554"/>
                </a:cubicBezTo>
                <a:lnTo>
                  <a:pt x="9074" y="7373"/>
                </a:lnTo>
                <a:cubicBezTo>
                  <a:pt x="9232" y="7499"/>
                  <a:pt x="9263" y="7688"/>
                  <a:pt x="9137" y="7845"/>
                </a:cubicBezTo>
                <a:lnTo>
                  <a:pt x="8507" y="8665"/>
                </a:lnTo>
                <a:cubicBezTo>
                  <a:pt x="8225" y="9022"/>
                  <a:pt x="7819" y="9211"/>
                  <a:pt x="7403" y="9211"/>
                </a:cubicBezTo>
                <a:cubicBezTo>
                  <a:pt x="7123" y="9211"/>
                  <a:pt x="6839" y="9126"/>
                  <a:pt x="6585" y="8948"/>
                </a:cubicBezTo>
                <a:lnTo>
                  <a:pt x="2773" y="6081"/>
                </a:lnTo>
                <a:cubicBezTo>
                  <a:pt x="2143" y="5672"/>
                  <a:pt x="2017" y="4821"/>
                  <a:pt x="2490" y="4191"/>
                </a:cubicBezTo>
                <a:lnTo>
                  <a:pt x="3120" y="3340"/>
                </a:lnTo>
                <a:cubicBezTo>
                  <a:pt x="3193" y="3248"/>
                  <a:pt x="3288" y="3199"/>
                  <a:pt x="3385" y="3199"/>
                </a:cubicBezTo>
                <a:close/>
                <a:moveTo>
                  <a:pt x="5829" y="1"/>
                </a:moveTo>
                <a:cubicBezTo>
                  <a:pt x="2647" y="1"/>
                  <a:pt x="1" y="2647"/>
                  <a:pt x="1" y="5829"/>
                </a:cubicBezTo>
                <a:cubicBezTo>
                  <a:pt x="64" y="9011"/>
                  <a:pt x="2647" y="11658"/>
                  <a:pt x="5892" y="11658"/>
                </a:cubicBezTo>
                <a:cubicBezTo>
                  <a:pt x="6900" y="11658"/>
                  <a:pt x="7940" y="11374"/>
                  <a:pt x="8822" y="10838"/>
                </a:cubicBezTo>
                <a:lnTo>
                  <a:pt x="11248" y="11626"/>
                </a:lnTo>
                <a:cubicBezTo>
                  <a:pt x="11272" y="11634"/>
                  <a:pt x="11299" y="11638"/>
                  <a:pt x="11329" y="11638"/>
                </a:cubicBezTo>
                <a:cubicBezTo>
                  <a:pt x="11417" y="11638"/>
                  <a:pt x="11524" y="11602"/>
                  <a:pt x="11595" y="11531"/>
                </a:cubicBezTo>
                <a:cubicBezTo>
                  <a:pt x="11658" y="11468"/>
                  <a:pt x="11721" y="11311"/>
                  <a:pt x="11658" y="11185"/>
                </a:cubicBezTo>
                <a:lnTo>
                  <a:pt x="10838" y="8791"/>
                </a:lnTo>
                <a:cubicBezTo>
                  <a:pt x="11406" y="7877"/>
                  <a:pt x="11658" y="6869"/>
                  <a:pt x="11658" y="5829"/>
                </a:cubicBezTo>
                <a:cubicBezTo>
                  <a:pt x="11658" y="2647"/>
                  <a:pt x="9043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66" name="Google Shape;7966;p85"/>
          <p:cNvGrpSpPr/>
          <p:nvPr/>
        </p:nvGrpSpPr>
        <p:grpSpPr>
          <a:xfrm>
            <a:off x="3084980" y="1532946"/>
            <a:ext cx="353645" cy="353645"/>
            <a:chOff x="-34003850" y="3227275"/>
            <a:chExt cx="291450" cy="291450"/>
          </a:xfrm>
        </p:grpSpPr>
        <p:sp>
          <p:nvSpPr>
            <p:cNvPr id="7967" name="Google Shape;7967;p85"/>
            <p:cNvSpPr/>
            <p:nvPr/>
          </p:nvSpPr>
          <p:spPr>
            <a:xfrm>
              <a:off x="-33852625" y="3313925"/>
              <a:ext cx="128425" cy="49625"/>
            </a:xfrm>
            <a:custGeom>
              <a:avLst/>
              <a:gdLst/>
              <a:ahLst/>
              <a:cxnLst/>
              <a:rect l="l" t="t" r="r" b="b"/>
              <a:pathLst>
                <a:path w="5137" h="1985" extrusionOk="0">
                  <a:moveTo>
                    <a:pt x="473" y="0"/>
                  </a:moveTo>
                  <a:cubicBezTo>
                    <a:pt x="316" y="0"/>
                    <a:pt x="158" y="32"/>
                    <a:pt x="1" y="126"/>
                  </a:cubicBezTo>
                  <a:lnTo>
                    <a:pt x="2521" y="1985"/>
                  </a:lnTo>
                  <a:lnTo>
                    <a:pt x="5136" y="158"/>
                  </a:lnTo>
                  <a:cubicBezTo>
                    <a:pt x="4979" y="32"/>
                    <a:pt x="4790" y="0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8" name="Google Shape;7968;p85"/>
            <p:cNvSpPr/>
            <p:nvPr/>
          </p:nvSpPr>
          <p:spPr>
            <a:xfrm>
              <a:off x="-33866000" y="3328875"/>
              <a:ext cx="153600" cy="103200"/>
            </a:xfrm>
            <a:custGeom>
              <a:avLst/>
              <a:gdLst/>
              <a:ahLst/>
              <a:cxnLst/>
              <a:rect l="l" t="t" r="r" b="b"/>
              <a:pathLst>
                <a:path w="6144" h="4128" extrusionOk="0">
                  <a:moveTo>
                    <a:pt x="63" y="1"/>
                  </a:moveTo>
                  <a:cubicBezTo>
                    <a:pt x="32" y="127"/>
                    <a:pt x="0" y="284"/>
                    <a:pt x="0" y="379"/>
                  </a:cubicBezTo>
                  <a:lnTo>
                    <a:pt x="0" y="3120"/>
                  </a:lnTo>
                  <a:cubicBezTo>
                    <a:pt x="0" y="3655"/>
                    <a:pt x="473" y="4128"/>
                    <a:pt x="1040" y="4128"/>
                  </a:cubicBezTo>
                  <a:lnTo>
                    <a:pt x="5136" y="4128"/>
                  </a:lnTo>
                  <a:cubicBezTo>
                    <a:pt x="5671" y="4128"/>
                    <a:pt x="6144" y="3655"/>
                    <a:pt x="6144" y="3120"/>
                  </a:cubicBezTo>
                  <a:lnTo>
                    <a:pt x="6144" y="379"/>
                  </a:lnTo>
                  <a:cubicBezTo>
                    <a:pt x="6144" y="284"/>
                    <a:pt x="6112" y="190"/>
                    <a:pt x="6112" y="64"/>
                  </a:cubicBezTo>
                  <a:lnTo>
                    <a:pt x="3277" y="2048"/>
                  </a:lnTo>
                  <a:cubicBezTo>
                    <a:pt x="3214" y="2080"/>
                    <a:pt x="3151" y="2080"/>
                    <a:pt x="3056" y="2080"/>
                  </a:cubicBezTo>
                  <a:cubicBezTo>
                    <a:pt x="2993" y="2080"/>
                    <a:pt x="2962" y="2080"/>
                    <a:pt x="2867" y="2048"/>
                  </a:cubicBezTo>
                  <a:lnTo>
                    <a:pt x="6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9" name="Google Shape;7969;p85"/>
            <p:cNvSpPr/>
            <p:nvPr/>
          </p:nvSpPr>
          <p:spPr>
            <a:xfrm>
              <a:off x="-34003850" y="3279250"/>
              <a:ext cx="189050" cy="188275"/>
            </a:xfrm>
            <a:custGeom>
              <a:avLst/>
              <a:gdLst/>
              <a:ahLst/>
              <a:cxnLst/>
              <a:rect l="l" t="t" r="r" b="b"/>
              <a:pathLst>
                <a:path w="7562" h="7531" extrusionOk="0">
                  <a:moveTo>
                    <a:pt x="3781" y="2017"/>
                  </a:moveTo>
                  <a:cubicBezTo>
                    <a:pt x="3970" y="2017"/>
                    <a:pt x="4128" y="2175"/>
                    <a:pt x="4128" y="2364"/>
                  </a:cubicBezTo>
                  <a:cubicBezTo>
                    <a:pt x="4128" y="2584"/>
                    <a:pt x="3970" y="2742"/>
                    <a:pt x="3781" y="2742"/>
                  </a:cubicBezTo>
                  <a:lnTo>
                    <a:pt x="1702" y="2742"/>
                  </a:lnTo>
                  <a:cubicBezTo>
                    <a:pt x="1482" y="2742"/>
                    <a:pt x="1324" y="2584"/>
                    <a:pt x="1324" y="2364"/>
                  </a:cubicBezTo>
                  <a:cubicBezTo>
                    <a:pt x="1324" y="2175"/>
                    <a:pt x="1482" y="2017"/>
                    <a:pt x="1702" y="2017"/>
                  </a:cubicBezTo>
                  <a:close/>
                  <a:moveTo>
                    <a:pt x="3057" y="3403"/>
                  </a:moveTo>
                  <a:cubicBezTo>
                    <a:pt x="3277" y="3403"/>
                    <a:pt x="3435" y="3561"/>
                    <a:pt x="3435" y="3750"/>
                  </a:cubicBezTo>
                  <a:cubicBezTo>
                    <a:pt x="3466" y="3939"/>
                    <a:pt x="3277" y="4096"/>
                    <a:pt x="3057" y="4096"/>
                  </a:cubicBezTo>
                  <a:lnTo>
                    <a:pt x="1702" y="4096"/>
                  </a:lnTo>
                  <a:cubicBezTo>
                    <a:pt x="1482" y="4096"/>
                    <a:pt x="1324" y="3939"/>
                    <a:pt x="1324" y="3750"/>
                  </a:cubicBezTo>
                  <a:cubicBezTo>
                    <a:pt x="1324" y="3561"/>
                    <a:pt x="1482" y="3403"/>
                    <a:pt x="1702" y="3403"/>
                  </a:cubicBezTo>
                  <a:close/>
                  <a:moveTo>
                    <a:pt x="2395" y="4790"/>
                  </a:moveTo>
                  <a:cubicBezTo>
                    <a:pt x="2584" y="4790"/>
                    <a:pt x="2742" y="4947"/>
                    <a:pt x="2742" y="5136"/>
                  </a:cubicBezTo>
                  <a:cubicBezTo>
                    <a:pt x="2742" y="5325"/>
                    <a:pt x="2584" y="5483"/>
                    <a:pt x="2395" y="5483"/>
                  </a:cubicBezTo>
                  <a:lnTo>
                    <a:pt x="1702" y="5483"/>
                  </a:lnTo>
                  <a:cubicBezTo>
                    <a:pt x="1482" y="5483"/>
                    <a:pt x="1324" y="5325"/>
                    <a:pt x="1324" y="5136"/>
                  </a:cubicBezTo>
                  <a:cubicBezTo>
                    <a:pt x="1324" y="4947"/>
                    <a:pt x="1482" y="4790"/>
                    <a:pt x="1702" y="4790"/>
                  </a:cubicBezTo>
                  <a:close/>
                  <a:moveTo>
                    <a:pt x="1" y="1"/>
                  </a:moveTo>
                  <a:lnTo>
                    <a:pt x="1" y="7530"/>
                  </a:lnTo>
                  <a:lnTo>
                    <a:pt x="7562" y="7530"/>
                  </a:lnTo>
                  <a:lnTo>
                    <a:pt x="7562" y="6837"/>
                  </a:lnTo>
                  <a:lnTo>
                    <a:pt x="6522" y="6837"/>
                  </a:lnTo>
                  <a:cubicBezTo>
                    <a:pt x="5577" y="6837"/>
                    <a:pt x="4853" y="6081"/>
                    <a:pt x="4853" y="5136"/>
                  </a:cubicBezTo>
                  <a:lnTo>
                    <a:pt x="4853" y="2395"/>
                  </a:lnTo>
                  <a:cubicBezTo>
                    <a:pt x="4853" y="1450"/>
                    <a:pt x="5577" y="725"/>
                    <a:pt x="6522" y="725"/>
                  </a:cubicBezTo>
                  <a:lnTo>
                    <a:pt x="7562" y="725"/>
                  </a:lnTo>
                  <a:lnTo>
                    <a:pt x="75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85"/>
            <p:cNvSpPr/>
            <p:nvPr/>
          </p:nvSpPr>
          <p:spPr>
            <a:xfrm>
              <a:off x="-34003850" y="3227275"/>
              <a:ext cx="189050" cy="34675"/>
            </a:xfrm>
            <a:custGeom>
              <a:avLst/>
              <a:gdLst/>
              <a:ahLst/>
              <a:cxnLst/>
              <a:rect l="l" t="t" r="r" b="b"/>
              <a:pathLst>
                <a:path w="7562" h="1387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62" y="1387"/>
                  </a:lnTo>
                  <a:lnTo>
                    <a:pt x="7562" y="1040"/>
                  </a:lnTo>
                  <a:cubicBezTo>
                    <a:pt x="7562" y="473"/>
                    <a:pt x="7089" y="1"/>
                    <a:pt x="6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85"/>
            <p:cNvSpPr/>
            <p:nvPr/>
          </p:nvSpPr>
          <p:spPr>
            <a:xfrm>
              <a:off x="-34003850" y="3484050"/>
              <a:ext cx="189050" cy="34675"/>
            </a:xfrm>
            <a:custGeom>
              <a:avLst/>
              <a:gdLst/>
              <a:ahLst/>
              <a:cxnLst/>
              <a:rect l="l" t="t" r="r" b="b"/>
              <a:pathLst>
                <a:path w="7562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5"/>
                    <a:pt x="442" y="1386"/>
                    <a:pt x="1009" y="1386"/>
                  </a:cubicBezTo>
                  <a:lnTo>
                    <a:pt x="6522" y="1386"/>
                  </a:lnTo>
                  <a:cubicBezTo>
                    <a:pt x="7089" y="1386"/>
                    <a:pt x="7562" y="914"/>
                    <a:pt x="7562" y="347"/>
                  </a:cubicBezTo>
                  <a:lnTo>
                    <a:pt x="75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2" name="Google Shape;7972;p85"/>
          <p:cNvGrpSpPr/>
          <p:nvPr/>
        </p:nvGrpSpPr>
        <p:grpSpPr>
          <a:xfrm>
            <a:off x="3084510" y="1973638"/>
            <a:ext cx="354586" cy="354343"/>
            <a:chOff x="-34004625" y="3585850"/>
            <a:chExt cx="292225" cy="292025"/>
          </a:xfrm>
        </p:grpSpPr>
        <p:sp>
          <p:nvSpPr>
            <p:cNvPr id="7973" name="Google Shape;7973;p85"/>
            <p:cNvSpPr/>
            <p:nvPr/>
          </p:nvSpPr>
          <p:spPr>
            <a:xfrm>
              <a:off x="-33832150" y="3585850"/>
              <a:ext cx="103200" cy="154200"/>
            </a:xfrm>
            <a:custGeom>
              <a:avLst/>
              <a:gdLst/>
              <a:ahLst/>
              <a:cxnLst/>
              <a:rect l="l" t="t" r="r" b="b"/>
              <a:pathLst>
                <a:path w="4128" h="6168" extrusionOk="0">
                  <a:moveTo>
                    <a:pt x="2426" y="1"/>
                  </a:moveTo>
                  <a:cubicBezTo>
                    <a:pt x="2286" y="1"/>
                    <a:pt x="2136" y="77"/>
                    <a:pt x="2112" y="244"/>
                  </a:cubicBezTo>
                  <a:lnTo>
                    <a:pt x="64" y="5064"/>
                  </a:lnTo>
                  <a:cubicBezTo>
                    <a:pt x="1" y="5222"/>
                    <a:pt x="64" y="5474"/>
                    <a:pt x="253" y="5506"/>
                  </a:cubicBezTo>
                  <a:cubicBezTo>
                    <a:pt x="295" y="5531"/>
                    <a:pt x="342" y="5543"/>
                    <a:pt x="389" y="5543"/>
                  </a:cubicBezTo>
                  <a:cubicBezTo>
                    <a:pt x="517" y="5543"/>
                    <a:pt x="648" y="5455"/>
                    <a:pt x="694" y="5317"/>
                  </a:cubicBezTo>
                  <a:lnTo>
                    <a:pt x="1261" y="4025"/>
                  </a:lnTo>
                  <a:cubicBezTo>
                    <a:pt x="1419" y="4088"/>
                    <a:pt x="1576" y="4119"/>
                    <a:pt x="1765" y="4119"/>
                  </a:cubicBezTo>
                  <a:cubicBezTo>
                    <a:pt x="1891" y="4119"/>
                    <a:pt x="1986" y="4088"/>
                    <a:pt x="2112" y="4056"/>
                  </a:cubicBezTo>
                  <a:lnTo>
                    <a:pt x="2112" y="4844"/>
                  </a:lnTo>
                  <a:cubicBezTo>
                    <a:pt x="1450" y="4970"/>
                    <a:pt x="946" y="5506"/>
                    <a:pt x="789" y="6167"/>
                  </a:cubicBezTo>
                  <a:lnTo>
                    <a:pt x="4128" y="6167"/>
                  </a:lnTo>
                  <a:cubicBezTo>
                    <a:pt x="4002" y="5506"/>
                    <a:pt x="3466" y="5001"/>
                    <a:pt x="2773" y="4844"/>
                  </a:cubicBezTo>
                  <a:lnTo>
                    <a:pt x="2773" y="3143"/>
                  </a:lnTo>
                  <a:cubicBezTo>
                    <a:pt x="2773" y="2670"/>
                    <a:pt x="2458" y="2324"/>
                    <a:pt x="2080" y="2166"/>
                  </a:cubicBezTo>
                  <a:lnTo>
                    <a:pt x="2773" y="496"/>
                  </a:lnTo>
                  <a:cubicBezTo>
                    <a:pt x="2773" y="307"/>
                    <a:pt x="2710" y="118"/>
                    <a:pt x="2553" y="24"/>
                  </a:cubicBezTo>
                  <a:cubicBezTo>
                    <a:pt x="2515" y="8"/>
                    <a:pt x="247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4" name="Google Shape;7974;p85"/>
            <p:cNvSpPr/>
            <p:nvPr/>
          </p:nvSpPr>
          <p:spPr>
            <a:xfrm>
              <a:off x="-34004625" y="3690400"/>
              <a:ext cx="155175" cy="187475"/>
            </a:xfrm>
            <a:custGeom>
              <a:avLst/>
              <a:gdLst/>
              <a:ahLst/>
              <a:cxnLst/>
              <a:rect l="l" t="t" r="r" b="b"/>
              <a:pathLst>
                <a:path w="6207" h="7499" extrusionOk="0">
                  <a:moveTo>
                    <a:pt x="693" y="0"/>
                  </a:moveTo>
                  <a:cubicBezTo>
                    <a:pt x="315" y="0"/>
                    <a:pt x="0" y="315"/>
                    <a:pt x="0" y="662"/>
                  </a:cubicBezTo>
                  <a:lnTo>
                    <a:pt x="0" y="6490"/>
                  </a:lnTo>
                  <a:cubicBezTo>
                    <a:pt x="32" y="7026"/>
                    <a:pt x="504" y="7498"/>
                    <a:pt x="1103" y="7498"/>
                  </a:cubicBezTo>
                  <a:lnTo>
                    <a:pt x="6207" y="7498"/>
                  </a:lnTo>
                  <a:lnTo>
                    <a:pt x="6207" y="5797"/>
                  </a:lnTo>
                  <a:cubicBezTo>
                    <a:pt x="6207" y="5608"/>
                    <a:pt x="6049" y="5451"/>
                    <a:pt x="5860" y="5451"/>
                  </a:cubicBezTo>
                  <a:lnTo>
                    <a:pt x="1765" y="5451"/>
                  </a:lnTo>
                  <a:cubicBezTo>
                    <a:pt x="1576" y="5451"/>
                    <a:pt x="1418" y="5293"/>
                    <a:pt x="1418" y="5104"/>
                  </a:cubicBezTo>
                  <a:lnTo>
                    <a:pt x="1418" y="662"/>
                  </a:lnTo>
                  <a:cubicBezTo>
                    <a:pt x="1418" y="252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85"/>
            <p:cNvSpPr/>
            <p:nvPr/>
          </p:nvSpPr>
          <p:spPr>
            <a:xfrm>
              <a:off x="-33936100" y="36210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1"/>
                  </a:cubicBezTo>
                  <a:cubicBezTo>
                    <a:pt x="0" y="1576"/>
                    <a:pt x="473" y="2049"/>
                    <a:pt x="1040" y="2049"/>
                  </a:cubicBezTo>
                  <a:cubicBezTo>
                    <a:pt x="1576" y="2049"/>
                    <a:pt x="2048" y="1576"/>
                    <a:pt x="2048" y="1041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85"/>
            <p:cNvSpPr/>
            <p:nvPr/>
          </p:nvSpPr>
          <p:spPr>
            <a:xfrm>
              <a:off x="-33952650" y="3690125"/>
              <a:ext cx="155975" cy="186950"/>
            </a:xfrm>
            <a:custGeom>
              <a:avLst/>
              <a:gdLst/>
              <a:ahLst/>
              <a:cxnLst/>
              <a:rect l="l" t="t" r="r" b="b"/>
              <a:pathLst>
                <a:path w="6239" h="7478" extrusionOk="0">
                  <a:moveTo>
                    <a:pt x="1641" y="1"/>
                  </a:moveTo>
                  <a:cubicBezTo>
                    <a:pt x="1242" y="1"/>
                    <a:pt x="819" y="205"/>
                    <a:pt x="568" y="484"/>
                  </a:cubicBezTo>
                  <a:cubicBezTo>
                    <a:pt x="190" y="799"/>
                    <a:pt x="1" y="1209"/>
                    <a:pt x="1" y="1681"/>
                  </a:cubicBezTo>
                  <a:lnTo>
                    <a:pt x="1" y="4769"/>
                  </a:lnTo>
                  <a:lnTo>
                    <a:pt x="2679" y="4769"/>
                  </a:lnTo>
                  <a:cubicBezTo>
                    <a:pt x="2521" y="4359"/>
                    <a:pt x="2175" y="4107"/>
                    <a:pt x="1702" y="4107"/>
                  </a:cubicBezTo>
                  <a:lnTo>
                    <a:pt x="1040" y="4107"/>
                  </a:lnTo>
                  <a:cubicBezTo>
                    <a:pt x="820" y="4107"/>
                    <a:pt x="662" y="3949"/>
                    <a:pt x="662" y="3729"/>
                  </a:cubicBezTo>
                  <a:lnTo>
                    <a:pt x="662" y="2374"/>
                  </a:lnTo>
                  <a:cubicBezTo>
                    <a:pt x="662" y="2154"/>
                    <a:pt x="820" y="1996"/>
                    <a:pt x="1040" y="1996"/>
                  </a:cubicBezTo>
                  <a:cubicBezTo>
                    <a:pt x="1229" y="1996"/>
                    <a:pt x="1387" y="2154"/>
                    <a:pt x="1387" y="2374"/>
                  </a:cubicBezTo>
                  <a:lnTo>
                    <a:pt x="1387" y="3382"/>
                  </a:lnTo>
                  <a:lnTo>
                    <a:pt x="1733" y="3382"/>
                  </a:lnTo>
                  <a:cubicBezTo>
                    <a:pt x="2553" y="3382"/>
                    <a:pt x="3277" y="3981"/>
                    <a:pt x="3435" y="4769"/>
                  </a:cubicBezTo>
                  <a:lnTo>
                    <a:pt x="3813" y="4769"/>
                  </a:lnTo>
                  <a:cubicBezTo>
                    <a:pt x="4380" y="4769"/>
                    <a:pt x="4852" y="5241"/>
                    <a:pt x="4852" y="5777"/>
                  </a:cubicBezTo>
                  <a:lnTo>
                    <a:pt x="4852" y="7478"/>
                  </a:lnTo>
                  <a:lnTo>
                    <a:pt x="6239" y="7478"/>
                  </a:lnTo>
                  <a:lnTo>
                    <a:pt x="6239" y="5084"/>
                  </a:lnTo>
                  <a:cubicBezTo>
                    <a:pt x="6176" y="4580"/>
                    <a:pt x="5703" y="4107"/>
                    <a:pt x="5168" y="4107"/>
                  </a:cubicBezTo>
                  <a:lnTo>
                    <a:pt x="3781" y="4107"/>
                  </a:lnTo>
                  <a:cubicBezTo>
                    <a:pt x="3592" y="4107"/>
                    <a:pt x="3435" y="3949"/>
                    <a:pt x="3435" y="3729"/>
                  </a:cubicBezTo>
                  <a:lnTo>
                    <a:pt x="3435" y="1807"/>
                  </a:lnTo>
                  <a:cubicBezTo>
                    <a:pt x="3435" y="862"/>
                    <a:pt x="2710" y="43"/>
                    <a:pt x="1796" y="11"/>
                  </a:cubicBezTo>
                  <a:cubicBezTo>
                    <a:pt x="1745" y="4"/>
                    <a:pt x="1694" y="1"/>
                    <a:pt x="1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85"/>
            <p:cNvSpPr/>
            <p:nvPr/>
          </p:nvSpPr>
          <p:spPr>
            <a:xfrm>
              <a:off x="-33849475" y="3758125"/>
              <a:ext cx="137075" cy="33100"/>
            </a:xfrm>
            <a:custGeom>
              <a:avLst/>
              <a:gdLst/>
              <a:ahLst/>
              <a:cxnLst/>
              <a:rect l="l" t="t" r="r" b="b"/>
              <a:pathLst>
                <a:path w="5483" h="1324" extrusionOk="0">
                  <a:moveTo>
                    <a:pt x="1" y="1"/>
                  </a:moveTo>
                  <a:lnTo>
                    <a:pt x="1" y="662"/>
                  </a:lnTo>
                  <a:lnTo>
                    <a:pt x="1041" y="662"/>
                  </a:lnTo>
                  <a:cubicBezTo>
                    <a:pt x="1576" y="662"/>
                    <a:pt x="2080" y="946"/>
                    <a:pt x="2395" y="1324"/>
                  </a:cubicBezTo>
                  <a:lnTo>
                    <a:pt x="5136" y="1324"/>
                  </a:lnTo>
                  <a:cubicBezTo>
                    <a:pt x="5325" y="1324"/>
                    <a:pt x="5483" y="1166"/>
                    <a:pt x="5483" y="977"/>
                  </a:cubicBezTo>
                  <a:lnTo>
                    <a:pt x="5483" y="316"/>
                  </a:lnTo>
                  <a:cubicBezTo>
                    <a:pt x="5483" y="158"/>
                    <a:pt x="5325" y="1"/>
                    <a:pt x="5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8" name="Google Shape;7978;p85"/>
          <p:cNvGrpSpPr/>
          <p:nvPr/>
        </p:nvGrpSpPr>
        <p:grpSpPr>
          <a:xfrm>
            <a:off x="3084025" y="2408839"/>
            <a:ext cx="355557" cy="354616"/>
            <a:chOff x="-34005425" y="3945575"/>
            <a:chExt cx="293025" cy="292250"/>
          </a:xfrm>
        </p:grpSpPr>
        <p:sp>
          <p:nvSpPr>
            <p:cNvPr id="7979" name="Google Shape;7979;p85"/>
            <p:cNvSpPr/>
            <p:nvPr/>
          </p:nvSpPr>
          <p:spPr>
            <a:xfrm>
              <a:off x="-33952650" y="3998350"/>
              <a:ext cx="186700" cy="186700"/>
            </a:xfrm>
            <a:custGeom>
              <a:avLst/>
              <a:gdLst/>
              <a:ahLst/>
              <a:cxnLst/>
              <a:rect l="l" t="t" r="r" b="b"/>
              <a:pathLst>
                <a:path w="7468" h="7468" extrusionOk="0">
                  <a:moveTo>
                    <a:pt x="5861" y="2017"/>
                  </a:moveTo>
                  <a:cubicBezTo>
                    <a:pt x="6050" y="2017"/>
                    <a:pt x="6207" y="2143"/>
                    <a:pt x="6207" y="2364"/>
                  </a:cubicBezTo>
                  <a:lnTo>
                    <a:pt x="6207" y="3750"/>
                  </a:lnTo>
                  <a:lnTo>
                    <a:pt x="6207" y="5104"/>
                  </a:lnTo>
                  <a:cubicBezTo>
                    <a:pt x="6207" y="5325"/>
                    <a:pt x="6050" y="5451"/>
                    <a:pt x="5861" y="5451"/>
                  </a:cubicBezTo>
                  <a:cubicBezTo>
                    <a:pt x="5672" y="5451"/>
                    <a:pt x="5514" y="5325"/>
                    <a:pt x="5514" y="5104"/>
                  </a:cubicBezTo>
                  <a:lnTo>
                    <a:pt x="5514" y="4096"/>
                  </a:lnTo>
                  <a:lnTo>
                    <a:pt x="4474" y="4096"/>
                  </a:lnTo>
                  <a:cubicBezTo>
                    <a:pt x="4285" y="4096"/>
                    <a:pt x="4128" y="3939"/>
                    <a:pt x="4128" y="3750"/>
                  </a:cubicBezTo>
                  <a:lnTo>
                    <a:pt x="4128" y="2364"/>
                  </a:lnTo>
                  <a:cubicBezTo>
                    <a:pt x="4128" y="2143"/>
                    <a:pt x="4285" y="2017"/>
                    <a:pt x="4474" y="2017"/>
                  </a:cubicBezTo>
                  <a:cubicBezTo>
                    <a:pt x="4695" y="2017"/>
                    <a:pt x="4852" y="2143"/>
                    <a:pt x="4852" y="2364"/>
                  </a:cubicBezTo>
                  <a:lnTo>
                    <a:pt x="4852" y="3372"/>
                  </a:lnTo>
                  <a:lnTo>
                    <a:pt x="5514" y="3372"/>
                  </a:lnTo>
                  <a:lnTo>
                    <a:pt x="5514" y="2364"/>
                  </a:lnTo>
                  <a:cubicBezTo>
                    <a:pt x="5514" y="2143"/>
                    <a:pt x="5672" y="2017"/>
                    <a:pt x="5861" y="2017"/>
                  </a:cubicBezTo>
                  <a:close/>
                  <a:moveTo>
                    <a:pt x="2332" y="2017"/>
                  </a:moveTo>
                  <a:cubicBezTo>
                    <a:pt x="2868" y="2017"/>
                    <a:pt x="3340" y="2490"/>
                    <a:pt x="3340" y="3025"/>
                  </a:cubicBezTo>
                  <a:lnTo>
                    <a:pt x="3340" y="3309"/>
                  </a:lnTo>
                  <a:lnTo>
                    <a:pt x="3435" y="3309"/>
                  </a:lnTo>
                  <a:cubicBezTo>
                    <a:pt x="3435" y="3687"/>
                    <a:pt x="3183" y="4065"/>
                    <a:pt x="2868" y="4222"/>
                  </a:cubicBezTo>
                  <a:lnTo>
                    <a:pt x="2238" y="4537"/>
                  </a:lnTo>
                  <a:cubicBezTo>
                    <a:pt x="2175" y="4569"/>
                    <a:pt x="2080" y="4632"/>
                    <a:pt x="2049" y="4758"/>
                  </a:cubicBezTo>
                  <a:lnTo>
                    <a:pt x="3057" y="4758"/>
                  </a:lnTo>
                  <a:cubicBezTo>
                    <a:pt x="3277" y="4758"/>
                    <a:pt x="3435" y="4915"/>
                    <a:pt x="3435" y="5104"/>
                  </a:cubicBezTo>
                  <a:cubicBezTo>
                    <a:pt x="3435" y="5325"/>
                    <a:pt x="3277" y="5483"/>
                    <a:pt x="3057" y="5483"/>
                  </a:cubicBezTo>
                  <a:lnTo>
                    <a:pt x="1702" y="5483"/>
                  </a:lnTo>
                  <a:cubicBezTo>
                    <a:pt x="1481" y="5483"/>
                    <a:pt x="1324" y="5325"/>
                    <a:pt x="1324" y="5104"/>
                  </a:cubicBezTo>
                  <a:lnTo>
                    <a:pt x="1324" y="4852"/>
                  </a:lnTo>
                  <a:cubicBezTo>
                    <a:pt x="1324" y="4443"/>
                    <a:pt x="1576" y="4096"/>
                    <a:pt x="1891" y="3939"/>
                  </a:cubicBezTo>
                  <a:lnTo>
                    <a:pt x="2521" y="3624"/>
                  </a:lnTo>
                  <a:cubicBezTo>
                    <a:pt x="2647" y="3592"/>
                    <a:pt x="2710" y="3466"/>
                    <a:pt x="2710" y="3309"/>
                  </a:cubicBezTo>
                  <a:lnTo>
                    <a:pt x="2710" y="3025"/>
                  </a:lnTo>
                  <a:cubicBezTo>
                    <a:pt x="2710" y="2836"/>
                    <a:pt x="2553" y="2679"/>
                    <a:pt x="2364" y="2679"/>
                  </a:cubicBezTo>
                  <a:cubicBezTo>
                    <a:pt x="2175" y="2679"/>
                    <a:pt x="2017" y="2836"/>
                    <a:pt x="2017" y="3025"/>
                  </a:cubicBezTo>
                  <a:cubicBezTo>
                    <a:pt x="2017" y="3214"/>
                    <a:pt x="1859" y="3372"/>
                    <a:pt x="1639" y="3372"/>
                  </a:cubicBezTo>
                  <a:cubicBezTo>
                    <a:pt x="1450" y="3372"/>
                    <a:pt x="1292" y="3214"/>
                    <a:pt x="1292" y="3025"/>
                  </a:cubicBezTo>
                  <a:cubicBezTo>
                    <a:pt x="1292" y="2490"/>
                    <a:pt x="1765" y="2017"/>
                    <a:pt x="2332" y="2017"/>
                  </a:cubicBezTo>
                  <a:close/>
                  <a:moveTo>
                    <a:pt x="3214" y="1"/>
                  </a:moveTo>
                  <a:cubicBezTo>
                    <a:pt x="3214" y="127"/>
                    <a:pt x="3183" y="284"/>
                    <a:pt x="3120" y="379"/>
                  </a:cubicBezTo>
                  <a:cubicBezTo>
                    <a:pt x="2962" y="662"/>
                    <a:pt x="2679" y="914"/>
                    <a:pt x="2364" y="946"/>
                  </a:cubicBezTo>
                  <a:lnTo>
                    <a:pt x="1009" y="1135"/>
                  </a:lnTo>
                  <a:cubicBezTo>
                    <a:pt x="473" y="1733"/>
                    <a:pt x="64" y="2521"/>
                    <a:pt x="1" y="3372"/>
                  </a:cubicBezTo>
                  <a:lnTo>
                    <a:pt x="316" y="3372"/>
                  </a:lnTo>
                  <a:cubicBezTo>
                    <a:pt x="505" y="3372"/>
                    <a:pt x="662" y="3529"/>
                    <a:pt x="662" y="3750"/>
                  </a:cubicBezTo>
                  <a:cubicBezTo>
                    <a:pt x="662" y="3939"/>
                    <a:pt x="505" y="4096"/>
                    <a:pt x="316" y="4096"/>
                  </a:cubicBezTo>
                  <a:lnTo>
                    <a:pt x="1" y="4096"/>
                  </a:lnTo>
                  <a:cubicBezTo>
                    <a:pt x="158" y="5892"/>
                    <a:pt x="1607" y="7310"/>
                    <a:pt x="3372" y="7467"/>
                  </a:cubicBezTo>
                  <a:lnTo>
                    <a:pt x="3372" y="7121"/>
                  </a:lnTo>
                  <a:cubicBezTo>
                    <a:pt x="3372" y="6932"/>
                    <a:pt x="3529" y="6774"/>
                    <a:pt x="3750" y="6774"/>
                  </a:cubicBezTo>
                  <a:cubicBezTo>
                    <a:pt x="3939" y="6774"/>
                    <a:pt x="4096" y="6932"/>
                    <a:pt x="4096" y="7121"/>
                  </a:cubicBezTo>
                  <a:lnTo>
                    <a:pt x="4096" y="7436"/>
                  </a:lnTo>
                  <a:lnTo>
                    <a:pt x="4254" y="7436"/>
                  </a:lnTo>
                  <a:cubicBezTo>
                    <a:pt x="4254" y="7373"/>
                    <a:pt x="4285" y="7278"/>
                    <a:pt x="4317" y="7215"/>
                  </a:cubicBezTo>
                  <a:cubicBezTo>
                    <a:pt x="4443" y="6900"/>
                    <a:pt x="4758" y="6648"/>
                    <a:pt x="5073" y="6617"/>
                  </a:cubicBezTo>
                  <a:lnTo>
                    <a:pt x="6491" y="6333"/>
                  </a:lnTo>
                  <a:cubicBezTo>
                    <a:pt x="7089" y="5703"/>
                    <a:pt x="7404" y="5010"/>
                    <a:pt x="7467" y="4096"/>
                  </a:cubicBezTo>
                  <a:lnTo>
                    <a:pt x="7152" y="4096"/>
                  </a:lnTo>
                  <a:cubicBezTo>
                    <a:pt x="6963" y="4096"/>
                    <a:pt x="6806" y="3939"/>
                    <a:pt x="6806" y="3750"/>
                  </a:cubicBezTo>
                  <a:cubicBezTo>
                    <a:pt x="6806" y="3529"/>
                    <a:pt x="6963" y="3372"/>
                    <a:pt x="7152" y="3372"/>
                  </a:cubicBezTo>
                  <a:lnTo>
                    <a:pt x="7467" y="3372"/>
                  </a:lnTo>
                  <a:cubicBezTo>
                    <a:pt x="7310" y="1576"/>
                    <a:pt x="5861" y="158"/>
                    <a:pt x="4096" y="1"/>
                  </a:cubicBezTo>
                  <a:lnTo>
                    <a:pt x="4096" y="316"/>
                  </a:lnTo>
                  <a:cubicBezTo>
                    <a:pt x="4096" y="505"/>
                    <a:pt x="3939" y="662"/>
                    <a:pt x="3750" y="662"/>
                  </a:cubicBezTo>
                  <a:cubicBezTo>
                    <a:pt x="3529" y="662"/>
                    <a:pt x="3372" y="505"/>
                    <a:pt x="3372" y="316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85"/>
            <p:cNvSpPr/>
            <p:nvPr/>
          </p:nvSpPr>
          <p:spPr>
            <a:xfrm>
              <a:off x="-33944775" y="3945575"/>
              <a:ext cx="232375" cy="247350"/>
            </a:xfrm>
            <a:custGeom>
              <a:avLst/>
              <a:gdLst/>
              <a:ahLst/>
              <a:cxnLst/>
              <a:rect l="l" t="t" r="r" b="b"/>
              <a:pathLst>
                <a:path w="9295" h="9894" extrusionOk="0">
                  <a:moveTo>
                    <a:pt x="3466" y="1"/>
                  </a:moveTo>
                  <a:cubicBezTo>
                    <a:pt x="2490" y="1"/>
                    <a:pt x="1450" y="316"/>
                    <a:pt x="1103" y="536"/>
                  </a:cubicBezTo>
                  <a:lnTo>
                    <a:pt x="1040" y="410"/>
                  </a:lnTo>
                  <a:cubicBezTo>
                    <a:pt x="970" y="340"/>
                    <a:pt x="881" y="304"/>
                    <a:pt x="788" y="304"/>
                  </a:cubicBezTo>
                  <a:cubicBezTo>
                    <a:pt x="757" y="304"/>
                    <a:pt x="725" y="308"/>
                    <a:pt x="694" y="316"/>
                  </a:cubicBezTo>
                  <a:cubicBezTo>
                    <a:pt x="599" y="379"/>
                    <a:pt x="505" y="473"/>
                    <a:pt x="473" y="568"/>
                  </a:cubicBezTo>
                  <a:cubicBezTo>
                    <a:pt x="347" y="1041"/>
                    <a:pt x="442" y="726"/>
                    <a:pt x="32" y="2143"/>
                  </a:cubicBezTo>
                  <a:cubicBezTo>
                    <a:pt x="1" y="2269"/>
                    <a:pt x="32" y="2395"/>
                    <a:pt x="127" y="2458"/>
                  </a:cubicBezTo>
                  <a:cubicBezTo>
                    <a:pt x="253" y="2584"/>
                    <a:pt x="316" y="2584"/>
                    <a:pt x="473" y="2584"/>
                  </a:cubicBezTo>
                  <a:lnTo>
                    <a:pt x="2049" y="2332"/>
                  </a:lnTo>
                  <a:cubicBezTo>
                    <a:pt x="2238" y="2301"/>
                    <a:pt x="2395" y="2080"/>
                    <a:pt x="2332" y="1860"/>
                  </a:cubicBezTo>
                  <a:lnTo>
                    <a:pt x="2206" y="1545"/>
                  </a:lnTo>
                  <a:cubicBezTo>
                    <a:pt x="2647" y="1450"/>
                    <a:pt x="3057" y="1356"/>
                    <a:pt x="3529" y="1356"/>
                  </a:cubicBezTo>
                  <a:cubicBezTo>
                    <a:pt x="5987" y="1356"/>
                    <a:pt x="8003" y="3372"/>
                    <a:pt x="8003" y="5798"/>
                  </a:cubicBezTo>
                  <a:cubicBezTo>
                    <a:pt x="8003" y="6806"/>
                    <a:pt x="7688" y="7657"/>
                    <a:pt x="7152" y="8413"/>
                  </a:cubicBezTo>
                  <a:cubicBezTo>
                    <a:pt x="7278" y="8444"/>
                    <a:pt x="7404" y="8539"/>
                    <a:pt x="7530" y="8633"/>
                  </a:cubicBezTo>
                  <a:cubicBezTo>
                    <a:pt x="7751" y="8885"/>
                    <a:pt x="7845" y="9232"/>
                    <a:pt x="7751" y="9578"/>
                  </a:cubicBezTo>
                  <a:lnTo>
                    <a:pt x="7593" y="9893"/>
                  </a:lnTo>
                  <a:cubicBezTo>
                    <a:pt x="8633" y="8854"/>
                    <a:pt x="9295" y="7436"/>
                    <a:pt x="9295" y="5861"/>
                  </a:cubicBezTo>
                  <a:cubicBezTo>
                    <a:pt x="9295" y="2616"/>
                    <a:pt x="6648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85"/>
            <p:cNvSpPr/>
            <p:nvPr/>
          </p:nvSpPr>
          <p:spPr>
            <a:xfrm>
              <a:off x="-34005425" y="3987325"/>
              <a:ext cx="237100" cy="250500"/>
            </a:xfrm>
            <a:custGeom>
              <a:avLst/>
              <a:gdLst/>
              <a:ahLst/>
              <a:cxnLst/>
              <a:rect l="l" t="t" r="r" b="b"/>
              <a:pathLst>
                <a:path w="9484" h="10020" extrusionOk="0">
                  <a:moveTo>
                    <a:pt x="1797" y="1"/>
                  </a:moveTo>
                  <a:lnTo>
                    <a:pt x="1797" y="1"/>
                  </a:lnTo>
                  <a:cubicBezTo>
                    <a:pt x="694" y="1072"/>
                    <a:pt x="1" y="2521"/>
                    <a:pt x="1" y="4191"/>
                  </a:cubicBezTo>
                  <a:cubicBezTo>
                    <a:pt x="64" y="7373"/>
                    <a:pt x="2647" y="10019"/>
                    <a:pt x="5892" y="10019"/>
                  </a:cubicBezTo>
                  <a:cubicBezTo>
                    <a:pt x="6239" y="10019"/>
                    <a:pt x="7972" y="9736"/>
                    <a:pt x="8224" y="9547"/>
                  </a:cubicBezTo>
                  <a:cubicBezTo>
                    <a:pt x="8255" y="9547"/>
                    <a:pt x="8287" y="9484"/>
                    <a:pt x="8350" y="9484"/>
                  </a:cubicBezTo>
                  <a:lnTo>
                    <a:pt x="8507" y="9641"/>
                  </a:lnTo>
                  <a:cubicBezTo>
                    <a:pt x="8576" y="9710"/>
                    <a:pt x="8661" y="9741"/>
                    <a:pt x="8743" y="9741"/>
                  </a:cubicBezTo>
                  <a:cubicBezTo>
                    <a:pt x="8887" y="9741"/>
                    <a:pt x="9023" y="9644"/>
                    <a:pt x="9043" y="9484"/>
                  </a:cubicBezTo>
                  <a:lnTo>
                    <a:pt x="9169" y="9011"/>
                  </a:lnTo>
                  <a:lnTo>
                    <a:pt x="9452" y="7814"/>
                  </a:lnTo>
                  <a:cubicBezTo>
                    <a:pt x="9484" y="7688"/>
                    <a:pt x="9452" y="7562"/>
                    <a:pt x="9358" y="7467"/>
                  </a:cubicBezTo>
                  <a:cubicBezTo>
                    <a:pt x="9278" y="7407"/>
                    <a:pt x="9211" y="7385"/>
                    <a:pt x="9132" y="7385"/>
                  </a:cubicBezTo>
                  <a:cubicBezTo>
                    <a:pt x="9087" y="7385"/>
                    <a:pt x="9037" y="7393"/>
                    <a:pt x="8980" y="7404"/>
                  </a:cubicBezTo>
                  <a:lnTo>
                    <a:pt x="7310" y="7719"/>
                  </a:lnTo>
                  <a:cubicBezTo>
                    <a:pt x="7089" y="7751"/>
                    <a:pt x="6963" y="8034"/>
                    <a:pt x="7089" y="8223"/>
                  </a:cubicBezTo>
                  <a:lnTo>
                    <a:pt x="7184" y="8444"/>
                  </a:lnTo>
                  <a:cubicBezTo>
                    <a:pt x="6774" y="8538"/>
                    <a:pt x="6333" y="8633"/>
                    <a:pt x="5861" y="8633"/>
                  </a:cubicBezTo>
                  <a:cubicBezTo>
                    <a:pt x="3403" y="8633"/>
                    <a:pt x="1419" y="6648"/>
                    <a:pt x="1419" y="4191"/>
                  </a:cubicBezTo>
                  <a:cubicBezTo>
                    <a:pt x="1419" y="3183"/>
                    <a:pt x="1734" y="2269"/>
                    <a:pt x="2269" y="1544"/>
                  </a:cubicBezTo>
                  <a:cubicBezTo>
                    <a:pt x="2143" y="1481"/>
                    <a:pt x="2049" y="1418"/>
                    <a:pt x="1954" y="1292"/>
                  </a:cubicBezTo>
                  <a:cubicBezTo>
                    <a:pt x="1734" y="1009"/>
                    <a:pt x="1639" y="662"/>
                    <a:pt x="1734" y="316"/>
                  </a:cubicBezTo>
                  <a:lnTo>
                    <a:pt x="179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82" name="Google Shape;7982;p85"/>
          <p:cNvGrpSpPr/>
          <p:nvPr/>
        </p:nvGrpSpPr>
        <p:grpSpPr>
          <a:xfrm>
            <a:off x="1731124" y="2882015"/>
            <a:ext cx="358408" cy="355557"/>
            <a:chOff x="-32174975" y="3192625"/>
            <a:chExt cx="295375" cy="293025"/>
          </a:xfrm>
        </p:grpSpPr>
        <p:sp>
          <p:nvSpPr>
            <p:cNvPr id="7983" name="Google Shape;7983;p85"/>
            <p:cNvSpPr/>
            <p:nvPr/>
          </p:nvSpPr>
          <p:spPr>
            <a:xfrm>
              <a:off x="-32171050" y="3279250"/>
              <a:ext cx="291450" cy="153625"/>
            </a:xfrm>
            <a:custGeom>
              <a:avLst/>
              <a:gdLst/>
              <a:ahLst/>
              <a:cxnLst/>
              <a:rect l="l" t="t" r="r" b="b"/>
              <a:pathLst>
                <a:path w="11658" h="6145" extrusionOk="0">
                  <a:moveTo>
                    <a:pt x="5829" y="694"/>
                  </a:moveTo>
                  <a:cubicBezTo>
                    <a:pt x="7184" y="694"/>
                    <a:pt x="8255" y="1734"/>
                    <a:pt x="8255" y="3088"/>
                  </a:cubicBezTo>
                  <a:cubicBezTo>
                    <a:pt x="8255" y="4412"/>
                    <a:pt x="7153" y="5483"/>
                    <a:pt x="5829" y="5483"/>
                  </a:cubicBezTo>
                  <a:cubicBezTo>
                    <a:pt x="4506" y="5483"/>
                    <a:pt x="3435" y="4412"/>
                    <a:pt x="3435" y="3088"/>
                  </a:cubicBezTo>
                  <a:cubicBezTo>
                    <a:pt x="3435" y="1734"/>
                    <a:pt x="4506" y="694"/>
                    <a:pt x="5829" y="694"/>
                  </a:cubicBezTo>
                  <a:close/>
                  <a:moveTo>
                    <a:pt x="1" y="1"/>
                  </a:moveTo>
                  <a:lnTo>
                    <a:pt x="1" y="6144"/>
                  </a:lnTo>
                  <a:lnTo>
                    <a:pt x="11658" y="6144"/>
                  </a:lnTo>
                  <a:lnTo>
                    <a:pt x="116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85"/>
            <p:cNvSpPr/>
            <p:nvPr/>
          </p:nvSpPr>
          <p:spPr>
            <a:xfrm>
              <a:off x="-32067075" y="331392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1670" y="662"/>
                  </a:moveTo>
                  <a:cubicBezTo>
                    <a:pt x="1891" y="662"/>
                    <a:pt x="2048" y="819"/>
                    <a:pt x="2048" y="1040"/>
                  </a:cubicBezTo>
                  <a:lnTo>
                    <a:pt x="2048" y="1386"/>
                  </a:lnTo>
                  <a:lnTo>
                    <a:pt x="2395" y="1386"/>
                  </a:lnTo>
                  <a:cubicBezTo>
                    <a:pt x="2584" y="1386"/>
                    <a:pt x="2741" y="1544"/>
                    <a:pt x="2741" y="1733"/>
                  </a:cubicBezTo>
                  <a:cubicBezTo>
                    <a:pt x="2710" y="1890"/>
                    <a:pt x="2552" y="2048"/>
                    <a:pt x="2363" y="2048"/>
                  </a:cubicBezTo>
                  <a:lnTo>
                    <a:pt x="1670" y="2048"/>
                  </a:lnTo>
                  <a:cubicBezTo>
                    <a:pt x="1481" y="2048"/>
                    <a:pt x="1324" y="1890"/>
                    <a:pt x="1324" y="1701"/>
                  </a:cubicBezTo>
                  <a:lnTo>
                    <a:pt x="1324" y="1040"/>
                  </a:lnTo>
                  <a:cubicBezTo>
                    <a:pt x="1324" y="819"/>
                    <a:pt x="1481" y="662"/>
                    <a:pt x="1670" y="662"/>
                  </a:cubicBezTo>
                  <a:close/>
                  <a:moveTo>
                    <a:pt x="1670" y="0"/>
                  </a:moveTo>
                  <a:cubicBezTo>
                    <a:pt x="725" y="0"/>
                    <a:pt x="1" y="756"/>
                    <a:pt x="1" y="1701"/>
                  </a:cubicBezTo>
                  <a:cubicBezTo>
                    <a:pt x="1" y="2646"/>
                    <a:pt x="725" y="3403"/>
                    <a:pt x="1670" y="3403"/>
                  </a:cubicBezTo>
                  <a:cubicBezTo>
                    <a:pt x="2615" y="3403"/>
                    <a:pt x="3372" y="2646"/>
                    <a:pt x="3372" y="1701"/>
                  </a:cubicBezTo>
                  <a:cubicBezTo>
                    <a:pt x="3372" y="756"/>
                    <a:pt x="2615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5" name="Google Shape;7985;p85"/>
            <p:cNvSpPr/>
            <p:nvPr/>
          </p:nvSpPr>
          <p:spPr>
            <a:xfrm>
              <a:off x="-32171050" y="3450950"/>
              <a:ext cx="291450" cy="34700"/>
            </a:xfrm>
            <a:custGeom>
              <a:avLst/>
              <a:gdLst/>
              <a:ahLst/>
              <a:cxnLst/>
              <a:rect l="l" t="t" r="r" b="b"/>
              <a:pathLst>
                <a:path w="11658" h="1388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15"/>
                    <a:pt x="442" y="1387"/>
                    <a:pt x="1041" y="1387"/>
                  </a:cubicBezTo>
                  <a:lnTo>
                    <a:pt x="10650" y="1387"/>
                  </a:lnTo>
                  <a:cubicBezTo>
                    <a:pt x="11217" y="1387"/>
                    <a:pt x="11658" y="915"/>
                    <a:pt x="11658" y="347"/>
                  </a:cubicBezTo>
                  <a:lnTo>
                    <a:pt x="116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6" name="Google Shape;7986;p85"/>
            <p:cNvSpPr/>
            <p:nvPr/>
          </p:nvSpPr>
          <p:spPr>
            <a:xfrm>
              <a:off x="-32174975" y="3192625"/>
              <a:ext cx="295375" cy="70125"/>
            </a:xfrm>
            <a:custGeom>
              <a:avLst/>
              <a:gdLst/>
              <a:ahLst/>
              <a:cxnLst/>
              <a:rect l="l" t="t" r="r" b="b"/>
              <a:pathLst>
                <a:path w="11815" h="2805" extrusionOk="0">
                  <a:moveTo>
                    <a:pt x="1733" y="0"/>
                  </a:moveTo>
                  <a:cubicBezTo>
                    <a:pt x="1544" y="0"/>
                    <a:pt x="1387" y="158"/>
                    <a:pt x="1387" y="378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73" y="725"/>
                    <a:pt x="0" y="1197"/>
                    <a:pt x="0" y="1733"/>
                  </a:cubicBezTo>
                  <a:lnTo>
                    <a:pt x="0" y="2804"/>
                  </a:lnTo>
                  <a:lnTo>
                    <a:pt x="11657" y="2804"/>
                  </a:lnTo>
                  <a:lnTo>
                    <a:pt x="11657" y="1733"/>
                  </a:lnTo>
                  <a:lnTo>
                    <a:pt x="11815" y="1733"/>
                  </a:lnTo>
                  <a:cubicBezTo>
                    <a:pt x="11815" y="1197"/>
                    <a:pt x="11374" y="725"/>
                    <a:pt x="10807" y="725"/>
                  </a:cubicBezTo>
                  <a:lnTo>
                    <a:pt x="10460" y="725"/>
                  </a:lnTo>
                  <a:lnTo>
                    <a:pt x="10460" y="378"/>
                  </a:lnTo>
                  <a:cubicBezTo>
                    <a:pt x="10460" y="158"/>
                    <a:pt x="10303" y="0"/>
                    <a:pt x="10082" y="0"/>
                  </a:cubicBezTo>
                  <a:cubicBezTo>
                    <a:pt x="9893" y="0"/>
                    <a:pt x="9735" y="158"/>
                    <a:pt x="9735" y="378"/>
                  </a:cubicBezTo>
                  <a:lnTo>
                    <a:pt x="9735" y="725"/>
                  </a:lnTo>
                  <a:lnTo>
                    <a:pt x="8349" y="725"/>
                  </a:lnTo>
                  <a:lnTo>
                    <a:pt x="8349" y="378"/>
                  </a:lnTo>
                  <a:cubicBezTo>
                    <a:pt x="8349" y="158"/>
                    <a:pt x="8192" y="0"/>
                    <a:pt x="8003" y="0"/>
                  </a:cubicBezTo>
                  <a:cubicBezTo>
                    <a:pt x="7814" y="0"/>
                    <a:pt x="7656" y="158"/>
                    <a:pt x="7656" y="378"/>
                  </a:cubicBezTo>
                  <a:lnTo>
                    <a:pt x="7656" y="725"/>
                  </a:lnTo>
                  <a:lnTo>
                    <a:pt x="6270" y="725"/>
                  </a:lnTo>
                  <a:lnTo>
                    <a:pt x="6270" y="378"/>
                  </a:lnTo>
                  <a:cubicBezTo>
                    <a:pt x="6270" y="158"/>
                    <a:pt x="6112" y="0"/>
                    <a:pt x="5923" y="0"/>
                  </a:cubicBezTo>
                  <a:cubicBezTo>
                    <a:pt x="5734" y="0"/>
                    <a:pt x="5577" y="158"/>
                    <a:pt x="5577" y="378"/>
                  </a:cubicBezTo>
                  <a:lnTo>
                    <a:pt x="5577" y="725"/>
                  </a:lnTo>
                  <a:lnTo>
                    <a:pt x="4191" y="725"/>
                  </a:lnTo>
                  <a:lnTo>
                    <a:pt x="4191" y="378"/>
                  </a:lnTo>
                  <a:cubicBezTo>
                    <a:pt x="4191" y="158"/>
                    <a:pt x="4033" y="0"/>
                    <a:pt x="3844" y="0"/>
                  </a:cubicBezTo>
                  <a:cubicBezTo>
                    <a:pt x="3623" y="0"/>
                    <a:pt x="3466" y="158"/>
                    <a:pt x="3466" y="378"/>
                  </a:cubicBezTo>
                  <a:lnTo>
                    <a:pt x="3466" y="725"/>
                  </a:lnTo>
                  <a:lnTo>
                    <a:pt x="2111" y="725"/>
                  </a:lnTo>
                  <a:lnTo>
                    <a:pt x="2111" y="378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87" name="Google Shape;7987;p85"/>
          <p:cNvSpPr/>
          <p:nvPr/>
        </p:nvSpPr>
        <p:spPr>
          <a:xfrm>
            <a:off x="1728170" y="3353079"/>
            <a:ext cx="363201" cy="354859"/>
          </a:xfrm>
          <a:custGeom>
            <a:avLst/>
            <a:gdLst/>
            <a:ahLst/>
            <a:cxnLst/>
            <a:rect l="l" t="t" r="r" b="b"/>
            <a:pathLst>
              <a:path w="11973" h="11698" extrusionOk="0">
                <a:moveTo>
                  <a:pt x="8928" y="1750"/>
                </a:moveTo>
                <a:cubicBezTo>
                  <a:pt x="9192" y="1750"/>
                  <a:pt x="9452" y="1852"/>
                  <a:pt x="9641" y="2057"/>
                </a:cubicBezTo>
                <a:cubicBezTo>
                  <a:pt x="10050" y="2435"/>
                  <a:pt x="10050" y="3096"/>
                  <a:pt x="9641" y="3506"/>
                </a:cubicBezTo>
                <a:cubicBezTo>
                  <a:pt x="9452" y="3695"/>
                  <a:pt x="9192" y="3790"/>
                  <a:pt x="8928" y="3790"/>
                </a:cubicBezTo>
                <a:cubicBezTo>
                  <a:pt x="8664" y="3790"/>
                  <a:pt x="8396" y="3695"/>
                  <a:pt x="8192" y="3506"/>
                </a:cubicBezTo>
                <a:cubicBezTo>
                  <a:pt x="7814" y="3096"/>
                  <a:pt x="7814" y="2435"/>
                  <a:pt x="8192" y="2057"/>
                </a:cubicBezTo>
                <a:cubicBezTo>
                  <a:pt x="8396" y="1852"/>
                  <a:pt x="8664" y="1750"/>
                  <a:pt x="8928" y="1750"/>
                </a:cubicBezTo>
                <a:close/>
                <a:moveTo>
                  <a:pt x="7901" y="1"/>
                </a:moveTo>
                <a:cubicBezTo>
                  <a:pt x="6958" y="1"/>
                  <a:pt x="6010" y="363"/>
                  <a:pt x="5293" y="1080"/>
                </a:cubicBezTo>
                <a:cubicBezTo>
                  <a:pt x="4285" y="2088"/>
                  <a:pt x="3939" y="3569"/>
                  <a:pt x="4380" y="4924"/>
                </a:cubicBezTo>
                <a:lnTo>
                  <a:pt x="126" y="9177"/>
                </a:lnTo>
                <a:cubicBezTo>
                  <a:pt x="32" y="9240"/>
                  <a:pt x="0" y="9334"/>
                  <a:pt x="0" y="9397"/>
                </a:cubicBezTo>
                <a:lnTo>
                  <a:pt x="0" y="11319"/>
                </a:lnTo>
                <a:cubicBezTo>
                  <a:pt x="0" y="11540"/>
                  <a:pt x="158" y="11697"/>
                  <a:pt x="347" y="11697"/>
                </a:cubicBezTo>
                <a:lnTo>
                  <a:pt x="2300" y="11697"/>
                </a:lnTo>
                <a:cubicBezTo>
                  <a:pt x="2363" y="11697"/>
                  <a:pt x="2489" y="11634"/>
                  <a:pt x="2521" y="11571"/>
                </a:cubicBezTo>
                <a:lnTo>
                  <a:pt x="2993" y="11099"/>
                </a:lnTo>
                <a:cubicBezTo>
                  <a:pt x="3088" y="11004"/>
                  <a:pt x="3119" y="10910"/>
                  <a:pt x="3088" y="10815"/>
                </a:cubicBezTo>
                <a:lnTo>
                  <a:pt x="2993" y="10311"/>
                </a:lnTo>
                <a:lnTo>
                  <a:pt x="3718" y="10217"/>
                </a:lnTo>
                <a:cubicBezTo>
                  <a:pt x="3876" y="10217"/>
                  <a:pt x="3970" y="10091"/>
                  <a:pt x="4033" y="9902"/>
                </a:cubicBezTo>
                <a:lnTo>
                  <a:pt x="4096" y="9208"/>
                </a:lnTo>
                <a:lnTo>
                  <a:pt x="4600" y="9271"/>
                </a:lnTo>
                <a:cubicBezTo>
                  <a:pt x="4695" y="9271"/>
                  <a:pt x="4821" y="9271"/>
                  <a:pt x="4884" y="9208"/>
                </a:cubicBezTo>
                <a:cubicBezTo>
                  <a:pt x="4978" y="9114"/>
                  <a:pt x="5010" y="9051"/>
                  <a:pt x="5010" y="8956"/>
                </a:cubicBezTo>
                <a:lnTo>
                  <a:pt x="5010" y="8326"/>
                </a:lnTo>
                <a:lnTo>
                  <a:pt x="5640" y="8326"/>
                </a:lnTo>
                <a:cubicBezTo>
                  <a:pt x="5703" y="8326"/>
                  <a:pt x="5829" y="8295"/>
                  <a:pt x="5860" y="8232"/>
                </a:cubicBezTo>
                <a:lnTo>
                  <a:pt x="6742" y="7350"/>
                </a:lnTo>
                <a:cubicBezTo>
                  <a:pt x="7131" y="7479"/>
                  <a:pt x="7533" y="7543"/>
                  <a:pt x="7931" y="7543"/>
                </a:cubicBezTo>
                <a:cubicBezTo>
                  <a:pt x="8891" y="7543"/>
                  <a:pt x="9833" y="7171"/>
                  <a:pt x="10523" y="6436"/>
                </a:cubicBezTo>
                <a:cubicBezTo>
                  <a:pt x="11972" y="4987"/>
                  <a:pt x="11972" y="2592"/>
                  <a:pt x="10523" y="1143"/>
                </a:cubicBezTo>
                <a:cubicBezTo>
                  <a:pt x="9823" y="379"/>
                  <a:pt x="8865" y="1"/>
                  <a:pt x="79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8" name="Google Shape;7988;p85"/>
          <p:cNvSpPr/>
          <p:nvPr/>
        </p:nvSpPr>
        <p:spPr>
          <a:xfrm>
            <a:off x="1732948" y="3818164"/>
            <a:ext cx="353645" cy="354586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7877" y="1386"/>
                </a:moveTo>
                <a:cubicBezTo>
                  <a:pt x="9232" y="1386"/>
                  <a:pt x="10303" y="2458"/>
                  <a:pt x="10303" y="3781"/>
                </a:cubicBezTo>
                <a:lnTo>
                  <a:pt x="10303" y="4883"/>
                </a:lnTo>
                <a:cubicBezTo>
                  <a:pt x="10240" y="4883"/>
                  <a:pt x="10209" y="4946"/>
                  <a:pt x="10177" y="4946"/>
                </a:cubicBezTo>
                <a:cubicBezTo>
                  <a:pt x="10019" y="4190"/>
                  <a:pt x="9704" y="3529"/>
                  <a:pt x="9200" y="2962"/>
                </a:cubicBezTo>
                <a:lnTo>
                  <a:pt x="7720" y="4442"/>
                </a:lnTo>
                <a:cubicBezTo>
                  <a:pt x="8192" y="5072"/>
                  <a:pt x="8318" y="5860"/>
                  <a:pt x="8098" y="6648"/>
                </a:cubicBezTo>
                <a:cubicBezTo>
                  <a:pt x="8003" y="6868"/>
                  <a:pt x="7877" y="7057"/>
                  <a:pt x="7720" y="7278"/>
                </a:cubicBezTo>
                <a:lnTo>
                  <a:pt x="9200" y="8727"/>
                </a:lnTo>
                <a:cubicBezTo>
                  <a:pt x="9673" y="8160"/>
                  <a:pt x="10019" y="7498"/>
                  <a:pt x="10177" y="6742"/>
                </a:cubicBezTo>
                <a:cubicBezTo>
                  <a:pt x="10209" y="6742"/>
                  <a:pt x="10240" y="6805"/>
                  <a:pt x="10303" y="6805"/>
                </a:cubicBezTo>
                <a:lnTo>
                  <a:pt x="10303" y="7908"/>
                </a:lnTo>
                <a:cubicBezTo>
                  <a:pt x="10303" y="9231"/>
                  <a:pt x="9232" y="10302"/>
                  <a:pt x="7877" y="10302"/>
                </a:cubicBezTo>
                <a:lnTo>
                  <a:pt x="6774" y="10302"/>
                </a:lnTo>
                <a:cubicBezTo>
                  <a:pt x="6774" y="10271"/>
                  <a:pt x="6743" y="10208"/>
                  <a:pt x="6743" y="10176"/>
                </a:cubicBezTo>
                <a:cubicBezTo>
                  <a:pt x="7499" y="10019"/>
                  <a:pt x="8161" y="9704"/>
                  <a:pt x="8728" y="9200"/>
                </a:cubicBezTo>
                <a:lnTo>
                  <a:pt x="7279" y="7750"/>
                </a:lnTo>
                <a:cubicBezTo>
                  <a:pt x="7058" y="7908"/>
                  <a:pt x="6869" y="8002"/>
                  <a:pt x="6648" y="8097"/>
                </a:cubicBezTo>
                <a:cubicBezTo>
                  <a:pt x="6365" y="8160"/>
                  <a:pt x="6081" y="8223"/>
                  <a:pt x="5861" y="8223"/>
                </a:cubicBezTo>
                <a:cubicBezTo>
                  <a:pt x="5325" y="8223"/>
                  <a:pt x="4821" y="8065"/>
                  <a:pt x="4443" y="7750"/>
                </a:cubicBezTo>
                <a:lnTo>
                  <a:pt x="2962" y="9200"/>
                </a:lnTo>
                <a:cubicBezTo>
                  <a:pt x="3529" y="9672"/>
                  <a:pt x="4191" y="10019"/>
                  <a:pt x="4947" y="10176"/>
                </a:cubicBezTo>
                <a:cubicBezTo>
                  <a:pt x="4947" y="10208"/>
                  <a:pt x="4916" y="10271"/>
                  <a:pt x="4916" y="10302"/>
                </a:cubicBezTo>
                <a:lnTo>
                  <a:pt x="3813" y="10302"/>
                </a:lnTo>
                <a:cubicBezTo>
                  <a:pt x="2458" y="10302"/>
                  <a:pt x="1387" y="9231"/>
                  <a:pt x="1387" y="7908"/>
                </a:cubicBezTo>
                <a:lnTo>
                  <a:pt x="1387" y="6805"/>
                </a:lnTo>
                <a:cubicBezTo>
                  <a:pt x="1450" y="6805"/>
                  <a:pt x="1482" y="6742"/>
                  <a:pt x="1513" y="6742"/>
                </a:cubicBezTo>
                <a:cubicBezTo>
                  <a:pt x="1671" y="7498"/>
                  <a:pt x="1986" y="8160"/>
                  <a:pt x="2490" y="8727"/>
                </a:cubicBezTo>
                <a:lnTo>
                  <a:pt x="3971" y="7278"/>
                </a:lnTo>
                <a:cubicBezTo>
                  <a:pt x="3498" y="6648"/>
                  <a:pt x="3372" y="5860"/>
                  <a:pt x="3592" y="5072"/>
                </a:cubicBezTo>
                <a:cubicBezTo>
                  <a:pt x="3687" y="4820"/>
                  <a:pt x="3813" y="4631"/>
                  <a:pt x="3971" y="4442"/>
                </a:cubicBezTo>
                <a:lnTo>
                  <a:pt x="2490" y="2962"/>
                </a:lnTo>
                <a:cubicBezTo>
                  <a:pt x="2017" y="3529"/>
                  <a:pt x="1671" y="4190"/>
                  <a:pt x="1513" y="4946"/>
                </a:cubicBezTo>
                <a:cubicBezTo>
                  <a:pt x="1482" y="4946"/>
                  <a:pt x="1450" y="4883"/>
                  <a:pt x="1387" y="4883"/>
                </a:cubicBezTo>
                <a:lnTo>
                  <a:pt x="1387" y="3781"/>
                </a:lnTo>
                <a:cubicBezTo>
                  <a:pt x="1387" y="2458"/>
                  <a:pt x="2458" y="1386"/>
                  <a:pt x="3813" y="1386"/>
                </a:cubicBezTo>
                <a:lnTo>
                  <a:pt x="4916" y="1386"/>
                </a:lnTo>
                <a:cubicBezTo>
                  <a:pt x="4916" y="1418"/>
                  <a:pt x="4947" y="1481"/>
                  <a:pt x="4947" y="1512"/>
                </a:cubicBezTo>
                <a:cubicBezTo>
                  <a:pt x="4191" y="1670"/>
                  <a:pt x="3529" y="1985"/>
                  <a:pt x="2962" y="2489"/>
                </a:cubicBezTo>
                <a:lnTo>
                  <a:pt x="4443" y="3938"/>
                </a:lnTo>
                <a:cubicBezTo>
                  <a:pt x="4632" y="3781"/>
                  <a:pt x="4821" y="3686"/>
                  <a:pt x="5073" y="3592"/>
                </a:cubicBezTo>
                <a:cubicBezTo>
                  <a:pt x="5339" y="3496"/>
                  <a:pt x="5605" y="3451"/>
                  <a:pt x="5865" y="3451"/>
                </a:cubicBezTo>
                <a:cubicBezTo>
                  <a:pt x="6375" y="3451"/>
                  <a:pt x="6861" y="3625"/>
                  <a:pt x="7279" y="3938"/>
                </a:cubicBezTo>
                <a:lnTo>
                  <a:pt x="8728" y="2489"/>
                </a:lnTo>
                <a:cubicBezTo>
                  <a:pt x="8161" y="2016"/>
                  <a:pt x="7499" y="1670"/>
                  <a:pt x="6743" y="1512"/>
                </a:cubicBezTo>
                <a:cubicBezTo>
                  <a:pt x="6743" y="1481"/>
                  <a:pt x="6774" y="1418"/>
                  <a:pt x="6774" y="1386"/>
                </a:cubicBezTo>
                <a:close/>
                <a:moveTo>
                  <a:pt x="5829" y="0"/>
                </a:moveTo>
                <a:cubicBezTo>
                  <a:pt x="5420" y="0"/>
                  <a:pt x="5010" y="315"/>
                  <a:pt x="4884" y="725"/>
                </a:cubicBezTo>
                <a:lnTo>
                  <a:pt x="3782" y="725"/>
                </a:lnTo>
                <a:cubicBezTo>
                  <a:pt x="2112" y="725"/>
                  <a:pt x="726" y="2111"/>
                  <a:pt x="726" y="3781"/>
                </a:cubicBezTo>
                <a:lnTo>
                  <a:pt x="726" y="4883"/>
                </a:lnTo>
                <a:cubicBezTo>
                  <a:pt x="316" y="5041"/>
                  <a:pt x="1" y="5419"/>
                  <a:pt x="1" y="5829"/>
                </a:cubicBezTo>
                <a:cubicBezTo>
                  <a:pt x="1" y="6270"/>
                  <a:pt x="316" y="6679"/>
                  <a:pt x="726" y="6774"/>
                </a:cubicBezTo>
                <a:lnTo>
                  <a:pt x="726" y="7876"/>
                </a:lnTo>
                <a:cubicBezTo>
                  <a:pt x="726" y="9578"/>
                  <a:pt x="2112" y="10964"/>
                  <a:pt x="3782" y="10964"/>
                </a:cubicBezTo>
                <a:lnTo>
                  <a:pt x="4884" y="10964"/>
                </a:lnTo>
                <a:cubicBezTo>
                  <a:pt x="5042" y="11342"/>
                  <a:pt x="5420" y="11688"/>
                  <a:pt x="5829" y="11688"/>
                </a:cubicBezTo>
                <a:cubicBezTo>
                  <a:pt x="6270" y="11688"/>
                  <a:pt x="6680" y="11342"/>
                  <a:pt x="6774" y="10964"/>
                </a:cubicBezTo>
                <a:lnTo>
                  <a:pt x="7877" y="10964"/>
                </a:lnTo>
                <a:cubicBezTo>
                  <a:pt x="9578" y="10964"/>
                  <a:pt x="10965" y="9578"/>
                  <a:pt x="10965" y="7876"/>
                </a:cubicBezTo>
                <a:lnTo>
                  <a:pt x="10965" y="6774"/>
                </a:lnTo>
                <a:cubicBezTo>
                  <a:pt x="11343" y="6616"/>
                  <a:pt x="11658" y="6270"/>
                  <a:pt x="11658" y="5829"/>
                </a:cubicBezTo>
                <a:cubicBezTo>
                  <a:pt x="11658" y="5419"/>
                  <a:pt x="11343" y="5072"/>
                  <a:pt x="10965" y="4883"/>
                </a:cubicBezTo>
                <a:lnTo>
                  <a:pt x="10965" y="3781"/>
                </a:lnTo>
                <a:cubicBezTo>
                  <a:pt x="10965" y="2111"/>
                  <a:pt x="9578" y="725"/>
                  <a:pt x="7877" y="725"/>
                </a:cubicBezTo>
                <a:lnTo>
                  <a:pt x="6774" y="725"/>
                </a:lnTo>
                <a:cubicBezTo>
                  <a:pt x="6617" y="315"/>
                  <a:pt x="6270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89" name="Google Shape;7989;p85"/>
          <p:cNvGrpSpPr/>
          <p:nvPr/>
        </p:nvGrpSpPr>
        <p:grpSpPr>
          <a:xfrm>
            <a:off x="3970274" y="2882970"/>
            <a:ext cx="354586" cy="353645"/>
            <a:chOff x="-30345325" y="3184750"/>
            <a:chExt cx="292225" cy="291450"/>
          </a:xfrm>
        </p:grpSpPr>
        <p:sp>
          <p:nvSpPr>
            <p:cNvPr id="7990" name="Google Shape;7990;p85"/>
            <p:cNvSpPr/>
            <p:nvPr/>
          </p:nvSpPr>
          <p:spPr>
            <a:xfrm>
              <a:off x="-30328000" y="3184750"/>
              <a:ext cx="258375" cy="120950"/>
            </a:xfrm>
            <a:custGeom>
              <a:avLst/>
              <a:gdLst/>
              <a:ahLst/>
              <a:cxnLst/>
              <a:rect l="l" t="t" r="r" b="b"/>
              <a:pathLst>
                <a:path w="10335" h="483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2458"/>
                  </a:lnTo>
                  <a:cubicBezTo>
                    <a:pt x="1" y="2993"/>
                    <a:pt x="473" y="3466"/>
                    <a:pt x="1040" y="3466"/>
                  </a:cubicBezTo>
                  <a:lnTo>
                    <a:pt x="2048" y="3466"/>
                  </a:lnTo>
                  <a:lnTo>
                    <a:pt x="2048" y="4505"/>
                  </a:lnTo>
                  <a:cubicBezTo>
                    <a:pt x="2048" y="4663"/>
                    <a:pt x="2143" y="4757"/>
                    <a:pt x="2269" y="4820"/>
                  </a:cubicBezTo>
                  <a:cubicBezTo>
                    <a:pt x="2300" y="4831"/>
                    <a:pt x="2339" y="4838"/>
                    <a:pt x="2380" y="4838"/>
                  </a:cubicBezTo>
                  <a:cubicBezTo>
                    <a:pt x="2461" y="4838"/>
                    <a:pt x="2552" y="4810"/>
                    <a:pt x="2615" y="4726"/>
                  </a:cubicBezTo>
                  <a:lnTo>
                    <a:pt x="3876" y="3466"/>
                  </a:lnTo>
                  <a:lnTo>
                    <a:pt x="6365" y="3466"/>
                  </a:lnTo>
                  <a:lnTo>
                    <a:pt x="7625" y="4726"/>
                  </a:lnTo>
                  <a:cubicBezTo>
                    <a:pt x="7688" y="4810"/>
                    <a:pt x="7765" y="4838"/>
                    <a:pt x="7846" y="4838"/>
                  </a:cubicBezTo>
                  <a:cubicBezTo>
                    <a:pt x="7887" y="4838"/>
                    <a:pt x="7929" y="4831"/>
                    <a:pt x="7971" y="4820"/>
                  </a:cubicBezTo>
                  <a:cubicBezTo>
                    <a:pt x="8097" y="4789"/>
                    <a:pt x="8160" y="4631"/>
                    <a:pt x="8160" y="4505"/>
                  </a:cubicBezTo>
                  <a:lnTo>
                    <a:pt x="8160" y="3466"/>
                  </a:lnTo>
                  <a:lnTo>
                    <a:pt x="9231" y="3466"/>
                  </a:lnTo>
                  <a:cubicBezTo>
                    <a:pt x="9862" y="3466"/>
                    <a:pt x="10334" y="2993"/>
                    <a:pt x="10334" y="2458"/>
                  </a:cubicBezTo>
                  <a:lnTo>
                    <a:pt x="10334" y="1071"/>
                  </a:lnTo>
                  <a:cubicBezTo>
                    <a:pt x="10334" y="536"/>
                    <a:pt x="9862" y="0"/>
                    <a:pt x="92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85"/>
            <p:cNvSpPr/>
            <p:nvPr/>
          </p:nvSpPr>
          <p:spPr>
            <a:xfrm>
              <a:off x="-30310675" y="332257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87" y="1"/>
                  </a:moveTo>
                  <a:cubicBezTo>
                    <a:pt x="599" y="1"/>
                    <a:pt x="1" y="631"/>
                    <a:pt x="1" y="1387"/>
                  </a:cubicBezTo>
                  <a:cubicBezTo>
                    <a:pt x="1" y="2143"/>
                    <a:pt x="599" y="2773"/>
                    <a:pt x="1387" y="2773"/>
                  </a:cubicBezTo>
                  <a:cubicBezTo>
                    <a:pt x="2143" y="2773"/>
                    <a:pt x="2742" y="2143"/>
                    <a:pt x="2742" y="1387"/>
                  </a:cubicBezTo>
                  <a:cubicBezTo>
                    <a:pt x="2742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85"/>
            <p:cNvSpPr/>
            <p:nvPr/>
          </p:nvSpPr>
          <p:spPr>
            <a:xfrm>
              <a:off x="-30345325" y="3408425"/>
              <a:ext cx="137075" cy="67775"/>
            </a:xfrm>
            <a:custGeom>
              <a:avLst/>
              <a:gdLst/>
              <a:ahLst/>
              <a:cxnLst/>
              <a:rect l="l" t="t" r="r" b="b"/>
              <a:pathLst>
                <a:path w="5483" h="2711" extrusionOk="0">
                  <a:moveTo>
                    <a:pt x="2741" y="1"/>
                  </a:moveTo>
                  <a:cubicBezTo>
                    <a:pt x="1387" y="1"/>
                    <a:pt x="221" y="1040"/>
                    <a:pt x="32" y="2332"/>
                  </a:cubicBezTo>
                  <a:cubicBezTo>
                    <a:pt x="0" y="2521"/>
                    <a:pt x="158" y="2710"/>
                    <a:pt x="378" y="2710"/>
                  </a:cubicBezTo>
                  <a:lnTo>
                    <a:pt x="5104" y="2710"/>
                  </a:lnTo>
                  <a:cubicBezTo>
                    <a:pt x="5325" y="2710"/>
                    <a:pt x="5482" y="2521"/>
                    <a:pt x="5482" y="2332"/>
                  </a:cubicBezTo>
                  <a:cubicBezTo>
                    <a:pt x="5262" y="977"/>
                    <a:pt x="4128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85"/>
            <p:cNvSpPr/>
            <p:nvPr/>
          </p:nvSpPr>
          <p:spPr>
            <a:xfrm>
              <a:off x="-30156300" y="332257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87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4" name="Google Shape;7994;p85"/>
            <p:cNvSpPr/>
            <p:nvPr/>
          </p:nvSpPr>
          <p:spPr>
            <a:xfrm>
              <a:off x="-30190950" y="3408425"/>
              <a:ext cx="137850" cy="67775"/>
            </a:xfrm>
            <a:custGeom>
              <a:avLst/>
              <a:gdLst/>
              <a:ahLst/>
              <a:cxnLst/>
              <a:rect l="l" t="t" r="r" b="b"/>
              <a:pathLst>
                <a:path w="5514" h="2711" extrusionOk="0">
                  <a:moveTo>
                    <a:pt x="2773" y="1"/>
                  </a:moveTo>
                  <a:cubicBezTo>
                    <a:pt x="1387" y="1"/>
                    <a:pt x="252" y="1040"/>
                    <a:pt x="32" y="2332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67" y="2710"/>
                  </a:lnTo>
                  <a:cubicBezTo>
                    <a:pt x="5356" y="2710"/>
                    <a:pt x="5514" y="2521"/>
                    <a:pt x="5514" y="2332"/>
                  </a:cubicBezTo>
                  <a:cubicBezTo>
                    <a:pt x="5293" y="977"/>
                    <a:pt x="4128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5" name="Google Shape;7995;p85"/>
          <p:cNvGrpSpPr/>
          <p:nvPr/>
        </p:nvGrpSpPr>
        <p:grpSpPr>
          <a:xfrm>
            <a:off x="1295026" y="1532946"/>
            <a:ext cx="353645" cy="353645"/>
            <a:chOff x="-35481425" y="3202075"/>
            <a:chExt cx="291450" cy="291450"/>
          </a:xfrm>
        </p:grpSpPr>
        <p:sp>
          <p:nvSpPr>
            <p:cNvPr id="7996" name="Google Shape;7996;p85"/>
            <p:cNvSpPr/>
            <p:nvPr/>
          </p:nvSpPr>
          <p:spPr>
            <a:xfrm>
              <a:off x="-35414475" y="3304600"/>
              <a:ext cx="154400" cy="85975"/>
            </a:xfrm>
            <a:custGeom>
              <a:avLst/>
              <a:gdLst/>
              <a:ahLst/>
              <a:cxnLst/>
              <a:rect l="l" t="t" r="r" b="b"/>
              <a:pathLst>
                <a:path w="6176" h="3439" extrusionOk="0">
                  <a:moveTo>
                    <a:pt x="4433" y="0"/>
                  </a:moveTo>
                  <a:cubicBezTo>
                    <a:pt x="4393" y="0"/>
                    <a:pt x="4354" y="8"/>
                    <a:pt x="4317" y="26"/>
                  </a:cubicBezTo>
                  <a:cubicBezTo>
                    <a:pt x="4191" y="58"/>
                    <a:pt x="4128" y="216"/>
                    <a:pt x="4128" y="342"/>
                  </a:cubicBezTo>
                  <a:lnTo>
                    <a:pt x="4128" y="1003"/>
                  </a:lnTo>
                  <a:lnTo>
                    <a:pt x="2048" y="1003"/>
                  </a:lnTo>
                  <a:lnTo>
                    <a:pt x="2048" y="342"/>
                  </a:lnTo>
                  <a:cubicBezTo>
                    <a:pt x="2048" y="184"/>
                    <a:pt x="1954" y="58"/>
                    <a:pt x="1828" y="26"/>
                  </a:cubicBezTo>
                  <a:cubicBezTo>
                    <a:pt x="1793" y="15"/>
                    <a:pt x="1750" y="8"/>
                    <a:pt x="1705" y="8"/>
                  </a:cubicBezTo>
                  <a:cubicBezTo>
                    <a:pt x="1626" y="8"/>
                    <a:pt x="1541" y="30"/>
                    <a:pt x="1481" y="89"/>
                  </a:cubicBezTo>
                  <a:lnTo>
                    <a:pt x="95" y="1476"/>
                  </a:lnTo>
                  <a:cubicBezTo>
                    <a:pt x="0" y="1602"/>
                    <a:pt x="0" y="1822"/>
                    <a:pt x="95" y="1948"/>
                  </a:cubicBezTo>
                  <a:lnTo>
                    <a:pt x="1481" y="3334"/>
                  </a:lnTo>
                  <a:cubicBezTo>
                    <a:pt x="1548" y="3379"/>
                    <a:pt x="1646" y="3424"/>
                    <a:pt x="1732" y="3424"/>
                  </a:cubicBezTo>
                  <a:cubicBezTo>
                    <a:pt x="1767" y="3424"/>
                    <a:pt x="1800" y="3416"/>
                    <a:pt x="1828" y="3398"/>
                  </a:cubicBezTo>
                  <a:cubicBezTo>
                    <a:pt x="1954" y="3366"/>
                    <a:pt x="2048" y="3208"/>
                    <a:pt x="2048" y="3082"/>
                  </a:cubicBezTo>
                  <a:lnTo>
                    <a:pt x="2048" y="2421"/>
                  </a:lnTo>
                  <a:lnTo>
                    <a:pt x="4128" y="2421"/>
                  </a:lnTo>
                  <a:lnTo>
                    <a:pt x="4128" y="3082"/>
                  </a:lnTo>
                  <a:cubicBezTo>
                    <a:pt x="4128" y="3240"/>
                    <a:pt x="4191" y="3366"/>
                    <a:pt x="4317" y="3398"/>
                  </a:cubicBezTo>
                  <a:cubicBezTo>
                    <a:pt x="4369" y="3424"/>
                    <a:pt x="4426" y="3439"/>
                    <a:pt x="4483" y="3439"/>
                  </a:cubicBezTo>
                  <a:cubicBezTo>
                    <a:pt x="4562" y="3439"/>
                    <a:pt x="4639" y="3408"/>
                    <a:pt x="4695" y="3334"/>
                  </a:cubicBezTo>
                  <a:lnTo>
                    <a:pt x="6049" y="1948"/>
                  </a:lnTo>
                  <a:cubicBezTo>
                    <a:pt x="6175" y="1822"/>
                    <a:pt x="6175" y="1602"/>
                    <a:pt x="6049" y="1476"/>
                  </a:cubicBezTo>
                  <a:lnTo>
                    <a:pt x="4695" y="89"/>
                  </a:lnTo>
                  <a:cubicBezTo>
                    <a:pt x="4628" y="45"/>
                    <a:pt x="4530" y="0"/>
                    <a:pt x="44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85"/>
            <p:cNvSpPr/>
            <p:nvPr/>
          </p:nvSpPr>
          <p:spPr>
            <a:xfrm>
              <a:off x="-35413700" y="3202075"/>
              <a:ext cx="34700" cy="103200"/>
            </a:xfrm>
            <a:custGeom>
              <a:avLst/>
              <a:gdLst/>
              <a:ahLst/>
              <a:cxnLst/>
              <a:rect l="l" t="t" r="r" b="b"/>
              <a:pathLst>
                <a:path w="1388" h="4128" extrusionOk="0">
                  <a:moveTo>
                    <a:pt x="1" y="0"/>
                  </a:moveTo>
                  <a:lnTo>
                    <a:pt x="1" y="4127"/>
                  </a:lnTo>
                  <a:lnTo>
                    <a:pt x="348" y="4127"/>
                  </a:lnTo>
                  <a:cubicBezTo>
                    <a:pt x="915" y="4127"/>
                    <a:pt x="1387" y="3655"/>
                    <a:pt x="1387" y="3088"/>
                  </a:cubicBezTo>
                  <a:lnTo>
                    <a:pt x="1387" y="1009"/>
                  </a:lnTo>
                  <a:cubicBezTo>
                    <a:pt x="1387" y="473"/>
                    <a:pt x="915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85"/>
            <p:cNvSpPr/>
            <p:nvPr/>
          </p:nvSpPr>
          <p:spPr>
            <a:xfrm>
              <a:off x="-35413700" y="3389525"/>
              <a:ext cx="34700" cy="103250"/>
            </a:xfrm>
            <a:custGeom>
              <a:avLst/>
              <a:gdLst/>
              <a:ahLst/>
              <a:cxnLst/>
              <a:rect l="l" t="t" r="r" b="b"/>
              <a:pathLst>
                <a:path w="1388" h="4130" extrusionOk="0">
                  <a:moveTo>
                    <a:pt x="1" y="1"/>
                  </a:moveTo>
                  <a:lnTo>
                    <a:pt x="1" y="4128"/>
                  </a:lnTo>
                  <a:lnTo>
                    <a:pt x="348" y="4128"/>
                  </a:lnTo>
                  <a:cubicBezTo>
                    <a:pt x="367" y="4129"/>
                    <a:pt x="386" y="4129"/>
                    <a:pt x="405" y="4129"/>
                  </a:cubicBezTo>
                  <a:cubicBezTo>
                    <a:pt x="946" y="4129"/>
                    <a:pt x="1387" y="3698"/>
                    <a:pt x="1387" y="3119"/>
                  </a:cubicBezTo>
                  <a:lnTo>
                    <a:pt x="1387" y="1040"/>
                  </a:lnTo>
                  <a:cubicBezTo>
                    <a:pt x="1387" y="473"/>
                    <a:pt x="915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85"/>
            <p:cNvSpPr/>
            <p:nvPr/>
          </p:nvSpPr>
          <p:spPr>
            <a:xfrm>
              <a:off x="-35292400" y="3202075"/>
              <a:ext cx="33900" cy="103200"/>
            </a:xfrm>
            <a:custGeom>
              <a:avLst/>
              <a:gdLst/>
              <a:ahLst/>
              <a:cxnLst/>
              <a:rect l="l" t="t" r="r" b="b"/>
              <a:pathLst>
                <a:path w="1356" h="4128" extrusionOk="0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3088"/>
                  </a:lnTo>
                  <a:cubicBezTo>
                    <a:pt x="1" y="3655"/>
                    <a:pt x="410" y="4127"/>
                    <a:pt x="1009" y="4127"/>
                  </a:cubicBezTo>
                  <a:lnTo>
                    <a:pt x="1355" y="4127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85"/>
            <p:cNvSpPr/>
            <p:nvPr/>
          </p:nvSpPr>
          <p:spPr>
            <a:xfrm>
              <a:off x="-35241200" y="3202850"/>
              <a:ext cx="51225" cy="290675"/>
            </a:xfrm>
            <a:custGeom>
              <a:avLst/>
              <a:gdLst/>
              <a:ahLst/>
              <a:cxnLst/>
              <a:rect l="l" t="t" r="r" b="b"/>
              <a:pathLst>
                <a:path w="2049" h="11627" extrusionOk="0">
                  <a:moveTo>
                    <a:pt x="1" y="1"/>
                  </a:moveTo>
                  <a:lnTo>
                    <a:pt x="1" y="11626"/>
                  </a:lnTo>
                  <a:cubicBezTo>
                    <a:pt x="1135" y="11469"/>
                    <a:pt x="2048" y="10460"/>
                    <a:pt x="2048" y="9263"/>
                  </a:cubicBezTo>
                  <a:lnTo>
                    <a:pt x="2048" y="2395"/>
                  </a:lnTo>
                  <a:cubicBezTo>
                    <a:pt x="2048" y="1167"/>
                    <a:pt x="1135" y="158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1" name="Google Shape;8001;p85"/>
            <p:cNvSpPr/>
            <p:nvPr/>
          </p:nvSpPr>
          <p:spPr>
            <a:xfrm>
              <a:off x="-35292400" y="3389525"/>
              <a:ext cx="33900" cy="104000"/>
            </a:xfrm>
            <a:custGeom>
              <a:avLst/>
              <a:gdLst/>
              <a:ahLst/>
              <a:cxnLst/>
              <a:rect l="l" t="t" r="r" b="b"/>
              <a:pathLst>
                <a:path w="1356" h="4160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718"/>
                    <a:pt x="410" y="4159"/>
                    <a:pt x="1009" y="4159"/>
                  </a:cubicBezTo>
                  <a:lnTo>
                    <a:pt x="1355" y="4159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2" name="Google Shape;8002;p85"/>
            <p:cNvSpPr/>
            <p:nvPr/>
          </p:nvSpPr>
          <p:spPr>
            <a:xfrm>
              <a:off x="-35481425" y="3202075"/>
              <a:ext cx="51225" cy="289875"/>
            </a:xfrm>
            <a:custGeom>
              <a:avLst/>
              <a:gdLst/>
              <a:ahLst/>
              <a:cxnLst/>
              <a:rect l="l" t="t" r="r" b="b"/>
              <a:pathLst>
                <a:path w="2049" h="11595" extrusionOk="0">
                  <a:moveTo>
                    <a:pt x="2048" y="0"/>
                  </a:moveTo>
                  <a:cubicBezTo>
                    <a:pt x="883" y="158"/>
                    <a:pt x="1" y="1166"/>
                    <a:pt x="1" y="2363"/>
                  </a:cubicBezTo>
                  <a:lnTo>
                    <a:pt x="1" y="9200"/>
                  </a:lnTo>
                  <a:cubicBezTo>
                    <a:pt x="1" y="10460"/>
                    <a:pt x="851" y="11437"/>
                    <a:pt x="2048" y="11594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3" name="Google Shape;8003;p85"/>
          <p:cNvGrpSpPr/>
          <p:nvPr/>
        </p:nvGrpSpPr>
        <p:grpSpPr>
          <a:xfrm>
            <a:off x="1294556" y="1974472"/>
            <a:ext cx="354586" cy="352675"/>
            <a:chOff x="-35482200" y="3561225"/>
            <a:chExt cx="292225" cy="290650"/>
          </a:xfrm>
        </p:grpSpPr>
        <p:sp>
          <p:nvSpPr>
            <p:cNvPr id="8004" name="Google Shape;8004;p85"/>
            <p:cNvSpPr/>
            <p:nvPr/>
          </p:nvSpPr>
          <p:spPr>
            <a:xfrm>
              <a:off x="-35482200" y="3749475"/>
              <a:ext cx="292225" cy="102400"/>
            </a:xfrm>
            <a:custGeom>
              <a:avLst/>
              <a:gdLst/>
              <a:ahLst/>
              <a:cxnLst/>
              <a:rect l="l" t="t" r="r" b="b"/>
              <a:pathLst>
                <a:path w="11689" h="4096" extrusionOk="0">
                  <a:moveTo>
                    <a:pt x="1701" y="0"/>
                  </a:moveTo>
                  <a:cubicBezTo>
                    <a:pt x="1040" y="0"/>
                    <a:pt x="473" y="315"/>
                    <a:pt x="63" y="819"/>
                  </a:cubicBezTo>
                  <a:cubicBezTo>
                    <a:pt x="0" y="945"/>
                    <a:pt x="0" y="1040"/>
                    <a:pt x="32" y="1166"/>
                  </a:cubicBezTo>
                  <a:cubicBezTo>
                    <a:pt x="63" y="1292"/>
                    <a:pt x="189" y="1355"/>
                    <a:pt x="347" y="1355"/>
                  </a:cubicBezTo>
                  <a:lnTo>
                    <a:pt x="1008" y="1355"/>
                  </a:lnTo>
                  <a:cubicBezTo>
                    <a:pt x="1418" y="1355"/>
                    <a:pt x="1670" y="1670"/>
                    <a:pt x="1670" y="2048"/>
                  </a:cubicBezTo>
                  <a:cubicBezTo>
                    <a:pt x="1670" y="2426"/>
                    <a:pt x="1355" y="2710"/>
                    <a:pt x="1008" y="2710"/>
                  </a:cubicBezTo>
                  <a:lnTo>
                    <a:pt x="347" y="2710"/>
                  </a:lnTo>
                  <a:cubicBezTo>
                    <a:pt x="221" y="2710"/>
                    <a:pt x="95" y="2773"/>
                    <a:pt x="32" y="2899"/>
                  </a:cubicBezTo>
                  <a:cubicBezTo>
                    <a:pt x="0" y="3025"/>
                    <a:pt x="0" y="3151"/>
                    <a:pt x="63" y="3245"/>
                  </a:cubicBezTo>
                  <a:cubicBezTo>
                    <a:pt x="410" y="3781"/>
                    <a:pt x="1040" y="4096"/>
                    <a:pt x="1701" y="4096"/>
                  </a:cubicBezTo>
                  <a:cubicBezTo>
                    <a:pt x="2615" y="4096"/>
                    <a:pt x="3371" y="3497"/>
                    <a:pt x="3655" y="2710"/>
                  </a:cubicBezTo>
                  <a:lnTo>
                    <a:pt x="8065" y="2710"/>
                  </a:lnTo>
                  <a:cubicBezTo>
                    <a:pt x="8317" y="3497"/>
                    <a:pt x="9073" y="4096"/>
                    <a:pt x="9987" y="4096"/>
                  </a:cubicBezTo>
                  <a:cubicBezTo>
                    <a:pt x="10649" y="4096"/>
                    <a:pt x="11247" y="3781"/>
                    <a:pt x="11594" y="3245"/>
                  </a:cubicBezTo>
                  <a:cubicBezTo>
                    <a:pt x="11688" y="3119"/>
                    <a:pt x="11688" y="3025"/>
                    <a:pt x="11625" y="2899"/>
                  </a:cubicBezTo>
                  <a:cubicBezTo>
                    <a:pt x="11594" y="2773"/>
                    <a:pt x="11468" y="2710"/>
                    <a:pt x="11310" y="2710"/>
                  </a:cubicBezTo>
                  <a:lnTo>
                    <a:pt x="10649" y="2710"/>
                  </a:lnTo>
                  <a:cubicBezTo>
                    <a:pt x="10271" y="2710"/>
                    <a:pt x="9987" y="2395"/>
                    <a:pt x="9987" y="2048"/>
                  </a:cubicBezTo>
                  <a:cubicBezTo>
                    <a:pt x="9987" y="1670"/>
                    <a:pt x="10302" y="1355"/>
                    <a:pt x="10649" y="1355"/>
                  </a:cubicBezTo>
                  <a:lnTo>
                    <a:pt x="11310" y="1355"/>
                  </a:lnTo>
                  <a:cubicBezTo>
                    <a:pt x="11436" y="1355"/>
                    <a:pt x="11562" y="1292"/>
                    <a:pt x="11625" y="1166"/>
                  </a:cubicBezTo>
                  <a:cubicBezTo>
                    <a:pt x="11688" y="1040"/>
                    <a:pt x="11688" y="945"/>
                    <a:pt x="11594" y="819"/>
                  </a:cubicBezTo>
                  <a:cubicBezTo>
                    <a:pt x="11247" y="315"/>
                    <a:pt x="10649" y="0"/>
                    <a:pt x="9987" y="0"/>
                  </a:cubicBezTo>
                  <a:cubicBezTo>
                    <a:pt x="9073" y="0"/>
                    <a:pt x="8349" y="567"/>
                    <a:pt x="8065" y="1355"/>
                  </a:cubicBezTo>
                  <a:lnTo>
                    <a:pt x="3655" y="1355"/>
                  </a:lnTo>
                  <a:cubicBezTo>
                    <a:pt x="3371" y="567"/>
                    <a:pt x="2615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85"/>
            <p:cNvSpPr/>
            <p:nvPr/>
          </p:nvSpPr>
          <p:spPr>
            <a:xfrm>
              <a:off x="-35371150" y="35612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1"/>
                    <a:pt x="630" y="2741"/>
                    <a:pt x="1355" y="2741"/>
                  </a:cubicBezTo>
                  <a:cubicBezTo>
                    <a:pt x="2111" y="2741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85"/>
            <p:cNvSpPr/>
            <p:nvPr/>
          </p:nvSpPr>
          <p:spPr>
            <a:xfrm>
              <a:off x="-35405025" y="3647075"/>
              <a:ext cx="136275" cy="119750"/>
            </a:xfrm>
            <a:custGeom>
              <a:avLst/>
              <a:gdLst/>
              <a:ahLst/>
              <a:cxnLst/>
              <a:rect l="l" t="t" r="r" b="b"/>
              <a:pathLst>
                <a:path w="5451" h="4790" extrusionOk="0">
                  <a:moveTo>
                    <a:pt x="2710" y="1"/>
                  </a:moveTo>
                  <a:cubicBezTo>
                    <a:pt x="1387" y="1"/>
                    <a:pt x="253" y="1009"/>
                    <a:pt x="32" y="2300"/>
                  </a:cubicBezTo>
                  <a:cubicBezTo>
                    <a:pt x="1" y="2521"/>
                    <a:pt x="158" y="2710"/>
                    <a:pt x="410" y="2710"/>
                  </a:cubicBezTo>
                  <a:lnTo>
                    <a:pt x="2395" y="2710"/>
                  </a:lnTo>
                  <a:lnTo>
                    <a:pt x="2395" y="4789"/>
                  </a:lnTo>
                  <a:lnTo>
                    <a:pt x="3088" y="4789"/>
                  </a:lnTo>
                  <a:lnTo>
                    <a:pt x="3088" y="2710"/>
                  </a:lnTo>
                  <a:lnTo>
                    <a:pt x="5073" y="2710"/>
                  </a:lnTo>
                  <a:cubicBezTo>
                    <a:pt x="5293" y="2710"/>
                    <a:pt x="5451" y="2521"/>
                    <a:pt x="5451" y="2300"/>
                  </a:cubicBezTo>
                  <a:cubicBezTo>
                    <a:pt x="5230" y="977"/>
                    <a:pt x="4096" y="1"/>
                    <a:pt x="27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7" name="Google Shape;8007;p85"/>
          <p:cNvGrpSpPr/>
          <p:nvPr/>
        </p:nvGrpSpPr>
        <p:grpSpPr>
          <a:xfrm>
            <a:off x="1295026" y="2409340"/>
            <a:ext cx="353645" cy="353615"/>
            <a:chOff x="-35481425" y="3919600"/>
            <a:chExt cx="291450" cy="291425"/>
          </a:xfrm>
        </p:grpSpPr>
        <p:sp>
          <p:nvSpPr>
            <p:cNvPr id="8008" name="Google Shape;8008;p85"/>
            <p:cNvSpPr/>
            <p:nvPr/>
          </p:nvSpPr>
          <p:spPr>
            <a:xfrm>
              <a:off x="-35327050" y="4125150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3025" y="1"/>
                  </a:moveTo>
                  <a:cubicBezTo>
                    <a:pt x="2836" y="1"/>
                    <a:pt x="2678" y="159"/>
                    <a:pt x="2678" y="348"/>
                  </a:cubicBezTo>
                  <a:lnTo>
                    <a:pt x="2678" y="1041"/>
                  </a:lnTo>
                  <a:cubicBezTo>
                    <a:pt x="2678" y="1576"/>
                    <a:pt x="2206" y="2049"/>
                    <a:pt x="1639" y="2049"/>
                  </a:cubicBezTo>
                  <a:lnTo>
                    <a:pt x="1103" y="2049"/>
                  </a:lnTo>
                  <a:lnTo>
                    <a:pt x="1229" y="1923"/>
                  </a:lnTo>
                  <a:cubicBezTo>
                    <a:pt x="1387" y="1860"/>
                    <a:pt x="1387" y="1608"/>
                    <a:pt x="1261" y="1513"/>
                  </a:cubicBezTo>
                  <a:cubicBezTo>
                    <a:pt x="1198" y="1450"/>
                    <a:pt x="1111" y="1419"/>
                    <a:pt x="1024" y="1419"/>
                  </a:cubicBezTo>
                  <a:cubicBezTo>
                    <a:pt x="938" y="1419"/>
                    <a:pt x="851" y="1450"/>
                    <a:pt x="788" y="1513"/>
                  </a:cubicBezTo>
                  <a:lnTo>
                    <a:pt x="127" y="2175"/>
                  </a:lnTo>
                  <a:cubicBezTo>
                    <a:pt x="1" y="2301"/>
                    <a:pt x="1" y="2521"/>
                    <a:pt x="127" y="2647"/>
                  </a:cubicBezTo>
                  <a:lnTo>
                    <a:pt x="788" y="3309"/>
                  </a:lnTo>
                  <a:cubicBezTo>
                    <a:pt x="851" y="3372"/>
                    <a:pt x="938" y="3404"/>
                    <a:pt x="1024" y="3404"/>
                  </a:cubicBezTo>
                  <a:cubicBezTo>
                    <a:pt x="1111" y="3404"/>
                    <a:pt x="1198" y="3372"/>
                    <a:pt x="1261" y="3309"/>
                  </a:cubicBezTo>
                  <a:cubicBezTo>
                    <a:pt x="1387" y="3183"/>
                    <a:pt x="1387" y="2962"/>
                    <a:pt x="1261" y="2836"/>
                  </a:cubicBezTo>
                  <a:lnTo>
                    <a:pt x="1135" y="2710"/>
                  </a:lnTo>
                  <a:lnTo>
                    <a:pt x="1702" y="2710"/>
                  </a:lnTo>
                  <a:cubicBezTo>
                    <a:pt x="2647" y="2710"/>
                    <a:pt x="3372" y="1986"/>
                    <a:pt x="3372" y="1041"/>
                  </a:cubicBezTo>
                  <a:lnTo>
                    <a:pt x="3372" y="348"/>
                  </a:lnTo>
                  <a:cubicBezTo>
                    <a:pt x="3372" y="159"/>
                    <a:pt x="3214" y="1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85"/>
            <p:cNvSpPr/>
            <p:nvPr/>
          </p:nvSpPr>
          <p:spPr>
            <a:xfrm>
              <a:off x="-35429450" y="392117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2360" y="0"/>
                  </a:moveTo>
                  <a:cubicBezTo>
                    <a:pt x="2269" y="0"/>
                    <a:pt x="2175" y="32"/>
                    <a:pt x="2112" y="95"/>
                  </a:cubicBezTo>
                  <a:cubicBezTo>
                    <a:pt x="2017" y="221"/>
                    <a:pt x="2017" y="441"/>
                    <a:pt x="2112" y="567"/>
                  </a:cubicBezTo>
                  <a:lnTo>
                    <a:pt x="2238" y="693"/>
                  </a:lnTo>
                  <a:lnTo>
                    <a:pt x="1702" y="693"/>
                  </a:lnTo>
                  <a:cubicBezTo>
                    <a:pt x="757" y="693"/>
                    <a:pt x="1" y="1418"/>
                    <a:pt x="1" y="2363"/>
                  </a:cubicBezTo>
                  <a:lnTo>
                    <a:pt x="1" y="3056"/>
                  </a:lnTo>
                  <a:cubicBezTo>
                    <a:pt x="1" y="3245"/>
                    <a:pt x="158" y="3403"/>
                    <a:pt x="347" y="3403"/>
                  </a:cubicBezTo>
                  <a:cubicBezTo>
                    <a:pt x="536" y="3403"/>
                    <a:pt x="694" y="3245"/>
                    <a:pt x="694" y="3056"/>
                  </a:cubicBezTo>
                  <a:lnTo>
                    <a:pt x="694" y="2332"/>
                  </a:lnTo>
                  <a:cubicBezTo>
                    <a:pt x="694" y="1796"/>
                    <a:pt x="1167" y="1292"/>
                    <a:pt x="1734" y="1292"/>
                  </a:cubicBezTo>
                  <a:lnTo>
                    <a:pt x="2269" y="1292"/>
                  </a:lnTo>
                  <a:lnTo>
                    <a:pt x="2175" y="1418"/>
                  </a:lnTo>
                  <a:cubicBezTo>
                    <a:pt x="2017" y="1544"/>
                    <a:pt x="2017" y="1733"/>
                    <a:pt x="2112" y="1891"/>
                  </a:cubicBezTo>
                  <a:cubicBezTo>
                    <a:pt x="2175" y="1954"/>
                    <a:pt x="2269" y="1985"/>
                    <a:pt x="2360" y="1985"/>
                  </a:cubicBezTo>
                  <a:cubicBezTo>
                    <a:pt x="2450" y="1985"/>
                    <a:pt x="2537" y="1954"/>
                    <a:pt x="2584" y="1891"/>
                  </a:cubicBezTo>
                  <a:lnTo>
                    <a:pt x="3277" y="1229"/>
                  </a:lnTo>
                  <a:cubicBezTo>
                    <a:pt x="3372" y="1103"/>
                    <a:pt x="3372" y="882"/>
                    <a:pt x="3277" y="756"/>
                  </a:cubicBezTo>
                  <a:lnTo>
                    <a:pt x="2584" y="95"/>
                  </a:lnTo>
                  <a:cubicBezTo>
                    <a:pt x="2537" y="32"/>
                    <a:pt x="2450" y="0"/>
                    <a:pt x="23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85"/>
            <p:cNvSpPr/>
            <p:nvPr/>
          </p:nvSpPr>
          <p:spPr>
            <a:xfrm>
              <a:off x="-35481425" y="4021975"/>
              <a:ext cx="137075" cy="35475"/>
            </a:xfrm>
            <a:custGeom>
              <a:avLst/>
              <a:gdLst/>
              <a:ahLst/>
              <a:cxnLst/>
              <a:rect l="l" t="t" r="r" b="b"/>
              <a:pathLst>
                <a:path w="5483" h="1419" extrusionOk="0">
                  <a:moveTo>
                    <a:pt x="1009" y="1"/>
                  </a:moveTo>
                  <a:cubicBezTo>
                    <a:pt x="473" y="1"/>
                    <a:pt x="1" y="473"/>
                    <a:pt x="1" y="1072"/>
                  </a:cubicBezTo>
                  <a:lnTo>
                    <a:pt x="1" y="1419"/>
                  </a:lnTo>
                  <a:lnTo>
                    <a:pt x="5482" y="1419"/>
                  </a:lnTo>
                  <a:lnTo>
                    <a:pt x="5482" y="1072"/>
                  </a:lnTo>
                  <a:lnTo>
                    <a:pt x="5451" y="1072"/>
                  </a:lnTo>
                  <a:cubicBezTo>
                    <a:pt x="5451" y="505"/>
                    <a:pt x="5010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85"/>
            <p:cNvSpPr/>
            <p:nvPr/>
          </p:nvSpPr>
          <p:spPr>
            <a:xfrm>
              <a:off x="-35481425" y="4073975"/>
              <a:ext cx="136275" cy="85875"/>
            </a:xfrm>
            <a:custGeom>
              <a:avLst/>
              <a:gdLst/>
              <a:ahLst/>
              <a:cxnLst/>
              <a:rect l="l" t="t" r="r" b="b"/>
              <a:pathLst>
                <a:path w="5451" h="3435" extrusionOk="0">
                  <a:moveTo>
                    <a:pt x="1" y="0"/>
                  </a:moveTo>
                  <a:lnTo>
                    <a:pt x="1" y="3434"/>
                  </a:lnTo>
                  <a:lnTo>
                    <a:pt x="5451" y="3434"/>
                  </a:lnTo>
                  <a:lnTo>
                    <a:pt x="54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85"/>
            <p:cNvSpPr/>
            <p:nvPr/>
          </p:nvSpPr>
          <p:spPr>
            <a:xfrm>
              <a:off x="-35481425" y="4176350"/>
              <a:ext cx="136275" cy="34675"/>
            </a:xfrm>
            <a:custGeom>
              <a:avLst/>
              <a:gdLst/>
              <a:ahLst/>
              <a:cxnLst/>
              <a:rect l="l" t="t" r="r" b="b"/>
              <a:pathLst>
                <a:path w="5451" h="1387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10" y="1387"/>
                    <a:pt x="1009" y="1387"/>
                  </a:cubicBezTo>
                  <a:lnTo>
                    <a:pt x="4443" y="1387"/>
                  </a:lnTo>
                  <a:cubicBezTo>
                    <a:pt x="4978" y="1387"/>
                    <a:pt x="5451" y="914"/>
                    <a:pt x="5451" y="347"/>
                  </a:cubicBezTo>
                  <a:lnTo>
                    <a:pt x="54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85"/>
            <p:cNvSpPr/>
            <p:nvPr/>
          </p:nvSpPr>
          <p:spPr>
            <a:xfrm>
              <a:off x="-35327050" y="3919600"/>
              <a:ext cx="137075" cy="33875"/>
            </a:xfrm>
            <a:custGeom>
              <a:avLst/>
              <a:gdLst/>
              <a:ahLst/>
              <a:cxnLst/>
              <a:rect l="l" t="t" r="r" b="b"/>
              <a:pathLst>
                <a:path w="5483" h="1355" extrusionOk="0"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lnTo>
                    <a:pt x="1" y="1355"/>
                  </a:lnTo>
                  <a:lnTo>
                    <a:pt x="5482" y="1355"/>
                  </a:lnTo>
                  <a:lnTo>
                    <a:pt x="5482" y="1008"/>
                  </a:lnTo>
                  <a:cubicBezTo>
                    <a:pt x="5482" y="473"/>
                    <a:pt x="5010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85"/>
            <p:cNvSpPr/>
            <p:nvPr/>
          </p:nvSpPr>
          <p:spPr>
            <a:xfrm>
              <a:off x="-35327825" y="3970800"/>
              <a:ext cx="136275" cy="85875"/>
            </a:xfrm>
            <a:custGeom>
              <a:avLst/>
              <a:gdLst/>
              <a:ahLst/>
              <a:cxnLst/>
              <a:rect l="l" t="t" r="r" b="b"/>
              <a:pathLst>
                <a:path w="5451" h="3435" extrusionOk="0">
                  <a:moveTo>
                    <a:pt x="0" y="0"/>
                  </a:moveTo>
                  <a:lnTo>
                    <a:pt x="0" y="3434"/>
                  </a:lnTo>
                  <a:lnTo>
                    <a:pt x="5450" y="3434"/>
                  </a:ln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85"/>
            <p:cNvSpPr/>
            <p:nvPr/>
          </p:nvSpPr>
          <p:spPr>
            <a:xfrm>
              <a:off x="-35327825" y="4073975"/>
              <a:ext cx="136275" cy="35450"/>
            </a:xfrm>
            <a:custGeom>
              <a:avLst/>
              <a:gdLst/>
              <a:ahLst/>
              <a:cxnLst/>
              <a:rect l="l" t="t" r="r" b="b"/>
              <a:pathLst>
                <a:path w="5451" h="1418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914"/>
                    <a:pt x="473" y="1418"/>
                    <a:pt x="1008" y="1418"/>
                  </a:cubicBezTo>
                  <a:lnTo>
                    <a:pt x="4442" y="1418"/>
                  </a:lnTo>
                  <a:cubicBezTo>
                    <a:pt x="4978" y="1418"/>
                    <a:pt x="5450" y="945"/>
                    <a:pt x="5450" y="347"/>
                  </a:cubicBez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6" name="Google Shape;8016;p85"/>
          <p:cNvGrpSpPr/>
          <p:nvPr/>
        </p:nvGrpSpPr>
        <p:grpSpPr>
          <a:xfrm>
            <a:off x="3530661" y="1533431"/>
            <a:ext cx="357468" cy="352675"/>
            <a:chOff x="-33645475" y="3228075"/>
            <a:chExt cx="294600" cy="290650"/>
          </a:xfrm>
        </p:grpSpPr>
        <p:sp>
          <p:nvSpPr>
            <p:cNvPr id="8017" name="Google Shape;8017;p85"/>
            <p:cNvSpPr/>
            <p:nvPr/>
          </p:nvSpPr>
          <p:spPr>
            <a:xfrm>
              <a:off x="-33456450" y="3261925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09" y="694"/>
                  </a:lnTo>
                  <a:cubicBezTo>
                    <a:pt x="1576" y="694"/>
                    <a:pt x="2049" y="1166"/>
                    <a:pt x="2049" y="1733"/>
                  </a:cubicBezTo>
                  <a:lnTo>
                    <a:pt x="2049" y="2269"/>
                  </a:lnTo>
                  <a:lnTo>
                    <a:pt x="1923" y="2175"/>
                  </a:lnTo>
                  <a:cubicBezTo>
                    <a:pt x="1860" y="2112"/>
                    <a:pt x="1773" y="2080"/>
                    <a:pt x="1686" y="2080"/>
                  </a:cubicBezTo>
                  <a:cubicBezTo>
                    <a:pt x="1600" y="2080"/>
                    <a:pt x="1513" y="2112"/>
                    <a:pt x="1450" y="2175"/>
                  </a:cubicBezTo>
                  <a:cubicBezTo>
                    <a:pt x="1324" y="2269"/>
                    <a:pt x="1324" y="2521"/>
                    <a:pt x="1450" y="2647"/>
                  </a:cubicBezTo>
                  <a:lnTo>
                    <a:pt x="2112" y="3309"/>
                  </a:lnTo>
                  <a:cubicBezTo>
                    <a:pt x="2175" y="3372"/>
                    <a:pt x="2269" y="3403"/>
                    <a:pt x="2360" y="3403"/>
                  </a:cubicBezTo>
                  <a:cubicBezTo>
                    <a:pt x="2450" y="3403"/>
                    <a:pt x="2537" y="3372"/>
                    <a:pt x="2584" y="3309"/>
                  </a:cubicBezTo>
                  <a:lnTo>
                    <a:pt x="3277" y="2647"/>
                  </a:lnTo>
                  <a:cubicBezTo>
                    <a:pt x="3372" y="2521"/>
                    <a:pt x="3372" y="2269"/>
                    <a:pt x="3277" y="2175"/>
                  </a:cubicBezTo>
                  <a:cubicBezTo>
                    <a:pt x="3214" y="2112"/>
                    <a:pt x="3120" y="2080"/>
                    <a:pt x="3029" y="2080"/>
                  </a:cubicBezTo>
                  <a:cubicBezTo>
                    <a:pt x="2939" y="2080"/>
                    <a:pt x="2852" y="2112"/>
                    <a:pt x="2805" y="2175"/>
                  </a:cubicBezTo>
                  <a:lnTo>
                    <a:pt x="2679" y="2269"/>
                  </a:lnTo>
                  <a:lnTo>
                    <a:pt x="2679" y="1733"/>
                  </a:lnTo>
                  <a:cubicBezTo>
                    <a:pt x="2742" y="788"/>
                    <a:pt x="1954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85"/>
            <p:cNvSpPr/>
            <p:nvPr/>
          </p:nvSpPr>
          <p:spPr>
            <a:xfrm>
              <a:off x="-33575375" y="3433625"/>
              <a:ext cx="85075" cy="85100"/>
            </a:xfrm>
            <a:custGeom>
              <a:avLst/>
              <a:gdLst/>
              <a:ahLst/>
              <a:cxnLst/>
              <a:rect l="l" t="t" r="r" b="b"/>
              <a:pathLst>
                <a:path w="3403" h="3404" extrusionOk="0">
                  <a:moveTo>
                    <a:pt x="1013" y="1"/>
                  </a:moveTo>
                  <a:cubicBezTo>
                    <a:pt x="922" y="1"/>
                    <a:pt x="835" y="32"/>
                    <a:pt x="788" y="95"/>
                  </a:cubicBezTo>
                  <a:lnTo>
                    <a:pt x="127" y="757"/>
                  </a:lnTo>
                  <a:cubicBezTo>
                    <a:pt x="1" y="883"/>
                    <a:pt x="1" y="1135"/>
                    <a:pt x="127" y="1229"/>
                  </a:cubicBezTo>
                  <a:cubicBezTo>
                    <a:pt x="174" y="1292"/>
                    <a:pt x="260" y="1324"/>
                    <a:pt x="351" y="1324"/>
                  </a:cubicBezTo>
                  <a:cubicBezTo>
                    <a:pt x="442" y="1324"/>
                    <a:pt x="536" y="1292"/>
                    <a:pt x="599" y="1229"/>
                  </a:cubicBezTo>
                  <a:lnTo>
                    <a:pt x="694" y="1135"/>
                  </a:lnTo>
                  <a:lnTo>
                    <a:pt x="694" y="1671"/>
                  </a:lnTo>
                  <a:cubicBezTo>
                    <a:pt x="694" y="2616"/>
                    <a:pt x="1450" y="3372"/>
                    <a:pt x="2395" y="3372"/>
                  </a:cubicBezTo>
                  <a:lnTo>
                    <a:pt x="3057" y="3372"/>
                  </a:lnTo>
                  <a:lnTo>
                    <a:pt x="3057" y="3403"/>
                  </a:lnTo>
                  <a:cubicBezTo>
                    <a:pt x="3246" y="3403"/>
                    <a:pt x="3403" y="3246"/>
                    <a:pt x="3403" y="3057"/>
                  </a:cubicBezTo>
                  <a:cubicBezTo>
                    <a:pt x="3403" y="2868"/>
                    <a:pt x="3246" y="2710"/>
                    <a:pt x="3057" y="2710"/>
                  </a:cubicBezTo>
                  <a:lnTo>
                    <a:pt x="2363" y="2710"/>
                  </a:lnTo>
                  <a:cubicBezTo>
                    <a:pt x="1796" y="2710"/>
                    <a:pt x="1324" y="2238"/>
                    <a:pt x="1324" y="1671"/>
                  </a:cubicBezTo>
                  <a:lnTo>
                    <a:pt x="1324" y="1135"/>
                  </a:lnTo>
                  <a:lnTo>
                    <a:pt x="1450" y="1229"/>
                  </a:lnTo>
                  <a:cubicBezTo>
                    <a:pt x="1513" y="1292"/>
                    <a:pt x="1599" y="1324"/>
                    <a:pt x="1686" y="1324"/>
                  </a:cubicBezTo>
                  <a:cubicBezTo>
                    <a:pt x="1773" y="1324"/>
                    <a:pt x="1859" y="1292"/>
                    <a:pt x="1922" y="1229"/>
                  </a:cubicBezTo>
                  <a:cubicBezTo>
                    <a:pt x="2048" y="1135"/>
                    <a:pt x="2048" y="883"/>
                    <a:pt x="1922" y="757"/>
                  </a:cubicBezTo>
                  <a:lnTo>
                    <a:pt x="1261" y="95"/>
                  </a:lnTo>
                  <a:cubicBezTo>
                    <a:pt x="1198" y="32"/>
                    <a:pt x="1103" y="1"/>
                    <a:pt x="10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9" name="Google Shape;8019;p85"/>
            <p:cNvSpPr/>
            <p:nvPr/>
          </p:nvSpPr>
          <p:spPr>
            <a:xfrm>
              <a:off x="-33645475" y="3228075"/>
              <a:ext cx="206375" cy="153600"/>
            </a:xfrm>
            <a:custGeom>
              <a:avLst/>
              <a:gdLst/>
              <a:ahLst/>
              <a:cxnLst/>
              <a:rect l="l" t="t" r="r" b="b"/>
              <a:pathLst>
                <a:path w="8255" h="6144" extrusionOk="0">
                  <a:moveTo>
                    <a:pt x="4191" y="0"/>
                  </a:moveTo>
                  <a:cubicBezTo>
                    <a:pt x="2300" y="0"/>
                    <a:pt x="757" y="1544"/>
                    <a:pt x="757" y="3434"/>
                  </a:cubicBezTo>
                  <a:lnTo>
                    <a:pt x="757" y="3529"/>
                  </a:lnTo>
                  <a:cubicBezTo>
                    <a:pt x="347" y="3686"/>
                    <a:pt x="95" y="4033"/>
                    <a:pt x="95" y="4474"/>
                  </a:cubicBezTo>
                  <a:lnTo>
                    <a:pt x="95" y="5135"/>
                  </a:lnTo>
                  <a:cubicBezTo>
                    <a:pt x="1" y="5671"/>
                    <a:pt x="473" y="6143"/>
                    <a:pt x="1009" y="6143"/>
                  </a:cubicBezTo>
                  <a:cubicBezTo>
                    <a:pt x="1135" y="6143"/>
                    <a:pt x="1261" y="6112"/>
                    <a:pt x="1387" y="6080"/>
                  </a:cubicBezTo>
                  <a:lnTo>
                    <a:pt x="1387" y="3403"/>
                  </a:lnTo>
                  <a:cubicBezTo>
                    <a:pt x="1387" y="1890"/>
                    <a:pt x="2647" y="630"/>
                    <a:pt x="4128" y="630"/>
                  </a:cubicBezTo>
                  <a:cubicBezTo>
                    <a:pt x="5640" y="630"/>
                    <a:pt x="6900" y="1890"/>
                    <a:pt x="6900" y="3403"/>
                  </a:cubicBezTo>
                  <a:lnTo>
                    <a:pt x="6900" y="6080"/>
                  </a:lnTo>
                  <a:cubicBezTo>
                    <a:pt x="6995" y="6112"/>
                    <a:pt x="7121" y="6143"/>
                    <a:pt x="7247" y="6143"/>
                  </a:cubicBezTo>
                  <a:cubicBezTo>
                    <a:pt x="7782" y="6143"/>
                    <a:pt x="8255" y="5671"/>
                    <a:pt x="8255" y="5135"/>
                  </a:cubicBezTo>
                  <a:lnTo>
                    <a:pt x="8255" y="4474"/>
                  </a:lnTo>
                  <a:cubicBezTo>
                    <a:pt x="8255" y="4033"/>
                    <a:pt x="8003" y="3623"/>
                    <a:pt x="7593" y="3529"/>
                  </a:cubicBezTo>
                  <a:lnTo>
                    <a:pt x="7593" y="3434"/>
                  </a:lnTo>
                  <a:cubicBezTo>
                    <a:pt x="7593" y="1544"/>
                    <a:pt x="6050" y="0"/>
                    <a:pt x="41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0" name="Google Shape;8020;p85"/>
            <p:cNvSpPr/>
            <p:nvPr/>
          </p:nvSpPr>
          <p:spPr>
            <a:xfrm>
              <a:off x="-33593500" y="3279250"/>
              <a:ext cx="104775" cy="52275"/>
            </a:xfrm>
            <a:custGeom>
              <a:avLst/>
              <a:gdLst/>
              <a:ahLst/>
              <a:cxnLst/>
              <a:rect l="l" t="t" r="r" b="b"/>
              <a:pathLst>
                <a:path w="4191" h="2091" extrusionOk="0">
                  <a:moveTo>
                    <a:pt x="1734" y="1"/>
                  </a:moveTo>
                  <a:cubicBezTo>
                    <a:pt x="789" y="1"/>
                    <a:pt x="1" y="757"/>
                    <a:pt x="1" y="1702"/>
                  </a:cubicBezTo>
                  <a:lnTo>
                    <a:pt x="1" y="2049"/>
                  </a:lnTo>
                  <a:lnTo>
                    <a:pt x="1230" y="2049"/>
                  </a:lnTo>
                  <a:cubicBezTo>
                    <a:pt x="1545" y="2049"/>
                    <a:pt x="1891" y="2049"/>
                    <a:pt x="2017" y="1986"/>
                  </a:cubicBezTo>
                  <a:cubicBezTo>
                    <a:pt x="2049" y="1954"/>
                    <a:pt x="2080" y="1828"/>
                    <a:pt x="2080" y="1734"/>
                  </a:cubicBezTo>
                  <a:cubicBezTo>
                    <a:pt x="2080" y="1545"/>
                    <a:pt x="2238" y="1387"/>
                    <a:pt x="2458" y="1387"/>
                  </a:cubicBezTo>
                  <a:cubicBezTo>
                    <a:pt x="2647" y="1387"/>
                    <a:pt x="2805" y="1545"/>
                    <a:pt x="2805" y="1734"/>
                  </a:cubicBezTo>
                  <a:cubicBezTo>
                    <a:pt x="2805" y="1828"/>
                    <a:pt x="2805" y="1954"/>
                    <a:pt x="2868" y="1986"/>
                  </a:cubicBezTo>
                  <a:cubicBezTo>
                    <a:pt x="2942" y="2059"/>
                    <a:pt x="3091" y="2090"/>
                    <a:pt x="3266" y="2090"/>
                  </a:cubicBezTo>
                  <a:cubicBezTo>
                    <a:pt x="3389" y="2090"/>
                    <a:pt x="3525" y="2075"/>
                    <a:pt x="3656" y="2049"/>
                  </a:cubicBezTo>
                  <a:lnTo>
                    <a:pt x="4191" y="2049"/>
                  </a:lnTo>
                  <a:lnTo>
                    <a:pt x="4191" y="1702"/>
                  </a:lnTo>
                  <a:lnTo>
                    <a:pt x="4128" y="1702"/>
                  </a:lnTo>
                  <a:cubicBezTo>
                    <a:pt x="4128" y="757"/>
                    <a:pt x="3340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85"/>
            <p:cNvSpPr/>
            <p:nvPr/>
          </p:nvSpPr>
          <p:spPr>
            <a:xfrm>
              <a:off x="-33593500" y="3341475"/>
              <a:ext cx="104775" cy="74075"/>
            </a:xfrm>
            <a:custGeom>
              <a:avLst/>
              <a:gdLst/>
              <a:ahLst/>
              <a:cxnLst/>
              <a:rect l="l" t="t" r="r" b="b"/>
              <a:pathLst>
                <a:path w="4191" h="2963" extrusionOk="0">
                  <a:moveTo>
                    <a:pt x="2395" y="1"/>
                  </a:moveTo>
                  <a:cubicBezTo>
                    <a:pt x="2080" y="253"/>
                    <a:pt x="1671" y="253"/>
                    <a:pt x="1230" y="253"/>
                  </a:cubicBezTo>
                  <a:lnTo>
                    <a:pt x="1" y="253"/>
                  </a:lnTo>
                  <a:lnTo>
                    <a:pt x="1" y="914"/>
                  </a:lnTo>
                  <a:cubicBezTo>
                    <a:pt x="1" y="2049"/>
                    <a:pt x="946" y="2962"/>
                    <a:pt x="2112" y="2962"/>
                  </a:cubicBezTo>
                  <a:cubicBezTo>
                    <a:pt x="3246" y="2962"/>
                    <a:pt x="4191" y="2049"/>
                    <a:pt x="4191" y="914"/>
                  </a:cubicBezTo>
                  <a:lnTo>
                    <a:pt x="4191" y="253"/>
                  </a:lnTo>
                  <a:lnTo>
                    <a:pt x="3466" y="253"/>
                  </a:lnTo>
                  <a:cubicBezTo>
                    <a:pt x="3088" y="253"/>
                    <a:pt x="2679" y="190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85"/>
            <p:cNvSpPr/>
            <p:nvPr/>
          </p:nvSpPr>
          <p:spPr>
            <a:xfrm>
              <a:off x="-33455650" y="3381650"/>
              <a:ext cx="104775" cy="52250"/>
            </a:xfrm>
            <a:custGeom>
              <a:avLst/>
              <a:gdLst/>
              <a:ahLst/>
              <a:cxnLst/>
              <a:rect l="l" t="t" r="r" b="b"/>
              <a:pathLst>
                <a:path w="4191" h="2090" extrusionOk="0">
                  <a:moveTo>
                    <a:pt x="1702" y="0"/>
                  </a:moveTo>
                  <a:cubicBezTo>
                    <a:pt x="756" y="0"/>
                    <a:pt x="0" y="757"/>
                    <a:pt x="0" y="1702"/>
                  </a:cubicBezTo>
                  <a:lnTo>
                    <a:pt x="0" y="2048"/>
                  </a:lnTo>
                  <a:lnTo>
                    <a:pt x="1229" y="2048"/>
                  </a:lnTo>
                  <a:cubicBezTo>
                    <a:pt x="1544" y="2048"/>
                    <a:pt x="1891" y="2048"/>
                    <a:pt x="2017" y="1985"/>
                  </a:cubicBezTo>
                  <a:cubicBezTo>
                    <a:pt x="2048" y="1954"/>
                    <a:pt x="2080" y="1828"/>
                    <a:pt x="2080" y="1733"/>
                  </a:cubicBezTo>
                  <a:cubicBezTo>
                    <a:pt x="2080" y="1544"/>
                    <a:pt x="2237" y="1387"/>
                    <a:pt x="2458" y="1387"/>
                  </a:cubicBezTo>
                  <a:cubicBezTo>
                    <a:pt x="2647" y="1387"/>
                    <a:pt x="2804" y="1544"/>
                    <a:pt x="2804" y="1733"/>
                  </a:cubicBezTo>
                  <a:cubicBezTo>
                    <a:pt x="2804" y="1828"/>
                    <a:pt x="2804" y="1954"/>
                    <a:pt x="2867" y="1985"/>
                  </a:cubicBezTo>
                  <a:cubicBezTo>
                    <a:pt x="2941" y="2059"/>
                    <a:pt x="3091" y="2090"/>
                    <a:pt x="3265" y="2090"/>
                  </a:cubicBezTo>
                  <a:cubicBezTo>
                    <a:pt x="3388" y="2090"/>
                    <a:pt x="3524" y="2074"/>
                    <a:pt x="3655" y="2048"/>
                  </a:cubicBezTo>
                  <a:lnTo>
                    <a:pt x="4190" y="2048"/>
                  </a:lnTo>
                  <a:lnTo>
                    <a:pt x="4190" y="1702"/>
                  </a:lnTo>
                  <a:cubicBezTo>
                    <a:pt x="4096" y="757"/>
                    <a:pt x="3308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85"/>
            <p:cNvSpPr/>
            <p:nvPr/>
          </p:nvSpPr>
          <p:spPr>
            <a:xfrm>
              <a:off x="-33456450" y="3443875"/>
              <a:ext cx="102425" cy="74850"/>
            </a:xfrm>
            <a:custGeom>
              <a:avLst/>
              <a:gdLst/>
              <a:ahLst/>
              <a:cxnLst/>
              <a:rect l="l" t="t" r="r" b="b"/>
              <a:pathLst>
                <a:path w="4097" h="2994" extrusionOk="0">
                  <a:moveTo>
                    <a:pt x="2395" y="0"/>
                  </a:moveTo>
                  <a:cubicBezTo>
                    <a:pt x="2080" y="252"/>
                    <a:pt x="1639" y="252"/>
                    <a:pt x="1230" y="252"/>
                  </a:cubicBezTo>
                  <a:lnTo>
                    <a:pt x="1" y="252"/>
                  </a:lnTo>
                  <a:lnTo>
                    <a:pt x="1" y="914"/>
                  </a:lnTo>
                  <a:cubicBezTo>
                    <a:pt x="1" y="2048"/>
                    <a:pt x="914" y="2993"/>
                    <a:pt x="2049" y="2993"/>
                  </a:cubicBezTo>
                  <a:cubicBezTo>
                    <a:pt x="3183" y="2993"/>
                    <a:pt x="4096" y="2048"/>
                    <a:pt x="4096" y="914"/>
                  </a:cubicBezTo>
                  <a:lnTo>
                    <a:pt x="4096" y="252"/>
                  </a:lnTo>
                  <a:lnTo>
                    <a:pt x="3435" y="252"/>
                  </a:lnTo>
                  <a:cubicBezTo>
                    <a:pt x="3025" y="252"/>
                    <a:pt x="2679" y="189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4" name="Google Shape;8024;p85"/>
          <p:cNvGrpSpPr/>
          <p:nvPr/>
        </p:nvGrpSpPr>
        <p:grpSpPr>
          <a:xfrm>
            <a:off x="3531631" y="1973516"/>
            <a:ext cx="355526" cy="354586"/>
            <a:chOff x="-33646250" y="3586425"/>
            <a:chExt cx="293000" cy="292225"/>
          </a:xfrm>
        </p:grpSpPr>
        <p:sp>
          <p:nvSpPr>
            <p:cNvPr id="8025" name="Google Shape;8025;p85"/>
            <p:cNvSpPr/>
            <p:nvPr/>
          </p:nvSpPr>
          <p:spPr>
            <a:xfrm>
              <a:off x="-33646250" y="3739225"/>
              <a:ext cx="141775" cy="139425"/>
            </a:xfrm>
            <a:custGeom>
              <a:avLst/>
              <a:gdLst/>
              <a:ahLst/>
              <a:cxnLst/>
              <a:rect l="l" t="t" r="r" b="b"/>
              <a:pathLst>
                <a:path w="5671" h="5577" extrusionOk="0">
                  <a:moveTo>
                    <a:pt x="4190" y="1"/>
                  </a:moveTo>
                  <a:cubicBezTo>
                    <a:pt x="4001" y="316"/>
                    <a:pt x="3970" y="725"/>
                    <a:pt x="4127" y="1040"/>
                  </a:cubicBezTo>
                  <a:lnTo>
                    <a:pt x="3497" y="1670"/>
                  </a:lnTo>
                  <a:cubicBezTo>
                    <a:pt x="3345" y="1589"/>
                    <a:pt x="3194" y="1550"/>
                    <a:pt x="3047" y="1550"/>
                  </a:cubicBezTo>
                  <a:cubicBezTo>
                    <a:pt x="2797" y="1550"/>
                    <a:pt x="2561" y="1661"/>
                    <a:pt x="2363" y="1859"/>
                  </a:cubicBezTo>
                  <a:lnTo>
                    <a:pt x="378" y="3813"/>
                  </a:lnTo>
                  <a:cubicBezTo>
                    <a:pt x="0" y="4222"/>
                    <a:pt x="0" y="4884"/>
                    <a:pt x="378" y="5293"/>
                  </a:cubicBezTo>
                  <a:cubicBezTo>
                    <a:pt x="583" y="5482"/>
                    <a:pt x="851" y="5577"/>
                    <a:pt x="1115" y="5577"/>
                  </a:cubicBezTo>
                  <a:cubicBezTo>
                    <a:pt x="1378" y="5577"/>
                    <a:pt x="1638" y="5482"/>
                    <a:pt x="1827" y="5293"/>
                  </a:cubicBezTo>
                  <a:lnTo>
                    <a:pt x="3812" y="3309"/>
                  </a:lnTo>
                  <a:cubicBezTo>
                    <a:pt x="4096" y="3025"/>
                    <a:pt x="4190" y="2553"/>
                    <a:pt x="4001" y="2143"/>
                  </a:cubicBezTo>
                  <a:lnTo>
                    <a:pt x="4631" y="1513"/>
                  </a:lnTo>
                  <a:cubicBezTo>
                    <a:pt x="4789" y="1576"/>
                    <a:pt x="4915" y="1607"/>
                    <a:pt x="5072" y="1607"/>
                  </a:cubicBezTo>
                  <a:cubicBezTo>
                    <a:pt x="5261" y="1607"/>
                    <a:pt x="5450" y="1544"/>
                    <a:pt x="5671" y="1418"/>
                  </a:cubicBezTo>
                  <a:cubicBezTo>
                    <a:pt x="5041" y="1040"/>
                    <a:pt x="4568" y="568"/>
                    <a:pt x="41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6" name="Google Shape;8026;p85"/>
            <p:cNvSpPr/>
            <p:nvPr/>
          </p:nvSpPr>
          <p:spPr>
            <a:xfrm>
              <a:off x="-33541500" y="3586425"/>
              <a:ext cx="188250" cy="187475"/>
            </a:xfrm>
            <a:custGeom>
              <a:avLst/>
              <a:gdLst/>
              <a:ahLst/>
              <a:cxnLst/>
              <a:rect l="l" t="t" r="r" b="b"/>
              <a:pathLst>
                <a:path w="7530" h="7499" extrusionOk="0">
                  <a:moveTo>
                    <a:pt x="3718" y="1387"/>
                  </a:moveTo>
                  <a:cubicBezTo>
                    <a:pt x="4253" y="1387"/>
                    <a:pt x="4726" y="1859"/>
                    <a:pt x="4726" y="2427"/>
                  </a:cubicBezTo>
                  <a:cubicBezTo>
                    <a:pt x="4789" y="2805"/>
                    <a:pt x="4505" y="3214"/>
                    <a:pt x="4096" y="3372"/>
                  </a:cubicBezTo>
                  <a:lnTo>
                    <a:pt x="4096" y="3750"/>
                  </a:lnTo>
                  <a:cubicBezTo>
                    <a:pt x="4096" y="3939"/>
                    <a:pt x="3938" y="4096"/>
                    <a:pt x="3749" y="4096"/>
                  </a:cubicBezTo>
                  <a:cubicBezTo>
                    <a:pt x="3560" y="4096"/>
                    <a:pt x="3403" y="3939"/>
                    <a:pt x="3403" y="3750"/>
                  </a:cubicBezTo>
                  <a:lnTo>
                    <a:pt x="3403" y="3372"/>
                  </a:lnTo>
                  <a:cubicBezTo>
                    <a:pt x="3403" y="3088"/>
                    <a:pt x="3592" y="2805"/>
                    <a:pt x="3875" y="2742"/>
                  </a:cubicBezTo>
                  <a:cubicBezTo>
                    <a:pt x="4001" y="2679"/>
                    <a:pt x="4096" y="2521"/>
                    <a:pt x="4096" y="2427"/>
                  </a:cubicBezTo>
                  <a:cubicBezTo>
                    <a:pt x="4096" y="2206"/>
                    <a:pt x="3938" y="2049"/>
                    <a:pt x="3749" y="2049"/>
                  </a:cubicBezTo>
                  <a:cubicBezTo>
                    <a:pt x="3560" y="2049"/>
                    <a:pt x="3403" y="2206"/>
                    <a:pt x="3403" y="2427"/>
                  </a:cubicBezTo>
                  <a:cubicBezTo>
                    <a:pt x="3403" y="2616"/>
                    <a:pt x="3245" y="2773"/>
                    <a:pt x="3056" y="2773"/>
                  </a:cubicBezTo>
                  <a:cubicBezTo>
                    <a:pt x="2836" y="2773"/>
                    <a:pt x="2678" y="2616"/>
                    <a:pt x="2678" y="2427"/>
                  </a:cubicBezTo>
                  <a:cubicBezTo>
                    <a:pt x="2678" y="1859"/>
                    <a:pt x="3151" y="1387"/>
                    <a:pt x="3718" y="1387"/>
                  </a:cubicBezTo>
                  <a:close/>
                  <a:moveTo>
                    <a:pt x="3749" y="4726"/>
                  </a:moveTo>
                  <a:cubicBezTo>
                    <a:pt x="3938" y="4726"/>
                    <a:pt x="4096" y="4884"/>
                    <a:pt x="4096" y="5104"/>
                  </a:cubicBezTo>
                  <a:cubicBezTo>
                    <a:pt x="4096" y="5294"/>
                    <a:pt x="3938" y="5451"/>
                    <a:pt x="3749" y="5451"/>
                  </a:cubicBezTo>
                  <a:cubicBezTo>
                    <a:pt x="3560" y="5451"/>
                    <a:pt x="3403" y="5294"/>
                    <a:pt x="3403" y="5104"/>
                  </a:cubicBezTo>
                  <a:cubicBezTo>
                    <a:pt x="3403" y="4884"/>
                    <a:pt x="3560" y="4726"/>
                    <a:pt x="3749" y="4726"/>
                  </a:cubicBezTo>
                  <a:close/>
                  <a:moveTo>
                    <a:pt x="3749" y="1"/>
                  </a:moveTo>
                  <a:cubicBezTo>
                    <a:pt x="1670" y="1"/>
                    <a:pt x="0" y="1702"/>
                    <a:pt x="0" y="3750"/>
                  </a:cubicBezTo>
                  <a:cubicBezTo>
                    <a:pt x="0" y="5829"/>
                    <a:pt x="1702" y="7499"/>
                    <a:pt x="3749" y="7499"/>
                  </a:cubicBezTo>
                  <a:cubicBezTo>
                    <a:pt x="5829" y="7499"/>
                    <a:pt x="7498" y="5798"/>
                    <a:pt x="7498" y="3750"/>
                  </a:cubicBezTo>
                  <a:cubicBezTo>
                    <a:pt x="7530" y="1670"/>
                    <a:pt x="5829" y="1"/>
                    <a:pt x="37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7" name="Google Shape;8027;p85"/>
          <p:cNvGrpSpPr/>
          <p:nvPr/>
        </p:nvGrpSpPr>
        <p:grpSpPr>
          <a:xfrm>
            <a:off x="3532101" y="2408369"/>
            <a:ext cx="354586" cy="355557"/>
            <a:chOff x="-33645475" y="3944800"/>
            <a:chExt cx="292225" cy="293025"/>
          </a:xfrm>
        </p:grpSpPr>
        <p:sp>
          <p:nvSpPr>
            <p:cNvPr id="8028" name="Google Shape;8028;p85"/>
            <p:cNvSpPr/>
            <p:nvPr/>
          </p:nvSpPr>
          <p:spPr>
            <a:xfrm>
              <a:off x="-33549375" y="3944800"/>
              <a:ext cx="98475" cy="70900"/>
            </a:xfrm>
            <a:custGeom>
              <a:avLst/>
              <a:gdLst/>
              <a:ahLst/>
              <a:cxnLst/>
              <a:rect l="l" t="t" r="r" b="b"/>
              <a:pathLst>
                <a:path w="3939" h="2836" extrusionOk="0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85"/>
            <p:cNvSpPr/>
            <p:nvPr/>
          </p:nvSpPr>
          <p:spPr>
            <a:xfrm>
              <a:off x="-33645475" y="4041675"/>
              <a:ext cx="70900" cy="98475"/>
            </a:xfrm>
            <a:custGeom>
              <a:avLst/>
              <a:gdLst/>
              <a:ahLst/>
              <a:cxnLst/>
              <a:rect l="l" t="t" r="r" b="b"/>
              <a:pathLst>
                <a:path w="2836" h="3939" extrusionOk="0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8030;p85"/>
            <p:cNvSpPr/>
            <p:nvPr/>
          </p:nvSpPr>
          <p:spPr>
            <a:xfrm>
              <a:off x="-33424150" y="4042450"/>
              <a:ext cx="70900" cy="52025"/>
            </a:xfrm>
            <a:custGeom>
              <a:avLst/>
              <a:gdLst/>
              <a:ahLst/>
              <a:cxnLst/>
              <a:rect l="l" t="t" r="r" b="b"/>
              <a:pathLst>
                <a:path w="2836" h="2081" extrusionOk="0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85"/>
            <p:cNvSpPr/>
            <p:nvPr/>
          </p:nvSpPr>
          <p:spPr>
            <a:xfrm>
              <a:off x="-33549375" y="4165325"/>
              <a:ext cx="86650" cy="70925"/>
            </a:xfrm>
            <a:custGeom>
              <a:avLst/>
              <a:gdLst/>
              <a:ahLst/>
              <a:cxnLst/>
              <a:rect l="l" t="t" r="r" b="b"/>
              <a:pathLst>
                <a:path w="3466" h="2837" extrusionOk="0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85"/>
            <p:cNvSpPr/>
            <p:nvPr/>
          </p:nvSpPr>
          <p:spPr>
            <a:xfrm>
              <a:off x="-33558825" y="4030650"/>
              <a:ext cx="118950" cy="120525"/>
            </a:xfrm>
            <a:custGeom>
              <a:avLst/>
              <a:gdLst/>
              <a:ahLst/>
              <a:cxnLst/>
              <a:rect l="l" t="t" r="r" b="b"/>
              <a:pathLst>
                <a:path w="4758" h="4821" extrusionOk="0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85"/>
            <p:cNvSpPr/>
            <p:nvPr/>
          </p:nvSpPr>
          <p:spPr>
            <a:xfrm>
              <a:off x="-33639950" y="4129900"/>
              <a:ext cx="100825" cy="100825"/>
            </a:xfrm>
            <a:custGeom>
              <a:avLst/>
              <a:gdLst/>
              <a:ahLst/>
              <a:cxnLst/>
              <a:rect l="l" t="t" r="r" b="b"/>
              <a:pathLst>
                <a:path w="4033" h="4033" extrusionOk="0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85"/>
            <p:cNvSpPr/>
            <p:nvPr/>
          </p:nvSpPr>
          <p:spPr>
            <a:xfrm>
              <a:off x="-33459600" y="3951875"/>
              <a:ext cx="100850" cy="100075"/>
            </a:xfrm>
            <a:custGeom>
              <a:avLst/>
              <a:gdLst/>
              <a:ahLst/>
              <a:cxnLst/>
              <a:rect l="l" t="t" r="r" b="b"/>
              <a:pathLst>
                <a:path w="4034" h="400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85"/>
            <p:cNvSpPr/>
            <p:nvPr/>
          </p:nvSpPr>
          <p:spPr>
            <a:xfrm>
              <a:off x="-33639950" y="3951100"/>
              <a:ext cx="100825" cy="100050"/>
            </a:xfrm>
            <a:custGeom>
              <a:avLst/>
              <a:gdLst/>
              <a:ahLst/>
              <a:cxnLst/>
              <a:rect l="l" t="t" r="r" b="b"/>
              <a:pathLst>
                <a:path w="4033" h="4002" extrusionOk="0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6" name="Google Shape;8036;p85"/>
            <p:cNvSpPr/>
            <p:nvPr/>
          </p:nvSpPr>
          <p:spPr>
            <a:xfrm>
              <a:off x="-33472975" y="4082625"/>
              <a:ext cx="119725" cy="155200"/>
            </a:xfrm>
            <a:custGeom>
              <a:avLst/>
              <a:gdLst/>
              <a:ahLst/>
              <a:cxnLst/>
              <a:rect l="l" t="t" r="r" b="b"/>
              <a:pathLst>
                <a:path w="4789" h="6208" extrusionOk="0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7" name="Google Shape;8037;p85"/>
            <p:cNvSpPr/>
            <p:nvPr/>
          </p:nvSpPr>
          <p:spPr>
            <a:xfrm>
              <a:off x="-33421775" y="41338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38" name="Google Shape;8038;p85"/>
          <p:cNvGrpSpPr/>
          <p:nvPr/>
        </p:nvGrpSpPr>
        <p:grpSpPr>
          <a:xfrm>
            <a:off x="2185320" y="2882106"/>
            <a:ext cx="352675" cy="355375"/>
            <a:chOff x="-31809525" y="3192625"/>
            <a:chExt cx="290650" cy="292875"/>
          </a:xfrm>
        </p:grpSpPr>
        <p:sp>
          <p:nvSpPr>
            <p:cNvPr id="8039" name="Google Shape;8039;p85"/>
            <p:cNvSpPr/>
            <p:nvPr/>
          </p:nvSpPr>
          <p:spPr>
            <a:xfrm>
              <a:off x="-31767775" y="3192625"/>
              <a:ext cx="204800" cy="153600"/>
            </a:xfrm>
            <a:custGeom>
              <a:avLst/>
              <a:gdLst/>
              <a:ahLst/>
              <a:cxnLst/>
              <a:rect l="l" t="t" r="r" b="b"/>
              <a:pathLst>
                <a:path w="8192" h="6144" extrusionOk="0">
                  <a:moveTo>
                    <a:pt x="4096" y="0"/>
                  </a:moveTo>
                  <a:cubicBezTo>
                    <a:pt x="2206" y="0"/>
                    <a:pt x="662" y="1544"/>
                    <a:pt x="662" y="3434"/>
                  </a:cubicBezTo>
                  <a:lnTo>
                    <a:pt x="662" y="3497"/>
                  </a:lnTo>
                  <a:cubicBezTo>
                    <a:pt x="252" y="3655"/>
                    <a:pt x="0" y="4033"/>
                    <a:pt x="0" y="4442"/>
                  </a:cubicBezTo>
                  <a:lnTo>
                    <a:pt x="0" y="5136"/>
                  </a:lnTo>
                  <a:cubicBezTo>
                    <a:pt x="0" y="5671"/>
                    <a:pt x="473" y="6144"/>
                    <a:pt x="1009" y="6144"/>
                  </a:cubicBezTo>
                  <a:cubicBezTo>
                    <a:pt x="1135" y="6144"/>
                    <a:pt x="1261" y="6112"/>
                    <a:pt x="1387" y="6081"/>
                  </a:cubicBezTo>
                  <a:lnTo>
                    <a:pt x="1387" y="3403"/>
                  </a:lnTo>
                  <a:cubicBezTo>
                    <a:pt x="1387" y="1891"/>
                    <a:pt x="2584" y="630"/>
                    <a:pt x="4096" y="630"/>
                  </a:cubicBezTo>
                  <a:cubicBezTo>
                    <a:pt x="5577" y="630"/>
                    <a:pt x="6806" y="1891"/>
                    <a:pt x="6806" y="3403"/>
                  </a:cubicBezTo>
                  <a:lnTo>
                    <a:pt x="6806" y="6081"/>
                  </a:lnTo>
                  <a:cubicBezTo>
                    <a:pt x="6932" y="6112"/>
                    <a:pt x="7058" y="6144"/>
                    <a:pt x="7152" y="6144"/>
                  </a:cubicBezTo>
                  <a:cubicBezTo>
                    <a:pt x="7719" y="6144"/>
                    <a:pt x="8192" y="5671"/>
                    <a:pt x="8192" y="5136"/>
                  </a:cubicBezTo>
                  <a:lnTo>
                    <a:pt x="8192" y="4442"/>
                  </a:lnTo>
                  <a:cubicBezTo>
                    <a:pt x="8192" y="4033"/>
                    <a:pt x="7908" y="3623"/>
                    <a:pt x="7530" y="3497"/>
                  </a:cubicBezTo>
                  <a:lnTo>
                    <a:pt x="7530" y="3434"/>
                  </a:lnTo>
                  <a:cubicBezTo>
                    <a:pt x="7467" y="1576"/>
                    <a:pt x="5986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85"/>
            <p:cNvSpPr/>
            <p:nvPr/>
          </p:nvSpPr>
          <p:spPr>
            <a:xfrm>
              <a:off x="-31715000" y="3244600"/>
              <a:ext cx="101625" cy="52450"/>
            </a:xfrm>
            <a:custGeom>
              <a:avLst/>
              <a:gdLst/>
              <a:ahLst/>
              <a:cxnLst/>
              <a:rect l="l" t="t" r="r" b="b"/>
              <a:pathLst>
                <a:path w="4065" h="2098" extrusionOk="0">
                  <a:moveTo>
                    <a:pt x="1702" y="1"/>
                  </a:moveTo>
                  <a:cubicBezTo>
                    <a:pt x="756" y="1"/>
                    <a:pt x="0" y="757"/>
                    <a:pt x="0" y="1702"/>
                  </a:cubicBezTo>
                  <a:lnTo>
                    <a:pt x="0" y="2080"/>
                  </a:lnTo>
                  <a:lnTo>
                    <a:pt x="1229" y="2080"/>
                  </a:lnTo>
                  <a:cubicBezTo>
                    <a:pt x="1418" y="2080"/>
                    <a:pt x="1765" y="2080"/>
                    <a:pt x="1891" y="1985"/>
                  </a:cubicBezTo>
                  <a:cubicBezTo>
                    <a:pt x="1922" y="1954"/>
                    <a:pt x="1985" y="1828"/>
                    <a:pt x="1985" y="1765"/>
                  </a:cubicBezTo>
                  <a:cubicBezTo>
                    <a:pt x="1985" y="1544"/>
                    <a:pt x="2143" y="1387"/>
                    <a:pt x="2332" y="1387"/>
                  </a:cubicBezTo>
                  <a:cubicBezTo>
                    <a:pt x="2521" y="1387"/>
                    <a:pt x="2678" y="1544"/>
                    <a:pt x="2678" y="1765"/>
                  </a:cubicBezTo>
                  <a:cubicBezTo>
                    <a:pt x="2678" y="1828"/>
                    <a:pt x="2678" y="1954"/>
                    <a:pt x="2773" y="1985"/>
                  </a:cubicBezTo>
                  <a:cubicBezTo>
                    <a:pt x="2836" y="2069"/>
                    <a:pt x="3025" y="2097"/>
                    <a:pt x="3237" y="2097"/>
                  </a:cubicBezTo>
                  <a:cubicBezTo>
                    <a:pt x="3343" y="2097"/>
                    <a:pt x="3455" y="2090"/>
                    <a:pt x="3560" y="2080"/>
                  </a:cubicBezTo>
                  <a:lnTo>
                    <a:pt x="4064" y="2080"/>
                  </a:lnTo>
                  <a:lnTo>
                    <a:pt x="4064" y="1702"/>
                  </a:lnTo>
                  <a:cubicBezTo>
                    <a:pt x="4064" y="757"/>
                    <a:pt x="3308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85"/>
            <p:cNvSpPr/>
            <p:nvPr/>
          </p:nvSpPr>
          <p:spPr>
            <a:xfrm>
              <a:off x="-31716575" y="3308400"/>
              <a:ext cx="102400" cy="73275"/>
            </a:xfrm>
            <a:custGeom>
              <a:avLst/>
              <a:gdLst/>
              <a:ahLst/>
              <a:cxnLst/>
              <a:rect l="l" t="t" r="r" b="b"/>
              <a:pathLst>
                <a:path w="4096" h="2931" extrusionOk="0">
                  <a:moveTo>
                    <a:pt x="2395" y="1"/>
                  </a:moveTo>
                  <a:cubicBezTo>
                    <a:pt x="2080" y="221"/>
                    <a:pt x="1639" y="221"/>
                    <a:pt x="1197" y="221"/>
                  </a:cubicBezTo>
                  <a:lnTo>
                    <a:pt x="0" y="221"/>
                  </a:lnTo>
                  <a:lnTo>
                    <a:pt x="0" y="883"/>
                  </a:lnTo>
                  <a:cubicBezTo>
                    <a:pt x="0" y="2048"/>
                    <a:pt x="914" y="2930"/>
                    <a:pt x="2048" y="2930"/>
                  </a:cubicBezTo>
                  <a:cubicBezTo>
                    <a:pt x="3182" y="2930"/>
                    <a:pt x="4096" y="2048"/>
                    <a:pt x="4096" y="883"/>
                  </a:cubicBezTo>
                  <a:lnTo>
                    <a:pt x="4096" y="221"/>
                  </a:lnTo>
                  <a:lnTo>
                    <a:pt x="3403" y="221"/>
                  </a:lnTo>
                  <a:cubicBezTo>
                    <a:pt x="3025" y="221"/>
                    <a:pt x="2678" y="190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85"/>
            <p:cNvSpPr/>
            <p:nvPr/>
          </p:nvSpPr>
          <p:spPr>
            <a:xfrm>
              <a:off x="-31809525" y="3386375"/>
              <a:ext cx="290650" cy="99125"/>
            </a:xfrm>
            <a:custGeom>
              <a:avLst/>
              <a:gdLst/>
              <a:ahLst/>
              <a:cxnLst/>
              <a:rect l="l" t="t" r="r" b="b"/>
              <a:pathLst>
                <a:path w="11626" h="3965" extrusionOk="0">
                  <a:moveTo>
                    <a:pt x="2092" y="0"/>
                  </a:moveTo>
                  <a:cubicBezTo>
                    <a:pt x="1962" y="0"/>
                    <a:pt x="1828" y="63"/>
                    <a:pt x="1765" y="190"/>
                  </a:cubicBezTo>
                  <a:lnTo>
                    <a:pt x="1355" y="1072"/>
                  </a:lnTo>
                  <a:lnTo>
                    <a:pt x="316" y="1229"/>
                  </a:lnTo>
                  <a:cubicBezTo>
                    <a:pt x="190" y="1229"/>
                    <a:pt x="95" y="1355"/>
                    <a:pt x="64" y="1481"/>
                  </a:cubicBezTo>
                  <a:cubicBezTo>
                    <a:pt x="1" y="1607"/>
                    <a:pt x="64" y="1765"/>
                    <a:pt x="127" y="1828"/>
                  </a:cubicBezTo>
                  <a:lnTo>
                    <a:pt x="883" y="2552"/>
                  </a:lnTo>
                  <a:lnTo>
                    <a:pt x="725" y="3561"/>
                  </a:lnTo>
                  <a:cubicBezTo>
                    <a:pt x="694" y="3687"/>
                    <a:pt x="757" y="3844"/>
                    <a:pt x="851" y="3876"/>
                  </a:cubicBezTo>
                  <a:cubicBezTo>
                    <a:pt x="903" y="3928"/>
                    <a:pt x="965" y="3951"/>
                    <a:pt x="1031" y="3951"/>
                  </a:cubicBezTo>
                  <a:cubicBezTo>
                    <a:pt x="1085" y="3951"/>
                    <a:pt x="1141" y="3935"/>
                    <a:pt x="1198" y="3907"/>
                  </a:cubicBezTo>
                  <a:lnTo>
                    <a:pt x="2112" y="3435"/>
                  </a:lnTo>
                  <a:lnTo>
                    <a:pt x="2994" y="3907"/>
                  </a:lnTo>
                  <a:cubicBezTo>
                    <a:pt x="3046" y="3947"/>
                    <a:pt x="3099" y="3964"/>
                    <a:pt x="3152" y="3964"/>
                  </a:cubicBezTo>
                  <a:cubicBezTo>
                    <a:pt x="3225" y="3964"/>
                    <a:pt x="3298" y="3930"/>
                    <a:pt x="3372" y="3876"/>
                  </a:cubicBezTo>
                  <a:cubicBezTo>
                    <a:pt x="3466" y="3813"/>
                    <a:pt x="3529" y="3687"/>
                    <a:pt x="3466" y="3561"/>
                  </a:cubicBezTo>
                  <a:lnTo>
                    <a:pt x="3309" y="2552"/>
                  </a:lnTo>
                  <a:lnTo>
                    <a:pt x="4002" y="1891"/>
                  </a:lnTo>
                  <a:lnTo>
                    <a:pt x="4663" y="2552"/>
                  </a:lnTo>
                  <a:lnTo>
                    <a:pt x="4506" y="3561"/>
                  </a:lnTo>
                  <a:cubicBezTo>
                    <a:pt x="4474" y="3687"/>
                    <a:pt x="4537" y="3844"/>
                    <a:pt x="4632" y="3876"/>
                  </a:cubicBezTo>
                  <a:cubicBezTo>
                    <a:pt x="4684" y="3928"/>
                    <a:pt x="4746" y="3951"/>
                    <a:pt x="4811" y="3951"/>
                  </a:cubicBezTo>
                  <a:cubicBezTo>
                    <a:pt x="4865" y="3951"/>
                    <a:pt x="4922" y="3935"/>
                    <a:pt x="4978" y="3907"/>
                  </a:cubicBezTo>
                  <a:lnTo>
                    <a:pt x="5892" y="3435"/>
                  </a:lnTo>
                  <a:lnTo>
                    <a:pt x="6774" y="3907"/>
                  </a:lnTo>
                  <a:cubicBezTo>
                    <a:pt x="6827" y="3947"/>
                    <a:pt x="6880" y="3964"/>
                    <a:pt x="6933" y="3964"/>
                  </a:cubicBezTo>
                  <a:cubicBezTo>
                    <a:pt x="7006" y="3964"/>
                    <a:pt x="7079" y="3930"/>
                    <a:pt x="7152" y="3876"/>
                  </a:cubicBezTo>
                  <a:cubicBezTo>
                    <a:pt x="7247" y="3813"/>
                    <a:pt x="7310" y="3687"/>
                    <a:pt x="7247" y="3561"/>
                  </a:cubicBezTo>
                  <a:lnTo>
                    <a:pt x="7089" y="2552"/>
                  </a:lnTo>
                  <a:lnTo>
                    <a:pt x="7782" y="1891"/>
                  </a:lnTo>
                  <a:lnTo>
                    <a:pt x="8444" y="2552"/>
                  </a:lnTo>
                  <a:lnTo>
                    <a:pt x="8286" y="3561"/>
                  </a:lnTo>
                  <a:cubicBezTo>
                    <a:pt x="8255" y="3687"/>
                    <a:pt x="8318" y="3844"/>
                    <a:pt x="8413" y="3876"/>
                  </a:cubicBezTo>
                  <a:cubicBezTo>
                    <a:pt x="8465" y="3928"/>
                    <a:pt x="8526" y="3951"/>
                    <a:pt x="8592" y="3951"/>
                  </a:cubicBezTo>
                  <a:cubicBezTo>
                    <a:pt x="8646" y="3951"/>
                    <a:pt x="8702" y="3935"/>
                    <a:pt x="8759" y="3907"/>
                  </a:cubicBezTo>
                  <a:lnTo>
                    <a:pt x="9673" y="3435"/>
                  </a:lnTo>
                  <a:lnTo>
                    <a:pt x="10555" y="3907"/>
                  </a:lnTo>
                  <a:cubicBezTo>
                    <a:pt x="10608" y="3947"/>
                    <a:pt x="10660" y="3964"/>
                    <a:pt x="10713" y="3964"/>
                  </a:cubicBezTo>
                  <a:cubicBezTo>
                    <a:pt x="10786" y="3964"/>
                    <a:pt x="10860" y="3930"/>
                    <a:pt x="10933" y="3876"/>
                  </a:cubicBezTo>
                  <a:cubicBezTo>
                    <a:pt x="11027" y="3813"/>
                    <a:pt x="11090" y="3687"/>
                    <a:pt x="11027" y="3561"/>
                  </a:cubicBezTo>
                  <a:lnTo>
                    <a:pt x="10870" y="2552"/>
                  </a:lnTo>
                  <a:lnTo>
                    <a:pt x="11626" y="1828"/>
                  </a:lnTo>
                  <a:cubicBezTo>
                    <a:pt x="11532" y="1702"/>
                    <a:pt x="11595" y="1607"/>
                    <a:pt x="11532" y="1481"/>
                  </a:cubicBezTo>
                  <a:cubicBezTo>
                    <a:pt x="11500" y="1355"/>
                    <a:pt x="11374" y="1292"/>
                    <a:pt x="11279" y="1229"/>
                  </a:cubicBezTo>
                  <a:lnTo>
                    <a:pt x="10240" y="1072"/>
                  </a:lnTo>
                  <a:lnTo>
                    <a:pt x="9799" y="190"/>
                  </a:lnTo>
                  <a:cubicBezTo>
                    <a:pt x="9751" y="63"/>
                    <a:pt x="9625" y="0"/>
                    <a:pt x="9495" y="0"/>
                  </a:cubicBezTo>
                  <a:cubicBezTo>
                    <a:pt x="9366" y="0"/>
                    <a:pt x="9232" y="63"/>
                    <a:pt x="9169" y="190"/>
                  </a:cubicBezTo>
                  <a:lnTo>
                    <a:pt x="8759" y="1072"/>
                  </a:lnTo>
                  <a:lnTo>
                    <a:pt x="7782" y="1229"/>
                  </a:lnTo>
                  <a:cubicBezTo>
                    <a:pt x="7719" y="1229"/>
                    <a:pt x="7688" y="1292"/>
                    <a:pt x="7656" y="1292"/>
                  </a:cubicBezTo>
                  <a:cubicBezTo>
                    <a:pt x="7593" y="1229"/>
                    <a:pt x="7562" y="1229"/>
                    <a:pt x="7530" y="1229"/>
                  </a:cubicBezTo>
                  <a:lnTo>
                    <a:pt x="6554" y="1072"/>
                  </a:lnTo>
                  <a:lnTo>
                    <a:pt x="6113" y="190"/>
                  </a:lnTo>
                  <a:cubicBezTo>
                    <a:pt x="6050" y="63"/>
                    <a:pt x="5924" y="0"/>
                    <a:pt x="5798" y="0"/>
                  </a:cubicBezTo>
                  <a:cubicBezTo>
                    <a:pt x="5672" y="0"/>
                    <a:pt x="5546" y="63"/>
                    <a:pt x="5483" y="190"/>
                  </a:cubicBezTo>
                  <a:lnTo>
                    <a:pt x="5041" y="1072"/>
                  </a:lnTo>
                  <a:lnTo>
                    <a:pt x="4065" y="1229"/>
                  </a:lnTo>
                  <a:cubicBezTo>
                    <a:pt x="4033" y="1229"/>
                    <a:pt x="4002" y="1292"/>
                    <a:pt x="3939" y="1292"/>
                  </a:cubicBezTo>
                  <a:cubicBezTo>
                    <a:pt x="3907" y="1229"/>
                    <a:pt x="3876" y="1229"/>
                    <a:pt x="3813" y="1229"/>
                  </a:cubicBezTo>
                  <a:lnTo>
                    <a:pt x="2836" y="1072"/>
                  </a:lnTo>
                  <a:lnTo>
                    <a:pt x="2395" y="190"/>
                  </a:lnTo>
                  <a:cubicBezTo>
                    <a:pt x="2348" y="63"/>
                    <a:pt x="2222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3" name="Google Shape;8043;p85"/>
          <p:cNvGrpSpPr/>
          <p:nvPr/>
        </p:nvGrpSpPr>
        <p:grpSpPr>
          <a:xfrm>
            <a:off x="2184835" y="3352658"/>
            <a:ext cx="353645" cy="355557"/>
            <a:chOff x="-31811100" y="3550975"/>
            <a:chExt cx="291450" cy="293025"/>
          </a:xfrm>
        </p:grpSpPr>
        <p:sp>
          <p:nvSpPr>
            <p:cNvPr id="8044" name="Google Shape;8044;p85"/>
            <p:cNvSpPr/>
            <p:nvPr/>
          </p:nvSpPr>
          <p:spPr>
            <a:xfrm>
              <a:off x="-31554325" y="3595875"/>
              <a:ext cx="34675" cy="33900"/>
            </a:xfrm>
            <a:custGeom>
              <a:avLst/>
              <a:gdLst/>
              <a:ahLst/>
              <a:cxnLst/>
              <a:rect l="l" t="t" r="r" b="b"/>
              <a:pathLst>
                <a:path w="1387" h="1356" extrusionOk="0">
                  <a:moveTo>
                    <a:pt x="0" y="1"/>
                  </a:moveTo>
                  <a:lnTo>
                    <a:pt x="0" y="1355"/>
                  </a:lnTo>
                  <a:lnTo>
                    <a:pt x="662" y="1355"/>
                  </a:lnTo>
                  <a:cubicBezTo>
                    <a:pt x="1071" y="1355"/>
                    <a:pt x="1324" y="1040"/>
                    <a:pt x="1324" y="694"/>
                  </a:cubicBezTo>
                  <a:cubicBezTo>
                    <a:pt x="1387" y="316"/>
                    <a:pt x="1071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5" name="Google Shape;8045;p85"/>
            <p:cNvSpPr/>
            <p:nvPr/>
          </p:nvSpPr>
          <p:spPr>
            <a:xfrm>
              <a:off x="-31659075" y="3628650"/>
              <a:ext cx="139425" cy="71650"/>
            </a:xfrm>
            <a:custGeom>
              <a:avLst/>
              <a:gdLst/>
              <a:ahLst/>
              <a:cxnLst/>
              <a:rect l="l" t="t" r="r" b="b"/>
              <a:pathLst>
                <a:path w="5577" h="2866" extrusionOk="0">
                  <a:moveTo>
                    <a:pt x="1438" y="1"/>
                  </a:moveTo>
                  <a:cubicBezTo>
                    <a:pt x="1338" y="1"/>
                    <a:pt x="1235" y="30"/>
                    <a:pt x="1166" y="76"/>
                  </a:cubicBezTo>
                  <a:lnTo>
                    <a:pt x="126" y="1179"/>
                  </a:lnTo>
                  <a:cubicBezTo>
                    <a:pt x="0" y="1305"/>
                    <a:pt x="0" y="1525"/>
                    <a:pt x="126" y="1651"/>
                  </a:cubicBezTo>
                  <a:lnTo>
                    <a:pt x="1166" y="2754"/>
                  </a:lnTo>
                  <a:cubicBezTo>
                    <a:pt x="1208" y="2838"/>
                    <a:pt x="1292" y="2866"/>
                    <a:pt x="1390" y="2866"/>
                  </a:cubicBezTo>
                  <a:cubicBezTo>
                    <a:pt x="1439" y="2866"/>
                    <a:pt x="1491" y="2859"/>
                    <a:pt x="1544" y="2848"/>
                  </a:cubicBezTo>
                  <a:cubicBezTo>
                    <a:pt x="1670" y="2817"/>
                    <a:pt x="1796" y="2659"/>
                    <a:pt x="1796" y="2533"/>
                  </a:cubicBezTo>
                  <a:lnTo>
                    <a:pt x="1796" y="2124"/>
                  </a:lnTo>
                  <a:lnTo>
                    <a:pt x="4190" y="2124"/>
                  </a:lnTo>
                  <a:cubicBezTo>
                    <a:pt x="4946" y="2124"/>
                    <a:pt x="5577" y="1494"/>
                    <a:pt x="5577" y="769"/>
                  </a:cubicBezTo>
                  <a:lnTo>
                    <a:pt x="5577" y="549"/>
                  </a:lnTo>
                  <a:cubicBezTo>
                    <a:pt x="5356" y="675"/>
                    <a:pt x="5135" y="769"/>
                    <a:pt x="4883" y="769"/>
                  </a:cubicBezTo>
                  <a:cubicBezTo>
                    <a:pt x="3686" y="738"/>
                    <a:pt x="2930" y="738"/>
                    <a:pt x="1796" y="738"/>
                  </a:cubicBezTo>
                  <a:lnTo>
                    <a:pt x="1796" y="328"/>
                  </a:lnTo>
                  <a:cubicBezTo>
                    <a:pt x="1796" y="170"/>
                    <a:pt x="1701" y="44"/>
                    <a:pt x="1544" y="13"/>
                  </a:cubicBezTo>
                  <a:cubicBezTo>
                    <a:pt x="1510" y="5"/>
                    <a:pt x="1474" y="1"/>
                    <a:pt x="14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6" name="Google Shape;8046;p85"/>
            <p:cNvSpPr/>
            <p:nvPr/>
          </p:nvSpPr>
          <p:spPr>
            <a:xfrm>
              <a:off x="-31811100" y="3647075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lnTo>
                    <a:pt x="132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7" name="Google Shape;8047;p85"/>
            <p:cNvSpPr/>
            <p:nvPr/>
          </p:nvSpPr>
          <p:spPr>
            <a:xfrm>
              <a:off x="-31811100" y="3678325"/>
              <a:ext cx="138650" cy="72250"/>
            </a:xfrm>
            <a:custGeom>
              <a:avLst/>
              <a:gdLst/>
              <a:ahLst/>
              <a:cxnLst/>
              <a:rect l="l" t="t" r="r" b="b"/>
              <a:pathLst>
                <a:path w="5546" h="2890" extrusionOk="0">
                  <a:moveTo>
                    <a:pt x="4193" y="1"/>
                  </a:moveTo>
                  <a:cubicBezTo>
                    <a:pt x="4132" y="1"/>
                    <a:pt x="4067" y="16"/>
                    <a:pt x="4002" y="42"/>
                  </a:cubicBezTo>
                  <a:cubicBezTo>
                    <a:pt x="3876" y="74"/>
                    <a:pt x="3781" y="231"/>
                    <a:pt x="3781" y="357"/>
                  </a:cubicBezTo>
                  <a:lnTo>
                    <a:pt x="3781" y="735"/>
                  </a:lnTo>
                  <a:lnTo>
                    <a:pt x="662" y="735"/>
                  </a:lnTo>
                  <a:cubicBezTo>
                    <a:pt x="410" y="735"/>
                    <a:pt x="190" y="672"/>
                    <a:pt x="1" y="546"/>
                  </a:cubicBezTo>
                  <a:lnTo>
                    <a:pt x="1" y="767"/>
                  </a:lnTo>
                  <a:cubicBezTo>
                    <a:pt x="1" y="1523"/>
                    <a:pt x="631" y="2153"/>
                    <a:pt x="1355" y="2153"/>
                  </a:cubicBezTo>
                  <a:lnTo>
                    <a:pt x="3781" y="2153"/>
                  </a:lnTo>
                  <a:lnTo>
                    <a:pt x="3781" y="2563"/>
                  </a:lnTo>
                  <a:cubicBezTo>
                    <a:pt x="3781" y="2720"/>
                    <a:pt x="3844" y="2815"/>
                    <a:pt x="4002" y="2878"/>
                  </a:cubicBezTo>
                  <a:cubicBezTo>
                    <a:pt x="4033" y="2886"/>
                    <a:pt x="4067" y="2890"/>
                    <a:pt x="4101" y="2890"/>
                  </a:cubicBezTo>
                  <a:cubicBezTo>
                    <a:pt x="4205" y="2890"/>
                    <a:pt x="4317" y="2854"/>
                    <a:pt x="4411" y="2783"/>
                  </a:cubicBezTo>
                  <a:lnTo>
                    <a:pt x="5420" y="1681"/>
                  </a:lnTo>
                  <a:cubicBezTo>
                    <a:pt x="5546" y="1555"/>
                    <a:pt x="5546" y="1365"/>
                    <a:pt x="5420" y="1208"/>
                  </a:cubicBezTo>
                  <a:lnTo>
                    <a:pt x="4411" y="105"/>
                  </a:lnTo>
                  <a:cubicBezTo>
                    <a:pt x="4356" y="31"/>
                    <a:pt x="4279" y="1"/>
                    <a:pt x="41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8" name="Google Shape;8048;p85"/>
            <p:cNvSpPr/>
            <p:nvPr/>
          </p:nvSpPr>
          <p:spPr>
            <a:xfrm>
              <a:off x="-31759900" y="3791200"/>
              <a:ext cx="187475" cy="52800"/>
            </a:xfrm>
            <a:custGeom>
              <a:avLst/>
              <a:gdLst/>
              <a:ahLst/>
              <a:cxnLst/>
              <a:rect l="l" t="t" r="r" b="b"/>
              <a:pathLst>
                <a:path w="7499" h="2112" extrusionOk="0">
                  <a:moveTo>
                    <a:pt x="1" y="1"/>
                  </a:moveTo>
                  <a:lnTo>
                    <a:pt x="1" y="1072"/>
                  </a:lnTo>
                  <a:cubicBezTo>
                    <a:pt x="1" y="1639"/>
                    <a:pt x="473" y="2112"/>
                    <a:pt x="1009" y="2112"/>
                  </a:cubicBezTo>
                  <a:lnTo>
                    <a:pt x="6491" y="2112"/>
                  </a:lnTo>
                  <a:cubicBezTo>
                    <a:pt x="7026" y="2112"/>
                    <a:pt x="7499" y="1639"/>
                    <a:pt x="7499" y="1072"/>
                  </a:cubicBezTo>
                  <a:lnTo>
                    <a:pt x="74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85"/>
            <p:cNvSpPr/>
            <p:nvPr/>
          </p:nvSpPr>
          <p:spPr>
            <a:xfrm>
              <a:off x="-31759900" y="3550975"/>
              <a:ext cx="187475" cy="35475"/>
            </a:xfrm>
            <a:custGeom>
              <a:avLst/>
              <a:gdLst/>
              <a:ahLst/>
              <a:cxnLst/>
              <a:rect l="l" t="t" r="r" b="b"/>
              <a:pathLst>
                <a:path w="7499" h="1419" extrusionOk="0">
                  <a:moveTo>
                    <a:pt x="1009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1419"/>
                  </a:lnTo>
                  <a:lnTo>
                    <a:pt x="7499" y="1419"/>
                  </a:lnTo>
                  <a:lnTo>
                    <a:pt x="7499" y="1072"/>
                  </a:lnTo>
                  <a:cubicBezTo>
                    <a:pt x="7499" y="537"/>
                    <a:pt x="7026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85"/>
            <p:cNvSpPr/>
            <p:nvPr/>
          </p:nvSpPr>
          <p:spPr>
            <a:xfrm>
              <a:off x="-31759100" y="3602975"/>
              <a:ext cx="188250" cy="172500"/>
            </a:xfrm>
            <a:custGeom>
              <a:avLst/>
              <a:gdLst/>
              <a:ahLst/>
              <a:cxnLst/>
              <a:rect l="l" t="t" r="r" b="b"/>
              <a:pathLst>
                <a:path w="7530" h="6900" extrusionOk="0">
                  <a:moveTo>
                    <a:pt x="0" y="0"/>
                  </a:moveTo>
                  <a:lnTo>
                    <a:pt x="0" y="3088"/>
                  </a:lnTo>
                  <a:lnTo>
                    <a:pt x="1071" y="3088"/>
                  </a:lnTo>
                  <a:cubicBezTo>
                    <a:pt x="1134" y="2773"/>
                    <a:pt x="1386" y="2552"/>
                    <a:pt x="1701" y="2426"/>
                  </a:cubicBezTo>
                  <a:cubicBezTo>
                    <a:pt x="1822" y="2376"/>
                    <a:pt x="1952" y="2351"/>
                    <a:pt x="2083" y="2351"/>
                  </a:cubicBezTo>
                  <a:cubicBezTo>
                    <a:pt x="2361" y="2351"/>
                    <a:pt x="2642" y="2464"/>
                    <a:pt x="2835" y="2678"/>
                  </a:cubicBezTo>
                  <a:lnTo>
                    <a:pt x="3844" y="3781"/>
                  </a:lnTo>
                  <a:cubicBezTo>
                    <a:pt x="4222" y="4190"/>
                    <a:pt x="4222" y="4789"/>
                    <a:pt x="3844" y="5167"/>
                  </a:cubicBezTo>
                  <a:lnTo>
                    <a:pt x="2835" y="6270"/>
                  </a:lnTo>
                  <a:cubicBezTo>
                    <a:pt x="2635" y="6493"/>
                    <a:pt x="2339" y="6621"/>
                    <a:pt x="2050" y="6621"/>
                  </a:cubicBezTo>
                  <a:cubicBezTo>
                    <a:pt x="1930" y="6621"/>
                    <a:pt x="1812" y="6599"/>
                    <a:pt x="1701" y="6553"/>
                  </a:cubicBezTo>
                  <a:cubicBezTo>
                    <a:pt x="1386" y="6427"/>
                    <a:pt x="1134" y="6144"/>
                    <a:pt x="1071" y="5892"/>
                  </a:cubicBezTo>
                  <a:lnTo>
                    <a:pt x="0" y="5892"/>
                  </a:lnTo>
                  <a:lnTo>
                    <a:pt x="0" y="6900"/>
                  </a:lnTo>
                  <a:lnTo>
                    <a:pt x="7530" y="6900"/>
                  </a:lnTo>
                  <a:lnTo>
                    <a:pt x="7530" y="3844"/>
                  </a:lnTo>
                  <a:lnTo>
                    <a:pt x="6459" y="3844"/>
                  </a:lnTo>
                  <a:cubicBezTo>
                    <a:pt x="6364" y="4159"/>
                    <a:pt x="6143" y="4379"/>
                    <a:pt x="5828" y="4505"/>
                  </a:cubicBezTo>
                  <a:cubicBezTo>
                    <a:pt x="5709" y="4551"/>
                    <a:pt x="5589" y="4573"/>
                    <a:pt x="5472" y="4573"/>
                  </a:cubicBezTo>
                  <a:cubicBezTo>
                    <a:pt x="5188" y="4573"/>
                    <a:pt x="4917" y="4445"/>
                    <a:pt x="4694" y="4222"/>
                  </a:cubicBezTo>
                  <a:lnTo>
                    <a:pt x="3655" y="3119"/>
                  </a:lnTo>
                  <a:cubicBezTo>
                    <a:pt x="3308" y="2741"/>
                    <a:pt x="3308" y="2143"/>
                    <a:pt x="3655" y="1765"/>
                  </a:cubicBezTo>
                  <a:lnTo>
                    <a:pt x="4694" y="630"/>
                  </a:lnTo>
                  <a:cubicBezTo>
                    <a:pt x="4866" y="416"/>
                    <a:pt x="5140" y="304"/>
                    <a:pt x="5427" y="304"/>
                  </a:cubicBezTo>
                  <a:cubicBezTo>
                    <a:pt x="5561" y="304"/>
                    <a:pt x="5698" y="328"/>
                    <a:pt x="5828" y="378"/>
                  </a:cubicBezTo>
                  <a:cubicBezTo>
                    <a:pt x="6143" y="504"/>
                    <a:pt x="6364" y="756"/>
                    <a:pt x="6459" y="1040"/>
                  </a:cubicBezTo>
                  <a:lnTo>
                    <a:pt x="7530" y="1040"/>
                  </a:lnTo>
                  <a:lnTo>
                    <a:pt x="75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1" name="Google Shape;8051;p85"/>
          <p:cNvGrpSpPr/>
          <p:nvPr/>
        </p:nvGrpSpPr>
        <p:grpSpPr>
          <a:xfrm>
            <a:off x="2178631" y="3816962"/>
            <a:ext cx="366052" cy="356831"/>
            <a:chOff x="-31817400" y="3910025"/>
            <a:chExt cx="301675" cy="294075"/>
          </a:xfrm>
        </p:grpSpPr>
        <p:sp>
          <p:nvSpPr>
            <p:cNvPr id="8052" name="Google Shape;8052;p85"/>
            <p:cNvSpPr/>
            <p:nvPr/>
          </p:nvSpPr>
          <p:spPr>
            <a:xfrm>
              <a:off x="-31817400" y="3911550"/>
              <a:ext cx="301675" cy="292550"/>
            </a:xfrm>
            <a:custGeom>
              <a:avLst/>
              <a:gdLst/>
              <a:ahLst/>
              <a:cxnLst/>
              <a:rect l="l" t="t" r="r" b="b"/>
              <a:pathLst>
                <a:path w="12067" h="11702" extrusionOk="0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85"/>
            <p:cNvSpPr/>
            <p:nvPr/>
          </p:nvSpPr>
          <p:spPr>
            <a:xfrm>
              <a:off x="-31816600" y="4062950"/>
              <a:ext cx="144150" cy="140600"/>
            </a:xfrm>
            <a:custGeom>
              <a:avLst/>
              <a:gdLst/>
              <a:ahLst/>
              <a:cxnLst/>
              <a:rect l="l" t="t" r="r" b="b"/>
              <a:pathLst>
                <a:path w="5766" h="5624" extrusionOk="0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4" name="Google Shape;8054;p85"/>
            <p:cNvSpPr/>
            <p:nvPr/>
          </p:nvSpPr>
          <p:spPr>
            <a:xfrm>
              <a:off x="-31648050" y="3910025"/>
              <a:ext cx="129175" cy="127725"/>
            </a:xfrm>
            <a:custGeom>
              <a:avLst/>
              <a:gdLst/>
              <a:ahLst/>
              <a:cxnLst/>
              <a:rect l="l" t="t" r="r" b="b"/>
              <a:pathLst>
                <a:path w="5167" h="5109" extrusionOk="0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5" name="Google Shape;8055;p85"/>
          <p:cNvGrpSpPr/>
          <p:nvPr/>
        </p:nvGrpSpPr>
        <p:grpSpPr>
          <a:xfrm>
            <a:off x="3970259" y="3353143"/>
            <a:ext cx="354616" cy="354586"/>
            <a:chOff x="-30354000" y="3569100"/>
            <a:chExt cx="292250" cy="292225"/>
          </a:xfrm>
        </p:grpSpPr>
        <p:sp>
          <p:nvSpPr>
            <p:cNvPr id="8056" name="Google Shape;8056;p85"/>
            <p:cNvSpPr/>
            <p:nvPr/>
          </p:nvSpPr>
          <p:spPr>
            <a:xfrm>
              <a:off x="-30354000" y="3604550"/>
              <a:ext cx="137875" cy="256000"/>
            </a:xfrm>
            <a:custGeom>
              <a:avLst/>
              <a:gdLst/>
              <a:ahLst/>
              <a:cxnLst/>
              <a:rect l="l" t="t" r="r" b="b"/>
              <a:pathLst>
                <a:path w="5515" h="10240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lnTo>
                    <a:pt x="1" y="4411"/>
                  </a:lnTo>
                  <a:cubicBezTo>
                    <a:pt x="1" y="4632"/>
                    <a:pt x="64" y="4884"/>
                    <a:pt x="190" y="5073"/>
                  </a:cubicBezTo>
                  <a:lnTo>
                    <a:pt x="1639" y="7467"/>
                  </a:lnTo>
                  <a:cubicBezTo>
                    <a:pt x="1891" y="7877"/>
                    <a:pt x="2049" y="8097"/>
                    <a:pt x="2049" y="8538"/>
                  </a:cubicBezTo>
                  <a:lnTo>
                    <a:pt x="2049" y="9861"/>
                  </a:lnTo>
                  <a:cubicBezTo>
                    <a:pt x="2049" y="10082"/>
                    <a:pt x="2206" y="10239"/>
                    <a:pt x="2395" y="10239"/>
                  </a:cubicBezTo>
                  <a:lnTo>
                    <a:pt x="5514" y="10239"/>
                  </a:lnTo>
                  <a:lnTo>
                    <a:pt x="5514" y="6364"/>
                  </a:lnTo>
                  <a:cubicBezTo>
                    <a:pt x="5514" y="5986"/>
                    <a:pt x="5357" y="5671"/>
                    <a:pt x="5168" y="5419"/>
                  </a:cubicBezTo>
                  <a:cubicBezTo>
                    <a:pt x="5167" y="5420"/>
                    <a:pt x="5165" y="5421"/>
                    <a:pt x="5163" y="5421"/>
                  </a:cubicBezTo>
                  <a:cubicBezTo>
                    <a:pt x="5042" y="5421"/>
                    <a:pt x="3214" y="3623"/>
                    <a:pt x="3183" y="3592"/>
                  </a:cubicBezTo>
                  <a:cubicBezTo>
                    <a:pt x="3041" y="3432"/>
                    <a:pt x="2828" y="3332"/>
                    <a:pt x="2613" y="3332"/>
                  </a:cubicBezTo>
                  <a:cubicBezTo>
                    <a:pt x="2448" y="3332"/>
                    <a:pt x="2280" y="3392"/>
                    <a:pt x="2143" y="3529"/>
                  </a:cubicBezTo>
                  <a:cubicBezTo>
                    <a:pt x="1891" y="3812"/>
                    <a:pt x="1923" y="4285"/>
                    <a:pt x="2112" y="4442"/>
                  </a:cubicBezTo>
                  <a:lnTo>
                    <a:pt x="3970" y="6301"/>
                  </a:lnTo>
                  <a:cubicBezTo>
                    <a:pt x="4097" y="6427"/>
                    <a:pt x="4097" y="6648"/>
                    <a:pt x="3970" y="6774"/>
                  </a:cubicBezTo>
                  <a:cubicBezTo>
                    <a:pt x="3907" y="6821"/>
                    <a:pt x="3821" y="6845"/>
                    <a:pt x="3734" y="6845"/>
                  </a:cubicBezTo>
                  <a:cubicBezTo>
                    <a:pt x="3648" y="6845"/>
                    <a:pt x="3561" y="6821"/>
                    <a:pt x="3498" y="6774"/>
                  </a:cubicBezTo>
                  <a:lnTo>
                    <a:pt x="1639" y="4915"/>
                  </a:lnTo>
                  <a:cubicBezTo>
                    <a:pt x="1450" y="4726"/>
                    <a:pt x="1324" y="4442"/>
                    <a:pt x="1324" y="4190"/>
                  </a:cubicBezTo>
                  <a:lnTo>
                    <a:pt x="1324" y="662"/>
                  </a:lnTo>
                  <a:cubicBezTo>
                    <a:pt x="1324" y="252"/>
                    <a:pt x="1009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85"/>
            <p:cNvSpPr/>
            <p:nvPr/>
          </p:nvSpPr>
          <p:spPr>
            <a:xfrm>
              <a:off x="-30198825" y="3604550"/>
              <a:ext cx="137075" cy="256775"/>
            </a:xfrm>
            <a:custGeom>
              <a:avLst/>
              <a:gdLst/>
              <a:ahLst/>
              <a:cxnLst/>
              <a:rect l="l" t="t" r="r" b="b"/>
              <a:pathLst>
                <a:path w="5483" h="10271" extrusionOk="0">
                  <a:moveTo>
                    <a:pt x="4758" y="0"/>
                  </a:moveTo>
                  <a:cubicBezTo>
                    <a:pt x="4380" y="0"/>
                    <a:pt x="4096" y="315"/>
                    <a:pt x="4096" y="662"/>
                  </a:cubicBezTo>
                  <a:lnTo>
                    <a:pt x="4096" y="4190"/>
                  </a:lnTo>
                  <a:cubicBezTo>
                    <a:pt x="4096" y="4474"/>
                    <a:pt x="3970" y="4758"/>
                    <a:pt x="3781" y="4915"/>
                  </a:cubicBezTo>
                  <a:lnTo>
                    <a:pt x="1922" y="6774"/>
                  </a:lnTo>
                  <a:cubicBezTo>
                    <a:pt x="1875" y="6821"/>
                    <a:pt x="1788" y="6845"/>
                    <a:pt x="1698" y="6845"/>
                  </a:cubicBezTo>
                  <a:cubicBezTo>
                    <a:pt x="1607" y="6845"/>
                    <a:pt x="1513" y="6821"/>
                    <a:pt x="1450" y="6774"/>
                  </a:cubicBezTo>
                  <a:cubicBezTo>
                    <a:pt x="1355" y="6648"/>
                    <a:pt x="1355" y="6427"/>
                    <a:pt x="1450" y="6301"/>
                  </a:cubicBezTo>
                  <a:lnTo>
                    <a:pt x="3308" y="4442"/>
                  </a:lnTo>
                  <a:cubicBezTo>
                    <a:pt x="3497" y="4285"/>
                    <a:pt x="3560" y="3812"/>
                    <a:pt x="3277" y="3529"/>
                  </a:cubicBezTo>
                  <a:cubicBezTo>
                    <a:pt x="3140" y="3392"/>
                    <a:pt x="2972" y="3332"/>
                    <a:pt x="2807" y="3332"/>
                  </a:cubicBezTo>
                  <a:cubicBezTo>
                    <a:pt x="2592" y="3332"/>
                    <a:pt x="2379" y="3432"/>
                    <a:pt x="2237" y="3592"/>
                  </a:cubicBezTo>
                  <a:cubicBezTo>
                    <a:pt x="2237" y="3592"/>
                    <a:pt x="347" y="5419"/>
                    <a:pt x="347" y="5482"/>
                  </a:cubicBezTo>
                  <a:cubicBezTo>
                    <a:pt x="158" y="5671"/>
                    <a:pt x="0" y="6018"/>
                    <a:pt x="0" y="6427"/>
                  </a:cubicBezTo>
                  <a:lnTo>
                    <a:pt x="0" y="8129"/>
                  </a:lnTo>
                  <a:lnTo>
                    <a:pt x="0" y="8412"/>
                  </a:lnTo>
                  <a:lnTo>
                    <a:pt x="0" y="10271"/>
                  </a:lnTo>
                  <a:lnTo>
                    <a:pt x="3088" y="10271"/>
                  </a:lnTo>
                  <a:cubicBezTo>
                    <a:pt x="3277" y="10271"/>
                    <a:pt x="3434" y="10113"/>
                    <a:pt x="3434" y="9924"/>
                  </a:cubicBezTo>
                  <a:lnTo>
                    <a:pt x="3434" y="8570"/>
                  </a:lnTo>
                  <a:cubicBezTo>
                    <a:pt x="3434" y="8129"/>
                    <a:pt x="3623" y="7908"/>
                    <a:pt x="3812" y="7530"/>
                  </a:cubicBezTo>
                  <a:lnTo>
                    <a:pt x="5293" y="5104"/>
                  </a:lnTo>
                  <a:cubicBezTo>
                    <a:pt x="5388" y="4915"/>
                    <a:pt x="5482" y="4663"/>
                    <a:pt x="5482" y="4411"/>
                  </a:cubicBezTo>
                  <a:lnTo>
                    <a:pt x="5482" y="662"/>
                  </a:lnTo>
                  <a:cubicBezTo>
                    <a:pt x="5451" y="284"/>
                    <a:pt x="5136" y="0"/>
                    <a:pt x="47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85"/>
            <p:cNvSpPr/>
            <p:nvPr/>
          </p:nvSpPr>
          <p:spPr>
            <a:xfrm>
              <a:off x="-30139750" y="3636850"/>
              <a:ext cx="26000" cy="37825"/>
            </a:xfrm>
            <a:custGeom>
              <a:avLst/>
              <a:gdLst/>
              <a:ahLst/>
              <a:cxnLst/>
              <a:rect l="l" t="t" r="r" b="b"/>
              <a:pathLst>
                <a:path w="1040" h="1513" extrusionOk="0">
                  <a:moveTo>
                    <a:pt x="504" y="0"/>
                  </a:moveTo>
                  <a:cubicBezTo>
                    <a:pt x="252" y="32"/>
                    <a:pt x="0" y="284"/>
                    <a:pt x="0" y="567"/>
                  </a:cubicBezTo>
                  <a:lnTo>
                    <a:pt x="0" y="1418"/>
                  </a:lnTo>
                  <a:cubicBezTo>
                    <a:pt x="126" y="1386"/>
                    <a:pt x="252" y="1355"/>
                    <a:pt x="410" y="1355"/>
                  </a:cubicBezTo>
                  <a:cubicBezTo>
                    <a:pt x="630" y="1355"/>
                    <a:pt x="819" y="1386"/>
                    <a:pt x="1040" y="1512"/>
                  </a:cubicBezTo>
                  <a:lnTo>
                    <a:pt x="1040" y="504"/>
                  </a:lnTo>
                  <a:cubicBezTo>
                    <a:pt x="1040" y="252"/>
                    <a:pt x="788" y="0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9" name="Google Shape;8059;p85"/>
            <p:cNvSpPr/>
            <p:nvPr/>
          </p:nvSpPr>
          <p:spPr>
            <a:xfrm>
              <a:off x="-30302800" y="3638950"/>
              <a:ext cx="25225" cy="36500"/>
            </a:xfrm>
            <a:custGeom>
              <a:avLst/>
              <a:gdLst/>
              <a:ahLst/>
              <a:cxnLst/>
              <a:rect l="l" t="t" r="r" b="b"/>
              <a:pathLst>
                <a:path w="1009" h="1460" extrusionOk="0">
                  <a:moveTo>
                    <a:pt x="418" y="1"/>
                  </a:moveTo>
                  <a:cubicBezTo>
                    <a:pt x="177" y="1"/>
                    <a:pt x="1" y="229"/>
                    <a:pt x="1" y="483"/>
                  </a:cubicBezTo>
                  <a:lnTo>
                    <a:pt x="1" y="1460"/>
                  </a:lnTo>
                  <a:cubicBezTo>
                    <a:pt x="190" y="1334"/>
                    <a:pt x="379" y="1302"/>
                    <a:pt x="631" y="1302"/>
                  </a:cubicBezTo>
                  <a:cubicBezTo>
                    <a:pt x="725" y="1302"/>
                    <a:pt x="883" y="1334"/>
                    <a:pt x="1009" y="1365"/>
                  </a:cubicBezTo>
                  <a:lnTo>
                    <a:pt x="1009" y="515"/>
                  </a:lnTo>
                  <a:cubicBezTo>
                    <a:pt x="1009" y="231"/>
                    <a:pt x="788" y="11"/>
                    <a:pt x="505" y="11"/>
                  </a:cubicBezTo>
                  <a:cubicBezTo>
                    <a:pt x="475" y="4"/>
                    <a:pt x="446" y="1"/>
                    <a:pt x="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0" name="Google Shape;8060;p85"/>
            <p:cNvSpPr/>
            <p:nvPr/>
          </p:nvSpPr>
          <p:spPr>
            <a:xfrm>
              <a:off x="-30242925" y="3569100"/>
              <a:ext cx="68525" cy="68550"/>
            </a:xfrm>
            <a:custGeom>
              <a:avLst/>
              <a:gdLst/>
              <a:ahLst/>
              <a:cxnLst/>
              <a:rect l="l" t="t" r="r" b="b"/>
              <a:pathLst>
                <a:path w="2741" h="2742" extrusionOk="0">
                  <a:moveTo>
                    <a:pt x="1386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74"/>
                    <a:pt x="630" y="2742"/>
                    <a:pt x="1386" y="2742"/>
                  </a:cubicBezTo>
                  <a:cubicBezTo>
                    <a:pt x="2111" y="2742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1" name="Google Shape;8061;p85"/>
            <p:cNvSpPr/>
            <p:nvPr/>
          </p:nvSpPr>
          <p:spPr>
            <a:xfrm>
              <a:off x="-30262625" y="3654950"/>
              <a:ext cx="107925" cy="68550"/>
            </a:xfrm>
            <a:custGeom>
              <a:avLst/>
              <a:gdLst/>
              <a:ahLst/>
              <a:cxnLst/>
              <a:rect l="l" t="t" r="r" b="b"/>
              <a:pathLst>
                <a:path w="4317" h="2742" extrusionOk="0">
                  <a:moveTo>
                    <a:pt x="2174" y="1"/>
                  </a:moveTo>
                  <a:cubicBezTo>
                    <a:pt x="1292" y="1"/>
                    <a:pt x="505" y="379"/>
                    <a:pt x="0" y="1040"/>
                  </a:cubicBezTo>
                  <a:lnTo>
                    <a:pt x="32" y="1103"/>
                  </a:lnTo>
                  <a:cubicBezTo>
                    <a:pt x="946" y="1985"/>
                    <a:pt x="1450" y="2458"/>
                    <a:pt x="1702" y="2742"/>
                  </a:cubicBezTo>
                  <a:lnTo>
                    <a:pt x="2647" y="2742"/>
                  </a:lnTo>
                  <a:lnTo>
                    <a:pt x="4254" y="1135"/>
                  </a:lnTo>
                  <a:lnTo>
                    <a:pt x="4317" y="1040"/>
                  </a:lnTo>
                  <a:cubicBezTo>
                    <a:pt x="3813" y="410"/>
                    <a:pt x="3025" y="1"/>
                    <a:pt x="21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2" name="Google Shape;8062;p85"/>
          <p:cNvGrpSpPr/>
          <p:nvPr/>
        </p:nvGrpSpPr>
        <p:grpSpPr>
          <a:xfrm>
            <a:off x="1748837" y="1532946"/>
            <a:ext cx="342148" cy="353645"/>
            <a:chOff x="-35118325" y="3202075"/>
            <a:chExt cx="281975" cy="291450"/>
          </a:xfrm>
        </p:grpSpPr>
        <p:sp>
          <p:nvSpPr>
            <p:cNvPr id="8063" name="Google Shape;8063;p85"/>
            <p:cNvSpPr/>
            <p:nvPr/>
          </p:nvSpPr>
          <p:spPr>
            <a:xfrm>
              <a:off x="-35008050" y="3202075"/>
              <a:ext cx="171700" cy="171250"/>
            </a:xfrm>
            <a:custGeom>
              <a:avLst/>
              <a:gdLst/>
              <a:ahLst/>
              <a:cxnLst/>
              <a:rect l="l" t="t" r="r" b="b"/>
              <a:pathLst>
                <a:path w="6868" h="6850" extrusionOk="0">
                  <a:moveTo>
                    <a:pt x="3466" y="1355"/>
                  </a:moveTo>
                  <a:cubicBezTo>
                    <a:pt x="4222" y="1355"/>
                    <a:pt x="4852" y="1985"/>
                    <a:pt x="4852" y="2741"/>
                  </a:cubicBezTo>
                  <a:lnTo>
                    <a:pt x="4852" y="4127"/>
                  </a:lnTo>
                  <a:cubicBezTo>
                    <a:pt x="4852" y="4348"/>
                    <a:pt x="4757" y="4600"/>
                    <a:pt x="4631" y="4821"/>
                  </a:cubicBezTo>
                  <a:lnTo>
                    <a:pt x="4726" y="4915"/>
                  </a:lnTo>
                  <a:cubicBezTo>
                    <a:pt x="4852" y="5041"/>
                    <a:pt x="4852" y="5262"/>
                    <a:pt x="4726" y="5388"/>
                  </a:cubicBezTo>
                  <a:cubicBezTo>
                    <a:pt x="4663" y="5451"/>
                    <a:pt x="4576" y="5482"/>
                    <a:pt x="4489" y="5482"/>
                  </a:cubicBezTo>
                  <a:cubicBezTo>
                    <a:pt x="4403" y="5482"/>
                    <a:pt x="4316" y="5451"/>
                    <a:pt x="4253" y="5388"/>
                  </a:cubicBezTo>
                  <a:lnTo>
                    <a:pt x="4190" y="5293"/>
                  </a:lnTo>
                  <a:cubicBezTo>
                    <a:pt x="3970" y="5419"/>
                    <a:pt x="3749" y="5514"/>
                    <a:pt x="3466" y="5514"/>
                  </a:cubicBezTo>
                  <a:cubicBezTo>
                    <a:pt x="2709" y="5514"/>
                    <a:pt x="2079" y="4884"/>
                    <a:pt x="2079" y="4127"/>
                  </a:cubicBezTo>
                  <a:lnTo>
                    <a:pt x="2079" y="2741"/>
                  </a:lnTo>
                  <a:cubicBezTo>
                    <a:pt x="2079" y="1985"/>
                    <a:pt x="2709" y="1355"/>
                    <a:pt x="3466" y="1355"/>
                  </a:cubicBezTo>
                  <a:close/>
                  <a:moveTo>
                    <a:pt x="3466" y="0"/>
                  </a:moveTo>
                  <a:cubicBezTo>
                    <a:pt x="1575" y="0"/>
                    <a:pt x="32" y="1576"/>
                    <a:pt x="32" y="3403"/>
                  </a:cubicBezTo>
                  <a:cubicBezTo>
                    <a:pt x="32" y="4001"/>
                    <a:pt x="189" y="4569"/>
                    <a:pt x="473" y="5104"/>
                  </a:cubicBezTo>
                  <a:lnTo>
                    <a:pt x="32" y="6396"/>
                  </a:lnTo>
                  <a:cubicBezTo>
                    <a:pt x="0" y="6522"/>
                    <a:pt x="32" y="6679"/>
                    <a:pt x="126" y="6774"/>
                  </a:cubicBezTo>
                  <a:cubicBezTo>
                    <a:pt x="172" y="6820"/>
                    <a:pt x="269" y="6849"/>
                    <a:pt x="367" y="6849"/>
                  </a:cubicBezTo>
                  <a:cubicBezTo>
                    <a:pt x="403" y="6849"/>
                    <a:pt x="439" y="6845"/>
                    <a:pt x="473" y="6837"/>
                  </a:cubicBezTo>
                  <a:lnTo>
                    <a:pt x="1764" y="6396"/>
                  </a:lnTo>
                  <a:cubicBezTo>
                    <a:pt x="2300" y="6679"/>
                    <a:pt x="2867" y="6837"/>
                    <a:pt x="3466" y="6837"/>
                  </a:cubicBezTo>
                  <a:cubicBezTo>
                    <a:pt x="5356" y="6837"/>
                    <a:pt x="6868" y="5293"/>
                    <a:pt x="6868" y="3403"/>
                  </a:cubicBezTo>
                  <a:cubicBezTo>
                    <a:pt x="6868" y="1513"/>
                    <a:pt x="5356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85"/>
            <p:cNvSpPr/>
            <p:nvPr/>
          </p:nvSpPr>
          <p:spPr>
            <a:xfrm>
              <a:off x="-34937975" y="3254050"/>
              <a:ext cx="33125" cy="67775"/>
            </a:xfrm>
            <a:custGeom>
              <a:avLst/>
              <a:gdLst/>
              <a:ahLst/>
              <a:cxnLst/>
              <a:rect l="l" t="t" r="r" b="b"/>
              <a:pathLst>
                <a:path w="1325" h="2711" extrusionOk="0">
                  <a:moveTo>
                    <a:pt x="663" y="1"/>
                  </a:moveTo>
                  <a:cubicBezTo>
                    <a:pt x="253" y="1"/>
                    <a:pt x="1" y="316"/>
                    <a:pt x="1" y="662"/>
                  </a:cubicBezTo>
                  <a:lnTo>
                    <a:pt x="1" y="2048"/>
                  </a:lnTo>
                  <a:cubicBezTo>
                    <a:pt x="1" y="2427"/>
                    <a:pt x="316" y="2710"/>
                    <a:pt x="663" y="2710"/>
                  </a:cubicBezTo>
                  <a:cubicBezTo>
                    <a:pt x="694" y="2710"/>
                    <a:pt x="789" y="2710"/>
                    <a:pt x="820" y="2679"/>
                  </a:cubicBezTo>
                  <a:lnTo>
                    <a:pt x="757" y="2584"/>
                  </a:lnTo>
                  <a:cubicBezTo>
                    <a:pt x="631" y="2490"/>
                    <a:pt x="631" y="2238"/>
                    <a:pt x="757" y="2111"/>
                  </a:cubicBezTo>
                  <a:cubicBezTo>
                    <a:pt x="804" y="2064"/>
                    <a:pt x="891" y="2041"/>
                    <a:pt x="978" y="2041"/>
                  </a:cubicBezTo>
                  <a:cubicBezTo>
                    <a:pt x="1064" y="2041"/>
                    <a:pt x="1151" y="2064"/>
                    <a:pt x="1198" y="2111"/>
                  </a:cubicBezTo>
                  <a:lnTo>
                    <a:pt x="1293" y="2206"/>
                  </a:lnTo>
                  <a:cubicBezTo>
                    <a:pt x="1293" y="2175"/>
                    <a:pt x="1324" y="2080"/>
                    <a:pt x="1324" y="2048"/>
                  </a:cubicBezTo>
                  <a:lnTo>
                    <a:pt x="1324" y="662"/>
                  </a:lnTo>
                  <a:cubicBezTo>
                    <a:pt x="1324" y="284"/>
                    <a:pt x="1041" y="1"/>
                    <a:pt x="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85"/>
            <p:cNvSpPr/>
            <p:nvPr/>
          </p:nvSpPr>
          <p:spPr>
            <a:xfrm>
              <a:off x="-35085250" y="3338325"/>
              <a:ext cx="69325" cy="69350"/>
            </a:xfrm>
            <a:custGeom>
              <a:avLst/>
              <a:gdLst/>
              <a:ahLst/>
              <a:cxnLst/>
              <a:rect l="l" t="t" r="r" b="b"/>
              <a:pathLst>
                <a:path w="2773" h="2774" extrusionOk="0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64" y="2143"/>
                    <a:pt x="631" y="2773"/>
                    <a:pt x="1387" y="2773"/>
                  </a:cubicBezTo>
                  <a:cubicBezTo>
                    <a:pt x="2143" y="2773"/>
                    <a:pt x="2773" y="2143"/>
                    <a:pt x="2773" y="1387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85"/>
            <p:cNvSpPr/>
            <p:nvPr/>
          </p:nvSpPr>
          <p:spPr>
            <a:xfrm>
              <a:off x="-35118325" y="3424175"/>
              <a:ext cx="137075" cy="69350"/>
            </a:xfrm>
            <a:custGeom>
              <a:avLst/>
              <a:gdLst/>
              <a:ahLst/>
              <a:cxnLst/>
              <a:rect l="l" t="t" r="r" b="b"/>
              <a:pathLst>
                <a:path w="5483" h="2774" extrusionOk="0">
                  <a:moveTo>
                    <a:pt x="2741" y="1"/>
                  </a:moveTo>
                  <a:cubicBezTo>
                    <a:pt x="1387" y="1"/>
                    <a:pt x="221" y="1040"/>
                    <a:pt x="32" y="2364"/>
                  </a:cubicBezTo>
                  <a:cubicBezTo>
                    <a:pt x="0" y="2553"/>
                    <a:pt x="158" y="2773"/>
                    <a:pt x="347" y="2773"/>
                  </a:cubicBezTo>
                  <a:lnTo>
                    <a:pt x="5104" y="2773"/>
                  </a:lnTo>
                  <a:cubicBezTo>
                    <a:pt x="5325" y="2773"/>
                    <a:pt x="5482" y="2553"/>
                    <a:pt x="5482" y="2364"/>
                  </a:cubicBezTo>
                  <a:cubicBezTo>
                    <a:pt x="5262" y="1040"/>
                    <a:pt x="4127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7" name="Google Shape;8067;p85"/>
          <p:cNvGrpSpPr/>
          <p:nvPr/>
        </p:nvGrpSpPr>
        <p:grpSpPr>
          <a:xfrm>
            <a:off x="1742618" y="1974199"/>
            <a:ext cx="354586" cy="353221"/>
            <a:chOff x="-35123050" y="3561225"/>
            <a:chExt cx="292225" cy="291100"/>
          </a:xfrm>
        </p:grpSpPr>
        <p:sp>
          <p:nvSpPr>
            <p:cNvPr id="8068" name="Google Shape;8068;p85"/>
            <p:cNvSpPr/>
            <p:nvPr/>
          </p:nvSpPr>
          <p:spPr>
            <a:xfrm>
              <a:off x="-35123050" y="3629750"/>
              <a:ext cx="205575" cy="222575"/>
            </a:xfrm>
            <a:custGeom>
              <a:avLst/>
              <a:gdLst/>
              <a:ahLst/>
              <a:cxnLst/>
              <a:rect l="l" t="t" r="r" b="b"/>
              <a:pathLst>
                <a:path w="8223" h="8903" extrusionOk="0">
                  <a:moveTo>
                    <a:pt x="2080" y="2710"/>
                  </a:moveTo>
                  <a:cubicBezTo>
                    <a:pt x="2458" y="2710"/>
                    <a:pt x="2741" y="3056"/>
                    <a:pt x="2741" y="3403"/>
                  </a:cubicBezTo>
                  <a:cubicBezTo>
                    <a:pt x="2741" y="3781"/>
                    <a:pt x="2426" y="4065"/>
                    <a:pt x="2080" y="4065"/>
                  </a:cubicBezTo>
                  <a:cubicBezTo>
                    <a:pt x="1733" y="4065"/>
                    <a:pt x="1418" y="3750"/>
                    <a:pt x="1418" y="3403"/>
                  </a:cubicBezTo>
                  <a:cubicBezTo>
                    <a:pt x="1418" y="3056"/>
                    <a:pt x="1670" y="2710"/>
                    <a:pt x="2080" y="2710"/>
                  </a:cubicBezTo>
                  <a:close/>
                  <a:moveTo>
                    <a:pt x="4127" y="2710"/>
                  </a:moveTo>
                  <a:cubicBezTo>
                    <a:pt x="4506" y="2710"/>
                    <a:pt x="4789" y="3056"/>
                    <a:pt x="4789" y="3403"/>
                  </a:cubicBezTo>
                  <a:cubicBezTo>
                    <a:pt x="4789" y="3781"/>
                    <a:pt x="4474" y="4065"/>
                    <a:pt x="4127" y="4065"/>
                  </a:cubicBezTo>
                  <a:cubicBezTo>
                    <a:pt x="3718" y="4065"/>
                    <a:pt x="3466" y="3750"/>
                    <a:pt x="3466" y="3403"/>
                  </a:cubicBezTo>
                  <a:cubicBezTo>
                    <a:pt x="3466" y="3056"/>
                    <a:pt x="3718" y="2710"/>
                    <a:pt x="4127" y="2710"/>
                  </a:cubicBezTo>
                  <a:close/>
                  <a:moveTo>
                    <a:pt x="6207" y="2710"/>
                  </a:moveTo>
                  <a:cubicBezTo>
                    <a:pt x="6616" y="2710"/>
                    <a:pt x="6868" y="3056"/>
                    <a:pt x="6868" y="3403"/>
                  </a:cubicBezTo>
                  <a:cubicBezTo>
                    <a:pt x="6868" y="3781"/>
                    <a:pt x="6553" y="4065"/>
                    <a:pt x="6207" y="4065"/>
                  </a:cubicBezTo>
                  <a:cubicBezTo>
                    <a:pt x="5829" y="4065"/>
                    <a:pt x="5545" y="3750"/>
                    <a:pt x="5545" y="3403"/>
                  </a:cubicBezTo>
                  <a:cubicBezTo>
                    <a:pt x="5514" y="3056"/>
                    <a:pt x="5829" y="2710"/>
                    <a:pt x="6207" y="2710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57"/>
                    <a:pt x="0" y="1702"/>
                  </a:cubicBezTo>
                  <a:lnTo>
                    <a:pt x="0" y="5136"/>
                  </a:lnTo>
                  <a:cubicBezTo>
                    <a:pt x="0" y="5955"/>
                    <a:pt x="630" y="6616"/>
                    <a:pt x="1418" y="6774"/>
                  </a:cubicBezTo>
                  <a:lnTo>
                    <a:pt x="1418" y="8570"/>
                  </a:lnTo>
                  <a:cubicBezTo>
                    <a:pt x="1418" y="8696"/>
                    <a:pt x="1481" y="8822"/>
                    <a:pt x="1607" y="8885"/>
                  </a:cubicBezTo>
                  <a:cubicBezTo>
                    <a:pt x="1649" y="8895"/>
                    <a:pt x="1695" y="8902"/>
                    <a:pt x="1739" y="8902"/>
                  </a:cubicBezTo>
                  <a:cubicBezTo>
                    <a:pt x="1828" y="8902"/>
                    <a:pt x="1912" y="8874"/>
                    <a:pt x="1954" y="8790"/>
                  </a:cubicBezTo>
                  <a:lnTo>
                    <a:pt x="3938" y="6837"/>
                  </a:lnTo>
                  <a:lnTo>
                    <a:pt x="6522" y="6837"/>
                  </a:lnTo>
                  <a:cubicBezTo>
                    <a:pt x="7467" y="6837"/>
                    <a:pt x="8223" y="6081"/>
                    <a:pt x="8223" y="5136"/>
                  </a:cubicBezTo>
                  <a:lnTo>
                    <a:pt x="8223" y="1702"/>
                  </a:lnTo>
                  <a:cubicBezTo>
                    <a:pt x="8223" y="757"/>
                    <a:pt x="7467" y="0"/>
                    <a:pt x="65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85"/>
            <p:cNvSpPr/>
            <p:nvPr/>
          </p:nvSpPr>
          <p:spPr>
            <a:xfrm>
              <a:off x="-35053750" y="3561225"/>
              <a:ext cx="222925" cy="221825"/>
            </a:xfrm>
            <a:custGeom>
              <a:avLst/>
              <a:gdLst/>
              <a:ahLst/>
              <a:cxnLst/>
              <a:rect l="l" t="t" r="r" b="b"/>
              <a:pathLst>
                <a:path w="8917" h="8873" extrusionOk="0">
                  <a:moveTo>
                    <a:pt x="1702" y="1"/>
                  </a:moveTo>
                  <a:cubicBezTo>
                    <a:pt x="757" y="1"/>
                    <a:pt x="1" y="725"/>
                    <a:pt x="1" y="1702"/>
                  </a:cubicBezTo>
                  <a:lnTo>
                    <a:pt x="1" y="2048"/>
                  </a:lnTo>
                  <a:lnTo>
                    <a:pt x="3781" y="2048"/>
                  </a:lnTo>
                  <a:cubicBezTo>
                    <a:pt x="5136" y="2048"/>
                    <a:pt x="6207" y="3088"/>
                    <a:pt x="6207" y="4443"/>
                  </a:cubicBezTo>
                  <a:lnTo>
                    <a:pt x="6207" y="7877"/>
                  </a:lnTo>
                  <a:lnTo>
                    <a:pt x="6207" y="8003"/>
                  </a:lnTo>
                  <a:lnTo>
                    <a:pt x="6995" y="8790"/>
                  </a:lnTo>
                  <a:cubicBezTo>
                    <a:pt x="7055" y="8850"/>
                    <a:pt x="7127" y="8872"/>
                    <a:pt x="7205" y="8872"/>
                  </a:cubicBezTo>
                  <a:cubicBezTo>
                    <a:pt x="7249" y="8872"/>
                    <a:pt x="7295" y="8865"/>
                    <a:pt x="7341" y="8853"/>
                  </a:cubicBezTo>
                  <a:cubicBezTo>
                    <a:pt x="7467" y="8822"/>
                    <a:pt x="7530" y="8664"/>
                    <a:pt x="7530" y="8538"/>
                  </a:cubicBezTo>
                  <a:lnTo>
                    <a:pt x="7530" y="6806"/>
                  </a:lnTo>
                  <a:cubicBezTo>
                    <a:pt x="8318" y="6648"/>
                    <a:pt x="8917" y="5955"/>
                    <a:pt x="8917" y="5104"/>
                  </a:cubicBezTo>
                  <a:lnTo>
                    <a:pt x="8917" y="1702"/>
                  </a:lnTo>
                  <a:cubicBezTo>
                    <a:pt x="8917" y="725"/>
                    <a:pt x="8129" y="1"/>
                    <a:pt x="71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0" name="Google Shape;8070;p85"/>
          <p:cNvGrpSpPr/>
          <p:nvPr/>
        </p:nvGrpSpPr>
        <p:grpSpPr>
          <a:xfrm>
            <a:off x="1784677" y="2409340"/>
            <a:ext cx="270467" cy="353615"/>
            <a:chOff x="-35089175" y="3919600"/>
            <a:chExt cx="222900" cy="291425"/>
          </a:xfrm>
        </p:grpSpPr>
        <p:sp>
          <p:nvSpPr>
            <p:cNvPr id="8071" name="Google Shape;8071;p85"/>
            <p:cNvSpPr/>
            <p:nvPr/>
          </p:nvSpPr>
          <p:spPr>
            <a:xfrm>
              <a:off x="-35089175" y="3919600"/>
              <a:ext cx="222900" cy="291425"/>
            </a:xfrm>
            <a:custGeom>
              <a:avLst/>
              <a:gdLst/>
              <a:ahLst/>
              <a:cxnLst/>
              <a:rect l="l" t="t" r="r" b="b"/>
              <a:pathLst>
                <a:path w="8916" h="11657" extrusionOk="0">
                  <a:moveTo>
                    <a:pt x="4474" y="1418"/>
                  </a:moveTo>
                  <a:cubicBezTo>
                    <a:pt x="6143" y="1418"/>
                    <a:pt x="7530" y="2804"/>
                    <a:pt x="7530" y="4474"/>
                  </a:cubicBezTo>
                  <a:cubicBezTo>
                    <a:pt x="7561" y="6175"/>
                    <a:pt x="6143" y="7561"/>
                    <a:pt x="4474" y="7561"/>
                  </a:cubicBezTo>
                  <a:cubicBezTo>
                    <a:pt x="2772" y="7561"/>
                    <a:pt x="1386" y="6175"/>
                    <a:pt x="1386" y="4474"/>
                  </a:cubicBezTo>
                  <a:cubicBezTo>
                    <a:pt x="1386" y="2804"/>
                    <a:pt x="2772" y="1418"/>
                    <a:pt x="4474" y="1418"/>
                  </a:cubicBezTo>
                  <a:close/>
                  <a:moveTo>
                    <a:pt x="4474" y="0"/>
                  </a:moveTo>
                  <a:cubicBezTo>
                    <a:pt x="2016" y="0"/>
                    <a:pt x="0" y="2017"/>
                    <a:pt x="0" y="4442"/>
                  </a:cubicBezTo>
                  <a:cubicBezTo>
                    <a:pt x="0" y="5419"/>
                    <a:pt x="315" y="6333"/>
                    <a:pt x="914" y="7120"/>
                  </a:cubicBezTo>
                  <a:lnTo>
                    <a:pt x="4190" y="11531"/>
                  </a:lnTo>
                  <a:cubicBezTo>
                    <a:pt x="4253" y="11626"/>
                    <a:pt x="4348" y="11657"/>
                    <a:pt x="4474" y="11657"/>
                  </a:cubicBezTo>
                  <a:cubicBezTo>
                    <a:pt x="4568" y="11657"/>
                    <a:pt x="4663" y="11626"/>
                    <a:pt x="4726" y="11531"/>
                  </a:cubicBezTo>
                  <a:lnTo>
                    <a:pt x="8002" y="7120"/>
                  </a:lnTo>
                  <a:cubicBezTo>
                    <a:pt x="8601" y="6333"/>
                    <a:pt x="8916" y="5419"/>
                    <a:pt x="8916" y="4442"/>
                  </a:cubicBezTo>
                  <a:cubicBezTo>
                    <a:pt x="8916" y="2017"/>
                    <a:pt x="6931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85"/>
            <p:cNvSpPr/>
            <p:nvPr/>
          </p:nvSpPr>
          <p:spPr>
            <a:xfrm>
              <a:off x="-35038000" y="3971575"/>
              <a:ext cx="120525" cy="120525"/>
            </a:xfrm>
            <a:custGeom>
              <a:avLst/>
              <a:gdLst/>
              <a:ahLst/>
              <a:cxnLst/>
              <a:rect l="l" t="t" r="r" b="b"/>
              <a:pathLst>
                <a:path w="4821" h="4821" extrusionOk="0">
                  <a:moveTo>
                    <a:pt x="2427" y="662"/>
                  </a:moveTo>
                  <a:cubicBezTo>
                    <a:pt x="2616" y="662"/>
                    <a:pt x="2773" y="820"/>
                    <a:pt x="2773" y="1040"/>
                  </a:cubicBezTo>
                  <a:cubicBezTo>
                    <a:pt x="2773" y="1229"/>
                    <a:pt x="2616" y="1387"/>
                    <a:pt x="2427" y="1387"/>
                  </a:cubicBezTo>
                  <a:cubicBezTo>
                    <a:pt x="2206" y="1387"/>
                    <a:pt x="2049" y="1229"/>
                    <a:pt x="2049" y="1040"/>
                  </a:cubicBezTo>
                  <a:cubicBezTo>
                    <a:pt x="2049" y="820"/>
                    <a:pt x="2206" y="662"/>
                    <a:pt x="2427" y="662"/>
                  </a:cubicBezTo>
                  <a:close/>
                  <a:moveTo>
                    <a:pt x="2427" y="2017"/>
                  </a:moveTo>
                  <a:cubicBezTo>
                    <a:pt x="2616" y="2017"/>
                    <a:pt x="2773" y="2174"/>
                    <a:pt x="2773" y="2363"/>
                  </a:cubicBezTo>
                  <a:lnTo>
                    <a:pt x="2773" y="3750"/>
                  </a:lnTo>
                  <a:cubicBezTo>
                    <a:pt x="2773" y="3939"/>
                    <a:pt x="2616" y="4096"/>
                    <a:pt x="2427" y="4096"/>
                  </a:cubicBezTo>
                  <a:cubicBezTo>
                    <a:pt x="2206" y="4096"/>
                    <a:pt x="2049" y="3939"/>
                    <a:pt x="2049" y="3750"/>
                  </a:cubicBezTo>
                  <a:lnTo>
                    <a:pt x="2049" y="2363"/>
                  </a:lnTo>
                  <a:cubicBezTo>
                    <a:pt x="2049" y="2174"/>
                    <a:pt x="2206" y="2017"/>
                    <a:pt x="2427" y="2017"/>
                  </a:cubicBezTo>
                  <a:close/>
                  <a:moveTo>
                    <a:pt x="2427" y="1"/>
                  </a:moveTo>
                  <a:cubicBezTo>
                    <a:pt x="1072" y="1"/>
                    <a:pt x="1" y="1072"/>
                    <a:pt x="1" y="2395"/>
                  </a:cubicBezTo>
                  <a:cubicBezTo>
                    <a:pt x="1" y="3750"/>
                    <a:pt x="1072" y="4821"/>
                    <a:pt x="2427" y="4821"/>
                  </a:cubicBezTo>
                  <a:cubicBezTo>
                    <a:pt x="3750" y="4821"/>
                    <a:pt x="4821" y="3750"/>
                    <a:pt x="4821" y="2395"/>
                  </a:cubicBezTo>
                  <a:cubicBezTo>
                    <a:pt x="4821" y="1072"/>
                    <a:pt x="3750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3" name="Google Shape;8073;p85"/>
          <p:cNvGrpSpPr/>
          <p:nvPr/>
        </p:nvGrpSpPr>
        <p:grpSpPr>
          <a:xfrm>
            <a:off x="3981673" y="1532703"/>
            <a:ext cx="336445" cy="354131"/>
            <a:chOff x="-33277650" y="3226875"/>
            <a:chExt cx="277275" cy="291850"/>
          </a:xfrm>
        </p:grpSpPr>
        <p:sp>
          <p:nvSpPr>
            <p:cNvPr id="8074" name="Google Shape;8074;p85"/>
            <p:cNvSpPr/>
            <p:nvPr/>
          </p:nvSpPr>
          <p:spPr>
            <a:xfrm>
              <a:off x="-33071300" y="3440725"/>
              <a:ext cx="33100" cy="33900"/>
            </a:xfrm>
            <a:custGeom>
              <a:avLst/>
              <a:gdLst/>
              <a:ahLst/>
              <a:cxnLst/>
              <a:rect l="l" t="t" r="r" b="b"/>
              <a:pathLst>
                <a:path w="1324" h="1356" extrusionOk="0">
                  <a:moveTo>
                    <a:pt x="662" y="0"/>
                  </a:moveTo>
                  <a:cubicBezTo>
                    <a:pt x="284" y="0"/>
                    <a:pt x="1" y="315"/>
                    <a:pt x="1" y="693"/>
                  </a:cubicBezTo>
                  <a:cubicBezTo>
                    <a:pt x="1" y="1040"/>
                    <a:pt x="284" y="1355"/>
                    <a:pt x="662" y="1355"/>
                  </a:cubicBezTo>
                  <a:cubicBezTo>
                    <a:pt x="1040" y="1355"/>
                    <a:pt x="1324" y="1040"/>
                    <a:pt x="1324" y="693"/>
                  </a:cubicBezTo>
                  <a:cubicBezTo>
                    <a:pt x="1324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85"/>
            <p:cNvSpPr/>
            <p:nvPr/>
          </p:nvSpPr>
          <p:spPr>
            <a:xfrm>
              <a:off x="-33157925" y="3227275"/>
              <a:ext cx="17350" cy="103200"/>
            </a:xfrm>
            <a:custGeom>
              <a:avLst/>
              <a:gdLst/>
              <a:ahLst/>
              <a:cxnLst/>
              <a:rect l="l" t="t" r="r" b="b"/>
              <a:pathLst>
                <a:path w="694" h="4128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128"/>
                  </a:lnTo>
                  <a:cubicBezTo>
                    <a:pt x="95" y="4096"/>
                    <a:pt x="221" y="4096"/>
                    <a:pt x="347" y="4096"/>
                  </a:cubicBezTo>
                  <a:cubicBezTo>
                    <a:pt x="473" y="4096"/>
                    <a:pt x="567" y="4096"/>
                    <a:pt x="693" y="412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85"/>
            <p:cNvSpPr/>
            <p:nvPr/>
          </p:nvSpPr>
          <p:spPr>
            <a:xfrm>
              <a:off x="-33175250" y="3347650"/>
              <a:ext cx="51200" cy="51350"/>
            </a:xfrm>
            <a:custGeom>
              <a:avLst/>
              <a:gdLst/>
              <a:ahLst/>
              <a:cxnLst/>
              <a:rect l="l" t="t" r="r" b="b"/>
              <a:pathLst>
                <a:path w="2048" h="2054" extrusionOk="0">
                  <a:moveTo>
                    <a:pt x="938" y="0"/>
                  </a:moveTo>
                  <a:cubicBezTo>
                    <a:pt x="417" y="0"/>
                    <a:pt x="0" y="451"/>
                    <a:pt x="0" y="1014"/>
                  </a:cubicBezTo>
                  <a:cubicBezTo>
                    <a:pt x="0" y="1549"/>
                    <a:pt x="473" y="2054"/>
                    <a:pt x="1040" y="2054"/>
                  </a:cubicBezTo>
                  <a:cubicBezTo>
                    <a:pt x="1575" y="2054"/>
                    <a:pt x="2048" y="1581"/>
                    <a:pt x="2048" y="1014"/>
                  </a:cubicBezTo>
                  <a:cubicBezTo>
                    <a:pt x="2048" y="447"/>
                    <a:pt x="1575" y="6"/>
                    <a:pt x="1040" y="6"/>
                  </a:cubicBezTo>
                  <a:cubicBezTo>
                    <a:pt x="1006" y="2"/>
                    <a:pt x="972" y="0"/>
                    <a:pt x="9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85"/>
            <p:cNvSpPr/>
            <p:nvPr/>
          </p:nvSpPr>
          <p:spPr>
            <a:xfrm>
              <a:off x="-33224875" y="3404500"/>
              <a:ext cx="159900" cy="114225"/>
            </a:xfrm>
            <a:custGeom>
              <a:avLst/>
              <a:gdLst/>
              <a:ahLst/>
              <a:cxnLst/>
              <a:rect l="l" t="t" r="r" b="b"/>
              <a:pathLst>
                <a:path w="6396" h="4569" extrusionOk="0">
                  <a:moveTo>
                    <a:pt x="1954" y="0"/>
                  </a:moveTo>
                  <a:lnTo>
                    <a:pt x="0" y="2520"/>
                  </a:lnTo>
                  <a:lnTo>
                    <a:pt x="0" y="4222"/>
                  </a:lnTo>
                  <a:cubicBezTo>
                    <a:pt x="0" y="4411"/>
                    <a:pt x="158" y="4568"/>
                    <a:pt x="347" y="4568"/>
                  </a:cubicBezTo>
                  <a:lnTo>
                    <a:pt x="3781" y="4568"/>
                  </a:lnTo>
                  <a:cubicBezTo>
                    <a:pt x="3970" y="4568"/>
                    <a:pt x="4127" y="4411"/>
                    <a:pt x="4127" y="4222"/>
                  </a:cubicBezTo>
                  <a:lnTo>
                    <a:pt x="4127" y="3875"/>
                  </a:lnTo>
                  <a:lnTo>
                    <a:pt x="5136" y="3875"/>
                  </a:lnTo>
                  <a:cubicBezTo>
                    <a:pt x="5577" y="3844"/>
                    <a:pt x="6018" y="3718"/>
                    <a:pt x="6396" y="3434"/>
                  </a:cubicBezTo>
                  <a:cubicBezTo>
                    <a:pt x="5986" y="3277"/>
                    <a:pt x="5608" y="2930"/>
                    <a:pt x="5514" y="2489"/>
                  </a:cubicBezTo>
                  <a:lnTo>
                    <a:pt x="4442" y="2489"/>
                  </a:lnTo>
                  <a:cubicBezTo>
                    <a:pt x="3497" y="2489"/>
                    <a:pt x="2741" y="1733"/>
                    <a:pt x="2741" y="788"/>
                  </a:cubicBezTo>
                  <a:lnTo>
                    <a:pt x="2741" y="410"/>
                  </a:lnTo>
                  <a:cubicBezTo>
                    <a:pt x="2426" y="315"/>
                    <a:pt x="2206" y="189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85"/>
            <p:cNvSpPr/>
            <p:nvPr/>
          </p:nvSpPr>
          <p:spPr>
            <a:xfrm>
              <a:off x="-33141400" y="3312350"/>
              <a:ext cx="127625" cy="138625"/>
            </a:xfrm>
            <a:custGeom>
              <a:avLst/>
              <a:gdLst/>
              <a:ahLst/>
              <a:cxnLst/>
              <a:rect l="l" t="t" r="r" b="b"/>
              <a:pathLst>
                <a:path w="5105" h="5545" extrusionOk="0">
                  <a:moveTo>
                    <a:pt x="4128" y="0"/>
                  </a:moveTo>
                  <a:lnTo>
                    <a:pt x="694" y="662"/>
                  </a:lnTo>
                  <a:lnTo>
                    <a:pt x="694" y="1040"/>
                  </a:lnTo>
                  <a:cubicBezTo>
                    <a:pt x="1103" y="1355"/>
                    <a:pt x="1387" y="1827"/>
                    <a:pt x="1387" y="2426"/>
                  </a:cubicBezTo>
                  <a:cubicBezTo>
                    <a:pt x="1387" y="3245"/>
                    <a:pt x="788" y="3938"/>
                    <a:pt x="1" y="4127"/>
                  </a:cubicBezTo>
                  <a:lnTo>
                    <a:pt x="1" y="4505"/>
                  </a:lnTo>
                  <a:cubicBezTo>
                    <a:pt x="1" y="5072"/>
                    <a:pt x="473" y="5545"/>
                    <a:pt x="1009" y="5545"/>
                  </a:cubicBezTo>
                  <a:lnTo>
                    <a:pt x="2080" y="5545"/>
                  </a:lnTo>
                  <a:cubicBezTo>
                    <a:pt x="2238" y="4946"/>
                    <a:pt x="2742" y="4505"/>
                    <a:pt x="3372" y="4505"/>
                  </a:cubicBezTo>
                  <a:cubicBezTo>
                    <a:pt x="3624" y="4505"/>
                    <a:pt x="3844" y="4600"/>
                    <a:pt x="4065" y="4726"/>
                  </a:cubicBezTo>
                  <a:lnTo>
                    <a:pt x="4065" y="4127"/>
                  </a:lnTo>
                  <a:lnTo>
                    <a:pt x="4128" y="4127"/>
                  </a:lnTo>
                  <a:cubicBezTo>
                    <a:pt x="4443" y="4064"/>
                    <a:pt x="4758" y="3938"/>
                    <a:pt x="4916" y="3655"/>
                  </a:cubicBezTo>
                  <a:cubicBezTo>
                    <a:pt x="5105" y="3340"/>
                    <a:pt x="5105" y="2993"/>
                    <a:pt x="4947" y="2678"/>
                  </a:cubicBezTo>
                  <a:lnTo>
                    <a:pt x="4128" y="1008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85"/>
            <p:cNvSpPr/>
            <p:nvPr/>
          </p:nvSpPr>
          <p:spPr>
            <a:xfrm>
              <a:off x="-33122500" y="3226875"/>
              <a:ext cx="122125" cy="83925"/>
            </a:xfrm>
            <a:custGeom>
              <a:avLst/>
              <a:gdLst/>
              <a:ahLst/>
              <a:cxnLst/>
              <a:rect l="l" t="t" r="r" b="b"/>
              <a:pathLst>
                <a:path w="4885" h="3357" extrusionOk="0">
                  <a:moveTo>
                    <a:pt x="3376" y="1"/>
                  </a:moveTo>
                  <a:cubicBezTo>
                    <a:pt x="3025" y="1"/>
                    <a:pt x="2679" y="143"/>
                    <a:pt x="2427" y="426"/>
                  </a:cubicBezTo>
                  <a:lnTo>
                    <a:pt x="2143" y="678"/>
                  </a:lnTo>
                  <a:lnTo>
                    <a:pt x="1" y="678"/>
                  </a:lnTo>
                  <a:lnTo>
                    <a:pt x="1" y="3356"/>
                  </a:lnTo>
                  <a:lnTo>
                    <a:pt x="4191" y="2537"/>
                  </a:lnTo>
                  <a:lnTo>
                    <a:pt x="4349" y="2379"/>
                  </a:lnTo>
                  <a:cubicBezTo>
                    <a:pt x="4884" y="1844"/>
                    <a:pt x="4884" y="962"/>
                    <a:pt x="4349" y="426"/>
                  </a:cubicBezTo>
                  <a:cubicBezTo>
                    <a:pt x="4081" y="143"/>
                    <a:pt x="3726" y="1"/>
                    <a:pt x="33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85"/>
            <p:cNvSpPr/>
            <p:nvPr/>
          </p:nvSpPr>
          <p:spPr>
            <a:xfrm>
              <a:off x="-33277650" y="3245400"/>
              <a:ext cx="102400" cy="198500"/>
            </a:xfrm>
            <a:custGeom>
              <a:avLst/>
              <a:gdLst/>
              <a:ahLst/>
              <a:cxnLst/>
              <a:rect l="l" t="t" r="r" b="b"/>
              <a:pathLst>
                <a:path w="4096" h="7940" extrusionOk="0">
                  <a:moveTo>
                    <a:pt x="4096" y="0"/>
                  </a:moveTo>
                  <a:cubicBezTo>
                    <a:pt x="1828" y="95"/>
                    <a:pt x="0" y="1985"/>
                    <a:pt x="0" y="4316"/>
                  </a:cubicBezTo>
                  <a:cubicBezTo>
                    <a:pt x="0" y="5766"/>
                    <a:pt x="757" y="7120"/>
                    <a:pt x="1954" y="7939"/>
                  </a:cubicBezTo>
                  <a:lnTo>
                    <a:pt x="3592" y="5829"/>
                  </a:lnTo>
                  <a:cubicBezTo>
                    <a:pt x="3466" y="5576"/>
                    <a:pt x="3434" y="5356"/>
                    <a:pt x="3434" y="5104"/>
                  </a:cubicBezTo>
                  <a:cubicBezTo>
                    <a:pt x="3434" y="4568"/>
                    <a:pt x="3718" y="4033"/>
                    <a:pt x="4096" y="3718"/>
                  </a:cubicBezTo>
                  <a:lnTo>
                    <a:pt x="409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1" name="Google Shape;8081;p85"/>
          <p:cNvGrpSpPr/>
          <p:nvPr/>
        </p:nvGrpSpPr>
        <p:grpSpPr>
          <a:xfrm>
            <a:off x="3973073" y="1973987"/>
            <a:ext cx="353645" cy="353645"/>
            <a:chOff x="-33286325" y="3586425"/>
            <a:chExt cx="291450" cy="291450"/>
          </a:xfrm>
        </p:grpSpPr>
        <p:sp>
          <p:nvSpPr>
            <p:cNvPr id="8082" name="Google Shape;8082;p85"/>
            <p:cNvSpPr/>
            <p:nvPr/>
          </p:nvSpPr>
          <p:spPr>
            <a:xfrm>
              <a:off x="-33114625" y="3586425"/>
              <a:ext cx="119750" cy="120525"/>
            </a:xfrm>
            <a:custGeom>
              <a:avLst/>
              <a:gdLst/>
              <a:ahLst/>
              <a:cxnLst/>
              <a:rect l="l" t="t" r="r" b="b"/>
              <a:pathLst>
                <a:path w="4790" h="4821" extrusionOk="0">
                  <a:moveTo>
                    <a:pt x="2395" y="631"/>
                  </a:moveTo>
                  <a:cubicBezTo>
                    <a:pt x="2584" y="631"/>
                    <a:pt x="2742" y="788"/>
                    <a:pt x="2742" y="1009"/>
                  </a:cubicBezTo>
                  <a:lnTo>
                    <a:pt x="2742" y="2017"/>
                  </a:lnTo>
                  <a:lnTo>
                    <a:pt x="3782" y="2017"/>
                  </a:lnTo>
                  <a:cubicBezTo>
                    <a:pt x="3971" y="2017"/>
                    <a:pt x="4128" y="2175"/>
                    <a:pt x="4128" y="2364"/>
                  </a:cubicBezTo>
                  <a:cubicBezTo>
                    <a:pt x="4128" y="2584"/>
                    <a:pt x="3971" y="2742"/>
                    <a:pt x="3782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64"/>
                  </a:cubicBezTo>
                  <a:lnTo>
                    <a:pt x="2049" y="1009"/>
                  </a:lnTo>
                  <a:cubicBezTo>
                    <a:pt x="2049" y="788"/>
                    <a:pt x="2206" y="631"/>
                    <a:pt x="2395" y="631"/>
                  </a:cubicBezTo>
                  <a:close/>
                  <a:moveTo>
                    <a:pt x="2395" y="1"/>
                  </a:moveTo>
                  <a:cubicBezTo>
                    <a:pt x="1041" y="1"/>
                    <a:pt x="1" y="1072"/>
                    <a:pt x="1" y="2427"/>
                  </a:cubicBezTo>
                  <a:cubicBezTo>
                    <a:pt x="1" y="3750"/>
                    <a:pt x="1041" y="4821"/>
                    <a:pt x="2395" y="4821"/>
                  </a:cubicBezTo>
                  <a:cubicBezTo>
                    <a:pt x="3719" y="4821"/>
                    <a:pt x="4790" y="3750"/>
                    <a:pt x="4790" y="2427"/>
                  </a:cubicBezTo>
                  <a:cubicBezTo>
                    <a:pt x="4790" y="1072"/>
                    <a:pt x="3719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85"/>
            <p:cNvSpPr/>
            <p:nvPr/>
          </p:nvSpPr>
          <p:spPr>
            <a:xfrm>
              <a:off x="-33286325" y="3825875"/>
              <a:ext cx="241050" cy="52000"/>
            </a:xfrm>
            <a:custGeom>
              <a:avLst/>
              <a:gdLst/>
              <a:ahLst/>
              <a:cxnLst/>
              <a:rect l="l" t="t" r="r" b="b"/>
              <a:pathLst>
                <a:path w="9642" h="2080" extrusionOk="0">
                  <a:moveTo>
                    <a:pt x="32" y="0"/>
                  </a:moveTo>
                  <a:lnTo>
                    <a:pt x="32" y="1764"/>
                  </a:lnTo>
                  <a:cubicBezTo>
                    <a:pt x="1" y="1922"/>
                    <a:pt x="158" y="2079"/>
                    <a:pt x="347" y="2079"/>
                  </a:cubicBezTo>
                  <a:lnTo>
                    <a:pt x="9295" y="2079"/>
                  </a:lnTo>
                  <a:cubicBezTo>
                    <a:pt x="9484" y="2079"/>
                    <a:pt x="9641" y="1922"/>
                    <a:pt x="9641" y="1733"/>
                  </a:cubicBezTo>
                  <a:lnTo>
                    <a:pt x="9641" y="1040"/>
                  </a:lnTo>
                  <a:cubicBezTo>
                    <a:pt x="9641" y="473"/>
                    <a:pt x="9169" y="0"/>
                    <a:pt x="86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85"/>
            <p:cNvSpPr/>
            <p:nvPr/>
          </p:nvSpPr>
          <p:spPr>
            <a:xfrm>
              <a:off x="-33183925" y="3756550"/>
              <a:ext cx="103200" cy="52025"/>
            </a:xfrm>
            <a:custGeom>
              <a:avLst/>
              <a:gdLst/>
              <a:ahLst/>
              <a:cxnLst/>
              <a:rect l="l" t="t" r="r" b="b"/>
              <a:pathLst>
                <a:path w="4128" h="2081" extrusionOk="0">
                  <a:moveTo>
                    <a:pt x="1040" y="1"/>
                  </a:moveTo>
                  <a:cubicBezTo>
                    <a:pt x="473" y="1"/>
                    <a:pt x="1" y="505"/>
                    <a:pt x="1" y="1040"/>
                  </a:cubicBezTo>
                  <a:lnTo>
                    <a:pt x="1" y="2080"/>
                  </a:lnTo>
                  <a:lnTo>
                    <a:pt x="4128" y="2080"/>
                  </a:lnTo>
                  <a:lnTo>
                    <a:pt x="4128" y="1040"/>
                  </a:lnTo>
                  <a:cubicBezTo>
                    <a:pt x="4128" y="505"/>
                    <a:pt x="3687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85"/>
            <p:cNvSpPr/>
            <p:nvPr/>
          </p:nvSpPr>
          <p:spPr>
            <a:xfrm>
              <a:off x="-33252450" y="3636850"/>
              <a:ext cx="68550" cy="69325"/>
            </a:xfrm>
            <a:custGeom>
              <a:avLst/>
              <a:gdLst/>
              <a:ahLst/>
              <a:cxnLst/>
              <a:rect l="l" t="t" r="r" b="b"/>
              <a:pathLst>
                <a:path w="2742" h="2773" extrusionOk="0">
                  <a:moveTo>
                    <a:pt x="1387" y="0"/>
                  </a:moveTo>
                  <a:cubicBezTo>
                    <a:pt x="599" y="0"/>
                    <a:pt x="1" y="630"/>
                    <a:pt x="1" y="1386"/>
                  </a:cubicBezTo>
                  <a:cubicBezTo>
                    <a:pt x="1" y="2142"/>
                    <a:pt x="599" y="2772"/>
                    <a:pt x="1387" y="2772"/>
                  </a:cubicBezTo>
                  <a:cubicBezTo>
                    <a:pt x="2143" y="2772"/>
                    <a:pt x="2742" y="2142"/>
                    <a:pt x="2742" y="1386"/>
                  </a:cubicBezTo>
                  <a:cubicBezTo>
                    <a:pt x="2742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85"/>
            <p:cNvSpPr/>
            <p:nvPr/>
          </p:nvSpPr>
          <p:spPr>
            <a:xfrm>
              <a:off x="-33286325" y="3723050"/>
              <a:ext cx="116600" cy="85525"/>
            </a:xfrm>
            <a:custGeom>
              <a:avLst/>
              <a:gdLst/>
              <a:ahLst/>
              <a:cxnLst/>
              <a:rect l="l" t="t" r="r" b="b"/>
              <a:pathLst>
                <a:path w="4664" h="3421" extrusionOk="0">
                  <a:moveTo>
                    <a:pt x="2788" y="1"/>
                  </a:moveTo>
                  <a:cubicBezTo>
                    <a:pt x="2690" y="1"/>
                    <a:pt x="2591" y="6"/>
                    <a:pt x="2490" y="18"/>
                  </a:cubicBezTo>
                  <a:cubicBezTo>
                    <a:pt x="1072" y="144"/>
                    <a:pt x="1" y="1435"/>
                    <a:pt x="1" y="2853"/>
                  </a:cubicBezTo>
                  <a:lnTo>
                    <a:pt x="1" y="3105"/>
                  </a:lnTo>
                  <a:cubicBezTo>
                    <a:pt x="1" y="3263"/>
                    <a:pt x="158" y="3420"/>
                    <a:pt x="347" y="3420"/>
                  </a:cubicBezTo>
                  <a:lnTo>
                    <a:pt x="3435" y="3420"/>
                  </a:lnTo>
                  <a:lnTo>
                    <a:pt x="3435" y="2380"/>
                  </a:lnTo>
                  <a:cubicBezTo>
                    <a:pt x="3435" y="1624"/>
                    <a:pt x="3939" y="963"/>
                    <a:pt x="4664" y="774"/>
                  </a:cubicBezTo>
                  <a:cubicBezTo>
                    <a:pt x="4164" y="302"/>
                    <a:pt x="3517" y="1"/>
                    <a:pt x="27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7" name="Google Shape;8087;p85"/>
          <p:cNvGrpSpPr/>
          <p:nvPr/>
        </p:nvGrpSpPr>
        <p:grpSpPr>
          <a:xfrm>
            <a:off x="3973073" y="2408369"/>
            <a:ext cx="353645" cy="355557"/>
            <a:chOff x="-33286325" y="3944800"/>
            <a:chExt cx="291450" cy="293025"/>
          </a:xfrm>
        </p:grpSpPr>
        <p:sp>
          <p:nvSpPr>
            <p:cNvPr id="8088" name="Google Shape;8088;p85"/>
            <p:cNvSpPr/>
            <p:nvPr/>
          </p:nvSpPr>
          <p:spPr>
            <a:xfrm>
              <a:off x="-33194950" y="3996000"/>
              <a:ext cx="200075" cy="241825"/>
            </a:xfrm>
            <a:custGeom>
              <a:avLst/>
              <a:gdLst/>
              <a:ahLst/>
              <a:cxnLst/>
              <a:rect l="l" t="t" r="r" b="b"/>
              <a:pathLst>
                <a:path w="8003" h="9673" extrusionOk="0">
                  <a:moveTo>
                    <a:pt x="2300" y="0"/>
                  </a:moveTo>
                  <a:cubicBezTo>
                    <a:pt x="2017" y="0"/>
                    <a:pt x="1796" y="252"/>
                    <a:pt x="1796" y="536"/>
                  </a:cubicBezTo>
                  <a:lnTo>
                    <a:pt x="1796" y="2962"/>
                  </a:lnTo>
                  <a:lnTo>
                    <a:pt x="694" y="4064"/>
                  </a:lnTo>
                  <a:cubicBezTo>
                    <a:pt x="95" y="4663"/>
                    <a:pt x="0" y="5640"/>
                    <a:pt x="536" y="6301"/>
                  </a:cubicBezTo>
                  <a:lnTo>
                    <a:pt x="1576" y="7719"/>
                  </a:lnTo>
                  <a:cubicBezTo>
                    <a:pt x="1702" y="7876"/>
                    <a:pt x="1796" y="8128"/>
                    <a:pt x="1796" y="8349"/>
                  </a:cubicBezTo>
                  <a:lnTo>
                    <a:pt x="1796" y="9294"/>
                  </a:lnTo>
                  <a:cubicBezTo>
                    <a:pt x="1796" y="9515"/>
                    <a:pt x="1954" y="9672"/>
                    <a:pt x="2143" y="9672"/>
                  </a:cubicBezTo>
                  <a:lnTo>
                    <a:pt x="6932" y="9672"/>
                  </a:lnTo>
                  <a:cubicBezTo>
                    <a:pt x="7152" y="9672"/>
                    <a:pt x="7310" y="9515"/>
                    <a:pt x="7310" y="9294"/>
                  </a:cubicBezTo>
                  <a:lnTo>
                    <a:pt x="7310" y="8349"/>
                  </a:lnTo>
                  <a:cubicBezTo>
                    <a:pt x="7310" y="8128"/>
                    <a:pt x="7373" y="7939"/>
                    <a:pt x="7530" y="7782"/>
                  </a:cubicBezTo>
                  <a:cubicBezTo>
                    <a:pt x="7814" y="7498"/>
                    <a:pt x="7971" y="7089"/>
                    <a:pt x="7971" y="6711"/>
                  </a:cubicBezTo>
                  <a:lnTo>
                    <a:pt x="7971" y="3938"/>
                  </a:lnTo>
                  <a:cubicBezTo>
                    <a:pt x="8003" y="3686"/>
                    <a:pt x="7782" y="3434"/>
                    <a:pt x="7499" y="3434"/>
                  </a:cubicBezTo>
                  <a:cubicBezTo>
                    <a:pt x="7215" y="3434"/>
                    <a:pt x="6995" y="3686"/>
                    <a:pt x="6995" y="3938"/>
                  </a:cubicBezTo>
                  <a:lnTo>
                    <a:pt x="6995" y="4474"/>
                  </a:lnTo>
                  <a:cubicBezTo>
                    <a:pt x="6995" y="4663"/>
                    <a:pt x="6837" y="4820"/>
                    <a:pt x="6617" y="4820"/>
                  </a:cubicBezTo>
                  <a:cubicBezTo>
                    <a:pt x="6427" y="4820"/>
                    <a:pt x="6270" y="4663"/>
                    <a:pt x="6270" y="4474"/>
                  </a:cubicBezTo>
                  <a:lnTo>
                    <a:pt x="6270" y="3277"/>
                  </a:lnTo>
                  <a:cubicBezTo>
                    <a:pt x="6270" y="2993"/>
                    <a:pt x="6049" y="2773"/>
                    <a:pt x="5766" y="2773"/>
                  </a:cubicBezTo>
                  <a:cubicBezTo>
                    <a:pt x="5482" y="2773"/>
                    <a:pt x="5262" y="2993"/>
                    <a:pt x="5262" y="3277"/>
                  </a:cubicBezTo>
                  <a:lnTo>
                    <a:pt x="5262" y="4474"/>
                  </a:lnTo>
                  <a:cubicBezTo>
                    <a:pt x="5262" y="4663"/>
                    <a:pt x="5104" y="4820"/>
                    <a:pt x="4884" y="4820"/>
                  </a:cubicBezTo>
                  <a:cubicBezTo>
                    <a:pt x="4695" y="4820"/>
                    <a:pt x="4537" y="4663"/>
                    <a:pt x="4537" y="4474"/>
                  </a:cubicBezTo>
                  <a:lnTo>
                    <a:pt x="4537" y="1890"/>
                  </a:lnTo>
                  <a:cubicBezTo>
                    <a:pt x="4537" y="1638"/>
                    <a:pt x="4317" y="1386"/>
                    <a:pt x="4033" y="1386"/>
                  </a:cubicBezTo>
                  <a:cubicBezTo>
                    <a:pt x="3750" y="1386"/>
                    <a:pt x="3529" y="1638"/>
                    <a:pt x="3529" y="1890"/>
                  </a:cubicBezTo>
                  <a:lnTo>
                    <a:pt x="3529" y="4474"/>
                  </a:lnTo>
                  <a:cubicBezTo>
                    <a:pt x="3529" y="4663"/>
                    <a:pt x="3371" y="4820"/>
                    <a:pt x="3151" y="4820"/>
                  </a:cubicBezTo>
                  <a:cubicBezTo>
                    <a:pt x="2962" y="4820"/>
                    <a:pt x="2804" y="4663"/>
                    <a:pt x="2804" y="4474"/>
                  </a:cubicBezTo>
                  <a:lnTo>
                    <a:pt x="2804" y="4159"/>
                  </a:lnTo>
                  <a:lnTo>
                    <a:pt x="2804" y="536"/>
                  </a:lnTo>
                  <a:cubicBezTo>
                    <a:pt x="2804" y="252"/>
                    <a:pt x="2584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85"/>
            <p:cNvSpPr/>
            <p:nvPr/>
          </p:nvSpPr>
          <p:spPr>
            <a:xfrm>
              <a:off x="-33027975" y="3962900"/>
              <a:ext cx="33100" cy="105575"/>
            </a:xfrm>
            <a:custGeom>
              <a:avLst/>
              <a:gdLst/>
              <a:ahLst/>
              <a:cxnLst/>
              <a:rect l="l" t="t" r="r" b="b"/>
              <a:pathLst>
                <a:path w="1324" h="4223" extrusionOk="0">
                  <a:moveTo>
                    <a:pt x="1" y="1"/>
                  </a:moveTo>
                  <a:lnTo>
                    <a:pt x="1" y="3782"/>
                  </a:lnTo>
                  <a:cubicBezTo>
                    <a:pt x="95" y="3908"/>
                    <a:pt x="221" y="4065"/>
                    <a:pt x="253" y="4223"/>
                  </a:cubicBezTo>
                  <a:cubicBezTo>
                    <a:pt x="410" y="4128"/>
                    <a:pt x="631" y="4065"/>
                    <a:pt x="820" y="4065"/>
                  </a:cubicBezTo>
                  <a:cubicBezTo>
                    <a:pt x="1009" y="4065"/>
                    <a:pt x="1166" y="4097"/>
                    <a:pt x="1324" y="4160"/>
                  </a:cubicBezTo>
                  <a:lnTo>
                    <a:pt x="1324" y="285"/>
                  </a:lnTo>
                  <a:cubicBezTo>
                    <a:pt x="1324" y="127"/>
                    <a:pt x="116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85"/>
            <p:cNvSpPr/>
            <p:nvPr/>
          </p:nvSpPr>
          <p:spPr>
            <a:xfrm>
              <a:off x="-33286325" y="3962125"/>
              <a:ext cx="96125" cy="205600"/>
            </a:xfrm>
            <a:custGeom>
              <a:avLst/>
              <a:gdLst/>
              <a:ahLst/>
              <a:cxnLst/>
              <a:rect l="l" t="t" r="r" b="b"/>
              <a:pathLst>
                <a:path w="3845" h="8224" extrusionOk="0">
                  <a:moveTo>
                    <a:pt x="379" y="0"/>
                  </a:moveTo>
                  <a:cubicBezTo>
                    <a:pt x="158" y="0"/>
                    <a:pt x="1" y="127"/>
                    <a:pt x="1" y="347"/>
                  </a:cubicBezTo>
                  <a:lnTo>
                    <a:pt x="1" y="7877"/>
                  </a:lnTo>
                  <a:cubicBezTo>
                    <a:pt x="1" y="8066"/>
                    <a:pt x="158" y="8223"/>
                    <a:pt x="347" y="8223"/>
                  </a:cubicBezTo>
                  <a:lnTo>
                    <a:pt x="3844" y="8223"/>
                  </a:lnTo>
                  <a:lnTo>
                    <a:pt x="3718" y="8066"/>
                  </a:lnTo>
                  <a:cubicBezTo>
                    <a:pt x="3435" y="7719"/>
                    <a:pt x="3277" y="7278"/>
                    <a:pt x="3246" y="6837"/>
                  </a:cubicBezTo>
                  <a:lnTo>
                    <a:pt x="2458" y="6837"/>
                  </a:lnTo>
                  <a:cubicBezTo>
                    <a:pt x="1891" y="6837"/>
                    <a:pt x="1419" y="6364"/>
                    <a:pt x="1419" y="5829"/>
                  </a:cubicBezTo>
                  <a:lnTo>
                    <a:pt x="1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85"/>
            <p:cNvSpPr/>
            <p:nvPr/>
          </p:nvSpPr>
          <p:spPr>
            <a:xfrm>
              <a:off x="-33235125" y="3944800"/>
              <a:ext cx="189050" cy="171725"/>
            </a:xfrm>
            <a:custGeom>
              <a:avLst/>
              <a:gdLst/>
              <a:ahLst/>
              <a:cxnLst/>
              <a:rect l="l" t="t" r="r" b="b"/>
              <a:pathLst>
                <a:path w="7562" h="6869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522"/>
                  </a:lnTo>
                  <a:cubicBezTo>
                    <a:pt x="1" y="6711"/>
                    <a:pt x="158" y="6868"/>
                    <a:pt x="379" y="6868"/>
                  </a:cubicBezTo>
                  <a:lnTo>
                    <a:pt x="1198" y="6868"/>
                  </a:lnTo>
                  <a:cubicBezTo>
                    <a:pt x="1261" y="6427"/>
                    <a:pt x="1513" y="5986"/>
                    <a:pt x="1828" y="5640"/>
                  </a:cubicBezTo>
                  <a:lnTo>
                    <a:pt x="2742" y="4726"/>
                  </a:lnTo>
                  <a:lnTo>
                    <a:pt x="2742" y="2584"/>
                  </a:lnTo>
                  <a:cubicBezTo>
                    <a:pt x="2742" y="1891"/>
                    <a:pt x="3277" y="1387"/>
                    <a:pt x="3907" y="1387"/>
                  </a:cubicBezTo>
                  <a:cubicBezTo>
                    <a:pt x="4537" y="1387"/>
                    <a:pt x="5105" y="1922"/>
                    <a:pt x="5105" y="2584"/>
                  </a:cubicBezTo>
                  <a:lnTo>
                    <a:pt x="5105" y="2836"/>
                  </a:lnTo>
                  <a:cubicBezTo>
                    <a:pt x="5262" y="2773"/>
                    <a:pt x="5420" y="2710"/>
                    <a:pt x="5609" y="2710"/>
                  </a:cubicBezTo>
                  <a:cubicBezTo>
                    <a:pt x="6270" y="2710"/>
                    <a:pt x="6774" y="3277"/>
                    <a:pt x="6774" y="3907"/>
                  </a:cubicBezTo>
                  <a:lnTo>
                    <a:pt x="6774" y="4191"/>
                  </a:lnTo>
                  <a:cubicBezTo>
                    <a:pt x="7058" y="4159"/>
                    <a:pt x="7215" y="4096"/>
                    <a:pt x="7404" y="4096"/>
                  </a:cubicBezTo>
                  <a:cubicBezTo>
                    <a:pt x="7499" y="4096"/>
                    <a:pt x="7530" y="4096"/>
                    <a:pt x="7562" y="4159"/>
                  </a:cubicBezTo>
                  <a:lnTo>
                    <a:pt x="7562" y="347"/>
                  </a:lnTo>
                  <a:cubicBezTo>
                    <a:pt x="7562" y="158"/>
                    <a:pt x="7404" y="0"/>
                    <a:pt x="7215" y="0"/>
                  </a:cubicBezTo>
                  <a:lnTo>
                    <a:pt x="5168" y="0"/>
                  </a:lnTo>
                  <a:cubicBezTo>
                    <a:pt x="4600" y="0"/>
                    <a:pt x="4096" y="284"/>
                    <a:pt x="3781" y="725"/>
                  </a:cubicBezTo>
                  <a:cubicBezTo>
                    <a:pt x="3466" y="284"/>
                    <a:pt x="2994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2" name="Google Shape;8092;p85"/>
          <p:cNvGrpSpPr/>
          <p:nvPr/>
        </p:nvGrpSpPr>
        <p:grpSpPr>
          <a:xfrm>
            <a:off x="2631470" y="2881529"/>
            <a:ext cx="353645" cy="356527"/>
            <a:chOff x="-31452725" y="3191825"/>
            <a:chExt cx="291450" cy="293825"/>
          </a:xfrm>
        </p:grpSpPr>
        <p:sp>
          <p:nvSpPr>
            <p:cNvPr id="8093" name="Google Shape;8093;p85"/>
            <p:cNvSpPr/>
            <p:nvPr/>
          </p:nvSpPr>
          <p:spPr>
            <a:xfrm>
              <a:off x="-31314900" y="3278475"/>
              <a:ext cx="103200" cy="18125"/>
            </a:xfrm>
            <a:custGeom>
              <a:avLst/>
              <a:gdLst/>
              <a:ahLst/>
              <a:cxnLst/>
              <a:rect l="l" t="t" r="r" b="b"/>
              <a:pathLst>
                <a:path w="4128" h="725" extrusionOk="0">
                  <a:moveTo>
                    <a:pt x="1" y="0"/>
                  </a:moveTo>
                  <a:lnTo>
                    <a:pt x="1" y="725"/>
                  </a:lnTo>
                  <a:lnTo>
                    <a:pt x="4128" y="725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85"/>
            <p:cNvSpPr/>
            <p:nvPr/>
          </p:nvSpPr>
          <p:spPr>
            <a:xfrm>
              <a:off x="-31367675" y="3227275"/>
              <a:ext cx="206400" cy="221350"/>
            </a:xfrm>
            <a:custGeom>
              <a:avLst/>
              <a:gdLst/>
              <a:ahLst/>
              <a:cxnLst/>
              <a:rect l="l" t="t" r="r" b="b"/>
              <a:pathLst>
                <a:path w="8256" h="8854" extrusionOk="0">
                  <a:moveTo>
                    <a:pt x="6554" y="1387"/>
                  </a:moveTo>
                  <a:cubicBezTo>
                    <a:pt x="6743" y="1387"/>
                    <a:pt x="6901" y="1544"/>
                    <a:pt x="6901" y="1733"/>
                  </a:cubicBezTo>
                  <a:lnTo>
                    <a:pt x="6901" y="3119"/>
                  </a:lnTo>
                  <a:cubicBezTo>
                    <a:pt x="6901" y="3309"/>
                    <a:pt x="6743" y="3466"/>
                    <a:pt x="6554" y="3466"/>
                  </a:cubicBezTo>
                  <a:lnTo>
                    <a:pt x="1734" y="3466"/>
                  </a:lnTo>
                  <a:cubicBezTo>
                    <a:pt x="1545" y="3466"/>
                    <a:pt x="1387" y="3309"/>
                    <a:pt x="1387" y="3119"/>
                  </a:cubicBezTo>
                  <a:lnTo>
                    <a:pt x="1387" y="1733"/>
                  </a:lnTo>
                  <a:cubicBezTo>
                    <a:pt x="1387" y="1544"/>
                    <a:pt x="1545" y="1387"/>
                    <a:pt x="1734" y="1387"/>
                  </a:cubicBezTo>
                  <a:close/>
                  <a:moveTo>
                    <a:pt x="2427" y="4096"/>
                  </a:moveTo>
                  <a:cubicBezTo>
                    <a:pt x="2616" y="4096"/>
                    <a:pt x="2773" y="4254"/>
                    <a:pt x="2773" y="4443"/>
                  </a:cubicBezTo>
                  <a:cubicBezTo>
                    <a:pt x="2773" y="4663"/>
                    <a:pt x="2616" y="4821"/>
                    <a:pt x="2427" y="4821"/>
                  </a:cubicBezTo>
                  <a:lnTo>
                    <a:pt x="1734" y="4821"/>
                  </a:lnTo>
                  <a:cubicBezTo>
                    <a:pt x="1545" y="4821"/>
                    <a:pt x="1387" y="4663"/>
                    <a:pt x="1387" y="4443"/>
                  </a:cubicBezTo>
                  <a:cubicBezTo>
                    <a:pt x="1387" y="4254"/>
                    <a:pt x="1545" y="4096"/>
                    <a:pt x="1734" y="4096"/>
                  </a:cubicBezTo>
                  <a:close/>
                  <a:moveTo>
                    <a:pt x="4475" y="4096"/>
                  </a:moveTo>
                  <a:cubicBezTo>
                    <a:pt x="4664" y="4096"/>
                    <a:pt x="4821" y="4254"/>
                    <a:pt x="4821" y="4443"/>
                  </a:cubicBezTo>
                  <a:cubicBezTo>
                    <a:pt x="4821" y="4663"/>
                    <a:pt x="4664" y="4821"/>
                    <a:pt x="4475" y="4821"/>
                  </a:cubicBezTo>
                  <a:lnTo>
                    <a:pt x="3782" y="4821"/>
                  </a:lnTo>
                  <a:cubicBezTo>
                    <a:pt x="3593" y="4821"/>
                    <a:pt x="3435" y="4663"/>
                    <a:pt x="3435" y="4443"/>
                  </a:cubicBezTo>
                  <a:cubicBezTo>
                    <a:pt x="3435" y="4254"/>
                    <a:pt x="3593" y="4096"/>
                    <a:pt x="3782" y="4096"/>
                  </a:cubicBezTo>
                  <a:close/>
                  <a:moveTo>
                    <a:pt x="6554" y="4096"/>
                  </a:moveTo>
                  <a:cubicBezTo>
                    <a:pt x="6743" y="4096"/>
                    <a:pt x="6901" y="4254"/>
                    <a:pt x="6901" y="4443"/>
                  </a:cubicBezTo>
                  <a:cubicBezTo>
                    <a:pt x="6901" y="4663"/>
                    <a:pt x="6743" y="4821"/>
                    <a:pt x="6554" y="4821"/>
                  </a:cubicBezTo>
                  <a:lnTo>
                    <a:pt x="5892" y="4821"/>
                  </a:lnTo>
                  <a:cubicBezTo>
                    <a:pt x="5672" y="4821"/>
                    <a:pt x="5514" y="4663"/>
                    <a:pt x="5514" y="4443"/>
                  </a:cubicBezTo>
                  <a:cubicBezTo>
                    <a:pt x="5514" y="4254"/>
                    <a:pt x="5672" y="4096"/>
                    <a:pt x="5892" y="4096"/>
                  </a:cubicBezTo>
                  <a:close/>
                  <a:moveTo>
                    <a:pt x="2427" y="5482"/>
                  </a:moveTo>
                  <a:cubicBezTo>
                    <a:pt x="2616" y="5482"/>
                    <a:pt x="2773" y="5640"/>
                    <a:pt x="2773" y="5829"/>
                  </a:cubicBezTo>
                  <a:cubicBezTo>
                    <a:pt x="2773" y="6018"/>
                    <a:pt x="2616" y="6175"/>
                    <a:pt x="2427" y="6175"/>
                  </a:cubicBezTo>
                  <a:lnTo>
                    <a:pt x="1734" y="6175"/>
                  </a:lnTo>
                  <a:cubicBezTo>
                    <a:pt x="1545" y="6175"/>
                    <a:pt x="1387" y="6018"/>
                    <a:pt x="1387" y="5829"/>
                  </a:cubicBezTo>
                  <a:cubicBezTo>
                    <a:pt x="1387" y="5640"/>
                    <a:pt x="1545" y="5482"/>
                    <a:pt x="1734" y="5482"/>
                  </a:cubicBezTo>
                  <a:close/>
                  <a:moveTo>
                    <a:pt x="4475" y="5482"/>
                  </a:moveTo>
                  <a:cubicBezTo>
                    <a:pt x="4664" y="5482"/>
                    <a:pt x="4821" y="5640"/>
                    <a:pt x="4821" y="5829"/>
                  </a:cubicBezTo>
                  <a:cubicBezTo>
                    <a:pt x="4821" y="6018"/>
                    <a:pt x="4664" y="6175"/>
                    <a:pt x="4475" y="6175"/>
                  </a:cubicBezTo>
                  <a:lnTo>
                    <a:pt x="3782" y="6175"/>
                  </a:lnTo>
                  <a:cubicBezTo>
                    <a:pt x="3593" y="6175"/>
                    <a:pt x="3435" y="6018"/>
                    <a:pt x="3435" y="5829"/>
                  </a:cubicBezTo>
                  <a:cubicBezTo>
                    <a:pt x="3435" y="5640"/>
                    <a:pt x="3593" y="5482"/>
                    <a:pt x="3782" y="5482"/>
                  </a:cubicBezTo>
                  <a:close/>
                  <a:moveTo>
                    <a:pt x="6554" y="5482"/>
                  </a:moveTo>
                  <a:cubicBezTo>
                    <a:pt x="6743" y="5482"/>
                    <a:pt x="6901" y="5640"/>
                    <a:pt x="6901" y="5829"/>
                  </a:cubicBezTo>
                  <a:cubicBezTo>
                    <a:pt x="6901" y="6018"/>
                    <a:pt x="6743" y="6175"/>
                    <a:pt x="6554" y="6175"/>
                  </a:cubicBezTo>
                  <a:lnTo>
                    <a:pt x="5892" y="6175"/>
                  </a:lnTo>
                  <a:cubicBezTo>
                    <a:pt x="5672" y="6175"/>
                    <a:pt x="5514" y="6018"/>
                    <a:pt x="5514" y="5829"/>
                  </a:cubicBezTo>
                  <a:cubicBezTo>
                    <a:pt x="5514" y="5640"/>
                    <a:pt x="5672" y="5482"/>
                    <a:pt x="5892" y="5482"/>
                  </a:cubicBezTo>
                  <a:close/>
                  <a:moveTo>
                    <a:pt x="2427" y="6869"/>
                  </a:moveTo>
                  <a:cubicBezTo>
                    <a:pt x="2616" y="6869"/>
                    <a:pt x="2773" y="7026"/>
                    <a:pt x="2773" y="7215"/>
                  </a:cubicBezTo>
                  <a:cubicBezTo>
                    <a:pt x="2773" y="7404"/>
                    <a:pt x="2616" y="7562"/>
                    <a:pt x="2427" y="7562"/>
                  </a:cubicBezTo>
                  <a:lnTo>
                    <a:pt x="1734" y="7562"/>
                  </a:lnTo>
                  <a:cubicBezTo>
                    <a:pt x="1545" y="7562"/>
                    <a:pt x="1387" y="7404"/>
                    <a:pt x="1387" y="7215"/>
                  </a:cubicBezTo>
                  <a:cubicBezTo>
                    <a:pt x="1387" y="7026"/>
                    <a:pt x="1545" y="6869"/>
                    <a:pt x="1734" y="6869"/>
                  </a:cubicBezTo>
                  <a:close/>
                  <a:moveTo>
                    <a:pt x="4475" y="6869"/>
                  </a:moveTo>
                  <a:cubicBezTo>
                    <a:pt x="4664" y="6869"/>
                    <a:pt x="4821" y="7026"/>
                    <a:pt x="4821" y="7215"/>
                  </a:cubicBezTo>
                  <a:cubicBezTo>
                    <a:pt x="4821" y="7404"/>
                    <a:pt x="4664" y="7562"/>
                    <a:pt x="4475" y="7562"/>
                  </a:cubicBezTo>
                  <a:lnTo>
                    <a:pt x="3782" y="7562"/>
                  </a:lnTo>
                  <a:cubicBezTo>
                    <a:pt x="3593" y="7562"/>
                    <a:pt x="3435" y="7404"/>
                    <a:pt x="3435" y="7215"/>
                  </a:cubicBezTo>
                  <a:cubicBezTo>
                    <a:pt x="3435" y="7026"/>
                    <a:pt x="3593" y="6869"/>
                    <a:pt x="3782" y="6869"/>
                  </a:cubicBezTo>
                  <a:close/>
                  <a:moveTo>
                    <a:pt x="6554" y="6869"/>
                  </a:moveTo>
                  <a:cubicBezTo>
                    <a:pt x="6743" y="6869"/>
                    <a:pt x="6901" y="7026"/>
                    <a:pt x="6901" y="7215"/>
                  </a:cubicBezTo>
                  <a:cubicBezTo>
                    <a:pt x="6901" y="7404"/>
                    <a:pt x="6743" y="7562"/>
                    <a:pt x="6554" y="7562"/>
                  </a:cubicBezTo>
                  <a:lnTo>
                    <a:pt x="5892" y="7562"/>
                  </a:lnTo>
                  <a:cubicBezTo>
                    <a:pt x="5672" y="7562"/>
                    <a:pt x="5514" y="7404"/>
                    <a:pt x="5514" y="7215"/>
                  </a:cubicBezTo>
                  <a:cubicBezTo>
                    <a:pt x="5514" y="7026"/>
                    <a:pt x="5672" y="6869"/>
                    <a:pt x="5892" y="6869"/>
                  </a:cubicBezTo>
                  <a:close/>
                  <a:moveTo>
                    <a:pt x="694" y="1"/>
                  </a:moveTo>
                  <a:lnTo>
                    <a:pt x="694" y="95"/>
                  </a:lnTo>
                  <a:cubicBezTo>
                    <a:pt x="694" y="631"/>
                    <a:pt x="442" y="1198"/>
                    <a:pt x="64" y="1576"/>
                  </a:cubicBezTo>
                  <a:lnTo>
                    <a:pt x="1" y="1607"/>
                  </a:lnTo>
                  <a:lnTo>
                    <a:pt x="1" y="5860"/>
                  </a:lnTo>
                  <a:lnTo>
                    <a:pt x="64" y="5923"/>
                  </a:lnTo>
                  <a:cubicBezTo>
                    <a:pt x="442" y="6301"/>
                    <a:pt x="694" y="6869"/>
                    <a:pt x="694" y="7404"/>
                  </a:cubicBezTo>
                  <a:cubicBezTo>
                    <a:pt x="694" y="7971"/>
                    <a:pt x="442" y="8475"/>
                    <a:pt x="95" y="8853"/>
                  </a:cubicBezTo>
                  <a:lnTo>
                    <a:pt x="7184" y="8853"/>
                  </a:lnTo>
                  <a:cubicBezTo>
                    <a:pt x="7720" y="8853"/>
                    <a:pt x="8192" y="8381"/>
                    <a:pt x="8192" y="7845"/>
                  </a:cubicBezTo>
                  <a:lnTo>
                    <a:pt x="8192" y="946"/>
                  </a:lnTo>
                  <a:cubicBezTo>
                    <a:pt x="8255" y="473"/>
                    <a:pt x="7814" y="1"/>
                    <a:pt x="72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85"/>
            <p:cNvSpPr/>
            <p:nvPr/>
          </p:nvSpPr>
          <p:spPr>
            <a:xfrm>
              <a:off x="-31452725" y="3191825"/>
              <a:ext cx="86650" cy="259150"/>
            </a:xfrm>
            <a:custGeom>
              <a:avLst/>
              <a:gdLst/>
              <a:ahLst/>
              <a:cxnLst/>
              <a:rect l="l" t="t" r="r" b="b"/>
              <a:pathLst>
                <a:path w="3466" h="10366" extrusionOk="0">
                  <a:moveTo>
                    <a:pt x="1450" y="1"/>
                  </a:moveTo>
                  <a:cubicBezTo>
                    <a:pt x="662" y="1"/>
                    <a:pt x="0" y="662"/>
                    <a:pt x="0" y="1450"/>
                  </a:cubicBezTo>
                  <a:cubicBezTo>
                    <a:pt x="0" y="1860"/>
                    <a:pt x="158" y="2206"/>
                    <a:pt x="410" y="2490"/>
                  </a:cubicBezTo>
                  <a:lnTo>
                    <a:pt x="694" y="2773"/>
                  </a:lnTo>
                  <a:lnTo>
                    <a:pt x="694" y="7593"/>
                  </a:lnTo>
                  <a:lnTo>
                    <a:pt x="410" y="7877"/>
                  </a:lnTo>
                  <a:cubicBezTo>
                    <a:pt x="158" y="8161"/>
                    <a:pt x="0" y="8507"/>
                    <a:pt x="0" y="8917"/>
                  </a:cubicBezTo>
                  <a:cubicBezTo>
                    <a:pt x="0" y="9704"/>
                    <a:pt x="662" y="10366"/>
                    <a:pt x="1450" y="10366"/>
                  </a:cubicBezTo>
                  <a:lnTo>
                    <a:pt x="1985" y="10366"/>
                  </a:lnTo>
                  <a:cubicBezTo>
                    <a:pt x="2773" y="10366"/>
                    <a:pt x="3466" y="9704"/>
                    <a:pt x="3466" y="8917"/>
                  </a:cubicBezTo>
                  <a:cubicBezTo>
                    <a:pt x="3466" y="8507"/>
                    <a:pt x="3308" y="8161"/>
                    <a:pt x="3025" y="7877"/>
                  </a:cubicBezTo>
                  <a:lnTo>
                    <a:pt x="2741" y="7593"/>
                  </a:lnTo>
                  <a:lnTo>
                    <a:pt x="2741" y="2773"/>
                  </a:lnTo>
                  <a:lnTo>
                    <a:pt x="3025" y="2490"/>
                  </a:lnTo>
                  <a:cubicBezTo>
                    <a:pt x="3308" y="2206"/>
                    <a:pt x="3466" y="1860"/>
                    <a:pt x="3466" y="1450"/>
                  </a:cubicBezTo>
                  <a:cubicBezTo>
                    <a:pt x="3466" y="662"/>
                    <a:pt x="2773" y="1"/>
                    <a:pt x="19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85"/>
            <p:cNvSpPr/>
            <p:nvPr/>
          </p:nvSpPr>
          <p:spPr>
            <a:xfrm>
              <a:off x="-31409400" y="3468275"/>
              <a:ext cx="92950" cy="17375"/>
            </a:xfrm>
            <a:custGeom>
              <a:avLst/>
              <a:gdLst/>
              <a:ahLst/>
              <a:cxnLst/>
              <a:rect l="l" t="t" r="r" b="b"/>
              <a:pathLst>
                <a:path w="3718" h="695" extrusionOk="0">
                  <a:moveTo>
                    <a:pt x="0" y="1"/>
                  </a:moveTo>
                  <a:cubicBezTo>
                    <a:pt x="0" y="379"/>
                    <a:pt x="315" y="694"/>
                    <a:pt x="662" y="694"/>
                  </a:cubicBezTo>
                  <a:lnTo>
                    <a:pt x="3056" y="694"/>
                  </a:lnTo>
                  <a:cubicBezTo>
                    <a:pt x="3466" y="694"/>
                    <a:pt x="3718" y="379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7" name="Google Shape;8097;p85"/>
          <p:cNvGrpSpPr/>
          <p:nvPr/>
        </p:nvGrpSpPr>
        <p:grpSpPr>
          <a:xfrm>
            <a:off x="2631000" y="3353144"/>
            <a:ext cx="354586" cy="354586"/>
            <a:chOff x="-31452725" y="3551775"/>
            <a:chExt cx="292225" cy="292225"/>
          </a:xfrm>
        </p:grpSpPr>
        <p:sp>
          <p:nvSpPr>
            <p:cNvPr id="8098" name="Google Shape;8098;p85"/>
            <p:cNvSpPr/>
            <p:nvPr/>
          </p:nvSpPr>
          <p:spPr>
            <a:xfrm>
              <a:off x="-31452725" y="3756550"/>
              <a:ext cx="155175" cy="34675"/>
            </a:xfrm>
            <a:custGeom>
              <a:avLst/>
              <a:gdLst/>
              <a:ahLst/>
              <a:cxnLst/>
              <a:rect l="l" t="t" r="r" b="b"/>
              <a:pathLst>
                <a:path w="6207" h="1387" extrusionOk="0">
                  <a:moveTo>
                    <a:pt x="32" y="1"/>
                  </a:moveTo>
                  <a:lnTo>
                    <a:pt x="32" y="1040"/>
                  </a:lnTo>
                  <a:cubicBezTo>
                    <a:pt x="0" y="1292"/>
                    <a:pt x="158" y="1387"/>
                    <a:pt x="347" y="1387"/>
                  </a:cubicBezTo>
                  <a:lnTo>
                    <a:pt x="6207" y="1387"/>
                  </a:lnTo>
                  <a:lnTo>
                    <a:pt x="62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85"/>
            <p:cNvSpPr/>
            <p:nvPr/>
          </p:nvSpPr>
          <p:spPr>
            <a:xfrm>
              <a:off x="-31452725" y="3551775"/>
              <a:ext cx="183525" cy="188275"/>
            </a:xfrm>
            <a:custGeom>
              <a:avLst/>
              <a:gdLst/>
              <a:ahLst/>
              <a:cxnLst/>
              <a:rect l="l" t="t" r="r" b="b"/>
              <a:pathLst>
                <a:path w="7341" h="7531" extrusionOk="0">
                  <a:moveTo>
                    <a:pt x="4474" y="0"/>
                  </a:moveTo>
                  <a:cubicBezTo>
                    <a:pt x="3939" y="0"/>
                    <a:pt x="3466" y="473"/>
                    <a:pt x="3466" y="1040"/>
                  </a:cubicBezTo>
                  <a:cubicBezTo>
                    <a:pt x="3466" y="1576"/>
                    <a:pt x="3939" y="2080"/>
                    <a:pt x="4474" y="2080"/>
                  </a:cubicBezTo>
                  <a:cubicBezTo>
                    <a:pt x="4600" y="2080"/>
                    <a:pt x="4726" y="2017"/>
                    <a:pt x="4852" y="1985"/>
                  </a:cubicBezTo>
                  <a:lnTo>
                    <a:pt x="4852" y="2773"/>
                  </a:lnTo>
                  <a:lnTo>
                    <a:pt x="2741" y="2773"/>
                  </a:lnTo>
                  <a:cubicBezTo>
                    <a:pt x="1261" y="2773"/>
                    <a:pt x="0" y="4002"/>
                    <a:pt x="0" y="5482"/>
                  </a:cubicBezTo>
                  <a:lnTo>
                    <a:pt x="0" y="7530"/>
                  </a:lnTo>
                  <a:lnTo>
                    <a:pt x="6175" y="7530"/>
                  </a:lnTo>
                  <a:lnTo>
                    <a:pt x="6175" y="5167"/>
                  </a:lnTo>
                  <a:cubicBezTo>
                    <a:pt x="6175" y="4191"/>
                    <a:pt x="6648" y="3372"/>
                    <a:pt x="7341" y="2773"/>
                  </a:cubicBezTo>
                  <a:lnTo>
                    <a:pt x="5514" y="2773"/>
                  </a:lnTo>
                  <a:lnTo>
                    <a:pt x="5514" y="1040"/>
                  </a:lnTo>
                  <a:cubicBezTo>
                    <a:pt x="5514" y="505"/>
                    <a:pt x="5041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85"/>
            <p:cNvSpPr/>
            <p:nvPr/>
          </p:nvSpPr>
          <p:spPr>
            <a:xfrm>
              <a:off x="-31366100" y="3808550"/>
              <a:ext cx="52025" cy="35450"/>
            </a:xfrm>
            <a:custGeom>
              <a:avLst/>
              <a:gdLst/>
              <a:ahLst/>
              <a:cxnLst/>
              <a:rect l="l" t="t" r="r" b="b"/>
              <a:pathLst>
                <a:path w="2081" h="1418" extrusionOk="0">
                  <a:moveTo>
                    <a:pt x="32" y="0"/>
                  </a:moveTo>
                  <a:lnTo>
                    <a:pt x="32" y="1040"/>
                  </a:lnTo>
                  <a:lnTo>
                    <a:pt x="1" y="1040"/>
                  </a:lnTo>
                  <a:cubicBezTo>
                    <a:pt x="1" y="1260"/>
                    <a:pt x="159" y="1418"/>
                    <a:pt x="348" y="1418"/>
                  </a:cubicBezTo>
                  <a:lnTo>
                    <a:pt x="1734" y="1418"/>
                  </a:lnTo>
                  <a:cubicBezTo>
                    <a:pt x="1923" y="1418"/>
                    <a:pt x="2080" y="1260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85"/>
            <p:cNvSpPr/>
            <p:nvPr/>
          </p:nvSpPr>
          <p:spPr>
            <a:xfrm>
              <a:off x="-31281025" y="3621075"/>
              <a:ext cx="120525" cy="171725"/>
            </a:xfrm>
            <a:custGeom>
              <a:avLst/>
              <a:gdLst/>
              <a:ahLst/>
              <a:cxnLst/>
              <a:rect l="l" t="t" r="r" b="b"/>
              <a:pathLst>
                <a:path w="4821" h="6869" extrusionOk="0">
                  <a:moveTo>
                    <a:pt x="3435" y="2017"/>
                  </a:moveTo>
                  <a:cubicBezTo>
                    <a:pt x="3624" y="2017"/>
                    <a:pt x="3781" y="2175"/>
                    <a:pt x="3781" y="2364"/>
                  </a:cubicBezTo>
                  <a:cubicBezTo>
                    <a:pt x="3750" y="2553"/>
                    <a:pt x="3592" y="2710"/>
                    <a:pt x="3435" y="2710"/>
                  </a:cubicBezTo>
                  <a:lnTo>
                    <a:pt x="1387" y="2710"/>
                  </a:lnTo>
                  <a:cubicBezTo>
                    <a:pt x="1198" y="2710"/>
                    <a:pt x="1040" y="2553"/>
                    <a:pt x="1040" y="2364"/>
                  </a:cubicBezTo>
                  <a:cubicBezTo>
                    <a:pt x="1040" y="2175"/>
                    <a:pt x="1198" y="2017"/>
                    <a:pt x="1387" y="2017"/>
                  </a:cubicBezTo>
                  <a:close/>
                  <a:moveTo>
                    <a:pt x="3088" y="4128"/>
                  </a:moveTo>
                  <a:cubicBezTo>
                    <a:pt x="3466" y="4128"/>
                    <a:pt x="3750" y="4443"/>
                    <a:pt x="3750" y="4821"/>
                  </a:cubicBezTo>
                  <a:cubicBezTo>
                    <a:pt x="3750" y="5168"/>
                    <a:pt x="3466" y="5483"/>
                    <a:pt x="3088" y="5483"/>
                  </a:cubicBezTo>
                  <a:lnTo>
                    <a:pt x="1702" y="5483"/>
                  </a:lnTo>
                  <a:cubicBezTo>
                    <a:pt x="1324" y="5483"/>
                    <a:pt x="1040" y="5168"/>
                    <a:pt x="1040" y="4821"/>
                  </a:cubicBezTo>
                  <a:cubicBezTo>
                    <a:pt x="1040" y="4412"/>
                    <a:pt x="1355" y="4128"/>
                    <a:pt x="1702" y="4128"/>
                  </a:cubicBezTo>
                  <a:close/>
                  <a:moveTo>
                    <a:pt x="2426" y="1"/>
                  </a:moveTo>
                  <a:cubicBezTo>
                    <a:pt x="1072" y="1"/>
                    <a:pt x="1" y="1072"/>
                    <a:pt x="1" y="2395"/>
                  </a:cubicBezTo>
                  <a:lnTo>
                    <a:pt x="1" y="6869"/>
                  </a:lnTo>
                  <a:lnTo>
                    <a:pt x="4474" y="6869"/>
                  </a:lnTo>
                  <a:cubicBezTo>
                    <a:pt x="4663" y="6869"/>
                    <a:pt x="4821" y="6711"/>
                    <a:pt x="4821" y="6491"/>
                  </a:cubicBezTo>
                  <a:lnTo>
                    <a:pt x="4821" y="2395"/>
                  </a:lnTo>
                  <a:cubicBezTo>
                    <a:pt x="4789" y="1072"/>
                    <a:pt x="3718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2" name="Google Shape;8102;p85"/>
          <p:cNvGrpSpPr/>
          <p:nvPr/>
        </p:nvGrpSpPr>
        <p:grpSpPr>
          <a:xfrm>
            <a:off x="2629559" y="3817129"/>
            <a:ext cx="357468" cy="356497"/>
            <a:chOff x="-31455100" y="3909350"/>
            <a:chExt cx="294600" cy="293800"/>
          </a:xfrm>
        </p:grpSpPr>
        <p:sp>
          <p:nvSpPr>
            <p:cNvPr id="8103" name="Google Shape;8103;p85"/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85"/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5" name="Google Shape;8105;p85"/>
          <p:cNvGrpSpPr/>
          <p:nvPr/>
        </p:nvGrpSpPr>
        <p:grpSpPr>
          <a:xfrm>
            <a:off x="3970744" y="3818084"/>
            <a:ext cx="353645" cy="354586"/>
            <a:chOff x="-30345325" y="3918800"/>
            <a:chExt cx="291450" cy="292225"/>
          </a:xfrm>
        </p:grpSpPr>
        <p:sp>
          <p:nvSpPr>
            <p:cNvPr id="8106" name="Google Shape;8106;p85"/>
            <p:cNvSpPr/>
            <p:nvPr/>
          </p:nvSpPr>
          <p:spPr>
            <a:xfrm>
              <a:off x="-30174425" y="3988125"/>
              <a:ext cx="120550" cy="120175"/>
            </a:xfrm>
            <a:custGeom>
              <a:avLst/>
              <a:gdLst/>
              <a:ahLst/>
              <a:cxnLst/>
              <a:rect l="l" t="t" r="r" b="b"/>
              <a:pathLst>
                <a:path w="4822" h="4807" extrusionOk="0"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426"/>
                  </a:lnTo>
                  <a:cubicBezTo>
                    <a:pt x="1" y="2962"/>
                    <a:pt x="474" y="3434"/>
                    <a:pt x="1041" y="3434"/>
                  </a:cubicBezTo>
                  <a:lnTo>
                    <a:pt x="1387" y="3434"/>
                  </a:lnTo>
                  <a:lnTo>
                    <a:pt x="1387" y="4474"/>
                  </a:lnTo>
                  <a:cubicBezTo>
                    <a:pt x="1387" y="4631"/>
                    <a:pt x="1482" y="4726"/>
                    <a:pt x="1576" y="4789"/>
                  </a:cubicBezTo>
                  <a:cubicBezTo>
                    <a:pt x="1618" y="4799"/>
                    <a:pt x="1664" y="4806"/>
                    <a:pt x="1709" y="4806"/>
                  </a:cubicBezTo>
                  <a:cubicBezTo>
                    <a:pt x="1800" y="4806"/>
                    <a:pt x="1891" y="4778"/>
                    <a:pt x="1954" y="4694"/>
                  </a:cubicBezTo>
                  <a:lnTo>
                    <a:pt x="3214" y="3434"/>
                  </a:lnTo>
                  <a:lnTo>
                    <a:pt x="3750" y="3434"/>
                  </a:lnTo>
                  <a:cubicBezTo>
                    <a:pt x="4317" y="3434"/>
                    <a:pt x="4790" y="2962"/>
                    <a:pt x="4790" y="2426"/>
                  </a:cubicBezTo>
                  <a:lnTo>
                    <a:pt x="4790" y="1040"/>
                  </a:lnTo>
                  <a:cubicBezTo>
                    <a:pt x="4821" y="473"/>
                    <a:pt x="4380" y="0"/>
                    <a:pt x="37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85"/>
            <p:cNvSpPr/>
            <p:nvPr/>
          </p:nvSpPr>
          <p:spPr>
            <a:xfrm>
              <a:off x="-30345325" y="3988125"/>
              <a:ext cx="119750" cy="120175"/>
            </a:xfrm>
            <a:custGeom>
              <a:avLst/>
              <a:gdLst/>
              <a:ahLst/>
              <a:cxnLst/>
              <a:rect l="l" t="t" r="r" b="b"/>
              <a:pathLst>
                <a:path w="4790" h="4807" extrusionOk="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2395"/>
                  </a:lnTo>
                  <a:cubicBezTo>
                    <a:pt x="0" y="2962"/>
                    <a:pt x="473" y="3434"/>
                    <a:pt x="1009" y="3434"/>
                  </a:cubicBezTo>
                  <a:lnTo>
                    <a:pt x="1576" y="3434"/>
                  </a:lnTo>
                  <a:lnTo>
                    <a:pt x="2836" y="4694"/>
                  </a:lnTo>
                  <a:cubicBezTo>
                    <a:pt x="2920" y="4778"/>
                    <a:pt x="3018" y="4806"/>
                    <a:pt x="3102" y="4806"/>
                  </a:cubicBezTo>
                  <a:cubicBezTo>
                    <a:pt x="3144" y="4806"/>
                    <a:pt x="3182" y="4799"/>
                    <a:pt x="3214" y="4789"/>
                  </a:cubicBezTo>
                  <a:cubicBezTo>
                    <a:pt x="3340" y="4726"/>
                    <a:pt x="3434" y="4568"/>
                    <a:pt x="3434" y="4474"/>
                  </a:cubicBezTo>
                  <a:lnTo>
                    <a:pt x="3434" y="3434"/>
                  </a:lnTo>
                  <a:lnTo>
                    <a:pt x="3781" y="3434"/>
                  </a:lnTo>
                  <a:cubicBezTo>
                    <a:pt x="4348" y="3434"/>
                    <a:pt x="4789" y="2962"/>
                    <a:pt x="4789" y="2395"/>
                  </a:cubicBezTo>
                  <a:lnTo>
                    <a:pt x="4789" y="1040"/>
                  </a:lnTo>
                  <a:cubicBezTo>
                    <a:pt x="4789" y="473"/>
                    <a:pt x="4348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85"/>
            <p:cNvSpPr/>
            <p:nvPr/>
          </p:nvSpPr>
          <p:spPr>
            <a:xfrm>
              <a:off x="-30293350" y="4159025"/>
              <a:ext cx="188275" cy="52000"/>
            </a:xfrm>
            <a:custGeom>
              <a:avLst/>
              <a:gdLst/>
              <a:ahLst/>
              <a:cxnLst/>
              <a:rect l="l" t="t" r="r" b="b"/>
              <a:pathLst>
                <a:path w="7531" h="2080" extrusionOk="0">
                  <a:moveTo>
                    <a:pt x="1" y="1"/>
                  </a:moveTo>
                  <a:lnTo>
                    <a:pt x="1" y="1040"/>
                  </a:lnTo>
                  <a:cubicBezTo>
                    <a:pt x="1" y="1607"/>
                    <a:pt x="473" y="2080"/>
                    <a:pt x="1040" y="2080"/>
                  </a:cubicBezTo>
                  <a:lnTo>
                    <a:pt x="6491" y="2080"/>
                  </a:lnTo>
                  <a:cubicBezTo>
                    <a:pt x="7058" y="2080"/>
                    <a:pt x="7530" y="1607"/>
                    <a:pt x="7530" y="1040"/>
                  </a:cubicBezTo>
                  <a:lnTo>
                    <a:pt x="75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85"/>
            <p:cNvSpPr/>
            <p:nvPr/>
          </p:nvSpPr>
          <p:spPr>
            <a:xfrm>
              <a:off x="-30293350" y="3918800"/>
              <a:ext cx="188275" cy="34675"/>
            </a:xfrm>
            <a:custGeom>
              <a:avLst/>
              <a:gdLst/>
              <a:ahLst/>
              <a:cxnLst/>
              <a:rect l="l" t="t" r="r" b="b"/>
              <a:pathLst>
                <a:path w="7531" h="1387" extrusionOk="0">
                  <a:moveTo>
                    <a:pt x="1040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30" y="1387"/>
                  </a:lnTo>
                  <a:lnTo>
                    <a:pt x="7530" y="1040"/>
                  </a:lnTo>
                  <a:cubicBezTo>
                    <a:pt x="7530" y="505"/>
                    <a:pt x="7058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85"/>
            <p:cNvSpPr/>
            <p:nvPr/>
          </p:nvSpPr>
          <p:spPr>
            <a:xfrm>
              <a:off x="-30294125" y="3970800"/>
              <a:ext cx="188250" cy="170925"/>
            </a:xfrm>
            <a:custGeom>
              <a:avLst/>
              <a:gdLst/>
              <a:ahLst/>
              <a:cxnLst/>
              <a:rect l="l" t="t" r="r" b="b"/>
              <a:pathLst>
                <a:path w="7530" h="6837" extrusionOk="0">
                  <a:moveTo>
                    <a:pt x="1733" y="0"/>
                  </a:moveTo>
                  <a:cubicBezTo>
                    <a:pt x="2678" y="0"/>
                    <a:pt x="3434" y="756"/>
                    <a:pt x="3434" y="1701"/>
                  </a:cubicBezTo>
                  <a:lnTo>
                    <a:pt x="3434" y="3056"/>
                  </a:lnTo>
                  <a:cubicBezTo>
                    <a:pt x="3434" y="3907"/>
                    <a:pt x="2836" y="4568"/>
                    <a:pt x="2048" y="4757"/>
                  </a:cubicBezTo>
                  <a:lnTo>
                    <a:pt x="2048" y="5167"/>
                  </a:lnTo>
                  <a:cubicBezTo>
                    <a:pt x="2048" y="5576"/>
                    <a:pt x="1828" y="5954"/>
                    <a:pt x="1418" y="6112"/>
                  </a:cubicBezTo>
                  <a:cubicBezTo>
                    <a:pt x="1307" y="6162"/>
                    <a:pt x="1184" y="6187"/>
                    <a:pt x="1058" y="6187"/>
                  </a:cubicBezTo>
                  <a:cubicBezTo>
                    <a:pt x="789" y="6187"/>
                    <a:pt x="508" y="6075"/>
                    <a:pt x="315" y="5860"/>
                  </a:cubicBezTo>
                  <a:lnTo>
                    <a:pt x="0" y="5545"/>
                  </a:lnTo>
                  <a:lnTo>
                    <a:pt x="0" y="6837"/>
                  </a:lnTo>
                  <a:lnTo>
                    <a:pt x="7530" y="6837"/>
                  </a:lnTo>
                  <a:lnTo>
                    <a:pt x="7530" y="5545"/>
                  </a:lnTo>
                  <a:lnTo>
                    <a:pt x="7215" y="5860"/>
                  </a:lnTo>
                  <a:cubicBezTo>
                    <a:pt x="7022" y="6075"/>
                    <a:pt x="6756" y="6187"/>
                    <a:pt x="6496" y="6187"/>
                  </a:cubicBezTo>
                  <a:cubicBezTo>
                    <a:pt x="6374" y="6187"/>
                    <a:pt x="6254" y="6162"/>
                    <a:pt x="6144" y="6112"/>
                  </a:cubicBezTo>
                  <a:cubicBezTo>
                    <a:pt x="5734" y="5954"/>
                    <a:pt x="5514" y="5576"/>
                    <a:pt x="5514" y="5167"/>
                  </a:cubicBezTo>
                  <a:lnTo>
                    <a:pt x="5514" y="4757"/>
                  </a:lnTo>
                  <a:cubicBezTo>
                    <a:pt x="4726" y="4600"/>
                    <a:pt x="4127" y="3907"/>
                    <a:pt x="4127" y="3056"/>
                  </a:cubicBezTo>
                  <a:lnTo>
                    <a:pt x="4127" y="1701"/>
                  </a:lnTo>
                  <a:cubicBezTo>
                    <a:pt x="4127" y="756"/>
                    <a:pt x="4884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1" name="Google Shape;8111;p85"/>
          <p:cNvGrpSpPr/>
          <p:nvPr/>
        </p:nvGrpSpPr>
        <p:grpSpPr>
          <a:xfrm>
            <a:off x="2200736" y="1532946"/>
            <a:ext cx="332593" cy="353645"/>
            <a:chOff x="-34755225" y="3202075"/>
            <a:chExt cx="274100" cy="291450"/>
          </a:xfrm>
        </p:grpSpPr>
        <p:sp>
          <p:nvSpPr>
            <p:cNvPr id="8112" name="Google Shape;8112;p85"/>
            <p:cNvSpPr/>
            <p:nvPr/>
          </p:nvSpPr>
          <p:spPr>
            <a:xfrm>
              <a:off x="-34703250" y="3389525"/>
              <a:ext cx="84300" cy="34675"/>
            </a:xfrm>
            <a:custGeom>
              <a:avLst/>
              <a:gdLst/>
              <a:ahLst/>
              <a:cxnLst/>
              <a:rect l="l" t="t" r="r" b="b"/>
              <a:pathLst>
                <a:path w="3372" h="1387" extrusionOk="0">
                  <a:moveTo>
                    <a:pt x="1670" y="1"/>
                  </a:moveTo>
                  <a:cubicBezTo>
                    <a:pt x="883" y="1"/>
                    <a:pt x="158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489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85"/>
            <p:cNvSpPr/>
            <p:nvPr/>
          </p:nvSpPr>
          <p:spPr>
            <a:xfrm>
              <a:off x="-34636300" y="3348575"/>
              <a:ext cx="69325" cy="75625"/>
            </a:xfrm>
            <a:custGeom>
              <a:avLst/>
              <a:gdLst/>
              <a:ahLst/>
              <a:cxnLst/>
              <a:rect l="l" t="t" r="r" b="b"/>
              <a:pathLst>
                <a:path w="2773" h="3025" extrusionOk="0">
                  <a:moveTo>
                    <a:pt x="2111" y="0"/>
                  </a:moveTo>
                  <a:lnTo>
                    <a:pt x="1387" y="221"/>
                  </a:lnTo>
                  <a:cubicBezTo>
                    <a:pt x="1298" y="265"/>
                    <a:pt x="1179" y="290"/>
                    <a:pt x="1049" y="290"/>
                  </a:cubicBezTo>
                  <a:cubicBezTo>
                    <a:pt x="808" y="290"/>
                    <a:pt x="531" y="205"/>
                    <a:pt x="347" y="0"/>
                  </a:cubicBezTo>
                  <a:lnTo>
                    <a:pt x="347" y="0"/>
                  </a:lnTo>
                  <a:cubicBezTo>
                    <a:pt x="378" y="63"/>
                    <a:pt x="378" y="189"/>
                    <a:pt x="378" y="315"/>
                  </a:cubicBezTo>
                  <a:cubicBezTo>
                    <a:pt x="378" y="662"/>
                    <a:pt x="221" y="977"/>
                    <a:pt x="0" y="1229"/>
                  </a:cubicBezTo>
                  <a:cubicBezTo>
                    <a:pt x="725" y="1575"/>
                    <a:pt x="1229" y="2237"/>
                    <a:pt x="1355" y="3025"/>
                  </a:cubicBezTo>
                  <a:lnTo>
                    <a:pt x="2773" y="3025"/>
                  </a:lnTo>
                  <a:lnTo>
                    <a:pt x="2773" y="221"/>
                  </a:lnTo>
                  <a:cubicBezTo>
                    <a:pt x="2521" y="189"/>
                    <a:pt x="2300" y="126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85"/>
            <p:cNvSpPr/>
            <p:nvPr/>
          </p:nvSpPr>
          <p:spPr>
            <a:xfrm>
              <a:off x="-34752875" y="3253275"/>
              <a:ext cx="126050" cy="170925"/>
            </a:xfrm>
            <a:custGeom>
              <a:avLst/>
              <a:gdLst/>
              <a:ahLst/>
              <a:cxnLst/>
              <a:rect l="l" t="t" r="r" b="b"/>
              <a:pathLst>
                <a:path w="5042" h="6837" extrusionOk="0">
                  <a:moveTo>
                    <a:pt x="1" y="0"/>
                  </a:moveTo>
                  <a:lnTo>
                    <a:pt x="1" y="6837"/>
                  </a:lnTo>
                  <a:lnTo>
                    <a:pt x="1418" y="6837"/>
                  </a:lnTo>
                  <a:cubicBezTo>
                    <a:pt x="1450" y="6018"/>
                    <a:pt x="1954" y="5356"/>
                    <a:pt x="2679" y="4978"/>
                  </a:cubicBezTo>
                  <a:cubicBezTo>
                    <a:pt x="2427" y="4757"/>
                    <a:pt x="2301" y="4442"/>
                    <a:pt x="2301" y="4064"/>
                  </a:cubicBezTo>
                  <a:cubicBezTo>
                    <a:pt x="2301" y="3340"/>
                    <a:pt x="2931" y="2710"/>
                    <a:pt x="3687" y="2710"/>
                  </a:cubicBezTo>
                  <a:cubicBezTo>
                    <a:pt x="4128" y="2710"/>
                    <a:pt x="4474" y="2899"/>
                    <a:pt x="4758" y="3214"/>
                  </a:cubicBezTo>
                  <a:cubicBezTo>
                    <a:pt x="4726" y="3056"/>
                    <a:pt x="4758" y="2899"/>
                    <a:pt x="4789" y="2741"/>
                  </a:cubicBezTo>
                  <a:lnTo>
                    <a:pt x="5041" y="2016"/>
                  </a:lnTo>
                  <a:cubicBezTo>
                    <a:pt x="4821" y="1607"/>
                    <a:pt x="4758" y="1134"/>
                    <a:pt x="4758" y="662"/>
                  </a:cubicBezTo>
                  <a:cubicBezTo>
                    <a:pt x="4758" y="410"/>
                    <a:pt x="4789" y="189"/>
                    <a:pt x="4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85"/>
            <p:cNvSpPr/>
            <p:nvPr/>
          </p:nvSpPr>
          <p:spPr>
            <a:xfrm>
              <a:off x="-34677250" y="3338325"/>
              <a:ext cx="33875" cy="33900"/>
            </a:xfrm>
            <a:custGeom>
              <a:avLst/>
              <a:gdLst/>
              <a:ahLst/>
              <a:cxnLst/>
              <a:rect l="l" t="t" r="r" b="b"/>
              <a:pathLst>
                <a:path w="1355" h="1356" extrusionOk="0">
                  <a:moveTo>
                    <a:pt x="662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040"/>
                    <a:pt x="315" y="1355"/>
                    <a:pt x="662" y="1355"/>
                  </a:cubicBezTo>
                  <a:cubicBezTo>
                    <a:pt x="1040" y="1355"/>
                    <a:pt x="1355" y="1040"/>
                    <a:pt x="1355" y="694"/>
                  </a:cubicBezTo>
                  <a:cubicBezTo>
                    <a:pt x="1355" y="316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85"/>
            <p:cNvSpPr/>
            <p:nvPr/>
          </p:nvSpPr>
          <p:spPr>
            <a:xfrm>
              <a:off x="-34618200" y="3202500"/>
              <a:ext cx="137075" cy="135850"/>
            </a:xfrm>
            <a:custGeom>
              <a:avLst/>
              <a:gdLst/>
              <a:ahLst/>
              <a:cxnLst/>
              <a:rect l="l" t="t" r="r" b="b"/>
              <a:pathLst>
                <a:path w="5483" h="5434" extrusionOk="0">
                  <a:moveTo>
                    <a:pt x="2710" y="992"/>
                  </a:moveTo>
                  <a:cubicBezTo>
                    <a:pt x="2899" y="992"/>
                    <a:pt x="3057" y="1149"/>
                    <a:pt x="3057" y="1338"/>
                  </a:cubicBezTo>
                  <a:cubicBezTo>
                    <a:pt x="3057" y="1559"/>
                    <a:pt x="2899" y="1716"/>
                    <a:pt x="2710" y="1716"/>
                  </a:cubicBezTo>
                  <a:cubicBezTo>
                    <a:pt x="2521" y="1716"/>
                    <a:pt x="2364" y="1559"/>
                    <a:pt x="2364" y="1338"/>
                  </a:cubicBezTo>
                  <a:cubicBezTo>
                    <a:pt x="2395" y="1149"/>
                    <a:pt x="2553" y="992"/>
                    <a:pt x="2710" y="992"/>
                  </a:cubicBezTo>
                  <a:close/>
                  <a:moveTo>
                    <a:pt x="2742" y="2346"/>
                  </a:moveTo>
                  <a:cubicBezTo>
                    <a:pt x="2962" y="2346"/>
                    <a:pt x="3120" y="2504"/>
                    <a:pt x="3120" y="2693"/>
                  </a:cubicBezTo>
                  <a:lnTo>
                    <a:pt x="3120" y="4079"/>
                  </a:lnTo>
                  <a:cubicBezTo>
                    <a:pt x="3120" y="4268"/>
                    <a:pt x="2962" y="4426"/>
                    <a:pt x="2742" y="4426"/>
                  </a:cubicBezTo>
                  <a:cubicBezTo>
                    <a:pt x="2553" y="4426"/>
                    <a:pt x="2395" y="4268"/>
                    <a:pt x="2395" y="4079"/>
                  </a:cubicBezTo>
                  <a:lnTo>
                    <a:pt x="2395" y="2693"/>
                  </a:lnTo>
                  <a:cubicBezTo>
                    <a:pt x="2395" y="2504"/>
                    <a:pt x="2553" y="2346"/>
                    <a:pt x="2742" y="2346"/>
                  </a:cubicBezTo>
                  <a:close/>
                  <a:moveTo>
                    <a:pt x="2646" y="0"/>
                  </a:moveTo>
                  <a:cubicBezTo>
                    <a:pt x="1359" y="0"/>
                    <a:pt x="1" y="1099"/>
                    <a:pt x="1" y="2724"/>
                  </a:cubicBezTo>
                  <a:cubicBezTo>
                    <a:pt x="1" y="3197"/>
                    <a:pt x="127" y="3638"/>
                    <a:pt x="348" y="4016"/>
                  </a:cubicBezTo>
                  <a:lnTo>
                    <a:pt x="33" y="4961"/>
                  </a:lnTo>
                  <a:cubicBezTo>
                    <a:pt x="1" y="5087"/>
                    <a:pt x="33" y="5245"/>
                    <a:pt x="127" y="5339"/>
                  </a:cubicBezTo>
                  <a:cubicBezTo>
                    <a:pt x="167" y="5399"/>
                    <a:pt x="245" y="5421"/>
                    <a:pt x="329" y="5421"/>
                  </a:cubicBezTo>
                  <a:cubicBezTo>
                    <a:pt x="377" y="5421"/>
                    <a:pt x="427" y="5414"/>
                    <a:pt x="474" y="5402"/>
                  </a:cubicBezTo>
                  <a:lnTo>
                    <a:pt x="1419" y="5087"/>
                  </a:lnTo>
                  <a:cubicBezTo>
                    <a:pt x="1797" y="5339"/>
                    <a:pt x="2238" y="5434"/>
                    <a:pt x="2742" y="5434"/>
                  </a:cubicBezTo>
                  <a:cubicBezTo>
                    <a:pt x="4254" y="5434"/>
                    <a:pt x="5483" y="4237"/>
                    <a:pt x="5483" y="2724"/>
                  </a:cubicBezTo>
                  <a:cubicBezTo>
                    <a:pt x="5483" y="1275"/>
                    <a:pt x="4317" y="78"/>
                    <a:pt x="2899" y="15"/>
                  </a:cubicBezTo>
                  <a:cubicBezTo>
                    <a:pt x="2815" y="5"/>
                    <a:pt x="2731" y="0"/>
                    <a:pt x="26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85"/>
            <p:cNvSpPr/>
            <p:nvPr/>
          </p:nvSpPr>
          <p:spPr>
            <a:xfrm>
              <a:off x="-34755225" y="3440725"/>
              <a:ext cx="188250" cy="52800"/>
            </a:xfrm>
            <a:custGeom>
              <a:avLst/>
              <a:gdLst/>
              <a:ahLst/>
              <a:cxnLst/>
              <a:rect l="l" t="t" r="r" b="b"/>
              <a:pathLst>
                <a:path w="7530" h="2112" extrusionOk="0">
                  <a:moveTo>
                    <a:pt x="0" y="0"/>
                  </a:moveTo>
                  <a:lnTo>
                    <a:pt x="0" y="1071"/>
                  </a:lnTo>
                  <a:cubicBezTo>
                    <a:pt x="0" y="1670"/>
                    <a:pt x="473" y="2111"/>
                    <a:pt x="1040" y="2111"/>
                  </a:cubicBezTo>
                  <a:lnTo>
                    <a:pt x="6490" y="2111"/>
                  </a:lnTo>
                  <a:cubicBezTo>
                    <a:pt x="7057" y="2111"/>
                    <a:pt x="7530" y="1639"/>
                    <a:pt x="7530" y="1071"/>
                  </a:cubicBezTo>
                  <a:lnTo>
                    <a:pt x="75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85"/>
            <p:cNvSpPr/>
            <p:nvPr/>
          </p:nvSpPr>
          <p:spPr>
            <a:xfrm>
              <a:off x="-34754450" y="3202075"/>
              <a:ext cx="153600" cy="33900"/>
            </a:xfrm>
            <a:custGeom>
              <a:avLst/>
              <a:gdLst/>
              <a:ahLst/>
              <a:cxnLst/>
              <a:rect l="l" t="t" r="r" b="b"/>
              <a:pathLst>
                <a:path w="6144" h="1356" extrusionOk="0">
                  <a:moveTo>
                    <a:pt x="1040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55"/>
                  </a:lnTo>
                  <a:lnTo>
                    <a:pt x="5104" y="1355"/>
                  </a:lnTo>
                  <a:cubicBezTo>
                    <a:pt x="5293" y="819"/>
                    <a:pt x="5672" y="347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9" name="Google Shape;8119;p85"/>
          <p:cNvGrpSpPr/>
          <p:nvPr/>
        </p:nvGrpSpPr>
        <p:grpSpPr>
          <a:xfrm>
            <a:off x="2190209" y="1973987"/>
            <a:ext cx="353645" cy="353645"/>
            <a:chOff x="-34763900" y="3561225"/>
            <a:chExt cx="291450" cy="291450"/>
          </a:xfrm>
        </p:grpSpPr>
        <p:sp>
          <p:nvSpPr>
            <p:cNvPr id="8120" name="Google Shape;8120;p85"/>
            <p:cNvSpPr/>
            <p:nvPr/>
          </p:nvSpPr>
          <p:spPr>
            <a:xfrm>
              <a:off x="-34693800" y="3629750"/>
              <a:ext cx="152025" cy="152825"/>
            </a:xfrm>
            <a:custGeom>
              <a:avLst/>
              <a:gdLst/>
              <a:ahLst/>
              <a:cxnLst/>
              <a:rect l="l" t="t" r="r" b="b"/>
              <a:pathLst>
                <a:path w="6081" h="6113" extrusionOk="0">
                  <a:moveTo>
                    <a:pt x="3025" y="1387"/>
                  </a:moveTo>
                  <a:cubicBezTo>
                    <a:pt x="3970" y="1387"/>
                    <a:pt x="4726" y="2143"/>
                    <a:pt x="4726" y="3088"/>
                  </a:cubicBezTo>
                  <a:cubicBezTo>
                    <a:pt x="4726" y="4033"/>
                    <a:pt x="3970" y="4789"/>
                    <a:pt x="3025" y="4789"/>
                  </a:cubicBezTo>
                  <a:cubicBezTo>
                    <a:pt x="2080" y="4789"/>
                    <a:pt x="1324" y="4033"/>
                    <a:pt x="1324" y="3088"/>
                  </a:cubicBezTo>
                  <a:cubicBezTo>
                    <a:pt x="1324" y="2143"/>
                    <a:pt x="2080" y="1387"/>
                    <a:pt x="3025" y="1387"/>
                  </a:cubicBezTo>
                  <a:close/>
                  <a:moveTo>
                    <a:pt x="2710" y="0"/>
                  </a:moveTo>
                  <a:lnTo>
                    <a:pt x="2710" y="442"/>
                  </a:lnTo>
                  <a:cubicBezTo>
                    <a:pt x="2710" y="599"/>
                    <a:pt x="2584" y="725"/>
                    <a:pt x="2426" y="757"/>
                  </a:cubicBezTo>
                  <a:cubicBezTo>
                    <a:pt x="2237" y="788"/>
                    <a:pt x="2017" y="914"/>
                    <a:pt x="1859" y="1009"/>
                  </a:cubicBezTo>
                  <a:cubicBezTo>
                    <a:pt x="1815" y="1031"/>
                    <a:pt x="1762" y="1041"/>
                    <a:pt x="1707" y="1041"/>
                  </a:cubicBezTo>
                  <a:cubicBezTo>
                    <a:pt x="1607" y="1041"/>
                    <a:pt x="1500" y="1007"/>
                    <a:pt x="1418" y="946"/>
                  </a:cubicBezTo>
                  <a:lnTo>
                    <a:pt x="1103" y="631"/>
                  </a:lnTo>
                  <a:lnTo>
                    <a:pt x="631" y="1103"/>
                  </a:lnTo>
                  <a:lnTo>
                    <a:pt x="946" y="1418"/>
                  </a:lnTo>
                  <a:cubicBezTo>
                    <a:pt x="1072" y="1544"/>
                    <a:pt x="1072" y="1702"/>
                    <a:pt x="977" y="1859"/>
                  </a:cubicBezTo>
                  <a:cubicBezTo>
                    <a:pt x="851" y="2048"/>
                    <a:pt x="788" y="2269"/>
                    <a:pt x="757" y="2458"/>
                  </a:cubicBezTo>
                  <a:cubicBezTo>
                    <a:pt x="694" y="2615"/>
                    <a:pt x="599" y="2710"/>
                    <a:pt x="442" y="2710"/>
                  </a:cubicBezTo>
                  <a:lnTo>
                    <a:pt x="1" y="2710"/>
                  </a:lnTo>
                  <a:lnTo>
                    <a:pt x="1" y="3403"/>
                  </a:lnTo>
                  <a:lnTo>
                    <a:pt x="442" y="3403"/>
                  </a:lnTo>
                  <a:cubicBezTo>
                    <a:pt x="599" y="3403"/>
                    <a:pt x="694" y="3498"/>
                    <a:pt x="757" y="3655"/>
                  </a:cubicBezTo>
                  <a:cubicBezTo>
                    <a:pt x="788" y="3876"/>
                    <a:pt x="914" y="4096"/>
                    <a:pt x="977" y="4254"/>
                  </a:cubicBezTo>
                  <a:cubicBezTo>
                    <a:pt x="1072" y="4380"/>
                    <a:pt x="1009" y="4569"/>
                    <a:pt x="946" y="4695"/>
                  </a:cubicBezTo>
                  <a:lnTo>
                    <a:pt x="631" y="5010"/>
                  </a:lnTo>
                  <a:lnTo>
                    <a:pt x="1103" y="5482"/>
                  </a:lnTo>
                  <a:lnTo>
                    <a:pt x="1418" y="5167"/>
                  </a:lnTo>
                  <a:cubicBezTo>
                    <a:pt x="1486" y="5100"/>
                    <a:pt x="1562" y="5068"/>
                    <a:pt x="1643" y="5068"/>
                  </a:cubicBezTo>
                  <a:cubicBezTo>
                    <a:pt x="1713" y="5068"/>
                    <a:pt x="1786" y="5092"/>
                    <a:pt x="1859" y="5136"/>
                  </a:cubicBezTo>
                  <a:cubicBezTo>
                    <a:pt x="2048" y="5230"/>
                    <a:pt x="2237" y="5325"/>
                    <a:pt x="2426" y="5356"/>
                  </a:cubicBezTo>
                  <a:cubicBezTo>
                    <a:pt x="2584" y="5419"/>
                    <a:pt x="2710" y="5514"/>
                    <a:pt x="2710" y="5671"/>
                  </a:cubicBezTo>
                  <a:lnTo>
                    <a:pt x="2710" y="6112"/>
                  </a:lnTo>
                  <a:lnTo>
                    <a:pt x="3372" y="6112"/>
                  </a:lnTo>
                  <a:lnTo>
                    <a:pt x="3372" y="5734"/>
                  </a:lnTo>
                  <a:cubicBezTo>
                    <a:pt x="3372" y="5577"/>
                    <a:pt x="3498" y="5451"/>
                    <a:pt x="3655" y="5419"/>
                  </a:cubicBezTo>
                  <a:cubicBezTo>
                    <a:pt x="3844" y="5356"/>
                    <a:pt x="4096" y="5262"/>
                    <a:pt x="4254" y="5167"/>
                  </a:cubicBezTo>
                  <a:cubicBezTo>
                    <a:pt x="4300" y="5133"/>
                    <a:pt x="4355" y="5119"/>
                    <a:pt x="4410" y="5119"/>
                  </a:cubicBezTo>
                  <a:cubicBezTo>
                    <a:pt x="4506" y="5119"/>
                    <a:pt x="4603" y="5159"/>
                    <a:pt x="4663" y="5199"/>
                  </a:cubicBezTo>
                  <a:lnTo>
                    <a:pt x="5010" y="5514"/>
                  </a:lnTo>
                  <a:lnTo>
                    <a:pt x="5451" y="5041"/>
                  </a:lnTo>
                  <a:lnTo>
                    <a:pt x="5136" y="4726"/>
                  </a:lnTo>
                  <a:cubicBezTo>
                    <a:pt x="5041" y="4632"/>
                    <a:pt x="5041" y="4474"/>
                    <a:pt x="5104" y="4285"/>
                  </a:cubicBezTo>
                  <a:cubicBezTo>
                    <a:pt x="5230" y="4096"/>
                    <a:pt x="5293" y="3907"/>
                    <a:pt x="5356" y="3718"/>
                  </a:cubicBezTo>
                  <a:cubicBezTo>
                    <a:pt x="5388" y="3561"/>
                    <a:pt x="5514" y="3434"/>
                    <a:pt x="5671" y="3434"/>
                  </a:cubicBezTo>
                  <a:lnTo>
                    <a:pt x="6081" y="3434"/>
                  </a:lnTo>
                  <a:lnTo>
                    <a:pt x="6081" y="2773"/>
                  </a:lnTo>
                  <a:lnTo>
                    <a:pt x="5671" y="2773"/>
                  </a:lnTo>
                  <a:cubicBezTo>
                    <a:pt x="5514" y="2710"/>
                    <a:pt x="5388" y="2615"/>
                    <a:pt x="5356" y="2458"/>
                  </a:cubicBezTo>
                  <a:cubicBezTo>
                    <a:pt x="5293" y="2269"/>
                    <a:pt x="5199" y="2017"/>
                    <a:pt x="5104" y="1859"/>
                  </a:cubicBezTo>
                  <a:cubicBezTo>
                    <a:pt x="5041" y="1733"/>
                    <a:pt x="5073" y="1544"/>
                    <a:pt x="5136" y="1418"/>
                  </a:cubicBezTo>
                  <a:lnTo>
                    <a:pt x="5451" y="1103"/>
                  </a:lnTo>
                  <a:lnTo>
                    <a:pt x="5010" y="631"/>
                  </a:lnTo>
                  <a:lnTo>
                    <a:pt x="4663" y="946"/>
                  </a:lnTo>
                  <a:cubicBezTo>
                    <a:pt x="4608" y="1019"/>
                    <a:pt x="4531" y="1050"/>
                    <a:pt x="4445" y="1050"/>
                  </a:cubicBezTo>
                  <a:cubicBezTo>
                    <a:pt x="4384" y="1050"/>
                    <a:pt x="4319" y="1035"/>
                    <a:pt x="4254" y="1009"/>
                  </a:cubicBezTo>
                  <a:cubicBezTo>
                    <a:pt x="4033" y="883"/>
                    <a:pt x="3844" y="788"/>
                    <a:pt x="3655" y="757"/>
                  </a:cubicBezTo>
                  <a:cubicBezTo>
                    <a:pt x="3498" y="725"/>
                    <a:pt x="3372" y="599"/>
                    <a:pt x="3372" y="442"/>
                  </a:cubicBezTo>
                  <a:lnTo>
                    <a:pt x="33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85"/>
            <p:cNvSpPr/>
            <p:nvPr/>
          </p:nvSpPr>
          <p:spPr>
            <a:xfrm>
              <a:off x="-34763900" y="356122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6522" y="2048"/>
                  </a:moveTo>
                  <a:cubicBezTo>
                    <a:pt x="6743" y="2048"/>
                    <a:pt x="6900" y="2206"/>
                    <a:pt x="6900" y="2395"/>
                  </a:cubicBezTo>
                  <a:lnTo>
                    <a:pt x="6900" y="2899"/>
                  </a:lnTo>
                  <a:cubicBezTo>
                    <a:pt x="6995" y="2962"/>
                    <a:pt x="7089" y="2994"/>
                    <a:pt x="7152" y="3025"/>
                  </a:cubicBezTo>
                  <a:lnTo>
                    <a:pt x="7530" y="2678"/>
                  </a:lnTo>
                  <a:cubicBezTo>
                    <a:pt x="7578" y="2615"/>
                    <a:pt x="7664" y="2584"/>
                    <a:pt x="7755" y="2584"/>
                  </a:cubicBezTo>
                  <a:cubicBezTo>
                    <a:pt x="7845" y="2584"/>
                    <a:pt x="7940" y="2615"/>
                    <a:pt x="8003" y="2678"/>
                  </a:cubicBezTo>
                  <a:lnTo>
                    <a:pt x="8979" y="3655"/>
                  </a:lnTo>
                  <a:cubicBezTo>
                    <a:pt x="9106" y="3781"/>
                    <a:pt x="9106" y="4002"/>
                    <a:pt x="8979" y="4128"/>
                  </a:cubicBezTo>
                  <a:lnTo>
                    <a:pt x="8633" y="4474"/>
                  </a:lnTo>
                  <a:cubicBezTo>
                    <a:pt x="8664" y="4569"/>
                    <a:pt x="8696" y="4695"/>
                    <a:pt x="8727" y="4758"/>
                  </a:cubicBezTo>
                  <a:lnTo>
                    <a:pt x="9263" y="4758"/>
                  </a:lnTo>
                  <a:cubicBezTo>
                    <a:pt x="9452" y="4758"/>
                    <a:pt x="9610" y="4915"/>
                    <a:pt x="9610" y="5104"/>
                  </a:cubicBezTo>
                  <a:lnTo>
                    <a:pt x="9610" y="6491"/>
                  </a:lnTo>
                  <a:cubicBezTo>
                    <a:pt x="9610" y="6680"/>
                    <a:pt x="9452" y="6837"/>
                    <a:pt x="9263" y="6837"/>
                  </a:cubicBezTo>
                  <a:lnTo>
                    <a:pt x="8727" y="6837"/>
                  </a:lnTo>
                  <a:cubicBezTo>
                    <a:pt x="8696" y="6963"/>
                    <a:pt x="8664" y="7026"/>
                    <a:pt x="8633" y="7121"/>
                  </a:cubicBezTo>
                  <a:lnTo>
                    <a:pt x="8979" y="7467"/>
                  </a:lnTo>
                  <a:cubicBezTo>
                    <a:pt x="9106" y="7593"/>
                    <a:pt x="9106" y="7814"/>
                    <a:pt x="8979" y="7940"/>
                  </a:cubicBezTo>
                  <a:lnTo>
                    <a:pt x="8003" y="8916"/>
                  </a:lnTo>
                  <a:cubicBezTo>
                    <a:pt x="7940" y="8979"/>
                    <a:pt x="7845" y="9011"/>
                    <a:pt x="7755" y="9011"/>
                  </a:cubicBezTo>
                  <a:cubicBezTo>
                    <a:pt x="7664" y="9011"/>
                    <a:pt x="7578" y="8979"/>
                    <a:pt x="7530" y="8916"/>
                  </a:cubicBezTo>
                  <a:lnTo>
                    <a:pt x="7152" y="8570"/>
                  </a:lnTo>
                  <a:cubicBezTo>
                    <a:pt x="7089" y="8601"/>
                    <a:pt x="6963" y="8664"/>
                    <a:pt x="6900" y="8696"/>
                  </a:cubicBezTo>
                  <a:lnTo>
                    <a:pt x="6900" y="9200"/>
                  </a:lnTo>
                  <a:cubicBezTo>
                    <a:pt x="6900" y="9389"/>
                    <a:pt x="6743" y="9547"/>
                    <a:pt x="6522" y="9547"/>
                  </a:cubicBezTo>
                  <a:lnTo>
                    <a:pt x="5167" y="9547"/>
                  </a:lnTo>
                  <a:cubicBezTo>
                    <a:pt x="4947" y="9547"/>
                    <a:pt x="4789" y="9389"/>
                    <a:pt x="4789" y="9200"/>
                  </a:cubicBezTo>
                  <a:lnTo>
                    <a:pt x="4789" y="8696"/>
                  </a:lnTo>
                  <a:cubicBezTo>
                    <a:pt x="4695" y="8664"/>
                    <a:pt x="4600" y="8601"/>
                    <a:pt x="4537" y="8570"/>
                  </a:cubicBezTo>
                  <a:lnTo>
                    <a:pt x="4159" y="8916"/>
                  </a:lnTo>
                  <a:cubicBezTo>
                    <a:pt x="4112" y="8979"/>
                    <a:pt x="4025" y="9011"/>
                    <a:pt x="3935" y="9011"/>
                  </a:cubicBezTo>
                  <a:cubicBezTo>
                    <a:pt x="3844" y="9011"/>
                    <a:pt x="3750" y="8979"/>
                    <a:pt x="3687" y="8916"/>
                  </a:cubicBezTo>
                  <a:lnTo>
                    <a:pt x="2710" y="7940"/>
                  </a:lnTo>
                  <a:cubicBezTo>
                    <a:pt x="2584" y="7814"/>
                    <a:pt x="2584" y="7593"/>
                    <a:pt x="2710" y="7467"/>
                  </a:cubicBezTo>
                  <a:lnTo>
                    <a:pt x="3057" y="7121"/>
                  </a:lnTo>
                  <a:cubicBezTo>
                    <a:pt x="3025" y="7026"/>
                    <a:pt x="2994" y="6932"/>
                    <a:pt x="2962" y="6837"/>
                  </a:cubicBezTo>
                  <a:lnTo>
                    <a:pt x="2426" y="6837"/>
                  </a:lnTo>
                  <a:cubicBezTo>
                    <a:pt x="2237" y="6837"/>
                    <a:pt x="2080" y="6680"/>
                    <a:pt x="2080" y="6491"/>
                  </a:cubicBezTo>
                  <a:lnTo>
                    <a:pt x="2080" y="5104"/>
                  </a:lnTo>
                  <a:cubicBezTo>
                    <a:pt x="2080" y="4915"/>
                    <a:pt x="2237" y="4758"/>
                    <a:pt x="2426" y="4758"/>
                  </a:cubicBezTo>
                  <a:lnTo>
                    <a:pt x="2962" y="4758"/>
                  </a:lnTo>
                  <a:cubicBezTo>
                    <a:pt x="2994" y="4632"/>
                    <a:pt x="3025" y="4569"/>
                    <a:pt x="3057" y="4474"/>
                  </a:cubicBezTo>
                  <a:lnTo>
                    <a:pt x="2710" y="4128"/>
                  </a:lnTo>
                  <a:cubicBezTo>
                    <a:pt x="2584" y="4002"/>
                    <a:pt x="2584" y="3781"/>
                    <a:pt x="2710" y="3655"/>
                  </a:cubicBezTo>
                  <a:lnTo>
                    <a:pt x="3687" y="2678"/>
                  </a:lnTo>
                  <a:cubicBezTo>
                    <a:pt x="3750" y="2615"/>
                    <a:pt x="3844" y="2584"/>
                    <a:pt x="3935" y="2584"/>
                  </a:cubicBezTo>
                  <a:cubicBezTo>
                    <a:pt x="4025" y="2584"/>
                    <a:pt x="4112" y="2615"/>
                    <a:pt x="4159" y="2678"/>
                  </a:cubicBezTo>
                  <a:lnTo>
                    <a:pt x="4537" y="3025"/>
                  </a:lnTo>
                  <a:cubicBezTo>
                    <a:pt x="4600" y="2994"/>
                    <a:pt x="4726" y="2962"/>
                    <a:pt x="4789" y="2899"/>
                  </a:cubicBezTo>
                  <a:lnTo>
                    <a:pt x="4789" y="2395"/>
                  </a:lnTo>
                  <a:cubicBezTo>
                    <a:pt x="4789" y="2206"/>
                    <a:pt x="4947" y="2048"/>
                    <a:pt x="5167" y="2048"/>
                  </a:cubicBezTo>
                  <a:close/>
                  <a:moveTo>
                    <a:pt x="5829" y="1"/>
                  </a:moveTo>
                  <a:cubicBezTo>
                    <a:pt x="2647" y="1"/>
                    <a:pt x="1" y="2647"/>
                    <a:pt x="1" y="5829"/>
                  </a:cubicBezTo>
                  <a:cubicBezTo>
                    <a:pt x="1" y="6837"/>
                    <a:pt x="284" y="7877"/>
                    <a:pt x="820" y="8790"/>
                  </a:cubicBezTo>
                  <a:lnTo>
                    <a:pt x="32" y="11185"/>
                  </a:lnTo>
                  <a:cubicBezTo>
                    <a:pt x="1" y="11311"/>
                    <a:pt x="32" y="11468"/>
                    <a:pt x="127" y="11531"/>
                  </a:cubicBezTo>
                  <a:cubicBezTo>
                    <a:pt x="174" y="11602"/>
                    <a:pt x="274" y="11638"/>
                    <a:pt x="375" y="11638"/>
                  </a:cubicBezTo>
                  <a:cubicBezTo>
                    <a:pt x="408" y="11638"/>
                    <a:pt x="442" y="11634"/>
                    <a:pt x="473" y="11626"/>
                  </a:cubicBezTo>
                  <a:lnTo>
                    <a:pt x="2868" y="10838"/>
                  </a:lnTo>
                  <a:cubicBezTo>
                    <a:pt x="3781" y="11374"/>
                    <a:pt x="4789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57" y="2584"/>
                    <a:pt x="9011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2" name="Google Shape;8122;p85"/>
            <p:cNvSpPr/>
            <p:nvPr/>
          </p:nvSpPr>
          <p:spPr>
            <a:xfrm>
              <a:off x="-34644175" y="368095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41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23" name="Google Shape;8123;p85"/>
          <p:cNvSpPr/>
          <p:nvPr/>
        </p:nvSpPr>
        <p:spPr>
          <a:xfrm>
            <a:off x="2189608" y="2409419"/>
            <a:ext cx="353645" cy="353615"/>
          </a:xfrm>
          <a:custGeom>
            <a:avLst/>
            <a:gdLst/>
            <a:ahLst/>
            <a:cxnLst/>
            <a:rect l="l" t="t" r="r" b="b"/>
            <a:pathLst>
              <a:path w="11658" h="11657" extrusionOk="0">
                <a:moveTo>
                  <a:pt x="5955" y="1733"/>
                </a:moveTo>
                <a:cubicBezTo>
                  <a:pt x="7089" y="1733"/>
                  <a:pt x="8003" y="2647"/>
                  <a:pt x="8003" y="3781"/>
                </a:cubicBezTo>
                <a:cubicBezTo>
                  <a:pt x="7877" y="4442"/>
                  <a:pt x="7562" y="5041"/>
                  <a:pt x="7058" y="5419"/>
                </a:cubicBezTo>
                <a:cubicBezTo>
                  <a:pt x="6837" y="5577"/>
                  <a:pt x="6522" y="5892"/>
                  <a:pt x="6522" y="6333"/>
                </a:cubicBezTo>
                <a:lnTo>
                  <a:pt x="6522" y="6522"/>
                </a:lnTo>
                <a:cubicBezTo>
                  <a:pt x="6522" y="6931"/>
                  <a:pt x="6207" y="7215"/>
                  <a:pt x="5861" y="7215"/>
                </a:cubicBezTo>
                <a:cubicBezTo>
                  <a:pt x="5482" y="7215"/>
                  <a:pt x="5199" y="6900"/>
                  <a:pt x="5199" y="6522"/>
                </a:cubicBezTo>
                <a:lnTo>
                  <a:pt x="5199" y="6333"/>
                </a:lnTo>
                <a:cubicBezTo>
                  <a:pt x="5199" y="5577"/>
                  <a:pt x="5577" y="4852"/>
                  <a:pt x="6302" y="4316"/>
                </a:cubicBezTo>
                <a:cubicBezTo>
                  <a:pt x="6491" y="4190"/>
                  <a:pt x="6585" y="4001"/>
                  <a:pt x="6585" y="3781"/>
                </a:cubicBezTo>
                <a:cubicBezTo>
                  <a:pt x="6585" y="3371"/>
                  <a:pt x="6270" y="3119"/>
                  <a:pt x="5892" y="3119"/>
                </a:cubicBezTo>
                <a:cubicBezTo>
                  <a:pt x="5514" y="3119"/>
                  <a:pt x="5230" y="3434"/>
                  <a:pt x="5230" y="3781"/>
                </a:cubicBezTo>
                <a:cubicBezTo>
                  <a:pt x="5230" y="4159"/>
                  <a:pt x="4915" y="4442"/>
                  <a:pt x="4569" y="4442"/>
                </a:cubicBezTo>
                <a:cubicBezTo>
                  <a:pt x="4191" y="4442"/>
                  <a:pt x="3907" y="4127"/>
                  <a:pt x="3907" y="3781"/>
                </a:cubicBezTo>
                <a:cubicBezTo>
                  <a:pt x="3907" y="2647"/>
                  <a:pt x="4821" y="1733"/>
                  <a:pt x="5955" y="1733"/>
                </a:cubicBezTo>
                <a:close/>
                <a:moveTo>
                  <a:pt x="5829" y="8570"/>
                </a:moveTo>
                <a:cubicBezTo>
                  <a:pt x="6176" y="8570"/>
                  <a:pt x="6491" y="8885"/>
                  <a:pt x="6491" y="9263"/>
                </a:cubicBezTo>
                <a:cubicBezTo>
                  <a:pt x="6491" y="9641"/>
                  <a:pt x="6207" y="9924"/>
                  <a:pt x="5829" y="9924"/>
                </a:cubicBezTo>
                <a:cubicBezTo>
                  <a:pt x="5419" y="9924"/>
                  <a:pt x="5167" y="9609"/>
                  <a:pt x="5167" y="9263"/>
                </a:cubicBezTo>
                <a:cubicBezTo>
                  <a:pt x="5167" y="8853"/>
                  <a:pt x="5482" y="8570"/>
                  <a:pt x="5829" y="8570"/>
                </a:cubicBezTo>
                <a:close/>
                <a:moveTo>
                  <a:pt x="5829" y="0"/>
                </a:moveTo>
                <a:cubicBezTo>
                  <a:pt x="2647" y="0"/>
                  <a:pt x="1" y="2615"/>
                  <a:pt x="1" y="5829"/>
                </a:cubicBezTo>
                <a:cubicBezTo>
                  <a:pt x="1" y="9011"/>
                  <a:pt x="2647" y="11657"/>
                  <a:pt x="5829" y="11657"/>
                </a:cubicBezTo>
                <a:cubicBezTo>
                  <a:pt x="9011" y="11657"/>
                  <a:pt x="11657" y="9011"/>
                  <a:pt x="11657" y="5829"/>
                </a:cubicBezTo>
                <a:cubicBezTo>
                  <a:pt x="11657" y="2647"/>
                  <a:pt x="9011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24" name="Google Shape;8124;p85"/>
          <p:cNvGrpSpPr/>
          <p:nvPr/>
        </p:nvGrpSpPr>
        <p:grpSpPr>
          <a:xfrm>
            <a:off x="845106" y="2882499"/>
            <a:ext cx="354586" cy="354586"/>
            <a:chOff x="-32927950" y="3227275"/>
            <a:chExt cx="292225" cy="292225"/>
          </a:xfrm>
        </p:grpSpPr>
        <p:sp>
          <p:nvSpPr>
            <p:cNvPr id="8125" name="Google Shape;8125;p85"/>
            <p:cNvSpPr/>
            <p:nvPr/>
          </p:nvSpPr>
          <p:spPr>
            <a:xfrm>
              <a:off x="-32927950" y="3228075"/>
              <a:ext cx="69325" cy="291425"/>
            </a:xfrm>
            <a:custGeom>
              <a:avLst/>
              <a:gdLst/>
              <a:ahLst/>
              <a:cxnLst/>
              <a:rect l="l" t="t" r="r" b="b"/>
              <a:pathLst>
                <a:path w="2773" h="11657" extrusionOk="0">
                  <a:moveTo>
                    <a:pt x="1733" y="0"/>
                  </a:moveTo>
                  <a:cubicBezTo>
                    <a:pt x="1198" y="0"/>
                    <a:pt x="725" y="473"/>
                    <a:pt x="725" y="1040"/>
                  </a:cubicBezTo>
                  <a:lnTo>
                    <a:pt x="725" y="1386"/>
                  </a:lnTo>
                  <a:lnTo>
                    <a:pt x="347" y="1386"/>
                  </a:lnTo>
                  <a:cubicBezTo>
                    <a:pt x="158" y="1386"/>
                    <a:pt x="1" y="1544"/>
                    <a:pt x="1" y="1733"/>
                  </a:cubicBezTo>
                  <a:cubicBezTo>
                    <a:pt x="1" y="1922"/>
                    <a:pt x="158" y="2079"/>
                    <a:pt x="347" y="2079"/>
                  </a:cubicBezTo>
                  <a:lnTo>
                    <a:pt x="725" y="2079"/>
                  </a:lnTo>
                  <a:lnTo>
                    <a:pt x="725" y="3466"/>
                  </a:lnTo>
                  <a:lnTo>
                    <a:pt x="347" y="3466"/>
                  </a:lnTo>
                  <a:cubicBezTo>
                    <a:pt x="158" y="3466"/>
                    <a:pt x="1" y="3623"/>
                    <a:pt x="1" y="3812"/>
                  </a:cubicBezTo>
                  <a:cubicBezTo>
                    <a:pt x="1" y="4033"/>
                    <a:pt x="158" y="4190"/>
                    <a:pt x="347" y="4190"/>
                  </a:cubicBezTo>
                  <a:lnTo>
                    <a:pt x="725" y="4190"/>
                  </a:lnTo>
                  <a:lnTo>
                    <a:pt x="725" y="5608"/>
                  </a:lnTo>
                  <a:lnTo>
                    <a:pt x="347" y="5608"/>
                  </a:lnTo>
                  <a:cubicBezTo>
                    <a:pt x="158" y="5608"/>
                    <a:pt x="1" y="5765"/>
                    <a:pt x="1" y="5954"/>
                  </a:cubicBezTo>
                  <a:cubicBezTo>
                    <a:pt x="1" y="6143"/>
                    <a:pt x="158" y="6301"/>
                    <a:pt x="347" y="6301"/>
                  </a:cubicBezTo>
                  <a:lnTo>
                    <a:pt x="725" y="6301"/>
                  </a:lnTo>
                  <a:lnTo>
                    <a:pt x="725" y="7687"/>
                  </a:lnTo>
                  <a:lnTo>
                    <a:pt x="347" y="7687"/>
                  </a:lnTo>
                  <a:cubicBezTo>
                    <a:pt x="158" y="7687"/>
                    <a:pt x="1" y="7845"/>
                    <a:pt x="1" y="8034"/>
                  </a:cubicBezTo>
                  <a:cubicBezTo>
                    <a:pt x="1" y="8223"/>
                    <a:pt x="158" y="8380"/>
                    <a:pt x="347" y="8380"/>
                  </a:cubicBezTo>
                  <a:lnTo>
                    <a:pt x="725" y="8380"/>
                  </a:lnTo>
                  <a:lnTo>
                    <a:pt x="725" y="9767"/>
                  </a:lnTo>
                  <a:lnTo>
                    <a:pt x="347" y="9767"/>
                  </a:lnTo>
                  <a:lnTo>
                    <a:pt x="347" y="9577"/>
                  </a:lnTo>
                  <a:cubicBezTo>
                    <a:pt x="158" y="9577"/>
                    <a:pt x="1" y="9735"/>
                    <a:pt x="1" y="9924"/>
                  </a:cubicBezTo>
                  <a:cubicBezTo>
                    <a:pt x="1" y="10113"/>
                    <a:pt x="158" y="10271"/>
                    <a:pt x="347" y="10271"/>
                  </a:cubicBezTo>
                  <a:lnTo>
                    <a:pt x="725" y="10271"/>
                  </a:lnTo>
                  <a:lnTo>
                    <a:pt x="725" y="10649"/>
                  </a:lnTo>
                  <a:cubicBezTo>
                    <a:pt x="725" y="11184"/>
                    <a:pt x="1198" y="11657"/>
                    <a:pt x="1733" y="11657"/>
                  </a:cubicBezTo>
                  <a:lnTo>
                    <a:pt x="2773" y="11657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85"/>
            <p:cNvSpPr/>
            <p:nvPr/>
          </p:nvSpPr>
          <p:spPr>
            <a:xfrm>
              <a:off x="-32841300" y="3227275"/>
              <a:ext cx="154400" cy="291450"/>
            </a:xfrm>
            <a:custGeom>
              <a:avLst/>
              <a:gdLst/>
              <a:ahLst/>
              <a:cxnLst/>
              <a:rect l="l" t="t" r="r" b="b"/>
              <a:pathLst>
                <a:path w="6176" h="11658" extrusionOk="0">
                  <a:moveTo>
                    <a:pt x="4096" y="2048"/>
                  </a:moveTo>
                  <a:cubicBezTo>
                    <a:pt x="4285" y="2048"/>
                    <a:pt x="4442" y="2206"/>
                    <a:pt x="4442" y="2395"/>
                  </a:cubicBezTo>
                  <a:lnTo>
                    <a:pt x="4442" y="3750"/>
                  </a:lnTo>
                  <a:cubicBezTo>
                    <a:pt x="4442" y="3939"/>
                    <a:pt x="4285" y="4096"/>
                    <a:pt x="4096" y="4096"/>
                  </a:cubicBezTo>
                  <a:lnTo>
                    <a:pt x="3088" y="4096"/>
                  </a:lnTo>
                  <a:lnTo>
                    <a:pt x="3088" y="7562"/>
                  </a:lnTo>
                  <a:lnTo>
                    <a:pt x="4096" y="7562"/>
                  </a:lnTo>
                  <a:cubicBezTo>
                    <a:pt x="4285" y="7562"/>
                    <a:pt x="4442" y="7719"/>
                    <a:pt x="4442" y="7908"/>
                  </a:cubicBezTo>
                  <a:lnTo>
                    <a:pt x="4442" y="9294"/>
                  </a:lnTo>
                  <a:cubicBezTo>
                    <a:pt x="4442" y="9483"/>
                    <a:pt x="4285" y="9641"/>
                    <a:pt x="4096" y="9641"/>
                  </a:cubicBezTo>
                  <a:lnTo>
                    <a:pt x="3088" y="9641"/>
                  </a:lnTo>
                  <a:cubicBezTo>
                    <a:pt x="2332" y="9641"/>
                    <a:pt x="1701" y="9011"/>
                    <a:pt x="1701" y="8255"/>
                  </a:cubicBezTo>
                  <a:lnTo>
                    <a:pt x="1701" y="3435"/>
                  </a:lnTo>
                  <a:cubicBezTo>
                    <a:pt x="1701" y="2678"/>
                    <a:pt x="2332" y="2048"/>
                    <a:pt x="3088" y="2048"/>
                  </a:cubicBezTo>
                  <a:close/>
                  <a:moveTo>
                    <a:pt x="0" y="1"/>
                  </a:moveTo>
                  <a:lnTo>
                    <a:pt x="0" y="11657"/>
                  </a:lnTo>
                  <a:lnTo>
                    <a:pt x="5167" y="11657"/>
                  </a:lnTo>
                  <a:cubicBezTo>
                    <a:pt x="5703" y="11657"/>
                    <a:pt x="6175" y="11185"/>
                    <a:pt x="6175" y="10618"/>
                  </a:cubicBezTo>
                  <a:lnTo>
                    <a:pt x="6175" y="1009"/>
                  </a:lnTo>
                  <a:cubicBezTo>
                    <a:pt x="6175" y="473"/>
                    <a:pt x="5703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85"/>
            <p:cNvSpPr/>
            <p:nvPr/>
          </p:nvSpPr>
          <p:spPr>
            <a:xfrm>
              <a:off x="-32669600" y="3261925"/>
              <a:ext cx="33875" cy="51225"/>
            </a:xfrm>
            <a:custGeom>
              <a:avLst/>
              <a:gdLst/>
              <a:ahLst/>
              <a:cxnLst/>
              <a:rect l="l" t="t" r="r" b="b"/>
              <a:pathLst>
                <a:path w="1355" h="2049" extrusionOk="0">
                  <a:moveTo>
                    <a:pt x="0" y="1"/>
                  </a:moveTo>
                  <a:lnTo>
                    <a:pt x="0" y="2049"/>
                  </a:lnTo>
                  <a:lnTo>
                    <a:pt x="1355" y="2049"/>
                  </a:lnTo>
                  <a:lnTo>
                    <a:pt x="1355" y="347"/>
                  </a:lnTo>
                  <a:cubicBezTo>
                    <a:pt x="1355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85"/>
            <p:cNvSpPr/>
            <p:nvPr/>
          </p:nvSpPr>
          <p:spPr>
            <a:xfrm>
              <a:off x="-32669600" y="3329675"/>
              <a:ext cx="33875" cy="35450"/>
            </a:xfrm>
            <a:custGeom>
              <a:avLst/>
              <a:gdLst/>
              <a:ahLst/>
              <a:cxnLst/>
              <a:rect l="l" t="t" r="r" b="b"/>
              <a:pathLst>
                <a:path w="1355" h="1418" extrusionOk="0">
                  <a:moveTo>
                    <a:pt x="0" y="0"/>
                  </a:moveTo>
                  <a:lnTo>
                    <a:pt x="0" y="1418"/>
                  </a:lnTo>
                  <a:lnTo>
                    <a:pt x="1355" y="1418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85"/>
            <p:cNvSpPr/>
            <p:nvPr/>
          </p:nvSpPr>
          <p:spPr>
            <a:xfrm>
              <a:off x="-32669600" y="3381650"/>
              <a:ext cx="33875" cy="51225"/>
            </a:xfrm>
            <a:custGeom>
              <a:avLst/>
              <a:gdLst/>
              <a:ahLst/>
              <a:cxnLst/>
              <a:rect l="l" t="t" r="r" b="b"/>
              <a:pathLst>
                <a:path w="1355" h="2049" extrusionOk="0">
                  <a:moveTo>
                    <a:pt x="0" y="0"/>
                  </a:moveTo>
                  <a:lnTo>
                    <a:pt x="0" y="2048"/>
                  </a:lnTo>
                  <a:lnTo>
                    <a:pt x="1008" y="2048"/>
                  </a:lnTo>
                  <a:cubicBezTo>
                    <a:pt x="1197" y="2048"/>
                    <a:pt x="1355" y="1891"/>
                    <a:pt x="1355" y="170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0" name="Google Shape;8130;p85"/>
          <p:cNvGrpSpPr/>
          <p:nvPr/>
        </p:nvGrpSpPr>
        <p:grpSpPr>
          <a:xfrm>
            <a:off x="844621" y="3353613"/>
            <a:ext cx="355557" cy="353645"/>
            <a:chOff x="-32927950" y="3586425"/>
            <a:chExt cx="293025" cy="291450"/>
          </a:xfrm>
        </p:grpSpPr>
        <p:sp>
          <p:nvSpPr>
            <p:cNvPr id="8131" name="Google Shape;8131;p85"/>
            <p:cNvSpPr/>
            <p:nvPr/>
          </p:nvSpPr>
          <p:spPr>
            <a:xfrm>
              <a:off x="-32927950" y="3843975"/>
              <a:ext cx="293025" cy="33900"/>
            </a:xfrm>
            <a:custGeom>
              <a:avLst/>
              <a:gdLst/>
              <a:ahLst/>
              <a:cxnLst/>
              <a:rect l="l" t="t" r="r" b="b"/>
              <a:pathLst>
                <a:path w="11721" h="1356" extrusionOk="0">
                  <a:moveTo>
                    <a:pt x="662" y="1"/>
                  </a:moveTo>
                  <a:cubicBezTo>
                    <a:pt x="284" y="1"/>
                    <a:pt x="1" y="316"/>
                    <a:pt x="1" y="662"/>
                  </a:cubicBezTo>
                  <a:lnTo>
                    <a:pt x="1" y="1009"/>
                  </a:lnTo>
                  <a:cubicBezTo>
                    <a:pt x="1" y="1198"/>
                    <a:pt x="158" y="1355"/>
                    <a:pt x="347" y="1355"/>
                  </a:cubicBezTo>
                  <a:lnTo>
                    <a:pt x="11342" y="1355"/>
                  </a:lnTo>
                  <a:cubicBezTo>
                    <a:pt x="11563" y="1355"/>
                    <a:pt x="11720" y="1198"/>
                    <a:pt x="11720" y="1009"/>
                  </a:cubicBezTo>
                  <a:lnTo>
                    <a:pt x="11720" y="694"/>
                  </a:lnTo>
                  <a:cubicBezTo>
                    <a:pt x="11689" y="316"/>
                    <a:pt x="11374" y="1"/>
                    <a:pt x="109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85"/>
            <p:cNvSpPr/>
            <p:nvPr/>
          </p:nvSpPr>
          <p:spPr>
            <a:xfrm>
              <a:off x="-32872025" y="3723475"/>
              <a:ext cx="180400" cy="52000"/>
            </a:xfrm>
            <a:custGeom>
              <a:avLst/>
              <a:gdLst/>
              <a:ahLst/>
              <a:cxnLst/>
              <a:rect l="l" t="t" r="r" b="b"/>
              <a:pathLst>
                <a:path w="7216" h="2080" extrusionOk="0">
                  <a:moveTo>
                    <a:pt x="757" y="1"/>
                  </a:moveTo>
                  <a:lnTo>
                    <a:pt x="0" y="2080"/>
                  </a:lnTo>
                  <a:lnTo>
                    <a:pt x="7215" y="2080"/>
                  </a:lnTo>
                  <a:lnTo>
                    <a:pt x="65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3" name="Google Shape;8133;p85"/>
            <p:cNvSpPr/>
            <p:nvPr/>
          </p:nvSpPr>
          <p:spPr>
            <a:xfrm>
              <a:off x="-32890150" y="3792775"/>
              <a:ext cx="217425" cy="33900"/>
            </a:xfrm>
            <a:custGeom>
              <a:avLst/>
              <a:gdLst/>
              <a:ahLst/>
              <a:cxnLst/>
              <a:rect l="l" t="t" r="r" b="b"/>
              <a:pathLst>
                <a:path w="8697" h="1356" extrusionOk="0">
                  <a:moveTo>
                    <a:pt x="505" y="1"/>
                  </a:moveTo>
                  <a:lnTo>
                    <a:pt x="1" y="1356"/>
                  </a:lnTo>
                  <a:lnTo>
                    <a:pt x="8696" y="1356"/>
                  </a:lnTo>
                  <a:lnTo>
                    <a:pt x="822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4" name="Google Shape;8134;p85"/>
            <p:cNvSpPr/>
            <p:nvPr/>
          </p:nvSpPr>
          <p:spPr>
            <a:xfrm>
              <a:off x="-32822400" y="3586425"/>
              <a:ext cx="82725" cy="52800"/>
            </a:xfrm>
            <a:custGeom>
              <a:avLst/>
              <a:gdLst/>
              <a:ahLst/>
              <a:cxnLst/>
              <a:rect l="l" t="t" r="r" b="b"/>
              <a:pathLst>
                <a:path w="3309" h="2112" extrusionOk="0">
                  <a:moveTo>
                    <a:pt x="1639" y="1"/>
                  </a:moveTo>
                  <a:cubicBezTo>
                    <a:pt x="1103" y="1"/>
                    <a:pt x="599" y="379"/>
                    <a:pt x="441" y="883"/>
                  </a:cubicBezTo>
                  <a:lnTo>
                    <a:pt x="0" y="2112"/>
                  </a:lnTo>
                  <a:lnTo>
                    <a:pt x="3308" y="2112"/>
                  </a:lnTo>
                  <a:lnTo>
                    <a:pt x="2867" y="883"/>
                  </a:lnTo>
                  <a:cubicBezTo>
                    <a:pt x="2678" y="316"/>
                    <a:pt x="2206" y="1"/>
                    <a:pt x="1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85"/>
            <p:cNvSpPr/>
            <p:nvPr/>
          </p:nvSpPr>
          <p:spPr>
            <a:xfrm>
              <a:off x="-32846825" y="3655750"/>
              <a:ext cx="131550" cy="51200"/>
            </a:xfrm>
            <a:custGeom>
              <a:avLst/>
              <a:gdLst/>
              <a:ahLst/>
              <a:cxnLst/>
              <a:rect l="l" t="t" r="r" b="b"/>
              <a:pathLst>
                <a:path w="5262" h="2048" extrusionOk="0">
                  <a:moveTo>
                    <a:pt x="694" y="0"/>
                  </a:moveTo>
                  <a:lnTo>
                    <a:pt x="1" y="2048"/>
                  </a:lnTo>
                  <a:lnTo>
                    <a:pt x="5262" y="2048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6" name="Google Shape;8136;p85"/>
          <p:cNvGrpSpPr/>
          <p:nvPr/>
        </p:nvGrpSpPr>
        <p:grpSpPr>
          <a:xfrm>
            <a:off x="845106" y="3817598"/>
            <a:ext cx="354586" cy="355557"/>
            <a:chOff x="-32927950" y="3944800"/>
            <a:chExt cx="292225" cy="293025"/>
          </a:xfrm>
        </p:grpSpPr>
        <p:sp>
          <p:nvSpPr>
            <p:cNvPr id="8137" name="Google Shape;8137;p85"/>
            <p:cNvSpPr/>
            <p:nvPr/>
          </p:nvSpPr>
          <p:spPr>
            <a:xfrm>
              <a:off x="-32927950" y="3944800"/>
              <a:ext cx="69325" cy="292225"/>
            </a:xfrm>
            <a:custGeom>
              <a:avLst/>
              <a:gdLst/>
              <a:ahLst/>
              <a:cxnLst/>
              <a:rect l="l" t="t" r="r" b="b"/>
              <a:pathLst>
                <a:path w="2773" h="11689" extrusionOk="0">
                  <a:moveTo>
                    <a:pt x="1418" y="0"/>
                  </a:moveTo>
                  <a:cubicBezTo>
                    <a:pt x="1072" y="0"/>
                    <a:pt x="757" y="315"/>
                    <a:pt x="757" y="662"/>
                  </a:cubicBezTo>
                  <a:lnTo>
                    <a:pt x="757" y="9578"/>
                  </a:lnTo>
                  <a:cubicBezTo>
                    <a:pt x="757" y="9830"/>
                    <a:pt x="914" y="10050"/>
                    <a:pt x="1103" y="10176"/>
                  </a:cubicBezTo>
                  <a:lnTo>
                    <a:pt x="1103" y="10996"/>
                  </a:lnTo>
                  <a:lnTo>
                    <a:pt x="347" y="10996"/>
                  </a:lnTo>
                  <a:cubicBezTo>
                    <a:pt x="158" y="10996"/>
                    <a:pt x="1" y="11153"/>
                    <a:pt x="1" y="11342"/>
                  </a:cubicBezTo>
                  <a:cubicBezTo>
                    <a:pt x="1" y="11531"/>
                    <a:pt x="158" y="11689"/>
                    <a:pt x="347" y="11689"/>
                  </a:cubicBezTo>
                  <a:lnTo>
                    <a:pt x="2395" y="11689"/>
                  </a:lnTo>
                  <a:cubicBezTo>
                    <a:pt x="2616" y="11689"/>
                    <a:pt x="2773" y="11531"/>
                    <a:pt x="2773" y="11342"/>
                  </a:cubicBezTo>
                  <a:cubicBezTo>
                    <a:pt x="2773" y="11153"/>
                    <a:pt x="2616" y="10996"/>
                    <a:pt x="2395" y="10996"/>
                  </a:cubicBezTo>
                  <a:lnTo>
                    <a:pt x="1733" y="10996"/>
                  </a:lnTo>
                  <a:lnTo>
                    <a:pt x="1733" y="10176"/>
                  </a:lnTo>
                  <a:cubicBezTo>
                    <a:pt x="1922" y="10050"/>
                    <a:pt x="2080" y="9861"/>
                    <a:pt x="2080" y="9578"/>
                  </a:cubicBezTo>
                  <a:lnTo>
                    <a:pt x="2080" y="662"/>
                  </a:lnTo>
                  <a:cubicBezTo>
                    <a:pt x="2080" y="284"/>
                    <a:pt x="176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85"/>
            <p:cNvSpPr/>
            <p:nvPr/>
          </p:nvSpPr>
          <p:spPr>
            <a:xfrm>
              <a:off x="-32720800" y="4057425"/>
              <a:ext cx="85075" cy="25225"/>
            </a:xfrm>
            <a:custGeom>
              <a:avLst/>
              <a:gdLst/>
              <a:ahLst/>
              <a:cxnLst/>
              <a:rect l="l" t="t" r="r" b="b"/>
              <a:pathLst>
                <a:path w="3403" h="1009" extrusionOk="0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190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85"/>
            <p:cNvSpPr/>
            <p:nvPr/>
          </p:nvSpPr>
          <p:spPr>
            <a:xfrm>
              <a:off x="-32720800" y="4099950"/>
              <a:ext cx="85075" cy="25225"/>
            </a:xfrm>
            <a:custGeom>
              <a:avLst/>
              <a:gdLst/>
              <a:ahLst/>
              <a:cxnLst/>
              <a:rect l="l" t="t" r="r" b="b"/>
              <a:pathLst>
                <a:path w="3403" h="1009" extrusionOk="0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221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85"/>
            <p:cNvSpPr/>
            <p:nvPr/>
          </p:nvSpPr>
          <p:spPr>
            <a:xfrm>
              <a:off x="-32720800" y="4141700"/>
              <a:ext cx="67750" cy="26025"/>
            </a:xfrm>
            <a:custGeom>
              <a:avLst/>
              <a:gdLst/>
              <a:ahLst/>
              <a:cxnLst/>
              <a:rect l="l" t="t" r="r" b="b"/>
              <a:pathLst>
                <a:path w="2710" h="1041" extrusionOk="0">
                  <a:moveTo>
                    <a:pt x="505" y="1"/>
                  </a:moveTo>
                  <a:cubicBezTo>
                    <a:pt x="221" y="1"/>
                    <a:pt x="0" y="253"/>
                    <a:pt x="0" y="536"/>
                  </a:cubicBezTo>
                  <a:cubicBezTo>
                    <a:pt x="0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58" y="1040"/>
                    <a:pt x="2710" y="788"/>
                    <a:pt x="2710" y="536"/>
                  </a:cubicBezTo>
                  <a:cubicBezTo>
                    <a:pt x="2710" y="253"/>
                    <a:pt x="2521" y="1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85"/>
            <p:cNvSpPr/>
            <p:nvPr/>
          </p:nvSpPr>
          <p:spPr>
            <a:xfrm>
              <a:off x="-32754675" y="3944800"/>
              <a:ext cx="51225" cy="52000"/>
            </a:xfrm>
            <a:custGeom>
              <a:avLst/>
              <a:gdLst/>
              <a:ahLst/>
              <a:cxnLst/>
              <a:rect l="l" t="t" r="r" b="b"/>
              <a:pathLst>
                <a:path w="2049" h="2080" extrusionOk="0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2080"/>
                  </a:lnTo>
                  <a:lnTo>
                    <a:pt x="2049" y="2080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85"/>
            <p:cNvSpPr/>
            <p:nvPr/>
          </p:nvSpPr>
          <p:spPr>
            <a:xfrm>
              <a:off x="-32687725" y="3944800"/>
              <a:ext cx="34675" cy="55150"/>
            </a:xfrm>
            <a:custGeom>
              <a:avLst/>
              <a:gdLst/>
              <a:ahLst/>
              <a:cxnLst/>
              <a:rect l="l" t="t" r="r" b="b"/>
              <a:pathLst>
                <a:path w="1387" h="2206" extrusionOk="0">
                  <a:moveTo>
                    <a:pt x="1" y="0"/>
                  </a:moveTo>
                  <a:lnTo>
                    <a:pt x="1" y="2111"/>
                  </a:lnTo>
                  <a:lnTo>
                    <a:pt x="883" y="2111"/>
                  </a:lnTo>
                  <a:cubicBezTo>
                    <a:pt x="1072" y="2111"/>
                    <a:pt x="1261" y="2143"/>
                    <a:pt x="1387" y="2206"/>
                  </a:cubicBezTo>
                  <a:lnTo>
                    <a:pt x="1387" y="1040"/>
                  </a:lnTo>
                  <a:cubicBezTo>
                    <a:pt x="1387" y="473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85"/>
            <p:cNvSpPr/>
            <p:nvPr/>
          </p:nvSpPr>
          <p:spPr>
            <a:xfrm>
              <a:off x="-32860200" y="4014100"/>
              <a:ext cx="207150" cy="153625"/>
            </a:xfrm>
            <a:custGeom>
              <a:avLst/>
              <a:gdLst/>
              <a:ahLst/>
              <a:cxnLst/>
              <a:rect l="l" t="t" r="r" b="b"/>
              <a:pathLst>
                <a:path w="8286" h="6145" extrusionOk="0">
                  <a:moveTo>
                    <a:pt x="0" y="1"/>
                  </a:moveTo>
                  <a:lnTo>
                    <a:pt x="0" y="6144"/>
                  </a:lnTo>
                  <a:lnTo>
                    <a:pt x="378" y="6144"/>
                  </a:lnTo>
                  <a:cubicBezTo>
                    <a:pt x="756" y="6144"/>
                    <a:pt x="1071" y="5892"/>
                    <a:pt x="1260" y="5577"/>
                  </a:cubicBezTo>
                  <a:lnTo>
                    <a:pt x="2016" y="5955"/>
                  </a:lnTo>
                  <a:cubicBezTo>
                    <a:pt x="2268" y="6050"/>
                    <a:pt x="2552" y="6144"/>
                    <a:pt x="2773" y="6144"/>
                  </a:cubicBezTo>
                  <a:lnTo>
                    <a:pt x="3497" y="6144"/>
                  </a:lnTo>
                  <a:lnTo>
                    <a:pt x="3497" y="3057"/>
                  </a:lnTo>
                  <a:cubicBezTo>
                    <a:pt x="3214" y="3309"/>
                    <a:pt x="2867" y="3435"/>
                    <a:pt x="2457" y="3435"/>
                  </a:cubicBezTo>
                  <a:cubicBezTo>
                    <a:pt x="2268" y="3435"/>
                    <a:pt x="2111" y="3277"/>
                    <a:pt x="2111" y="3057"/>
                  </a:cubicBezTo>
                  <a:cubicBezTo>
                    <a:pt x="2111" y="2868"/>
                    <a:pt x="2268" y="2710"/>
                    <a:pt x="2457" y="2710"/>
                  </a:cubicBezTo>
                  <a:cubicBezTo>
                    <a:pt x="3025" y="2710"/>
                    <a:pt x="3497" y="2238"/>
                    <a:pt x="3497" y="1702"/>
                  </a:cubicBezTo>
                  <a:lnTo>
                    <a:pt x="3497" y="1009"/>
                  </a:lnTo>
                  <a:lnTo>
                    <a:pt x="7782" y="1009"/>
                  </a:lnTo>
                  <a:cubicBezTo>
                    <a:pt x="8065" y="1009"/>
                    <a:pt x="8286" y="788"/>
                    <a:pt x="8286" y="505"/>
                  </a:cubicBezTo>
                  <a:cubicBezTo>
                    <a:pt x="8286" y="221"/>
                    <a:pt x="8065" y="1"/>
                    <a:pt x="7782" y="1"/>
                  </a:cubicBezTo>
                  <a:lnTo>
                    <a:pt x="3560" y="1"/>
                  </a:lnTo>
                  <a:cubicBezTo>
                    <a:pt x="3308" y="1"/>
                    <a:pt x="2899" y="158"/>
                    <a:pt x="2583" y="442"/>
                  </a:cubicBezTo>
                  <a:cubicBezTo>
                    <a:pt x="2426" y="599"/>
                    <a:pt x="2205" y="662"/>
                    <a:pt x="1985" y="662"/>
                  </a:cubicBezTo>
                  <a:lnTo>
                    <a:pt x="1323" y="662"/>
                  </a:lnTo>
                  <a:cubicBezTo>
                    <a:pt x="1166" y="284"/>
                    <a:pt x="788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85"/>
            <p:cNvSpPr/>
            <p:nvPr/>
          </p:nvSpPr>
          <p:spPr>
            <a:xfrm>
              <a:off x="-32755450" y="4055850"/>
              <a:ext cx="51200" cy="181175"/>
            </a:xfrm>
            <a:custGeom>
              <a:avLst/>
              <a:gdLst/>
              <a:ahLst/>
              <a:cxnLst/>
              <a:rect l="l" t="t" r="r" b="b"/>
              <a:pathLst>
                <a:path w="2048" h="7247" extrusionOk="0">
                  <a:moveTo>
                    <a:pt x="0" y="1"/>
                  </a:moveTo>
                  <a:lnTo>
                    <a:pt x="0" y="64"/>
                  </a:lnTo>
                  <a:lnTo>
                    <a:pt x="0" y="5514"/>
                  </a:lnTo>
                  <a:cubicBezTo>
                    <a:pt x="0" y="6459"/>
                    <a:pt x="756" y="7247"/>
                    <a:pt x="1701" y="7247"/>
                  </a:cubicBezTo>
                  <a:lnTo>
                    <a:pt x="2048" y="7247"/>
                  </a:lnTo>
                  <a:lnTo>
                    <a:pt x="2048" y="5167"/>
                  </a:lnTo>
                  <a:lnTo>
                    <a:pt x="1891" y="5167"/>
                  </a:lnTo>
                  <a:cubicBezTo>
                    <a:pt x="1229" y="5167"/>
                    <a:pt x="725" y="4632"/>
                    <a:pt x="725" y="4002"/>
                  </a:cubicBezTo>
                  <a:cubicBezTo>
                    <a:pt x="725" y="3624"/>
                    <a:pt x="882" y="3372"/>
                    <a:pt x="1071" y="3120"/>
                  </a:cubicBezTo>
                  <a:cubicBezTo>
                    <a:pt x="819" y="2899"/>
                    <a:pt x="725" y="2615"/>
                    <a:pt x="725" y="2269"/>
                  </a:cubicBezTo>
                  <a:cubicBezTo>
                    <a:pt x="725" y="1922"/>
                    <a:pt x="882" y="1639"/>
                    <a:pt x="1071" y="1387"/>
                  </a:cubicBezTo>
                  <a:cubicBezTo>
                    <a:pt x="819" y="1166"/>
                    <a:pt x="725" y="883"/>
                    <a:pt x="725" y="536"/>
                  </a:cubicBezTo>
                  <a:cubicBezTo>
                    <a:pt x="725" y="316"/>
                    <a:pt x="756" y="190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85"/>
            <p:cNvSpPr/>
            <p:nvPr/>
          </p:nvSpPr>
          <p:spPr>
            <a:xfrm>
              <a:off x="-32686925" y="4182650"/>
              <a:ext cx="34675" cy="55175"/>
            </a:xfrm>
            <a:custGeom>
              <a:avLst/>
              <a:gdLst/>
              <a:ahLst/>
              <a:cxnLst/>
              <a:rect l="l" t="t" r="r" b="b"/>
              <a:pathLst>
                <a:path w="1387" h="2207" extrusionOk="0">
                  <a:moveTo>
                    <a:pt x="1386" y="1"/>
                  </a:moveTo>
                  <a:cubicBezTo>
                    <a:pt x="1229" y="64"/>
                    <a:pt x="1071" y="95"/>
                    <a:pt x="882" y="95"/>
                  </a:cubicBezTo>
                  <a:lnTo>
                    <a:pt x="0" y="95"/>
                  </a:lnTo>
                  <a:lnTo>
                    <a:pt x="0" y="2206"/>
                  </a:lnTo>
                  <a:lnTo>
                    <a:pt x="378" y="2206"/>
                  </a:lnTo>
                  <a:cubicBezTo>
                    <a:pt x="914" y="2206"/>
                    <a:pt x="1386" y="1734"/>
                    <a:pt x="1386" y="1167"/>
                  </a:cubicBez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6" name="Google Shape;8146;p85"/>
          <p:cNvGrpSpPr/>
          <p:nvPr/>
        </p:nvGrpSpPr>
        <p:grpSpPr>
          <a:xfrm>
            <a:off x="3073898" y="2882849"/>
            <a:ext cx="354586" cy="353888"/>
            <a:chOff x="-31094350" y="3194000"/>
            <a:chExt cx="292225" cy="291650"/>
          </a:xfrm>
        </p:grpSpPr>
        <p:sp>
          <p:nvSpPr>
            <p:cNvPr id="8147" name="Google Shape;8147;p85"/>
            <p:cNvSpPr/>
            <p:nvPr/>
          </p:nvSpPr>
          <p:spPr>
            <a:xfrm>
              <a:off x="-31033700" y="3194000"/>
              <a:ext cx="103200" cy="34100"/>
            </a:xfrm>
            <a:custGeom>
              <a:avLst/>
              <a:gdLst/>
              <a:ahLst/>
              <a:cxnLst/>
              <a:rect l="l" t="t" r="r" b="b"/>
              <a:pathLst>
                <a:path w="4128" h="1364" extrusionOk="0">
                  <a:moveTo>
                    <a:pt x="645" y="0"/>
                  </a:moveTo>
                  <a:cubicBezTo>
                    <a:pt x="263" y="0"/>
                    <a:pt x="0" y="296"/>
                    <a:pt x="0" y="670"/>
                  </a:cubicBezTo>
                  <a:lnTo>
                    <a:pt x="0" y="1016"/>
                  </a:lnTo>
                  <a:cubicBezTo>
                    <a:pt x="0" y="1205"/>
                    <a:pt x="158" y="1363"/>
                    <a:pt x="347" y="1363"/>
                  </a:cubicBezTo>
                  <a:lnTo>
                    <a:pt x="3781" y="1363"/>
                  </a:lnTo>
                  <a:cubicBezTo>
                    <a:pt x="3970" y="1363"/>
                    <a:pt x="4127" y="1205"/>
                    <a:pt x="4127" y="1016"/>
                  </a:cubicBezTo>
                  <a:lnTo>
                    <a:pt x="4127" y="670"/>
                  </a:lnTo>
                  <a:cubicBezTo>
                    <a:pt x="4127" y="260"/>
                    <a:pt x="3812" y="8"/>
                    <a:pt x="3466" y="8"/>
                  </a:cubicBezTo>
                  <a:lnTo>
                    <a:pt x="756" y="8"/>
                  </a:lnTo>
                  <a:cubicBezTo>
                    <a:pt x="718" y="3"/>
                    <a:pt x="681" y="0"/>
                    <a:pt x="6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85"/>
            <p:cNvSpPr/>
            <p:nvPr/>
          </p:nvSpPr>
          <p:spPr>
            <a:xfrm>
              <a:off x="-31042375" y="3346200"/>
              <a:ext cx="16550" cy="18150"/>
            </a:xfrm>
            <a:custGeom>
              <a:avLst/>
              <a:gdLst/>
              <a:ahLst/>
              <a:cxnLst/>
              <a:rect l="l" t="t" r="r" b="b"/>
              <a:pathLst>
                <a:path w="662" h="726" extrusionOk="0">
                  <a:moveTo>
                    <a:pt x="1" y="1"/>
                  </a:moveTo>
                  <a:lnTo>
                    <a:pt x="1" y="725"/>
                  </a:lnTo>
                  <a:lnTo>
                    <a:pt x="662" y="725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85"/>
            <p:cNvSpPr/>
            <p:nvPr/>
          </p:nvSpPr>
          <p:spPr>
            <a:xfrm>
              <a:off x="-31042375" y="3278475"/>
              <a:ext cx="16550" cy="1655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" y="0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85"/>
            <p:cNvSpPr/>
            <p:nvPr/>
          </p:nvSpPr>
          <p:spPr>
            <a:xfrm>
              <a:off x="-31042375" y="3416300"/>
              <a:ext cx="16550" cy="16575"/>
            </a:xfrm>
            <a:custGeom>
              <a:avLst/>
              <a:gdLst/>
              <a:ahLst/>
              <a:cxnLst/>
              <a:rect l="l" t="t" r="r" b="b"/>
              <a:pathLst>
                <a:path w="662" h="663" extrusionOk="0">
                  <a:moveTo>
                    <a:pt x="1" y="1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1" name="Google Shape;8151;p85"/>
            <p:cNvSpPr/>
            <p:nvPr/>
          </p:nvSpPr>
          <p:spPr>
            <a:xfrm>
              <a:off x="-31094350" y="3210725"/>
              <a:ext cx="222900" cy="274925"/>
            </a:xfrm>
            <a:custGeom>
              <a:avLst/>
              <a:gdLst/>
              <a:ahLst/>
              <a:cxnLst/>
              <a:rect l="l" t="t" r="r" b="b"/>
              <a:pathLst>
                <a:path w="8916" h="10997" extrusionOk="0">
                  <a:moveTo>
                    <a:pt x="7183" y="2049"/>
                  </a:moveTo>
                  <a:cubicBezTo>
                    <a:pt x="7404" y="2049"/>
                    <a:pt x="7561" y="2206"/>
                    <a:pt x="7561" y="2395"/>
                  </a:cubicBezTo>
                  <a:cubicBezTo>
                    <a:pt x="7561" y="2584"/>
                    <a:pt x="7404" y="2742"/>
                    <a:pt x="7183" y="2742"/>
                  </a:cubicBezTo>
                  <a:lnTo>
                    <a:pt x="4474" y="2742"/>
                  </a:lnTo>
                  <a:cubicBezTo>
                    <a:pt x="4285" y="2742"/>
                    <a:pt x="4127" y="2584"/>
                    <a:pt x="4127" y="2395"/>
                  </a:cubicBezTo>
                  <a:cubicBezTo>
                    <a:pt x="4127" y="2206"/>
                    <a:pt x="4285" y="2049"/>
                    <a:pt x="4474" y="2049"/>
                  </a:cubicBezTo>
                  <a:close/>
                  <a:moveTo>
                    <a:pt x="3151" y="2017"/>
                  </a:moveTo>
                  <a:cubicBezTo>
                    <a:pt x="3340" y="2017"/>
                    <a:pt x="3497" y="2175"/>
                    <a:pt x="3497" y="2364"/>
                  </a:cubicBezTo>
                  <a:lnTo>
                    <a:pt x="3497" y="3750"/>
                  </a:lnTo>
                  <a:cubicBezTo>
                    <a:pt x="3497" y="3939"/>
                    <a:pt x="3340" y="4097"/>
                    <a:pt x="3151" y="4097"/>
                  </a:cubicBezTo>
                  <a:lnTo>
                    <a:pt x="1764" y="4097"/>
                  </a:lnTo>
                  <a:cubicBezTo>
                    <a:pt x="1575" y="4097"/>
                    <a:pt x="1418" y="3939"/>
                    <a:pt x="1418" y="3750"/>
                  </a:cubicBezTo>
                  <a:lnTo>
                    <a:pt x="1418" y="2364"/>
                  </a:lnTo>
                  <a:cubicBezTo>
                    <a:pt x="1418" y="2175"/>
                    <a:pt x="1575" y="2017"/>
                    <a:pt x="1764" y="2017"/>
                  </a:cubicBezTo>
                  <a:close/>
                  <a:moveTo>
                    <a:pt x="5860" y="3372"/>
                  </a:moveTo>
                  <a:cubicBezTo>
                    <a:pt x="6049" y="3372"/>
                    <a:pt x="6207" y="3529"/>
                    <a:pt x="6207" y="3750"/>
                  </a:cubicBezTo>
                  <a:cubicBezTo>
                    <a:pt x="6207" y="3939"/>
                    <a:pt x="6049" y="4097"/>
                    <a:pt x="5860" y="4097"/>
                  </a:cubicBezTo>
                  <a:lnTo>
                    <a:pt x="4474" y="4097"/>
                  </a:lnTo>
                  <a:cubicBezTo>
                    <a:pt x="4285" y="4097"/>
                    <a:pt x="4127" y="3939"/>
                    <a:pt x="4127" y="3750"/>
                  </a:cubicBezTo>
                  <a:cubicBezTo>
                    <a:pt x="4127" y="3529"/>
                    <a:pt x="4285" y="3372"/>
                    <a:pt x="4474" y="3372"/>
                  </a:cubicBezTo>
                  <a:close/>
                  <a:moveTo>
                    <a:pt x="7183" y="4758"/>
                  </a:moveTo>
                  <a:cubicBezTo>
                    <a:pt x="7404" y="4758"/>
                    <a:pt x="7561" y="4916"/>
                    <a:pt x="7561" y="5105"/>
                  </a:cubicBezTo>
                  <a:cubicBezTo>
                    <a:pt x="7561" y="5325"/>
                    <a:pt x="7404" y="5483"/>
                    <a:pt x="7183" y="5483"/>
                  </a:cubicBezTo>
                  <a:lnTo>
                    <a:pt x="4474" y="5483"/>
                  </a:lnTo>
                  <a:cubicBezTo>
                    <a:pt x="4285" y="5483"/>
                    <a:pt x="4127" y="5325"/>
                    <a:pt x="4127" y="5105"/>
                  </a:cubicBezTo>
                  <a:cubicBezTo>
                    <a:pt x="4127" y="4916"/>
                    <a:pt x="4285" y="4758"/>
                    <a:pt x="4474" y="4758"/>
                  </a:cubicBezTo>
                  <a:close/>
                  <a:moveTo>
                    <a:pt x="3151" y="4758"/>
                  </a:moveTo>
                  <a:cubicBezTo>
                    <a:pt x="3340" y="4758"/>
                    <a:pt x="3497" y="4916"/>
                    <a:pt x="3497" y="5105"/>
                  </a:cubicBezTo>
                  <a:lnTo>
                    <a:pt x="3497" y="6491"/>
                  </a:lnTo>
                  <a:cubicBezTo>
                    <a:pt x="3497" y="6680"/>
                    <a:pt x="3340" y="6837"/>
                    <a:pt x="3151" y="6837"/>
                  </a:cubicBezTo>
                  <a:lnTo>
                    <a:pt x="1764" y="6837"/>
                  </a:lnTo>
                  <a:cubicBezTo>
                    <a:pt x="1575" y="6837"/>
                    <a:pt x="1418" y="6680"/>
                    <a:pt x="1418" y="6491"/>
                  </a:cubicBezTo>
                  <a:lnTo>
                    <a:pt x="1418" y="5105"/>
                  </a:lnTo>
                  <a:cubicBezTo>
                    <a:pt x="1418" y="4916"/>
                    <a:pt x="1575" y="4758"/>
                    <a:pt x="1764" y="4758"/>
                  </a:cubicBezTo>
                  <a:close/>
                  <a:moveTo>
                    <a:pt x="5860" y="6144"/>
                  </a:moveTo>
                  <a:cubicBezTo>
                    <a:pt x="6049" y="6144"/>
                    <a:pt x="6207" y="6302"/>
                    <a:pt x="6207" y="6491"/>
                  </a:cubicBezTo>
                  <a:cubicBezTo>
                    <a:pt x="6207" y="6680"/>
                    <a:pt x="6049" y="6837"/>
                    <a:pt x="5860" y="6837"/>
                  </a:cubicBezTo>
                  <a:lnTo>
                    <a:pt x="4474" y="6837"/>
                  </a:lnTo>
                  <a:cubicBezTo>
                    <a:pt x="4285" y="6837"/>
                    <a:pt x="4127" y="6680"/>
                    <a:pt x="4127" y="6491"/>
                  </a:cubicBezTo>
                  <a:cubicBezTo>
                    <a:pt x="4127" y="6302"/>
                    <a:pt x="4285" y="6144"/>
                    <a:pt x="4474" y="6144"/>
                  </a:cubicBezTo>
                  <a:close/>
                  <a:moveTo>
                    <a:pt x="7183" y="7562"/>
                  </a:moveTo>
                  <a:cubicBezTo>
                    <a:pt x="7404" y="7562"/>
                    <a:pt x="7561" y="7720"/>
                    <a:pt x="7561" y="7909"/>
                  </a:cubicBezTo>
                  <a:cubicBezTo>
                    <a:pt x="7561" y="8098"/>
                    <a:pt x="7404" y="8255"/>
                    <a:pt x="7183" y="8255"/>
                  </a:cubicBezTo>
                  <a:lnTo>
                    <a:pt x="4474" y="8255"/>
                  </a:lnTo>
                  <a:cubicBezTo>
                    <a:pt x="4285" y="8255"/>
                    <a:pt x="4127" y="8098"/>
                    <a:pt x="4127" y="7909"/>
                  </a:cubicBezTo>
                  <a:cubicBezTo>
                    <a:pt x="4127" y="7720"/>
                    <a:pt x="4285" y="7562"/>
                    <a:pt x="4474" y="7562"/>
                  </a:cubicBezTo>
                  <a:close/>
                  <a:moveTo>
                    <a:pt x="3151" y="7531"/>
                  </a:moveTo>
                  <a:cubicBezTo>
                    <a:pt x="3340" y="7531"/>
                    <a:pt x="3497" y="7657"/>
                    <a:pt x="3497" y="7877"/>
                  </a:cubicBezTo>
                  <a:lnTo>
                    <a:pt x="3497" y="9232"/>
                  </a:lnTo>
                  <a:cubicBezTo>
                    <a:pt x="3497" y="9452"/>
                    <a:pt x="3340" y="9610"/>
                    <a:pt x="3151" y="9610"/>
                  </a:cubicBezTo>
                  <a:lnTo>
                    <a:pt x="1764" y="9610"/>
                  </a:lnTo>
                  <a:cubicBezTo>
                    <a:pt x="1575" y="9610"/>
                    <a:pt x="1418" y="9452"/>
                    <a:pt x="1418" y="9232"/>
                  </a:cubicBezTo>
                  <a:lnTo>
                    <a:pt x="1418" y="7877"/>
                  </a:lnTo>
                  <a:cubicBezTo>
                    <a:pt x="1418" y="7657"/>
                    <a:pt x="1575" y="7531"/>
                    <a:pt x="1764" y="7531"/>
                  </a:cubicBezTo>
                  <a:close/>
                  <a:moveTo>
                    <a:pt x="5860" y="8885"/>
                  </a:moveTo>
                  <a:cubicBezTo>
                    <a:pt x="6049" y="8885"/>
                    <a:pt x="6207" y="9043"/>
                    <a:pt x="6207" y="9232"/>
                  </a:cubicBezTo>
                  <a:cubicBezTo>
                    <a:pt x="6207" y="9452"/>
                    <a:pt x="6049" y="9610"/>
                    <a:pt x="5860" y="9610"/>
                  </a:cubicBezTo>
                  <a:lnTo>
                    <a:pt x="4474" y="9610"/>
                  </a:lnTo>
                  <a:cubicBezTo>
                    <a:pt x="4285" y="9610"/>
                    <a:pt x="4127" y="9452"/>
                    <a:pt x="4127" y="9232"/>
                  </a:cubicBezTo>
                  <a:cubicBezTo>
                    <a:pt x="4127" y="9043"/>
                    <a:pt x="4285" y="8885"/>
                    <a:pt x="4474" y="8885"/>
                  </a:cubicBezTo>
                  <a:close/>
                  <a:moveTo>
                    <a:pt x="1040" y="1"/>
                  </a:moveTo>
                  <a:cubicBezTo>
                    <a:pt x="504" y="1"/>
                    <a:pt x="0" y="473"/>
                    <a:pt x="0" y="1009"/>
                  </a:cubicBezTo>
                  <a:lnTo>
                    <a:pt x="0" y="9956"/>
                  </a:lnTo>
                  <a:cubicBezTo>
                    <a:pt x="32" y="10524"/>
                    <a:pt x="504" y="10996"/>
                    <a:pt x="1040" y="10996"/>
                  </a:cubicBezTo>
                  <a:lnTo>
                    <a:pt x="7908" y="10996"/>
                  </a:lnTo>
                  <a:cubicBezTo>
                    <a:pt x="8444" y="10996"/>
                    <a:pt x="8916" y="10524"/>
                    <a:pt x="8916" y="9956"/>
                  </a:cubicBezTo>
                  <a:lnTo>
                    <a:pt x="8916" y="1009"/>
                  </a:lnTo>
                  <a:cubicBezTo>
                    <a:pt x="8916" y="473"/>
                    <a:pt x="8444" y="1"/>
                    <a:pt x="7908" y="1"/>
                  </a:cubicBezTo>
                  <a:lnTo>
                    <a:pt x="7183" y="1"/>
                  </a:lnTo>
                  <a:lnTo>
                    <a:pt x="7183" y="347"/>
                  </a:lnTo>
                  <a:cubicBezTo>
                    <a:pt x="7183" y="915"/>
                    <a:pt x="6711" y="1387"/>
                    <a:pt x="6175" y="1387"/>
                  </a:cubicBezTo>
                  <a:lnTo>
                    <a:pt x="2741" y="1387"/>
                  </a:lnTo>
                  <a:cubicBezTo>
                    <a:pt x="2206" y="1387"/>
                    <a:pt x="1733" y="915"/>
                    <a:pt x="1733" y="347"/>
                  </a:cubicBez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2" name="Google Shape;8152;p85"/>
            <p:cNvSpPr/>
            <p:nvPr/>
          </p:nvSpPr>
          <p:spPr>
            <a:xfrm>
              <a:off x="-30853350" y="3295000"/>
              <a:ext cx="51225" cy="104000"/>
            </a:xfrm>
            <a:custGeom>
              <a:avLst/>
              <a:gdLst/>
              <a:ahLst/>
              <a:cxnLst/>
              <a:rect l="l" t="t" r="r" b="b"/>
              <a:pathLst>
                <a:path w="2049" h="4160" extrusionOk="0">
                  <a:moveTo>
                    <a:pt x="1" y="1"/>
                  </a:moveTo>
                  <a:lnTo>
                    <a:pt x="1" y="4160"/>
                  </a:lnTo>
                  <a:lnTo>
                    <a:pt x="2049" y="4160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85"/>
            <p:cNvSpPr/>
            <p:nvPr/>
          </p:nvSpPr>
          <p:spPr>
            <a:xfrm>
              <a:off x="-30853350" y="32272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048"/>
                  </a:lnTo>
                  <a:lnTo>
                    <a:pt x="2049" y="2048"/>
                  </a:lnTo>
                  <a:lnTo>
                    <a:pt x="2049" y="1040"/>
                  </a:ln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4" name="Google Shape;8154;p85"/>
            <p:cNvSpPr/>
            <p:nvPr/>
          </p:nvSpPr>
          <p:spPr>
            <a:xfrm>
              <a:off x="-30851775" y="3416300"/>
              <a:ext cx="46500" cy="51225"/>
            </a:xfrm>
            <a:custGeom>
              <a:avLst/>
              <a:gdLst/>
              <a:ahLst/>
              <a:cxnLst/>
              <a:rect l="l" t="t" r="r" b="b"/>
              <a:pathLst>
                <a:path w="1860" h="2049" extrusionOk="0">
                  <a:moveTo>
                    <a:pt x="1" y="1"/>
                  </a:moveTo>
                  <a:lnTo>
                    <a:pt x="599" y="1796"/>
                  </a:lnTo>
                  <a:cubicBezTo>
                    <a:pt x="694" y="1985"/>
                    <a:pt x="788" y="2048"/>
                    <a:pt x="946" y="2048"/>
                  </a:cubicBezTo>
                  <a:cubicBezTo>
                    <a:pt x="1103" y="2048"/>
                    <a:pt x="1229" y="1985"/>
                    <a:pt x="1261" y="179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55" name="Google Shape;8155;p85"/>
          <p:cNvGrpSpPr/>
          <p:nvPr/>
        </p:nvGrpSpPr>
        <p:grpSpPr>
          <a:xfrm>
            <a:off x="3074368" y="3353341"/>
            <a:ext cx="353645" cy="354191"/>
            <a:chOff x="-31093575" y="3552550"/>
            <a:chExt cx="291450" cy="291900"/>
          </a:xfrm>
        </p:grpSpPr>
        <p:sp>
          <p:nvSpPr>
            <p:cNvPr id="8156" name="Google Shape;8156;p85"/>
            <p:cNvSpPr/>
            <p:nvPr/>
          </p:nvSpPr>
          <p:spPr>
            <a:xfrm>
              <a:off x="-31011650" y="3745525"/>
              <a:ext cx="7900" cy="12625"/>
            </a:xfrm>
            <a:custGeom>
              <a:avLst/>
              <a:gdLst/>
              <a:ahLst/>
              <a:cxnLst/>
              <a:rect l="l" t="t" r="r" b="b"/>
              <a:pathLst>
                <a:path w="316" h="505" extrusionOk="0">
                  <a:moveTo>
                    <a:pt x="158" y="1"/>
                  </a:moveTo>
                  <a:lnTo>
                    <a:pt x="0" y="505"/>
                  </a:lnTo>
                  <a:lnTo>
                    <a:pt x="315" y="505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7" name="Google Shape;8157;p85"/>
            <p:cNvSpPr/>
            <p:nvPr/>
          </p:nvSpPr>
          <p:spPr>
            <a:xfrm>
              <a:off x="-31093575" y="3671500"/>
              <a:ext cx="171725" cy="172950"/>
            </a:xfrm>
            <a:custGeom>
              <a:avLst/>
              <a:gdLst/>
              <a:ahLst/>
              <a:cxnLst/>
              <a:rect l="l" t="t" r="r" b="b"/>
              <a:pathLst>
                <a:path w="6869" h="6918" extrusionOk="0">
                  <a:moveTo>
                    <a:pt x="3427" y="1449"/>
                  </a:moveTo>
                  <a:cubicBezTo>
                    <a:pt x="3569" y="1449"/>
                    <a:pt x="3718" y="1512"/>
                    <a:pt x="3781" y="1638"/>
                  </a:cubicBezTo>
                  <a:lnTo>
                    <a:pt x="4317" y="3466"/>
                  </a:lnTo>
                  <a:lnTo>
                    <a:pt x="4474" y="3466"/>
                  </a:lnTo>
                  <a:cubicBezTo>
                    <a:pt x="4695" y="3466"/>
                    <a:pt x="4852" y="3623"/>
                    <a:pt x="4852" y="3812"/>
                  </a:cubicBezTo>
                  <a:cubicBezTo>
                    <a:pt x="4852" y="3970"/>
                    <a:pt x="4726" y="4127"/>
                    <a:pt x="4537" y="4127"/>
                  </a:cubicBezTo>
                  <a:lnTo>
                    <a:pt x="4789" y="5072"/>
                  </a:lnTo>
                  <a:cubicBezTo>
                    <a:pt x="4852" y="5262"/>
                    <a:pt x="4758" y="5419"/>
                    <a:pt x="4569" y="5514"/>
                  </a:cubicBezTo>
                  <a:cubicBezTo>
                    <a:pt x="4545" y="5518"/>
                    <a:pt x="4521" y="5520"/>
                    <a:pt x="4498" y="5520"/>
                  </a:cubicBezTo>
                  <a:cubicBezTo>
                    <a:pt x="4341" y="5520"/>
                    <a:pt x="4210" y="5427"/>
                    <a:pt x="4128" y="5262"/>
                  </a:cubicBezTo>
                  <a:lnTo>
                    <a:pt x="3781" y="4127"/>
                  </a:lnTo>
                  <a:lnTo>
                    <a:pt x="3057" y="4127"/>
                  </a:lnTo>
                  <a:lnTo>
                    <a:pt x="2710" y="5262"/>
                  </a:lnTo>
                  <a:cubicBezTo>
                    <a:pt x="2683" y="5427"/>
                    <a:pt x="2535" y="5520"/>
                    <a:pt x="2351" y="5520"/>
                  </a:cubicBezTo>
                  <a:cubicBezTo>
                    <a:pt x="2325" y="5520"/>
                    <a:pt x="2297" y="5518"/>
                    <a:pt x="2269" y="5514"/>
                  </a:cubicBezTo>
                  <a:cubicBezTo>
                    <a:pt x="2080" y="5451"/>
                    <a:pt x="2017" y="5262"/>
                    <a:pt x="2049" y="5072"/>
                  </a:cubicBezTo>
                  <a:lnTo>
                    <a:pt x="2332" y="4127"/>
                  </a:lnTo>
                  <a:cubicBezTo>
                    <a:pt x="2175" y="4096"/>
                    <a:pt x="2017" y="3970"/>
                    <a:pt x="2017" y="3812"/>
                  </a:cubicBezTo>
                  <a:cubicBezTo>
                    <a:pt x="2049" y="3623"/>
                    <a:pt x="2206" y="3466"/>
                    <a:pt x="2395" y="3466"/>
                  </a:cubicBezTo>
                  <a:lnTo>
                    <a:pt x="2553" y="3466"/>
                  </a:lnTo>
                  <a:lnTo>
                    <a:pt x="3120" y="1638"/>
                  </a:lnTo>
                  <a:cubicBezTo>
                    <a:pt x="3151" y="1512"/>
                    <a:pt x="3285" y="1449"/>
                    <a:pt x="3427" y="1449"/>
                  </a:cubicBezTo>
                  <a:close/>
                  <a:moveTo>
                    <a:pt x="3435" y="0"/>
                  </a:moveTo>
                  <a:cubicBezTo>
                    <a:pt x="1544" y="0"/>
                    <a:pt x="1" y="1544"/>
                    <a:pt x="1" y="3434"/>
                  </a:cubicBezTo>
                  <a:cubicBezTo>
                    <a:pt x="1" y="5356"/>
                    <a:pt x="1544" y="6900"/>
                    <a:pt x="3435" y="6900"/>
                  </a:cubicBezTo>
                  <a:cubicBezTo>
                    <a:pt x="4065" y="6900"/>
                    <a:pt x="4632" y="6742"/>
                    <a:pt x="5168" y="6427"/>
                  </a:cubicBezTo>
                  <a:lnTo>
                    <a:pt x="6365" y="6900"/>
                  </a:lnTo>
                  <a:cubicBezTo>
                    <a:pt x="6407" y="6910"/>
                    <a:pt x="6449" y="6917"/>
                    <a:pt x="6491" y="6917"/>
                  </a:cubicBezTo>
                  <a:cubicBezTo>
                    <a:pt x="6575" y="6917"/>
                    <a:pt x="6659" y="6889"/>
                    <a:pt x="6743" y="6805"/>
                  </a:cubicBezTo>
                  <a:cubicBezTo>
                    <a:pt x="6806" y="6742"/>
                    <a:pt x="6869" y="6616"/>
                    <a:pt x="6869" y="6459"/>
                  </a:cubicBezTo>
                  <a:lnTo>
                    <a:pt x="6491" y="5009"/>
                  </a:lnTo>
                  <a:cubicBezTo>
                    <a:pt x="6743" y="4537"/>
                    <a:pt x="6869" y="4001"/>
                    <a:pt x="6869" y="3466"/>
                  </a:cubicBezTo>
                  <a:cubicBezTo>
                    <a:pt x="6869" y="3119"/>
                    <a:pt x="6774" y="2804"/>
                    <a:pt x="6711" y="2489"/>
                  </a:cubicBezTo>
                  <a:cubicBezTo>
                    <a:pt x="6617" y="2426"/>
                    <a:pt x="6491" y="2395"/>
                    <a:pt x="6428" y="2363"/>
                  </a:cubicBezTo>
                  <a:lnTo>
                    <a:pt x="5514" y="2710"/>
                  </a:lnTo>
                  <a:cubicBezTo>
                    <a:pt x="5389" y="2755"/>
                    <a:pt x="5256" y="2780"/>
                    <a:pt x="5125" y="2780"/>
                  </a:cubicBezTo>
                  <a:cubicBezTo>
                    <a:pt x="4892" y="2780"/>
                    <a:pt x="4667" y="2702"/>
                    <a:pt x="4506" y="2521"/>
                  </a:cubicBezTo>
                  <a:cubicBezTo>
                    <a:pt x="4222" y="2269"/>
                    <a:pt x="4096" y="1891"/>
                    <a:pt x="4159" y="1481"/>
                  </a:cubicBezTo>
                  <a:lnTo>
                    <a:pt x="4443" y="221"/>
                  </a:lnTo>
                  <a:cubicBezTo>
                    <a:pt x="4443" y="189"/>
                    <a:pt x="4443" y="189"/>
                    <a:pt x="4411" y="158"/>
                  </a:cubicBezTo>
                  <a:cubicBezTo>
                    <a:pt x="4096" y="63"/>
                    <a:pt x="3781" y="0"/>
                    <a:pt x="34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8" name="Google Shape;8158;p85"/>
            <p:cNvSpPr/>
            <p:nvPr/>
          </p:nvSpPr>
          <p:spPr>
            <a:xfrm>
              <a:off x="-30895875" y="3621075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32" y="410"/>
                    <a:pt x="126" y="694"/>
                    <a:pt x="315" y="1041"/>
                  </a:cubicBezTo>
                  <a:cubicBezTo>
                    <a:pt x="473" y="694"/>
                    <a:pt x="599" y="347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9" name="Google Shape;8159;p85"/>
            <p:cNvSpPr/>
            <p:nvPr/>
          </p:nvSpPr>
          <p:spPr>
            <a:xfrm>
              <a:off x="-30974650" y="3552550"/>
              <a:ext cx="172525" cy="172400"/>
            </a:xfrm>
            <a:custGeom>
              <a:avLst/>
              <a:gdLst/>
              <a:ahLst/>
              <a:cxnLst/>
              <a:rect l="l" t="t" r="r" b="b"/>
              <a:pathLst>
                <a:path w="6901" h="6896" extrusionOk="0">
                  <a:moveTo>
                    <a:pt x="3435" y="1356"/>
                  </a:moveTo>
                  <a:cubicBezTo>
                    <a:pt x="3624" y="1356"/>
                    <a:pt x="3782" y="1513"/>
                    <a:pt x="3782" y="1734"/>
                  </a:cubicBezTo>
                  <a:lnTo>
                    <a:pt x="3782" y="2080"/>
                  </a:lnTo>
                  <a:lnTo>
                    <a:pt x="4821" y="2080"/>
                  </a:lnTo>
                  <a:cubicBezTo>
                    <a:pt x="5010" y="2080"/>
                    <a:pt x="5168" y="2238"/>
                    <a:pt x="5168" y="2427"/>
                  </a:cubicBezTo>
                  <a:cubicBezTo>
                    <a:pt x="5168" y="2616"/>
                    <a:pt x="5010" y="2742"/>
                    <a:pt x="4821" y="2742"/>
                  </a:cubicBezTo>
                  <a:lnTo>
                    <a:pt x="4412" y="2742"/>
                  </a:lnTo>
                  <a:cubicBezTo>
                    <a:pt x="4380" y="3341"/>
                    <a:pt x="4191" y="3876"/>
                    <a:pt x="3876" y="4412"/>
                  </a:cubicBezTo>
                  <a:cubicBezTo>
                    <a:pt x="3908" y="4443"/>
                    <a:pt x="3908" y="4475"/>
                    <a:pt x="3939" y="4506"/>
                  </a:cubicBezTo>
                  <a:lnTo>
                    <a:pt x="4349" y="4916"/>
                  </a:lnTo>
                  <a:cubicBezTo>
                    <a:pt x="4443" y="5042"/>
                    <a:pt x="4443" y="5262"/>
                    <a:pt x="4349" y="5388"/>
                  </a:cubicBezTo>
                  <a:cubicBezTo>
                    <a:pt x="4286" y="5451"/>
                    <a:pt x="4191" y="5483"/>
                    <a:pt x="4101" y="5483"/>
                  </a:cubicBezTo>
                  <a:cubicBezTo>
                    <a:pt x="4010" y="5483"/>
                    <a:pt x="3923" y="5451"/>
                    <a:pt x="3876" y="5388"/>
                  </a:cubicBezTo>
                  <a:lnTo>
                    <a:pt x="3466" y="4979"/>
                  </a:lnTo>
                  <a:lnTo>
                    <a:pt x="3435" y="4947"/>
                  </a:lnTo>
                  <a:lnTo>
                    <a:pt x="3403" y="4979"/>
                  </a:lnTo>
                  <a:lnTo>
                    <a:pt x="2994" y="5388"/>
                  </a:lnTo>
                  <a:cubicBezTo>
                    <a:pt x="2931" y="5451"/>
                    <a:pt x="2844" y="5483"/>
                    <a:pt x="2758" y="5483"/>
                  </a:cubicBezTo>
                  <a:cubicBezTo>
                    <a:pt x="2671" y="5483"/>
                    <a:pt x="2584" y="5451"/>
                    <a:pt x="2521" y="5388"/>
                  </a:cubicBezTo>
                  <a:cubicBezTo>
                    <a:pt x="2395" y="5262"/>
                    <a:pt x="2395" y="5042"/>
                    <a:pt x="2521" y="4916"/>
                  </a:cubicBezTo>
                  <a:lnTo>
                    <a:pt x="2931" y="4506"/>
                  </a:lnTo>
                  <a:cubicBezTo>
                    <a:pt x="2962" y="4475"/>
                    <a:pt x="2962" y="4443"/>
                    <a:pt x="2994" y="4412"/>
                  </a:cubicBezTo>
                  <a:cubicBezTo>
                    <a:pt x="2679" y="3939"/>
                    <a:pt x="2490" y="3341"/>
                    <a:pt x="2458" y="2742"/>
                  </a:cubicBezTo>
                  <a:lnTo>
                    <a:pt x="2049" y="2742"/>
                  </a:lnTo>
                  <a:cubicBezTo>
                    <a:pt x="1860" y="2742"/>
                    <a:pt x="1702" y="2584"/>
                    <a:pt x="1702" y="2395"/>
                  </a:cubicBezTo>
                  <a:cubicBezTo>
                    <a:pt x="1702" y="2206"/>
                    <a:pt x="1860" y="2049"/>
                    <a:pt x="2049" y="2049"/>
                  </a:cubicBezTo>
                  <a:lnTo>
                    <a:pt x="3088" y="2049"/>
                  </a:lnTo>
                  <a:lnTo>
                    <a:pt x="3088" y="1734"/>
                  </a:lnTo>
                  <a:cubicBezTo>
                    <a:pt x="3088" y="1513"/>
                    <a:pt x="3246" y="1356"/>
                    <a:pt x="3435" y="1356"/>
                  </a:cubicBezTo>
                  <a:close/>
                  <a:moveTo>
                    <a:pt x="3466" y="1"/>
                  </a:moveTo>
                  <a:cubicBezTo>
                    <a:pt x="1576" y="1"/>
                    <a:pt x="32" y="1576"/>
                    <a:pt x="32" y="3467"/>
                  </a:cubicBezTo>
                  <a:cubicBezTo>
                    <a:pt x="32" y="3971"/>
                    <a:pt x="158" y="4506"/>
                    <a:pt x="411" y="4979"/>
                  </a:cubicBezTo>
                  <a:lnTo>
                    <a:pt x="32" y="6459"/>
                  </a:lnTo>
                  <a:cubicBezTo>
                    <a:pt x="1" y="6554"/>
                    <a:pt x="32" y="6680"/>
                    <a:pt x="158" y="6806"/>
                  </a:cubicBezTo>
                  <a:cubicBezTo>
                    <a:pt x="225" y="6851"/>
                    <a:pt x="324" y="6895"/>
                    <a:pt x="420" y="6895"/>
                  </a:cubicBezTo>
                  <a:cubicBezTo>
                    <a:pt x="460" y="6895"/>
                    <a:pt x="500" y="6887"/>
                    <a:pt x="537" y="6869"/>
                  </a:cubicBezTo>
                  <a:lnTo>
                    <a:pt x="1734" y="6396"/>
                  </a:lnTo>
                  <a:cubicBezTo>
                    <a:pt x="2269" y="6712"/>
                    <a:pt x="2899" y="6869"/>
                    <a:pt x="3466" y="6869"/>
                  </a:cubicBezTo>
                  <a:cubicBezTo>
                    <a:pt x="5357" y="6869"/>
                    <a:pt x="6901" y="5357"/>
                    <a:pt x="6901" y="3435"/>
                  </a:cubicBezTo>
                  <a:cubicBezTo>
                    <a:pt x="6901" y="1576"/>
                    <a:pt x="5325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0" name="Google Shape;8160;p85"/>
          <p:cNvGrpSpPr/>
          <p:nvPr/>
        </p:nvGrpSpPr>
        <p:grpSpPr>
          <a:xfrm>
            <a:off x="3074368" y="3818569"/>
            <a:ext cx="353645" cy="353615"/>
            <a:chOff x="-31093575" y="3911725"/>
            <a:chExt cx="291450" cy="291425"/>
          </a:xfrm>
        </p:grpSpPr>
        <p:sp>
          <p:nvSpPr>
            <p:cNvPr id="8161" name="Google Shape;8161;p85"/>
            <p:cNvSpPr/>
            <p:nvPr/>
          </p:nvSpPr>
          <p:spPr>
            <a:xfrm>
              <a:off x="-31093575" y="3911725"/>
              <a:ext cx="291450" cy="291425"/>
            </a:xfrm>
            <a:custGeom>
              <a:avLst/>
              <a:gdLst/>
              <a:ahLst/>
              <a:cxnLst/>
              <a:rect l="l" t="t" r="r" b="b"/>
              <a:pathLst>
                <a:path w="11658" h="11657" extrusionOk="0">
                  <a:moveTo>
                    <a:pt x="5829" y="0"/>
                  </a:moveTo>
                  <a:cubicBezTo>
                    <a:pt x="3372" y="0"/>
                    <a:pt x="1261" y="1796"/>
                    <a:pt x="788" y="4159"/>
                  </a:cubicBezTo>
                  <a:cubicBezTo>
                    <a:pt x="347" y="4285"/>
                    <a:pt x="1" y="4694"/>
                    <a:pt x="1" y="5167"/>
                  </a:cubicBezTo>
                  <a:lnTo>
                    <a:pt x="1" y="7876"/>
                  </a:lnTo>
                  <a:cubicBezTo>
                    <a:pt x="1" y="8412"/>
                    <a:pt x="473" y="8885"/>
                    <a:pt x="1009" y="8885"/>
                  </a:cubicBezTo>
                  <a:lnTo>
                    <a:pt x="1702" y="8885"/>
                  </a:lnTo>
                  <a:cubicBezTo>
                    <a:pt x="1891" y="8885"/>
                    <a:pt x="2049" y="8727"/>
                    <a:pt x="2049" y="8538"/>
                  </a:cubicBezTo>
                  <a:lnTo>
                    <a:pt x="2049" y="4442"/>
                  </a:lnTo>
                  <a:cubicBezTo>
                    <a:pt x="2049" y="4253"/>
                    <a:pt x="1891" y="4096"/>
                    <a:pt x="1702" y="4096"/>
                  </a:cubicBezTo>
                  <a:lnTo>
                    <a:pt x="1481" y="4096"/>
                  </a:lnTo>
                  <a:cubicBezTo>
                    <a:pt x="1954" y="2111"/>
                    <a:pt x="3781" y="630"/>
                    <a:pt x="5829" y="630"/>
                  </a:cubicBezTo>
                  <a:cubicBezTo>
                    <a:pt x="7877" y="630"/>
                    <a:pt x="9673" y="2111"/>
                    <a:pt x="10145" y="4096"/>
                  </a:cubicBezTo>
                  <a:lnTo>
                    <a:pt x="9956" y="4096"/>
                  </a:lnTo>
                  <a:cubicBezTo>
                    <a:pt x="9767" y="4096"/>
                    <a:pt x="9610" y="4253"/>
                    <a:pt x="9610" y="4442"/>
                  </a:cubicBezTo>
                  <a:lnTo>
                    <a:pt x="9610" y="8538"/>
                  </a:lnTo>
                  <a:cubicBezTo>
                    <a:pt x="9610" y="8727"/>
                    <a:pt x="9767" y="8885"/>
                    <a:pt x="9956" y="8885"/>
                  </a:cubicBezTo>
                  <a:lnTo>
                    <a:pt x="10271" y="8885"/>
                  </a:lnTo>
                  <a:cubicBezTo>
                    <a:pt x="10114" y="9672"/>
                    <a:pt x="9421" y="10271"/>
                    <a:pt x="8570" y="10271"/>
                  </a:cubicBezTo>
                  <a:lnTo>
                    <a:pt x="6774" y="10271"/>
                  </a:lnTo>
                  <a:cubicBezTo>
                    <a:pt x="6617" y="9893"/>
                    <a:pt x="6270" y="9609"/>
                    <a:pt x="5829" y="9609"/>
                  </a:cubicBezTo>
                  <a:cubicBezTo>
                    <a:pt x="5262" y="9609"/>
                    <a:pt x="4789" y="10082"/>
                    <a:pt x="4789" y="10617"/>
                  </a:cubicBezTo>
                  <a:cubicBezTo>
                    <a:pt x="4789" y="11184"/>
                    <a:pt x="5262" y="11657"/>
                    <a:pt x="5829" y="11657"/>
                  </a:cubicBezTo>
                  <a:cubicBezTo>
                    <a:pt x="6270" y="11657"/>
                    <a:pt x="6648" y="11373"/>
                    <a:pt x="6774" y="10995"/>
                  </a:cubicBezTo>
                  <a:lnTo>
                    <a:pt x="8570" y="10995"/>
                  </a:lnTo>
                  <a:cubicBezTo>
                    <a:pt x="9799" y="10995"/>
                    <a:pt x="10775" y="10082"/>
                    <a:pt x="10933" y="8885"/>
                  </a:cubicBezTo>
                  <a:cubicBezTo>
                    <a:pt x="11342" y="8790"/>
                    <a:pt x="11658" y="8380"/>
                    <a:pt x="11658" y="7908"/>
                  </a:cubicBezTo>
                  <a:lnTo>
                    <a:pt x="11658" y="5198"/>
                  </a:lnTo>
                  <a:cubicBezTo>
                    <a:pt x="11658" y="4694"/>
                    <a:pt x="11311" y="4253"/>
                    <a:pt x="10870" y="4159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2" name="Google Shape;8162;p85"/>
            <p:cNvSpPr/>
            <p:nvPr/>
          </p:nvSpPr>
          <p:spPr>
            <a:xfrm>
              <a:off x="-31025825" y="3980250"/>
              <a:ext cx="156750" cy="154250"/>
            </a:xfrm>
            <a:custGeom>
              <a:avLst/>
              <a:gdLst/>
              <a:ahLst/>
              <a:cxnLst/>
              <a:rect l="l" t="t" r="r" b="b"/>
              <a:pathLst>
                <a:path w="6270" h="6170" extrusionOk="0">
                  <a:moveTo>
                    <a:pt x="3119" y="1386"/>
                  </a:moveTo>
                  <a:cubicBezTo>
                    <a:pt x="3308" y="1386"/>
                    <a:pt x="3466" y="1544"/>
                    <a:pt x="3466" y="1733"/>
                  </a:cubicBezTo>
                  <a:cubicBezTo>
                    <a:pt x="3466" y="1953"/>
                    <a:pt x="3308" y="2079"/>
                    <a:pt x="3119" y="2079"/>
                  </a:cubicBezTo>
                  <a:cubicBezTo>
                    <a:pt x="2930" y="2079"/>
                    <a:pt x="2773" y="1953"/>
                    <a:pt x="2773" y="1733"/>
                  </a:cubicBezTo>
                  <a:cubicBezTo>
                    <a:pt x="2773" y="1544"/>
                    <a:pt x="2930" y="1386"/>
                    <a:pt x="3119" y="1386"/>
                  </a:cubicBezTo>
                  <a:close/>
                  <a:moveTo>
                    <a:pt x="3119" y="2741"/>
                  </a:moveTo>
                  <a:cubicBezTo>
                    <a:pt x="3308" y="2741"/>
                    <a:pt x="3466" y="2867"/>
                    <a:pt x="3466" y="3088"/>
                  </a:cubicBezTo>
                  <a:lnTo>
                    <a:pt x="3466" y="4474"/>
                  </a:lnTo>
                  <a:cubicBezTo>
                    <a:pt x="3466" y="4663"/>
                    <a:pt x="3308" y="4820"/>
                    <a:pt x="3119" y="4820"/>
                  </a:cubicBezTo>
                  <a:cubicBezTo>
                    <a:pt x="2930" y="4820"/>
                    <a:pt x="2773" y="4663"/>
                    <a:pt x="2773" y="4474"/>
                  </a:cubicBezTo>
                  <a:lnTo>
                    <a:pt x="2773" y="3088"/>
                  </a:lnTo>
                  <a:cubicBezTo>
                    <a:pt x="2773" y="2867"/>
                    <a:pt x="2930" y="2741"/>
                    <a:pt x="3119" y="2741"/>
                  </a:cubicBezTo>
                  <a:close/>
                  <a:moveTo>
                    <a:pt x="3151" y="0"/>
                  </a:moveTo>
                  <a:cubicBezTo>
                    <a:pt x="1449" y="0"/>
                    <a:pt x="63" y="1386"/>
                    <a:pt x="63" y="3088"/>
                  </a:cubicBezTo>
                  <a:cubicBezTo>
                    <a:pt x="63" y="3592"/>
                    <a:pt x="158" y="4096"/>
                    <a:pt x="441" y="4568"/>
                  </a:cubicBezTo>
                  <a:lnTo>
                    <a:pt x="63" y="5734"/>
                  </a:lnTo>
                  <a:cubicBezTo>
                    <a:pt x="0" y="5828"/>
                    <a:pt x="0" y="5955"/>
                    <a:pt x="126" y="6081"/>
                  </a:cubicBezTo>
                  <a:cubicBezTo>
                    <a:pt x="171" y="6125"/>
                    <a:pt x="263" y="6170"/>
                    <a:pt x="357" y="6170"/>
                  </a:cubicBezTo>
                  <a:cubicBezTo>
                    <a:pt x="396" y="6170"/>
                    <a:pt x="436" y="6162"/>
                    <a:pt x="473" y="6144"/>
                  </a:cubicBezTo>
                  <a:lnTo>
                    <a:pt x="1638" y="5765"/>
                  </a:lnTo>
                  <a:cubicBezTo>
                    <a:pt x="2079" y="6049"/>
                    <a:pt x="2615" y="6144"/>
                    <a:pt x="3151" y="6144"/>
                  </a:cubicBezTo>
                  <a:cubicBezTo>
                    <a:pt x="4852" y="6144"/>
                    <a:pt x="6270" y="4789"/>
                    <a:pt x="6270" y="3088"/>
                  </a:cubicBezTo>
                  <a:cubicBezTo>
                    <a:pt x="6270" y="1386"/>
                    <a:pt x="4852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3" name="Google Shape;8163;p85"/>
          <p:cNvGrpSpPr/>
          <p:nvPr/>
        </p:nvGrpSpPr>
        <p:grpSpPr>
          <a:xfrm>
            <a:off x="2183798" y="4275536"/>
            <a:ext cx="356497" cy="354586"/>
            <a:chOff x="-29946000" y="3183175"/>
            <a:chExt cx="293800" cy="292225"/>
          </a:xfrm>
        </p:grpSpPr>
        <p:sp>
          <p:nvSpPr>
            <p:cNvPr id="8164" name="Google Shape;8164;p85"/>
            <p:cNvSpPr/>
            <p:nvPr/>
          </p:nvSpPr>
          <p:spPr>
            <a:xfrm>
              <a:off x="-29839675" y="3355650"/>
              <a:ext cx="186700" cy="33900"/>
            </a:xfrm>
            <a:custGeom>
              <a:avLst/>
              <a:gdLst/>
              <a:ahLst/>
              <a:cxnLst/>
              <a:rect l="l" t="t" r="r" b="b"/>
              <a:pathLst>
                <a:path w="7468" h="1356" extrusionOk="0">
                  <a:moveTo>
                    <a:pt x="568" y="1"/>
                  </a:moveTo>
                  <a:cubicBezTo>
                    <a:pt x="568" y="505"/>
                    <a:pt x="379" y="977"/>
                    <a:pt x="1" y="1356"/>
                  </a:cubicBezTo>
                  <a:lnTo>
                    <a:pt x="7467" y="1356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5" name="Google Shape;8165;p85"/>
            <p:cNvSpPr/>
            <p:nvPr/>
          </p:nvSpPr>
          <p:spPr>
            <a:xfrm>
              <a:off x="-29824700" y="3406850"/>
              <a:ext cx="172500" cy="68550"/>
            </a:xfrm>
            <a:custGeom>
              <a:avLst/>
              <a:gdLst/>
              <a:ahLst/>
              <a:cxnLst/>
              <a:rect l="l" t="t" r="r" b="b"/>
              <a:pathLst>
                <a:path w="6900" h="2742" extrusionOk="0">
                  <a:moveTo>
                    <a:pt x="0" y="1"/>
                  </a:moveTo>
                  <a:cubicBezTo>
                    <a:pt x="662" y="505"/>
                    <a:pt x="1134" y="1292"/>
                    <a:pt x="1292" y="2237"/>
                  </a:cubicBezTo>
                  <a:cubicBezTo>
                    <a:pt x="1355" y="2395"/>
                    <a:pt x="1292" y="2584"/>
                    <a:pt x="1260" y="2742"/>
                  </a:cubicBezTo>
                  <a:lnTo>
                    <a:pt x="6553" y="2742"/>
                  </a:lnTo>
                  <a:cubicBezTo>
                    <a:pt x="6742" y="2742"/>
                    <a:pt x="6900" y="2584"/>
                    <a:pt x="6900" y="2395"/>
                  </a:cubicBezTo>
                  <a:lnTo>
                    <a:pt x="6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6" name="Google Shape;8166;p85"/>
            <p:cNvSpPr/>
            <p:nvPr/>
          </p:nvSpPr>
          <p:spPr>
            <a:xfrm>
              <a:off x="-29756975" y="3183175"/>
              <a:ext cx="69325" cy="68550"/>
            </a:xfrm>
            <a:custGeom>
              <a:avLst/>
              <a:gdLst/>
              <a:ahLst/>
              <a:cxnLst/>
              <a:rect l="l" t="t" r="r" b="b"/>
              <a:pathLst>
                <a:path w="2773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74"/>
                    <a:pt x="2773" y="1386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7" name="Google Shape;8167;p85"/>
            <p:cNvSpPr/>
            <p:nvPr/>
          </p:nvSpPr>
          <p:spPr>
            <a:xfrm>
              <a:off x="-29790850" y="3269025"/>
              <a:ext cx="137875" cy="68550"/>
            </a:xfrm>
            <a:custGeom>
              <a:avLst/>
              <a:gdLst/>
              <a:ahLst/>
              <a:cxnLst/>
              <a:rect l="l" t="t" r="r" b="b"/>
              <a:pathLst>
                <a:path w="5515" h="2742" extrusionOk="0">
                  <a:moveTo>
                    <a:pt x="2773" y="0"/>
                  </a:moveTo>
                  <a:cubicBezTo>
                    <a:pt x="1419" y="0"/>
                    <a:pt x="221" y="1040"/>
                    <a:pt x="32" y="2363"/>
                  </a:cubicBezTo>
                  <a:cubicBezTo>
                    <a:pt x="1" y="2552"/>
                    <a:pt x="158" y="2741"/>
                    <a:pt x="379" y="2741"/>
                  </a:cubicBezTo>
                  <a:lnTo>
                    <a:pt x="5136" y="2741"/>
                  </a:lnTo>
                  <a:cubicBezTo>
                    <a:pt x="5357" y="2741"/>
                    <a:pt x="5514" y="2552"/>
                    <a:pt x="5514" y="2363"/>
                  </a:cubicBezTo>
                  <a:cubicBezTo>
                    <a:pt x="5294" y="1008"/>
                    <a:pt x="4160" y="0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8" name="Google Shape;8168;p85"/>
            <p:cNvSpPr/>
            <p:nvPr/>
          </p:nvSpPr>
          <p:spPr>
            <a:xfrm>
              <a:off x="-29911350" y="3321000"/>
              <a:ext cx="69325" cy="68550"/>
            </a:xfrm>
            <a:custGeom>
              <a:avLst/>
              <a:gdLst/>
              <a:ahLst/>
              <a:cxnLst/>
              <a:rect l="l" t="t" r="r" b="b"/>
              <a:pathLst>
                <a:path w="2773" h="2742" extrusionOk="0">
                  <a:moveTo>
                    <a:pt x="1387" y="1"/>
                  </a:moveTo>
                  <a:cubicBezTo>
                    <a:pt x="631" y="1"/>
                    <a:pt x="1" y="599"/>
                    <a:pt x="1" y="1387"/>
                  </a:cubicBezTo>
                  <a:cubicBezTo>
                    <a:pt x="1" y="2143"/>
                    <a:pt x="631" y="2742"/>
                    <a:pt x="1387" y="2742"/>
                  </a:cubicBezTo>
                  <a:cubicBezTo>
                    <a:pt x="2143" y="2742"/>
                    <a:pt x="2773" y="2143"/>
                    <a:pt x="2773" y="1387"/>
                  </a:cubicBez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9" name="Google Shape;8169;p85"/>
            <p:cNvSpPr/>
            <p:nvPr/>
          </p:nvSpPr>
          <p:spPr>
            <a:xfrm>
              <a:off x="-29946000" y="3406850"/>
              <a:ext cx="137075" cy="67775"/>
            </a:xfrm>
            <a:custGeom>
              <a:avLst/>
              <a:gdLst/>
              <a:ahLst/>
              <a:cxnLst/>
              <a:rect l="l" t="t" r="r" b="b"/>
              <a:pathLst>
                <a:path w="5483" h="2711" extrusionOk="0">
                  <a:moveTo>
                    <a:pt x="2773" y="1"/>
                  </a:moveTo>
                  <a:cubicBezTo>
                    <a:pt x="1387" y="1"/>
                    <a:pt x="252" y="1009"/>
                    <a:pt x="63" y="2300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36" y="2710"/>
                  </a:lnTo>
                  <a:cubicBezTo>
                    <a:pt x="5325" y="2710"/>
                    <a:pt x="5482" y="2521"/>
                    <a:pt x="5482" y="2300"/>
                  </a:cubicBezTo>
                  <a:cubicBezTo>
                    <a:pt x="5293" y="1009"/>
                    <a:pt x="4159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0" name="Google Shape;8170;p85"/>
          <p:cNvGrpSpPr/>
          <p:nvPr/>
        </p:nvGrpSpPr>
        <p:grpSpPr>
          <a:xfrm>
            <a:off x="2628330" y="1532689"/>
            <a:ext cx="358408" cy="354161"/>
            <a:chOff x="-34408675" y="3202075"/>
            <a:chExt cx="295375" cy="291875"/>
          </a:xfrm>
        </p:grpSpPr>
        <p:sp>
          <p:nvSpPr>
            <p:cNvPr id="8171" name="Google Shape;8171;p85"/>
            <p:cNvSpPr/>
            <p:nvPr/>
          </p:nvSpPr>
          <p:spPr>
            <a:xfrm>
              <a:off x="-34274775" y="3202075"/>
              <a:ext cx="161475" cy="161475"/>
            </a:xfrm>
            <a:custGeom>
              <a:avLst/>
              <a:gdLst/>
              <a:ahLst/>
              <a:cxnLst/>
              <a:rect l="l" t="t" r="r" b="b"/>
              <a:pathLst>
                <a:path w="6459" h="6459" extrusionOk="0">
                  <a:moveTo>
                    <a:pt x="3718" y="0"/>
                  </a:moveTo>
                  <a:cubicBezTo>
                    <a:pt x="3560" y="0"/>
                    <a:pt x="3434" y="63"/>
                    <a:pt x="3403" y="189"/>
                  </a:cubicBezTo>
                  <a:cubicBezTo>
                    <a:pt x="3340" y="315"/>
                    <a:pt x="3340" y="473"/>
                    <a:pt x="3466" y="536"/>
                  </a:cubicBezTo>
                  <a:lnTo>
                    <a:pt x="4190" y="1261"/>
                  </a:lnTo>
                  <a:lnTo>
                    <a:pt x="1260" y="4159"/>
                  </a:lnTo>
                  <a:lnTo>
                    <a:pt x="567" y="3466"/>
                  </a:lnTo>
                  <a:cubicBezTo>
                    <a:pt x="496" y="3395"/>
                    <a:pt x="390" y="3360"/>
                    <a:pt x="288" y="3360"/>
                  </a:cubicBezTo>
                  <a:cubicBezTo>
                    <a:pt x="254" y="3360"/>
                    <a:pt x="221" y="3363"/>
                    <a:pt x="189" y="3371"/>
                  </a:cubicBezTo>
                  <a:cubicBezTo>
                    <a:pt x="95" y="3403"/>
                    <a:pt x="0" y="3560"/>
                    <a:pt x="0" y="3686"/>
                  </a:cubicBezTo>
                  <a:lnTo>
                    <a:pt x="0" y="6081"/>
                  </a:lnTo>
                  <a:cubicBezTo>
                    <a:pt x="0" y="6301"/>
                    <a:pt x="158" y="6459"/>
                    <a:pt x="347" y="6459"/>
                  </a:cubicBezTo>
                  <a:lnTo>
                    <a:pt x="2773" y="6459"/>
                  </a:lnTo>
                  <a:cubicBezTo>
                    <a:pt x="2930" y="6459"/>
                    <a:pt x="3025" y="6364"/>
                    <a:pt x="3088" y="6238"/>
                  </a:cubicBezTo>
                  <a:cubicBezTo>
                    <a:pt x="3119" y="6144"/>
                    <a:pt x="3119" y="5986"/>
                    <a:pt x="2993" y="5892"/>
                  </a:cubicBezTo>
                  <a:lnTo>
                    <a:pt x="2300" y="5199"/>
                  </a:lnTo>
                  <a:lnTo>
                    <a:pt x="5198" y="2269"/>
                  </a:lnTo>
                  <a:lnTo>
                    <a:pt x="5923" y="2993"/>
                  </a:lnTo>
                  <a:cubicBezTo>
                    <a:pt x="5969" y="3039"/>
                    <a:pt x="6066" y="3069"/>
                    <a:pt x="6164" y="3069"/>
                  </a:cubicBezTo>
                  <a:cubicBezTo>
                    <a:pt x="6200" y="3069"/>
                    <a:pt x="6236" y="3065"/>
                    <a:pt x="6270" y="3056"/>
                  </a:cubicBezTo>
                  <a:cubicBezTo>
                    <a:pt x="6396" y="3025"/>
                    <a:pt x="6459" y="2867"/>
                    <a:pt x="6459" y="2741"/>
                  </a:cubicBezTo>
                  <a:lnTo>
                    <a:pt x="6459" y="347"/>
                  </a:lnTo>
                  <a:cubicBezTo>
                    <a:pt x="6459" y="158"/>
                    <a:pt x="6301" y="0"/>
                    <a:pt x="6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85"/>
            <p:cNvSpPr/>
            <p:nvPr/>
          </p:nvSpPr>
          <p:spPr>
            <a:xfrm>
              <a:off x="-34378750" y="3263175"/>
              <a:ext cx="76425" cy="73600"/>
            </a:xfrm>
            <a:custGeom>
              <a:avLst/>
              <a:gdLst/>
              <a:ahLst/>
              <a:cxnLst/>
              <a:rect l="l" t="t" r="r" b="b"/>
              <a:pathLst>
                <a:path w="3057" h="2944" extrusionOk="0">
                  <a:moveTo>
                    <a:pt x="970" y="1"/>
                  </a:moveTo>
                  <a:cubicBezTo>
                    <a:pt x="685" y="1"/>
                    <a:pt x="405" y="114"/>
                    <a:pt x="221" y="297"/>
                  </a:cubicBezTo>
                  <a:lnTo>
                    <a:pt x="1" y="549"/>
                  </a:lnTo>
                  <a:lnTo>
                    <a:pt x="2395" y="2944"/>
                  </a:lnTo>
                  <a:lnTo>
                    <a:pt x="2678" y="2755"/>
                  </a:lnTo>
                  <a:cubicBezTo>
                    <a:pt x="3056" y="2345"/>
                    <a:pt x="3056" y="1683"/>
                    <a:pt x="2678" y="1274"/>
                  </a:cubicBezTo>
                  <a:lnTo>
                    <a:pt x="1670" y="297"/>
                  </a:lnTo>
                  <a:cubicBezTo>
                    <a:pt x="1478" y="90"/>
                    <a:pt x="1222" y="1"/>
                    <a:pt x="9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3" name="Google Shape;8173;p85"/>
            <p:cNvSpPr/>
            <p:nvPr/>
          </p:nvSpPr>
          <p:spPr>
            <a:xfrm>
              <a:off x="-34250375" y="3392300"/>
              <a:ext cx="77225" cy="74425"/>
            </a:xfrm>
            <a:custGeom>
              <a:avLst/>
              <a:gdLst/>
              <a:ahLst/>
              <a:cxnLst/>
              <a:rect l="l" t="t" r="r" b="b"/>
              <a:pathLst>
                <a:path w="3089" h="2977" extrusionOk="0">
                  <a:moveTo>
                    <a:pt x="999" y="0"/>
                  </a:moveTo>
                  <a:cubicBezTo>
                    <a:pt x="787" y="0"/>
                    <a:pt x="577" y="66"/>
                    <a:pt x="410" y="205"/>
                  </a:cubicBezTo>
                  <a:cubicBezTo>
                    <a:pt x="379" y="205"/>
                    <a:pt x="316" y="268"/>
                    <a:pt x="284" y="299"/>
                  </a:cubicBezTo>
                  <a:lnTo>
                    <a:pt x="1" y="583"/>
                  </a:lnTo>
                  <a:lnTo>
                    <a:pt x="2427" y="2977"/>
                  </a:lnTo>
                  <a:lnTo>
                    <a:pt x="2679" y="2693"/>
                  </a:lnTo>
                  <a:cubicBezTo>
                    <a:pt x="3088" y="2315"/>
                    <a:pt x="3088" y="1622"/>
                    <a:pt x="2679" y="1244"/>
                  </a:cubicBezTo>
                  <a:lnTo>
                    <a:pt x="1734" y="299"/>
                  </a:lnTo>
                  <a:cubicBezTo>
                    <a:pt x="1540" y="105"/>
                    <a:pt x="1267" y="0"/>
                    <a:pt x="9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4" name="Google Shape;8174;p85"/>
            <p:cNvSpPr/>
            <p:nvPr/>
          </p:nvSpPr>
          <p:spPr>
            <a:xfrm>
              <a:off x="-34408675" y="3290275"/>
              <a:ext cx="207150" cy="203675"/>
            </a:xfrm>
            <a:custGeom>
              <a:avLst/>
              <a:gdLst/>
              <a:ahLst/>
              <a:cxnLst/>
              <a:rect l="l" t="t" r="r" b="b"/>
              <a:pathLst>
                <a:path w="8286" h="8147" extrusionOk="0">
                  <a:moveTo>
                    <a:pt x="725" y="1"/>
                  </a:moveTo>
                  <a:cubicBezTo>
                    <a:pt x="95" y="631"/>
                    <a:pt x="0" y="1387"/>
                    <a:pt x="284" y="2017"/>
                  </a:cubicBezTo>
                  <a:cubicBezTo>
                    <a:pt x="1387" y="4223"/>
                    <a:pt x="3938" y="6774"/>
                    <a:pt x="6270" y="7972"/>
                  </a:cubicBezTo>
                  <a:cubicBezTo>
                    <a:pt x="6499" y="8086"/>
                    <a:pt x="6745" y="8147"/>
                    <a:pt x="6996" y="8147"/>
                  </a:cubicBezTo>
                  <a:cubicBezTo>
                    <a:pt x="7434" y="8147"/>
                    <a:pt x="7886" y="7963"/>
                    <a:pt x="8286" y="756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5" name="Google Shape;8175;p85"/>
          <p:cNvGrpSpPr/>
          <p:nvPr/>
        </p:nvGrpSpPr>
        <p:grpSpPr>
          <a:xfrm>
            <a:off x="2630241" y="1972683"/>
            <a:ext cx="354586" cy="356254"/>
            <a:chOff x="-34405525" y="3558075"/>
            <a:chExt cx="292225" cy="293600"/>
          </a:xfrm>
        </p:grpSpPr>
        <p:sp>
          <p:nvSpPr>
            <p:cNvPr id="8176" name="Google Shape;8176;p85"/>
            <p:cNvSpPr/>
            <p:nvPr/>
          </p:nvSpPr>
          <p:spPr>
            <a:xfrm>
              <a:off x="-34303150" y="3663825"/>
              <a:ext cx="189850" cy="187850"/>
            </a:xfrm>
            <a:custGeom>
              <a:avLst/>
              <a:gdLst/>
              <a:ahLst/>
              <a:cxnLst/>
              <a:rect l="l" t="t" r="r" b="b"/>
              <a:pathLst>
                <a:path w="7594" h="7514" extrusionOk="0">
                  <a:moveTo>
                    <a:pt x="5487" y="0"/>
                  </a:moveTo>
                  <a:cubicBezTo>
                    <a:pt x="5380" y="0"/>
                    <a:pt x="5278" y="8"/>
                    <a:pt x="5168" y="24"/>
                  </a:cubicBezTo>
                  <a:cubicBezTo>
                    <a:pt x="4349" y="181"/>
                    <a:pt x="3656" y="843"/>
                    <a:pt x="3561" y="1630"/>
                  </a:cubicBezTo>
                  <a:cubicBezTo>
                    <a:pt x="3467" y="2198"/>
                    <a:pt x="3561" y="2513"/>
                    <a:pt x="3719" y="2891"/>
                  </a:cubicBezTo>
                  <a:lnTo>
                    <a:pt x="285" y="6325"/>
                  </a:lnTo>
                  <a:cubicBezTo>
                    <a:pt x="1" y="6608"/>
                    <a:pt x="1" y="7049"/>
                    <a:pt x="285" y="7301"/>
                  </a:cubicBezTo>
                  <a:cubicBezTo>
                    <a:pt x="426" y="7443"/>
                    <a:pt x="600" y="7514"/>
                    <a:pt x="773" y="7514"/>
                  </a:cubicBezTo>
                  <a:cubicBezTo>
                    <a:pt x="946" y="7514"/>
                    <a:pt x="1119" y="7443"/>
                    <a:pt x="1261" y="7301"/>
                  </a:cubicBezTo>
                  <a:lnTo>
                    <a:pt x="4695" y="3899"/>
                  </a:lnTo>
                  <a:cubicBezTo>
                    <a:pt x="5022" y="4016"/>
                    <a:pt x="5280" y="4080"/>
                    <a:pt x="5597" y="4080"/>
                  </a:cubicBezTo>
                  <a:cubicBezTo>
                    <a:pt x="5708" y="4080"/>
                    <a:pt x="5825" y="4073"/>
                    <a:pt x="5955" y="4056"/>
                  </a:cubicBezTo>
                  <a:cubicBezTo>
                    <a:pt x="6775" y="3899"/>
                    <a:pt x="7436" y="3206"/>
                    <a:pt x="7562" y="2418"/>
                  </a:cubicBezTo>
                  <a:cubicBezTo>
                    <a:pt x="7594" y="2198"/>
                    <a:pt x="7594" y="1945"/>
                    <a:pt x="7562" y="1756"/>
                  </a:cubicBezTo>
                  <a:cubicBezTo>
                    <a:pt x="7562" y="1630"/>
                    <a:pt x="7436" y="1504"/>
                    <a:pt x="7310" y="1473"/>
                  </a:cubicBezTo>
                  <a:cubicBezTo>
                    <a:pt x="7287" y="1465"/>
                    <a:pt x="7259" y="1461"/>
                    <a:pt x="7229" y="1461"/>
                  </a:cubicBezTo>
                  <a:cubicBezTo>
                    <a:pt x="7141" y="1461"/>
                    <a:pt x="7034" y="1497"/>
                    <a:pt x="6964" y="1567"/>
                  </a:cubicBezTo>
                  <a:lnTo>
                    <a:pt x="6491" y="2040"/>
                  </a:lnTo>
                  <a:cubicBezTo>
                    <a:pt x="6365" y="2166"/>
                    <a:pt x="6192" y="2229"/>
                    <a:pt x="6014" y="2229"/>
                  </a:cubicBezTo>
                  <a:cubicBezTo>
                    <a:pt x="5837" y="2229"/>
                    <a:pt x="5656" y="2166"/>
                    <a:pt x="5514" y="2040"/>
                  </a:cubicBezTo>
                  <a:cubicBezTo>
                    <a:pt x="5231" y="1756"/>
                    <a:pt x="5231" y="1315"/>
                    <a:pt x="5514" y="1032"/>
                  </a:cubicBezTo>
                  <a:lnTo>
                    <a:pt x="6018" y="622"/>
                  </a:lnTo>
                  <a:cubicBezTo>
                    <a:pt x="6113" y="528"/>
                    <a:pt x="6144" y="370"/>
                    <a:pt x="6113" y="276"/>
                  </a:cubicBezTo>
                  <a:cubicBezTo>
                    <a:pt x="6050" y="150"/>
                    <a:pt x="5955" y="55"/>
                    <a:pt x="5829" y="24"/>
                  </a:cubicBezTo>
                  <a:cubicBezTo>
                    <a:pt x="5703" y="8"/>
                    <a:pt x="5593" y="0"/>
                    <a:pt x="54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7" name="Google Shape;8177;p85"/>
            <p:cNvSpPr/>
            <p:nvPr/>
          </p:nvSpPr>
          <p:spPr>
            <a:xfrm>
              <a:off x="-34250375" y="3565950"/>
              <a:ext cx="46500" cy="46500"/>
            </a:xfrm>
            <a:custGeom>
              <a:avLst/>
              <a:gdLst/>
              <a:ahLst/>
              <a:cxnLst/>
              <a:rect l="l" t="t" r="r" b="b"/>
              <a:pathLst>
                <a:path w="1860" h="1860" extrusionOk="0">
                  <a:moveTo>
                    <a:pt x="1" y="1"/>
                  </a:moveTo>
                  <a:lnTo>
                    <a:pt x="1" y="1859"/>
                  </a:lnTo>
                  <a:lnTo>
                    <a:pt x="1860" y="18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85"/>
            <p:cNvSpPr/>
            <p:nvPr/>
          </p:nvSpPr>
          <p:spPr>
            <a:xfrm>
              <a:off x="-34405525" y="3558075"/>
              <a:ext cx="206375" cy="276475"/>
            </a:xfrm>
            <a:custGeom>
              <a:avLst/>
              <a:gdLst/>
              <a:ahLst/>
              <a:cxnLst/>
              <a:rect l="l" t="t" r="r" b="b"/>
              <a:pathLst>
                <a:path w="8255" h="11059" extrusionOk="0">
                  <a:moveTo>
                    <a:pt x="3812" y="1450"/>
                  </a:moveTo>
                  <a:cubicBezTo>
                    <a:pt x="4001" y="1450"/>
                    <a:pt x="4159" y="1607"/>
                    <a:pt x="4159" y="1796"/>
                  </a:cubicBezTo>
                  <a:cubicBezTo>
                    <a:pt x="4159" y="2017"/>
                    <a:pt x="4001" y="2174"/>
                    <a:pt x="3812" y="2174"/>
                  </a:cubicBezTo>
                  <a:cubicBezTo>
                    <a:pt x="3623" y="2174"/>
                    <a:pt x="3466" y="2017"/>
                    <a:pt x="3466" y="1796"/>
                  </a:cubicBezTo>
                  <a:cubicBezTo>
                    <a:pt x="3466" y="1607"/>
                    <a:pt x="3623" y="1450"/>
                    <a:pt x="3812" y="1450"/>
                  </a:cubicBezTo>
                  <a:close/>
                  <a:moveTo>
                    <a:pt x="3812" y="2836"/>
                  </a:moveTo>
                  <a:cubicBezTo>
                    <a:pt x="4001" y="2836"/>
                    <a:pt x="4159" y="2993"/>
                    <a:pt x="4159" y="3183"/>
                  </a:cubicBezTo>
                  <a:lnTo>
                    <a:pt x="4159" y="5293"/>
                  </a:lnTo>
                  <a:cubicBezTo>
                    <a:pt x="4159" y="5482"/>
                    <a:pt x="4001" y="5640"/>
                    <a:pt x="3812" y="5640"/>
                  </a:cubicBezTo>
                  <a:cubicBezTo>
                    <a:pt x="3623" y="5640"/>
                    <a:pt x="3466" y="5482"/>
                    <a:pt x="3466" y="5293"/>
                  </a:cubicBezTo>
                  <a:lnTo>
                    <a:pt x="3466" y="3183"/>
                  </a:lnTo>
                  <a:cubicBezTo>
                    <a:pt x="3466" y="2993"/>
                    <a:pt x="3623" y="2836"/>
                    <a:pt x="3812" y="2836"/>
                  </a:cubicBezTo>
                  <a:close/>
                  <a:moveTo>
                    <a:pt x="5860" y="6301"/>
                  </a:moveTo>
                  <a:cubicBezTo>
                    <a:pt x="6049" y="6301"/>
                    <a:pt x="6207" y="6459"/>
                    <a:pt x="6207" y="6648"/>
                  </a:cubicBezTo>
                  <a:cubicBezTo>
                    <a:pt x="6207" y="6837"/>
                    <a:pt x="6049" y="6995"/>
                    <a:pt x="5860" y="6995"/>
                  </a:cubicBezTo>
                  <a:lnTo>
                    <a:pt x="1733" y="6995"/>
                  </a:lnTo>
                  <a:cubicBezTo>
                    <a:pt x="1544" y="6995"/>
                    <a:pt x="1387" y="6837"/>
                    <a:pt x="1387" y="6648"/>
                  </a:cubicBezTo>
                  <a:cubicBezTo>
                    <a:pt x="1387" y="6459"/>
                    <a:pt x="1544" y="6301"/>
                    <a:pt x="1733" y="6301"/>
                  </a:cubicBezTo>
                  <a:close/>
                  <a:moveTo>
                    <a:pt x="4537" y="7688"/>
                  </a:moveTo>
                  <a:cubicBezTo>
                    <a:pt x="4726" y="7688"/>
                    <a:pt x="4884" y="7845"/>
                    <a:pt x="4884" y="8034"/>
                  </a:cubicBezTo>
                  <a:cubicBezTo>
                    <a:pt x="4884" y="8223"/>
                    <a:pt x="4726" y="8381"/>
                    <a:pt x="4537" y="8381"/>
                  </a:cubicBezTo>
                  <a:lnTo>
                    <a:pt x="1733" y="8381"/>
                  </a:lnTo>
                  <a:cubicBezTo>
                    <a:pt x="1544" y="8381"/>
                    <a:pt x="1387" y="8223"/>
                    <a:pt x="1387" y="8034"/>
                  </a:cubicBezTo>
                  <a:cubicBezTo>
                    <a:pt x="1387" y="7845"/>
                    <a:pt x="1544" y="7688"/>
                    <a:pt x="1733" y="768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681"/>
                  </a:lnTo>
                  <a:cubicBezTo>
                    <a:pt x="0" y="10964"/>
                    <a:pt x="158" y="11059"/>
                    <a:pt x="347" y="11059"/>
                  </a:cubicBezTo>
                  <a:lnTo>
                    <a:pt x="3466" y="11059"/>
                  </a:lnTo>
                  <a:cubicBezTo>
                    <a:pt x="3466" y="10712"/>
                    <a:pt x="3592" y="10366"/>
                    <a:pt x="3844" y="10082"/>
                  </a:cubicBezTo>
                  <a:lnTo>
                    <a:pt x="4254" y="9704"/>
                  </a:lnTo>
                  <a:lnTo>
                    <a:pt x="1702" y="9704"/>
                  </a:lnTo>
                  <a:cubicBezTo>
                    <a:pt x="1481" y="9704"/>
                    <a:pt x="1324" y="9546"/>
                    <a:pt x="1324" y="9326"/>
                  </a:cubicBezTo>
                  <a:cubicBezTo>
                    <a:pt x="1324" y="9137"/>
                    <a:pt x="1481" y="8979"/>
                    <a:pt x="1702" y="8979"/>
                  </a:cubicBezTo>
                  <a:lnTo>
                    <a:pt x="4915" y="8979"/>
                  </a:lnTo>
                  <a:lnTo>
                    <a:pt x="6963" y="6932"/>
                  </a:lnTo>
                  <a:cubicBezTo>
                    <a:pt x="6900" y="6585"/>
                    <a:pt x="6805" y="6238"/>
                    <a:pt x="6931" y="5703"/>
                  </a:cubicBezTo>
                  <a:cubicBezTo>
                    <a:pt x="7089" y="4915"/>
                    <a:pt x="7562" y="4254"/>
                    <a:pt x="8255" y="3876"/>
                  </a:cubicBezTo>
                  <a:lnTo>
                    <a:pt x="8255" y="2773"/>
                  </a:lnTo>
                  <a:lnTo>
                    <a:pt x="5860" y="2773"/>
                  </a:lnTo>
                  <a:cubicBezTo>
                    <a:pt x="5671" y="2773"/>
                    <a:pt x="5514" y="2615"/>
                    <a:pt x="5514" y="2395"/>
                  </a:cubicBezTo>
                  <a:lnTo>
                    <a:pt x="55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9" name="Google Shape;8179;p85"/>
          <p:cNvGrpSpPr/>
          <p:nvPr/>
        </p:nvGrpSpPr>
        <p:grpSpPr>
          <a:xfrm>
            <a:off x="2629755" y="2409340"/>
            <a:ext cx="355557" cy="353615"/>
            <a:chOff x="-34406325" y="3919600"/>
            <a:chExt cx="293025" cy="291425"/>
          </a:xfrm>
        </p:grpSpPr>
        <p:sp>
          <p:nvSpPr>
            <p:cNvPr id="8180" name="Google Shape;8180;p85"/>
            <p:cNvSpPr/>
            <p:nvPr/>
          </p:nvSpPr>
          <p:spPr>
            <a:xfrm>
              <a:off x="-34167675" y="3932000"/>
              <a:ext cx="42550" cy="40575"/>
            </a:xfrm>
            <a:custGeom>
              <a:avLst/>
              <a:gdLst/>
              <a:ahLst/>
              <a:cxnLst/>
              <a:rect l="l" t="t" r="r" b="b"/>
              <a:pathLst>
                <a:path w="1702" h="1623" extrusionOk="0">
                  <a:moveTo>
                    <a:pt x="1352" y="0"/>
                  </a:moveTo>
                  <a:cubicBezTo>
                    <a:pt x="1261" y="0"/>
                    <a:pt x="1167" y="24"/>
                    <a:pt x="1104" y="71"/>
                  </a:cubicBezTo>
                  <a:lnTo>
                    <a:pt x="127" y="1079"/>
                  </a:lnTo>
                  <a:cubicBezTo>
                    <a:pt x="1" y="1205"/>
                    <a:pt x="1" y="1426"/>
                    <a:pt x="127" y="1552"/>
                  </a:cubicBezTo>
                  <a:cubicBezTo>
                    <a:pt x="190" y="1599"/>
                    <a:pt x="284" y="1623"/>
                    <a:pt x="375" y="1623"/>
                  </a:cubicBezTo>
                  <a:cubicBezTo>
                    <a:pt x="466" y="1623"/>
                    <a:pt x="552" y="1599"/>
                    <a:pt x="599" y="1552"/>
                  </a:cubicBezTo>
                  <a:lnTo>
                    <a:pt x="1576" y="544"/>
                  </a:lnTo>
                  <a:cubicBezTo>
                    <a:pt x="1702" y="449"/>
                    <a:pt x="1702" y="260"/>
                    <a:pt x="1576" y="71"/>
                  </a:cubicBezTo>
                  <a:cubicBezTo>
                    <a:pt x="1529" y="24"/>
                    <a:pt x="1442" y="0"/>
                    <a:pt x="13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1" name="Google Shape;8181;p85"/>
            <p:cNvSpPr/>
            <p:nvPr/>
          </p:nvSpPr>
          <p:spPr>
            <a:xfrm>
              <a:off x="-34286600" y="3922950"/>
              <a:ext cx="171725" cy="167575"/>
            </a:xfrm>
            <a:custGeom>
              <a:avLst/>
              <a:gdLst/>
              <a:ahLst/>
              <a:cxnLst/>
              <a:rect l="l" t="t" r="r" b="b"/>
              <a:pathLst>
                <a:path w="6869" h="6703" extrusionOk="0">
                  <a:moveTo>
                    <a:pt x="772" y="0"/>
                  </a:moveTo>
                  <a:cubicBezTo>
                    <a:pt x="599" y="0"/>
                    <a:pt x="426" y="71"/>
                    <a:pt x="284" y="213"/>
                  </a:cubicBezTo>
                  <a:cubicBezTo>
                    <a:pt x="1" y="496"/>
                    <a:pt x="1" y="937"/>
                    <a:pt x="284" y="1189"/>
                  </a:cubicBezTo>
                  <a:lnTo>
                    <a:pt x="5608" y="6514"/>
                  </a:lnTo>
                  <a:cubicBezTo>
                    <a:pt x="5734" y="6640"/>
                    <a:pt x="5908" y="6703"/>
                    <a:pt x="6085" y="6703"/>
                  </a:cubicBezTo>
                  <a:cubicBezTo>
                    <a:pt x="6262" y="6703"/>
                    <a:pt x="6443" y="6640"/>
                    <a:pt x="6585" y="6514"/>
                  </a:cubicBezTo>
                  <a:cubicBezTo>
                    <a:pt x="6869" y="6230"/>
                    <a:pt x="6869" y="5821"/>
                    <a:pt x="6585" y="5537"/>
                  </a:cubicBezTo>
                  <a:lnTo>
                    <a:pt x="1261" y="213"/>
                  </a:lnTo>
                  <a:cubicBezTo>
                    <a:pt x="1119" y="71"/>
                    <a:pt x="946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2" name="Google Shape;8182;p85"/>
            <p:cNvSpPr/>
            <p:nvPr/>
          </p:nvSpPr>
          <p:spPr>
            <a:xfrm>
              <a:off x="-34406325" y="4115900"/>
              <a:ext cx="98475" cy="95125"/>
            </a:xfrm>
            <a:custGeom>
              <a:avLst/>
              <a:gdLst/>
              <a:ahLst/>
              <a:cxnLst/>
              <a:rect l="l" t="t" r="r" b="b"/>
              <a:pathLst>
                <a:path w="3939" h="3805" extrusionOk="0">
                  <a:moveTo>
                    <a:pt x="757" y="1"/>
                  </a:moveTo>
                  <a:cubicBezTo>
                    <a:pt x="576" y="1"/>
                    <a:pt x="395" y="72"/>
                    <a:pt x="253" y="213"/>
                  </a:cubicBezTo>
                  <a:cubicBezTo>
                    <a:pt x="1" y="497"/>
                    <a:pt x="1" y="938"/>
                    <a:pt x="253" y="1190"/>
                  </a:cubicBezTo>
                  <a:lnTo>
                    <a:pt x="2679" y="3616"/>
                  </a:lnTo>
                  <a:cubicBezTo>
                    <a:pt x="2805" y="3742"/>
                    <a:pt x="2978" y="3805"/>
                    <a:pt x="3155" y="3805"/>
                  </a:cubicBezTo>
                  <a:cubicBezTo>
                    <a:pt x="3332" y="3805"/>
                    <a:pt x="3514" y="3742"/>
                    <a:pt x="3655" y="3616"/>
                  </a:cubicBezTo>
                  <a:cubicBezTo>
                    <a:pt x="3939" y="3332"/>
                    <a:pt x="3939" y="2891"/>
                    <a:pt x="3655" y="2608"/>
                  </a:cubicBezTo>
                  <a:lnTo>
                    <a:pt x="1261" y="213"/>
                  </a:lnTo>
                  <a:cubicBezTo>
                    <a:pt x="1119" y="72"/>
                    <a:pt x="938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3" name="Google Shape;8183;p85"/>
            <p:cNvSpPr/>
            <p:nvPr/>
          </p:nvSpPr>
          <p:spPr>
            <a:xfrm>
              <a:off x="-34364575" y="3966850"/>
              <a:ext cx="204025" cy="204025"/>
            </a:xfrm>
            <a:custGeom>
              <a:avLst/>
              <a:gdLst/>
              <a:ahLst/>
              <a:cxnLst/>
              <a:rect l="l" t="t" r="r" b="b"/>
              <a:pathLst>
                <a:path w="8161" h="8161" extrusionOk="0">
                  <a:moveTo>
                    <a:pt x="2994" y="1"/>
                  </a:moveTo>
                  <a:lnTo>
                    <a:pt x="2489" y="1576"/>
                  </a:lnTo>
                  <a:cubicBezTo>
                    <a:pt x="1985" y="3088"/>
                    <a:pt x="1166" y="4474"/>
                    <a:pt x="1" y="5703"/>
                  </a:cubicBezTo>
                  <a:lnTo>
                    <a:pt x="2458" y="8160"/>
                  </a:lnTo>
                  <a:cubicBezTo>
                    <a:pt x="3687" y="6995"/>
                    <a:pt x="5104" y="6175"/>
                    <a:pt x="6585" y="5671"/>
                  </a:cubicBezTo>
                  <a:lnTo>
                    <a:pt x="8160" y="5136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4" name="Google Shape;8184;p85"/>
            <p:cNvSpPr/>
            <p:nvPr/>
          </p:nvSpPr>
          <p:spPr>
            <a:xfrm>
              <a:off x="-34200750" y="3919600"/>
              <a:ext cx="17350" cy="33875"/>
            </a:xfrm>
            <a:custGeom>
              <a:avLst/>
              <a:gdLst/>
              <a:ahLst/>
              <a:cxnLst/>
              <a:rect l="l" t="t" r="r" b="b"/>
              <a:pathLst>
                <a:path w="694" h="135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08"/>
                  </a:lnTo>
                  <a:cubicBezTo>
                    <a:pt x="1" y="1229"/>
                    <a:pt x="158" y="1355"/>
                    <a:pt x="347" y="1355"/>
                  </a:cubicBezTo>
                  <a:cubicBezTo>
                    <a:pt x="536" y="1355"/>
                    <a:pt x="694" y="1229"/>
                    <a:pt x="694" y="1008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85"/>
            <p:cNvSpPr/>
            <p:nvPr/>
          </p:nvSpPr>
          <p:spPr>
            <a:xfrm>
              <a:off x="-34147975" y="3989700"/>
              <a:ext cx="34675" cy="1735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79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79" y="693"/>
                  </a:cubicBezTo>
                  <a:lnTo>
                    <a:pt x="1040" y="693"/>
                  </a:lnTo>
                  <a:cubicBezTo>
                    <a:pt x="1229" y="693"/>
                    <a:pt x="1387" y="536"/>
                    <a:pt x="1387" y="347"/>
                  </a:cubicBezTo>
                  <a:cubicBezTo>
                    <a:pt x="1387" y="126"/>
                    <a:pt x="122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85"/>
            <p:cNvSpPr/>
            <p:nvPr/>
          </p:nvSpPr>
          <p:spPr>
            <a:xfrm>
              <a:off x="-34278725" y="4116500"/>
              <a:ext cx="116600" cy="68600"/>
            </a:xfrm>
            <a:custGeom>
              <a:avLst/>
              <a:gdLst/>
              <a:ahLst/>
              <a:cxnLst/>
              <a:rect l="l" t="t" r="r" b="b"/>
              <a:pathLst>
                <a:path w="4664" h="2744" extrusionOk="0">
                  <a:moveTo>
                    <a:pt x="4411" y="0"/>
                  </a:moveTo>
                  <a:lnTo>
                    <a:pt x="3750" y="221"/>
                  </a:lnTo>
                  <a:cubicBezTo>
                    <a:pt x="3907" y="378"/>
                    <a:pt x="3813" y="631"/>
                    <a:pt x="3624" y="694"/>
                  </a:cubicBezTo>
                  <a:lnTo>
                    <a:pt x="1072" y="2017"/>
                  </a:lnTo>
                  <a:cubicBezTo>
                    <a:pt x="1030" y="2038"/>
                    <a:pt x="984" y="2048"/>
                    <a:pt x="938" y="2048"/>
                  </a:cubicBezTo>
                  <a:cubicBezTo>
                    <a:pt x="844" y="2048"/>
                    <a:pt x="746" y="2006"/>
                    <a:pt x="662" y="1922"/>
                  </a:cubicBezTo>
                  <a:lnTo>
                    <a:pt x="568" y="1796"/>
                  </a:lnTo>
                  <a:cubicBezTo>
                    <a:pt x="347" y="1922"/>
                    <a:pt x="190" y="2080"/>
                    <a:pt x="1" y="2237"/>
                  </a:cubicBezTo>
                  <a:lnTo>
                    <a:pt x="190" y="2426"/>
                  </a:lnTo>
                  <a:cubicBezTo>
                    <a:pt x="395" y="2632"/>
                    <a:pt x="669" y="2744"/>
                    <a:pt x="947" y="2744"/>
                  </a:cubicBezTo>
                  <a:cubicBezTo>
                    <a:pt x="1095" y="2744"/>
                    <a:pt x="1245" y="2712"/>
                    <a:pt x="1387" y="2647"/>
                  </a:cubicBezTo>
                  <a:lnTo>
                    <a:pt x="3939" y="1324"/>
                  </a:lnTo>
                  <a:cubicBezTo>
                    <a:pt x="4411" y="1103"/>
                    <a:pt x="4663" y="505"/>
                    <a:pt x="4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7" name="Google Shape;8187;p85"/>
          <p:cNvGrpSpPr/>
          <p:nvPr/>
        </p:nvGrpSpPr>
        <p:grpSpPr>
          <a:xfrm>
            <a:off x="1293653" y="2888703"/>
            <a:ext cx="353645" cy="342179"/>
            <a:chOff x="-32568800" y="3232000"/>
            <a:chExt cx="291450" cy="282000"/>
          </a:xfrm>
        </p:grpSpPr>
        <p:sp>
          <p:nvSpPr>
            <p:cNvPr id="8188" name="Google Shape;8188;p85"/>
            <p:cNvSpPr/>
            <p:nvPr/>
          </p:nvSpPr>
          <p:spPr>
            <a:xfrm>
              <a:off x="-32545150" y="3232000"/>
              <a:ext cx="244175" cy="246550"/>
            </a:xfrm>
            <a:custGeom>
              <a:avLst/>
              <a:gdLst/>
              <a:ahLst/>
              <a:cxnLst/>
              <a:rect l="l" t="t" r="r" b="b"/>
              <a:pathLst>
                <a:path w="9767" h="9862" extrusionOk="0">
                  <a:moveTo>
                    <a:pt x="4883" y="1"/>
                  </a:moveTo>
                  <a:cubicBezTo>
                    <a:pt x="4505" y="1"/>
                    <a:pt x="4222" y="316"/>
                    <a:pt x="4222" y="662"/>
                  </a:cubicBezTo>
                  <a:lnTo>
                    <a:pt x="4222" y="4128"/>
                  </a:lnTo>
                  <a:cubicBezTo>
                    <a:pt x="4159" y="4033"/>
                    <a:pt x="2899" y="1859"/>
                    <a:pt x="2772" y="1702"/>
                  </a:cubicBezTo>
                  <a:cubicBezTo>
                    <a:pt x="2639" y="1479"/>
                    <a:pt x="2394" y="1350"/>
                    <a:pt x="2151" y="1350"/>
                  </a:cubicBezTo>
                  <a:cubicBezTo>
                    <a:pt x="2051" y="1350"/>
                    <a:pt x="1951" y="1372"/>
                    <a:pt x="1859" y="1418"/>
                  </a:cubicBezTo>
                  <a:cubicBezTo>
                    <a:pt x="1512" y="1576"/>
                    <a:pt x="1386" y="2017"/>
                    <a:pt x="1544" y="2332"/>
                  </a:cubicBezTo>
                  <a:cubicBezTo>
                    <a:pt x="1544" y="2363"/>
                    <a:pt x="2804" y="4947"/>
                    <a:pt x="2836" y="4947"/>
                  </a:cubicBezTo>
                  <a:cubicBezTo>
                    <a:pt x="3434" y="4947"/>
                    <a:pt x="5261" y="4947"/>
                    <a:pt x="5261" y="6617"/>
                  </a:cubicBezTo>
                  <a:cubicBezTo>
                    <a:pt x="5261" y="6806"/>
                    <a:pt x="5104" y="6963"/>
                    <a:pt x="4883" y="6963"/>
                  </a:cubicBezTo>
                  <a:cubicBezTo>
                    <a:pt x="4694" y="6963"/>
                    <a:pt x="4537" y="6806"/>
                    <a:pt x="4537" y="6617"/>
                  </a:cubicBezTo>
                  <a:cubicBezTo>
                    <a:pt x="4537" y="6018"/>
                    <a:pt x="4253" y="5640"/>
                    <a:pt x="3056" y="5608"/>
                  </a:cubicBezTo>
                  <a:cubicBezTo>
                    <a:pt x="3056" y="5608"/>
                    <a:pt x="1260" y="4254"/>
                    <a:pt x="1197" y="4191"/>
                  </a:cubicBezTo>
                  <a:cubicBezTo>
                    <a:pt x="1060" y="4084"/>
                    <a:pt x="901" y="4029"/>
                    <a:pt x="745" y="4029"/>
                  </a:cubicBezTo>
                  <a:cubicBezTo>
                    <a:pt x="578" y="4029"/>
                    <a:pt x="414" y="4092"/>
                    <a:pt x="284" y="4222"/>
                  </a:cubicBezTo>
                  <a:cubicBezTo>
                    <a:pt x="0" y="4506"/>
                    <a:pt x="0" y="4915"/>
                    <a:pt x="284" y="5199"/>
                  </a:cubicBezTo>
                  <a:lnTo>
                    <a:pt x="1859" y="6774"/>
                  </a:lnTo>
                  <a:cubicBezTo>
                    <a:pt x="2048" y="6963"/>
                    <a:pt x="2142" y="7215"/>
                    <a:pt x="2142" y="7436"/>
                  </a:cubicBezTo>
                  <a:cubicBezTo>
                    <a:pt x="2142" y="8034"/>
                    <a:pt x="2520" y="8538"/>
                    <a:pt x="3088" y="8759"/>
                  </a:cubicBezTo>
                  <a:cubicBezTo>
                    <a:pt x="3245" y="8790"/>
                    <a:pt x="3371" y="8948"/>
                    <a:pt x="3434" y="9074"/>
                  </a:cubicBezTo>
                  <a:cubicBezTo>
                    <a:pt x="2426" y="8979"/>
                    <a:pt x="1260" y="8790"/>
                    <a:pt x="1103" y="8475"/>
                  </a:cubicBezTo>
                  <a:cubicBezTo>
                    <a:pt x="1103" y="8475"/>
                    <a:pt x="1197" y="8349"/>
                    <a:pt x="1638" y="8192"/>
                  </a:cubicBezTo>
                  <a:cubicBezTo>
                    <a:pt x="1544" y="8003"/>
                    <a:pt x="1481" y="7751"/>
                    <a:pt x="1481" y="7530"/>
                  </a:cubicBezTo>
                  <a:cubicBezTo>
                    <a:pt x="756" y="7782"/>
                    <a:pt x="441" y="8066"/>
                    <a:pt x="441" y="8475"/>
                  </a:cubicBezTo>
                  <a:cubicBezTo>
                    <a:pt x="441" y="9641"/>
                    <a:pt x="3718" y="9862"/>
                    <a:pt x="4883" y="9862"/>
                  </a:cubicBezTo>
                  <a:cubicBezTo>
                    <a:pt x="6081" y="9862"/>
                    <a:pt x="9357" y="9641"/>
                    <a:pt x="9357" y="8475"/>
                  </a:cubicBezTo>
                  <a:cubicBezTo>
                    <a:pt x="9357" y="8066"/>
                    <a:pt x="8979" y="7751"/>
                    <a:pt x="8317" y="7530"/>
                  </a:cubicBezTo>
                  <a:cubicBezTo>
                    <a:pt x="8317" y="7782"/>
                    <a:pt x="8286" y="8003"/>
                    <a:pt x="8160" y="8192"/>
                  </a:cubicBezTo>
                  <a:cubicBezTo>
                    <a:pt x="8286" y="8255"/>
                    <a:pt x="8349" y="8286"/>
                    <a:pt x="8443" y="8318"/>
                  </a:cubicBezTo>
                  <a:lnTo>
                    <a:pt x="8664" y="8444"/>
                  </a:lnTo>
                  <a:cubicBezTo>
                    <a:pt x="8475" y="8790"/>
                    <a:pt x="7372" y="8948"/>
                    <a:pt x="6364" y="9074"/>
                  </a:cubicBezTo>
                  <a:cubicBezTo>
                    <a:pt x="6427" y="8979"/>
                    <a:pt x="6553" y="8885"/>
                    <a:pt x="6711" y="8822"/>
                  </a:cubicBezTo>
                  <a:cubicBezTo>
                    <a:pt x="7246" y="8633"/>
                    <a:pt x="7656" y="8129"/>
                    <a:pt x="7656" y="7530"/>
                  </a:cubicBezTo>
                  <a:lnTo>
                    <a:pt x="7656" y="6428"/>
                  </a:lnTo>
                  <a:lnTo>
                    <a:pt x="9515" y="4569"/>
                  </a:lnTo>
                  <a:cubicBezTo>
                    <a:pt x="9767" y="4317"/>
                    <a:pt x="9767" y="3876"/>
                    <a:pt x="9515" y="3592"/>
                  </a:cubicBezTo>
                  <a:cubicBezTo>
                    <a:pt x="9373" y="3450"/>
                    <a:pt x="9192" y="3379"/>
                    <a:pt x="9010" y="3379"/>
                  </a:cubicBezTo>
                  <a:cubicBezTo>
                    <a:pt x="8829" y="3379"/>
                    <a:pt x="8648" y="3450"/>
                    <a:pt x="8506" y="3592"/>
                  </a:cubicBezTo>
                  <a:cubicBezTo>
                    <a:pt x="8191" y="3876"/>
                    <a:pt x="7498" y="4411"/>
                    <a:pt x="7026" y="4789"/>
                  </a:cubicBezTo>
                  <a:cubicBezTo>
                    <a:pt x="7089" y="4663"/>
                    <a:pt x="8191" y="2426"/>
                    <a:pt x="8254" y="2332"/>
                  </a:cubicBezTo>
                  <a:cubicBezTo>
                    <a:pt x="8412" y="1985"/>
                    <a:pt x="8286" y="1576"/>
                    <a:pt x="7939" y="1418"/>
                  </a:cubicBezTo>
                  <a:cubicBezTo>
                    <a:pt x="7847" y="1372"/>
                    <a:pt x="7747" y="1350"/>
                    <a:pt x="7647" y="1350"/>
                  </a:cubicBezTo>
                  <a:cubicBezTo>
                    <a:pt x="7404" y="1350"/>
                    <a:pt x="7159" y="1479"/>
                    <a:pt x="7026" y="1702"/>
                  </a:cubicBezTo>
                  <a:cubicBezTo>
                    <a:pt x="6900" y="1859"/>
                    <a:pt x="5639" y="4033"/>
                    <a:pt x="5576" y="4128"/>
                  </a:cubicBezTo>
                  <a:lnTo>
                    <a:pt x="5576" y="662"/>
                  </a:lnTo>
                  <a:cubicBezTo>
                    <a:pt x="5576" y="284"/>
                    <a:pt x="5261" y="1"/>
                    <a:pt x="4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85"/>
            <p:cNvSpPr/>
            <p:nvPr/>
          </p:nvSpPr>
          <p:spPr>
            <a:xfrm>
              <a:off x="-32568800" y="3392675"/>
              <a:ext cx="291450" cy="121325"/>
            </a:xfrm>
            <a:custGeom>
              <a:avLst/>
              <a:gdLst/>
              <a:ahLst/>
              <a:cxnLst/>
              <a:rect l="l" t="t" r="r" b="b"/>
              <a:pathLst>
                <a:path w="11658" h="4853" extrusionOk="0">
                  <a:moveTo>
                    <a:pt x="9578" y="1"/>
                  </a:moveTo>
                  <a:lnTo>
                    <a:pt x="9263" y="316"/>
                  </a:lnTo>
                  <a:lnTo>
                    <a:pt x="9263" y="631"/>
                  </a:lnTo>
                  <a:cubicBezTo>
                    <a:pt x="10335" y="1040"/>
                    <a:pt x="10965" y="1576"/>
                    <a:pt x="10965" y="2143"/>
                  </a:cubicBezTo>
                  <a:cubicBezTo>
                    <a:pt x="10965" y="3119"/>
                    <a:pt x="8885" y="4191"/>
                    <a:pt x="5829" y="4191"/>
                  </a:cubicBezTo>
                  <a:cubicBezTo>
                    <a:pt x="2805" y="4191"/>
                    <a:pt x="726" y="3119"/>
                    <a:pt x="726" y="2143"/>
                  </a:cubicBezTo>
                  <a:cubicBezTo>
                    <a:pt x="726" y="1607"/>
                    <a:pt x="1261" y="1103"/>
                    <a:pt x="2175" y="725"/>
                  </a:cubicBezTo>
                  <a:lnTo>
                    <a:pt x="1671" y="190"/>
                  </a:lnTo>
                  <a:cubicBezTo>
                    <a:pt x="631" y="725"/>
                    <a:pt x="1" y="1387"/>
                    <a:pt x="1" y="2111"/>
                  </a:cubicBezTo>
                  <a:cubicBezTo>
                    <a:pt x="1" y="3655"/>
                    <a:pt x="2584" y="4852"/>
                    <a:pt x="5829" y="4852"/>
                  </a:cubicBezTo>
                  <a:cubicBezTo>
                    <a:pt x="9106" y="4852"/>
                    <a:pt x="11658" y="3624"/>
                    <a:pt x="11658" y="2111"/>
                  </a:cubicBezTo>
                  <a:cubicBezTo>
                    <a:pt x="11658" y="1261"/>
                    <a:pt x="10870" y="505"/>
                    <a:pt x="9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0" name="Google Shape;8190;p85"/>
          <p:cNvGrpSpPr/>
          <p:nvPr/>
        </p:nvGrpSpPr>
        <p:grpSpPr>
          <a:xfrm>
            <a:off x="1293183" y="3353613"/>
            <a:ext cx="354586" cy="353645"/>
            <a:chOff x="-32569575" y="3586425"/>
            <a:chExt cx="292225" cy="291450"/>
          </a:xfrm>
        </p:grpSpPr>
        <p:sp>
          <p:nvSpPr>
            <p:cNvPr id="8191" name="Google Shape;8191;p85"/>
            <p:cNvSpPr/>
            <p:nvPr/>
          </p:nvSpPr>
          <p:spPr>
            <a:xfrm>
              <a:off x="-32569575" y="3672275"/>
              <a:ext cx="292225" cy="205600"/>
            </a:xfrm>
            <a:custGeom>
              <a:avLst/>
              <a:gdLst/>
              <a:ahLst/>
              <a:cxnLst/>
              <a:rect l="l" t="t" r="r" b="b"/>
              <a:pathLst>
                <a:path w="11689" h="8224" extrusionOk="0">
                  <a:moveTo>
                    <a:pt x="5860" y="1"/>
                  </a:moveTo>
                  <a:cubicBezTo>
                    <a:pt x="4506" y="1"/>
                    <a:pt x="3340" y="1040"/>
                    <a:pt x="3151" y="2332"/>
                  </a:cubicBezTo>
                  <a:cubicBezTo>
                    <a:pt x="3119" y="2521"/>
                    <a:pt x="3277" y="2710"/>
                    <a:pt x="3497" y="2710"/>
                  </a:cubicBezTo>
                  <a:lnTo>
                    <a:pt x="5514" y="2710"/>
                  </a:lnTo>
                  <a:lnTo>
                    <a:pt x="5514" y="3435"/>
                  </a:lnTo>
                  <a:lnTo>
                    <a:pt x="2395" y="3435"/>
                  </a:lnTo>
                  <a:cubicBezTo>
                    <a:pt x="1859" y="3435"/>
                    <a:pt x="1387" y="3907"/>
                    <a:pt x="1387" y="4443"/>
                  </a:cubicBezTo>
                  <a:lnTo>
                    <a:pt x="1387" y="4852"/>
                  </a:lnTo>
                  <a:cubicBezTo>
                    <a:pt x="599" y="5010"/>
                    <a:pt x="0" y="5703"/>
                    <a:pt x="0" y="6554"/>
                  </a:cubicBezTo>
                  <a:cubicBezTo>
                    <a:pt x="0" y="7499"/>
                    <a:pt x="757" y="8223"/>
                    <a:pt x="1702" y="8223"/>
                  </a:cubicBezTo>
                  <a:cubicBezTo>
                    <a:pt x="2647" y="8223"/>
                    <a:pt x="3403" y="7499"/>
                    <a:pt x="3403" y="6554"/>
                  </a:cubicBezTo>
                  <a:cubicBezTo>
                    <a:pt x="3403" y="5703"/>
                    <a:pt x="2804" y="5041"/>
                    <a:pt x="2017" y="4852"/>
                  </a:cubicBezTo>
                  <a:lnTo>
                    <a:pt x="2017" y="4443"/>
                  </a:lnTo>
                  <a:cubicBezTo>
                    <a:pt x="2017" y="4254"/>
                    <a:pt x="2174" y="4096"/>
                    <a:pt x="2363" y="4096"/>
                  </a:cubicBezTo>
                  <a:lnTo>
                    <a:pt x="5482" y="4096"/>
                  </a:lnTo>
                  <a:lnTo>
                    <a:pt x="5482" y="4821"/>
                  </a:lnTo>
                  <a:cubicBezTo>
                    <a:pt x="4695" y="4978"/>
                    <a:pt x="4096" y="5672"/>
                    <a:pt x="4096" y="6491"/>
                  </a:cubicBezTo>
                  <a:cubicBezTo>
                    <a:pt x="4096" y="7436"/>
                    <a:pt x="4852" y="8192"/>
                    <a:pt x="5797" y="8192"/>
                  </a:cubicBezTo>
                  <a:cubicBezTo>
                    <a:pt x="6742" y="8192"/>
                    <a:pt x="7499" y="7436"/>
                    <a:pt x="7499" y="6491"/>
                  </a:cubicBezTo>
                  <a:cubicBezTo>
                    <a:pt x="7499" y="5672"/>
                    <a:pt x="6900" y="5010"/>
                    <a:pt x="6112" y="4821"/>
                  </a:cubicBezTo>
                  <a:lnTo>
                    <a:pt x="6112" y="4096"/>
                  </a:lnTo>
                  <a:lnTo>
                    <a:pt x="9231" y="4096"/>
                  </a:lnTo>
                  <a:cubicBezTo>
                    <a:pt x="9420" y="4096"/>
                    <a:pt x="9578" y="4254"/>
                    <a:pt x="9578" y="4443"/>
                  </a:cubicBezTo>
                  <a:lnTo>
                    <a:pt x="9578" y="4852"/>
                  </a:lnTo>
                  <a:cubicBezTo>
                    <a:pt x="8790" y="5010"/>
                    <a:pt x="8192" y="5703"/>
                    <a:pt x="8192" y="6554"/>
                  </a:cubicBezTo>
                  <a:cubicBezTo>
                    <a:pt x="8192" y="7499"/>
                    <a:pt x="8948" y="8223"/>
                    <a:pt x="9893" y="8223"/>
                  </a:cubicBezTo>
                  <a:cubicBezTo>
                    <a:pt x="10838" y="8223"/>
                    <a:pt x="11594" y="7499"/>
                    <a:pt x="11594" y="6554"/>
                  </a:cubicBezTo>
                  <a:cubicBezTo>
                    <a:pt x="11689" y="5703"/>
                    <a:pt x="11153" y="5010"/>
                    <a:pt x="10366" y="4852"/>
                  </a:cubicBezTo>
                  <a:lnTo>
                    <a:pt x="10366" y="4443"/>
                  </a:lnTo>
                  <a:cubicBezTo>
                    <a:pt x="10366" y="3907"/>
                    <a:pt x="9893" y="3435"/>
                    <a:pt x="9326" y="3435"/>
                  </a:cubicBezTo>
                  <a:lnTo>
                    <a:pt x="6238" y="3435"/>
                  </a:lnTo>
                  <a:lnTo>
                    <a:pt x="6238" y="2710"/>
                  </a:lnTo>
                  <a:lnTo>
                    <a:pt x="8223" y="2710"/>
                  </a:lnTo>
                  <a:cubicBezTo>
                    <a:pt x="8444" y="2710"/>
                    <a:pt x="8601" y="2521"/>
                    <a:pt x="8601" y="2332"/>
                  </a:cubicBezTo>
                  <a:cubicBezTo>
                    <a:pt x="8381" y="977"/>
                    <a:pt x="7247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85"/>
            <p:cNvSpPr/>
            <p:nvPr/>
          </p:nvSpPr>
          <p:spPr>
            <a:xfrm>
              <a:off x="-32456950" y="358642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3" name="Google Shape;8193;p85"/>
          <p:cNvGrpSpPr/>
          <p:nvPr/>
        </p:nvGrpSpPr>
        <p:grpSpPr>
          <a:xfrm>
            <a:off x="1284098" y="3818205"/>
            <a:ext cx="372756" cy="354343"/>
            <a:chOff x="-32576675" y="3944600"/>
            <a:chExt cx="307200" cy="292025"/>
          </a:xfrm>
        </p:grpSpPr>
        <p:sp>
          <p:nvSpPr>
            <p:cNvPr id="8194" name="Google Shape;8194;p85"/>
            <p:cNvSpPr/>
            <p:nvPr/>
          </p:nvSpPr>
          <p:spPr>
            <a:xfrm>
              <a:off x="-32482950" y="3944600"/>
              <a:ext cx="213475" cy="214650"/>
            </a:xfrm>
            <a:custGeom>
              <a:avLst/>
              <a:gdLst/>
              <a:ahLst/>
              <a:cxnLst/>
              <a:rect l="l" t="t" r="r" b="b"/>
              <a:pathLst>
                <a:path w="8539" h="8586" extrusionOk="0">
                  <a:moveTo>
                    <a:pt x="5156" y="1"/>
                  </a:moveTo>
                  <a:cubicBezTo>
                    <a:pt x="4372" y="1"/>
                    <a:pt x="3593" y="308"/>
                    <a:pt x="2994" y="922"/>
                  </a:cubicBezTo>
                  <a:lnTo>
                    <a:pt x="1450" y="2466"/>
                  </a:lnTo>
                  <a:cubicBezTo>
                    <a:pt x="1681" y="2417"/>
                    <a:pt x="1916" y="2392"/>
                    <a:pt x="2152" y="2392"/>
                  </a:cubicBezTo>
                  <a:cubicBezTo>
                    <a:pt x="2529" y="2392"/>
                    <a:pt x="2909" y="2456"/>
                    <a:pt x="3277" y="2592"/>
                  </a:cubicBezTo>
                  <a:lnTo>
                    <a:pt x="3939" y="1899"/>
                  </a:lnTo>
                  <a:cubicBezTo>
                    <a:pt x="4270" y="1568"/>
                    <a:pt x="4703" y="1402"/>
                    <a:pt x="5136" y="1402"/>
                  </a:cubicBezTo>
                  <a:cubicBezTo>
                    <a:pt x="5569" y="1402"/>
                    <a:pt x="6003" y="1568"/>
                    <a:pt x="6333" y="1899"/>
                  </a:cubicBezTo>
                  <a:cubicBezTo>
                    <a:pt x="7027" y="2592"/>
                    <a:pt x="7027" y="3631"/>
                    <a:pt x="6333" y="4325"/>
                  </a:cubicBezTo>
                  <a:lnTo>
                    <a:pt x="3939" y="6719"/>
                  </a:lnTo>
                  <a:cubicBezTo>
                    <a:pt x="3608" y="7050"/>
                    <a:pt x="3175" y="7215"/>
                    <a:pt x="2742" y="7215"/>
                  </a:cubicBezTo>
                  <a:cubicBezTo>
                    <a:pt x="2309" y="7215"/>
                    <a:pt x="1875" y="7050"/>
                    <a:pt x="1545" y="6719"/>
                  </a:cubicBezTo>
                  <a:cubicBezTo>
                    <a:pt x="1261" y="6435"/>
                    <a:pt x="1104" y="6089"/>
                    <a:pt x="1072" y="5742"/>
                  </a:cubicBezTo>
                  <a:lnTo>
                    <a:pt x="1" y="6782"/>
                  </a:lnTo>
                  <a:cubicBezTo>
                    <a:pt x="158" y="7097"/>
                    <a:pt x="348" y="7381"/>
                    <a:pt x="600" y="7664"/>
                  </a:cubicBezTo>
                  <a:cubicBezTo>
                    <a:pt x="1214" y="8278"/>
                    <a:pt x="2002" y="8586"/>
                    <a:pt x="2781" y="8586"/>
                  </a:cubicBezTo>
                  <a:cubicBezTo>
                    <a:pt x="3561" y="8586"/>
                    <a:pt x="4333" y="8278"/>
                    <a:pt x="4916" y="7664"/>
                  </a:cubicBezTo>
                  <a:lnTo>
                    <a:pt x="7342" y="5270"/>
                  </a:lnTo>
                  <a:cubicBezTo>
                    <a:pt x="8539" y="4073"/>
                    <a:pt x="8539" y="2151"/>
                    <a:pt x="7342" y="922"/>
                  </a:cubicBezTo>
                  <a:cubicBezTo>
                    <a:pt x="6727" y="308"/>
                    <a:pt x="5940" y="1"/>
                    <a:pt x="51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8195;p85"/>
            <p:cNvSpPr/>
            <p:nvPr/>
          </p:nvSpPr>
          <p:spPr>
            <a:xfrm>
              <a:off x="-32576675" y="4020200"/>
              <a:ext cx="215850" cy="216425"/>
            </a:xfrm>
            <a:custGeom>
              <a:avLst/>
              <a:gdLst/>
              <a:ahLst/>
              <a:cxnLst/>
              <a:rect l="l" t="t" r="r" b="b"/>
              <a:pathLst>
                <a:path w="8634" h="8657" extrusionOk="0">
                  <a:moveTo>
                    <a:pt x="5865" y="1"/>
                  </a:moveTo>
                  <a:cubicBezTo>
                    <a:pt x="5081" y="1"/>
                    <a:pt x="4301" y="308"/>
                    <a:pt x="3718" y="922"/>
                  </a:cubicBezTo>
                  <a:lnTo>
                    <a:pt x="1230" y="3411"/>
                  </a:lnTo>
                  <a:cubicBezTo>
                    <a:pt x="1" y="4640"/>
                    <a:pt x="1" y="6562"/>
                    <a:pt x="1230" y="7759"/>
                  </a:cubicBezTo>
                  <a:cubicBezTo>
                    <a:pt x="1844" y="8358"/>
                    <a:pt x="2632" y="8657"/>
                    <a:pt x="3415" y="8657"/>
                  </a:cubicBezTo>
                  <a:cubicBezTo>
                    <a:pt x="4199" y="8657"/>
                    <a:pt x="4979" y="8358"/>
                    <a:pt x="5577" y="7759"/>
                  </a:cubicBezTo>
                  <a:lnTo>
                    <a:pt x="7152" y="6184"/>
                  </a:lnTo>
                  <a:lnTo>
                    <a:pt x="7152" y="6184"/>
                  </a:lnTo>
                  <a:cubicBezTo>
                    <a:pt x="6938" y="6218"/>
                    <a:pt x="6719" y="6235"/>
                    <a:pt x="6499" y="6235"/>
                  </a:cubicBezTo>
                  <a:cubicBezTo>
                    <a:pt x="6106" y="6235"/>
                    <a:pt x="5709" y="6179"/>
                    <a:pt x="5325" y="6058"/>
                  </a:cubicBezTo>
                  <a:lnTo>
                    <a:pt x="4569" y="6814"/>
                  </a:lnTo>
                  <a:cubicBezTo>
                    <a:pt x="4238" y="7145"/>
                    <a:pt x="3805" y="7310"/>
                    <a:pt x="3372" y="7310"/>
                  </a:cubicBezTo>
                  <a:cubicBezTo>
                    <a:pt x="2939" y="7310"/>
                    <a:pt x="2505" y="7145"/>
                    <a:pt x="2175" y="6814"/>
                  </a:cubicBezTo>
                  <a:cubicBezTo>
                    <a:pt x="1513" y="6121"/>
                    <a:pt x="1513" y="5081"/>
                    <a:pt x="2175" y="4388"/>
                  </a:cubicBezTo>
                  <a:lnTo>
                    <a:pt x="4664" y="1899"/>
                  </a:lnTo>
                  <a:cubicBezTo>
                    <a:pt x="4994" y="1568"/>
                    <a:pt x="5428" y="1403"/>
                    <a:pt x="5861" y="1403"/>
                  </a:cubicBezTo>
                  <a:cubicBezTo>
                    <a:pt x="6294" y="1403"/>
                    <a:pt x="6727" y="1568"/>
                    <a:pt x="7058" y="1899"/>
                  </a:cubicBezTo>
                  <a:cubicBezTo>
                    <a:pt x="7342" y="2183"/>
                    <a:pt x="7499" y="2561"/>
                    <a:pt x="7531" y="2907"/>
                  </a:cubicBezTo>
                  <a:lnTo>
                    <a:pt x="8287" y="2151"/>
                  </a:lnTo>
                  <a:lnTo>
                    <a:pt x="8633" y="1805"/>
                  </a:lnTo>
                  <a:cubicBezTo>
                    <a:pt x="8476" y="1490"/>
                    <a:pt x="8287" y="1206"/>
                    <a:pt x="8035" y="922"/>
                  </a:cubicBezTo>
                  <a:cubicBezTo>
                    <a:pt x="7436" y="308"/>
                    <a:pt x="6648" y="1"/>
                    <a:pt x="58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6" name="Google Shape;8196;p85"/>
          <p:cNvGrpSpPr/>
          <p:nvPr/>
        </p:nvGrpSpPr>
        <p:grpSpPr>
          <a:xfrm>
            <a:off x="3529065" y="2882500"/>
            <a:ext cx="354586" cy="354586"/>
            <a:chOff x="-30735200" y="3192625"/>
            <a:chExt cx="292225" cy="292225"/>
          </a:xfrm>
        </p:grpSpPr>
        <p:sp>
          <p:nvSpPr>
            <p:cNvPr id="8197" name="Google Shape;8197;p85"/>
            <p:cNvSpPr/>
            <p:nvPr/>
          </p:nvSpPr>
          <p:spPr>
            <a:xfrm>
              <a:off x="-30665100" y="3192625"/>
              <a:ext cx="175650" cy="223700"/>
            </a:xfrm>
            <a:custGeom>
              <a:avLst/>
              <a:gdLst/>
              <a:ahLst/>
              <a:cxnLst/>
              <a:rect l="l" t="t" r="r" b="b"/>
              <a:pathLst>
                <a:path w="7026" h="8948" extrusionOk="0">
                  <a:moveTo>
                    <a:pt x="2363" y="0"/>
                  </a:moveTo>
                  <a:cubicBezTo>
                    <a:pt x="2143" y="0"/>
                    <a:pt x="1985" y="158"/>
                    <a:pt x="1985" y="378"/>
                  </a:cubicBezTo>
                  <a:cubicBezTo>
                    <a:pt x="1985" y="567"/>
                    <a:pt x="2143" y="725"/>
                    <a:pt x="2363" y="725"/>
                  </a:cubicBezTo>
                  <a:lnTo>
                    <a:pt x="2710" y="725"/>
                  </a:lnTo>
                  <a:lnTo>
                    <a:pt x="2710" y="1576"/>
                  </a:lnTo>
                  <a:cubicBezTo>
                    <a:pt x="1135" y="2017"/>
                    <a:pt x="0" y="3466"/>
                    <a:pt x="0" y="5199"/>
                  </a:cubicBezTo>
                  <a:cubicBezTo>
                    <a:pt x="0" y="7278"/>
                    <a:pt x="1670" y="8948"/>
                    <a:pt x="3718" y="8948"/>
                  </a:cubicBezTo>
                  <a:cubicBezTo>
                    <a:pt x="3970" y="8948"/>
                    <a:pt x="4159" y="8916"/>
                    <a:pt x="4348" y="8853"/>
                  </a:cubicBezTo>
                  <a:cubicBezTo>
                    <a:pt x="4159" y="8664"/>
                    <a:pt x="4033" y="8381"/>
                    <a:pt x="4033" y="8066"/>
                  </a:cubicBezTo>
                  <a:cubicBezTo>
                    <a:pt x="4033" y="7877"/>
                    <a:pt x="4096" y="7687"/>
                    <a:pt x="4191" y="7530"/>
                  </a:cubicBezTo>
                  <a:lnTo>
                    <a:pt x="4191" y="7530"/>
                  </a:lnTo>
                  <a:cubicBezTo>
                    <a:pt x="4033" y="7561"/>
                    <a:pt x="3876" y="7561"/>
                    <a:pt x="3686" y="7561"/>
                  </a:cubicBezTo>
                  <a:cubicBezTo>
                    <a:pt x="2363" y="7561"/>
                    <a:pt x="1292" y="6522"/>
                    <a:pt x="1292" y="5167"/>
                  </a:cubicBezTo>
                  <a:cubicBezTo>
                    <a:pt x="1292" y="3844"/>
                    <a:pt x="2363" y="2773"/>
                    <a:pt x="3686" y="2773"/>
                  </a:cubicBezTo>
                  <a:cubicBezTo>
                    <a:pt x="4348" y="2773"/>
                    <a:pt x="4978" y="3088"/>
                    <a:pt x="5451" y="3560"/>
                  </a:cubicBezTo>
                  <a:cubicBezTo>
                    <a:pt x="5608" y="3466"/>
                    <a:pt x="5766" y="3466"/>
                    <a:pt x="5923" y="3466"/>
                  </a:cubicBezTo>
                  <a:lnTo>
                    <a:pt x="7026" y="3466"/>
                  </a:lnTo>
                  <a:cubicBezTo>
                    <a:pt x="6553" y="2584"/>
                    <a:pt x="5734" y="1859"/>
                    <a:pt x="4726" y="1576"/>
                  </a:cubicBezTo>
                  <a:lnTo>
                    <a:pt x="4726" y="725"/>
                  </a:lnTo>
                  <a:lnTo>
                    <a:pt x="5073" y="725"/>
                  </a:lnTo>
                  <a:cubicBezTo>
                    <a:pt x="5262" y="725"/>
                    <a:pt x="5419" y="567"/>
                    <a:pt x="5419" y="378"/>
                  </a:cubicBezTo>
                  <a:cubicBezTo>
                    <a:pt x="5419" y="158"/>
                    <a:pt x="5262" y="0"/>
                    <a:pt x="50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85"/>
            <p:cNvSpPr/>
            <p:nvPr/>
          </p:nvSpPr>
          <p:spPr>
            <a:xfrm>
              <a:off x="-30615475" y="3278475"/>
              <a:ext cx="52775" cy="52000"/>
            </a:xfrm>
            <a:custGeom>
              <a:avLst/>
              <a:gdLst/>
              <a:ahLst/>
              <a:cxnLst/>
              <a:rect l="l" t="t" r="r" b="b"/>
              <a:pathLst>
                <a:path w="2111" h="2080" extrusionOk="0">
                  <a:moveTo>
                    <a:pt x="1733" y="0"/>
                  </a:moveTo>
                  <a:cubicBezTo>
                    <a:pt x="1544" y="32"/>
                    <a:pt x="1386" y="158"/>
                    <a:pt x="1386" y="347"/>
                  </a:cubicBezTo>
                  <a:lnTo>
                    <a:pt x="1386" y="1387"/>
                  </a:lnTo>
                  <a:lnTo>
                    <a:pt x="378" y="1387"/>
                  </a:lnTo>
                  <a:cubicBezTo>
                    <a:pt x="158" y="1387"/>
                    <a:pt x="0" y="1544"/>
                    <a:pt x="0" y="1733"/>
                  </a:cubicBezTo>
                  <a:cubicBezTo>
                    <a:pt x="0" y="1922"/>
                    <a:pt x="158" y="2080"/>
                    <a:pt x="378" y="2080"/>
                  </a:cubicBezTo>
                  <a:lnTo>
                    <a:pt x="1733" y="2080"/>
                  </a:lnTo>
                  <a:cubicBezTo>
                    <a:pt x="1954" y="2080"/>
                    <a:pt x="2111" y="1922"/>
                    <a:pt x="2111" y="1733"/>
                  </a:cubicBezTo>
                  <a:lnTo>
                    <a:pt x="2111" y="347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9" name="Google Shape;8199;p85"/>
            <p:cNvSpPr/>
            <p:nvPr/>
          </p:nvSpPr>
          <p:spPr>
            <a:xfrm>
              <a:off x="-30528850" y="3296575"/>
              <a:ext cx="85875" cy="25250"/>
            </a:xfrm>
            <a:custGeom>
              <a:avLst/>
              <a:gdLst/>
              <a:ahLst/>
              <a:cxnLst/>
              <a:rect l="l" t="t" r="r" b="b"/>
              <a:pathLst>
                <a:path w="3435" h="1010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cubicBezTo>
                    <a:pt x="1" y="789"/>
                    <a:pt x="253" y="1009"/>
                    <a:pt x="536" y="1009"/>
                  </a:cubicBezTo>
                  <a:lnTo>
                    <a:pt x="2931" y="1009"/>
                  </a:lnTo>
                  <a:cubicBezTo>
                    <a:pt x="3214" y="1009"/>
                    <a:pt x="3435" y="789"/>
                    <a:pt x="3435" y="505"/>
                  </a:cubicBezTo>
                  <a:cubicBezTo>
                    <a:pt x="3435" y="221"/>
                    <a:pt x="3214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0" name="Google Shape;8200;p85"/>
            <p:cNvSpPr/>
            <p:nvPr/>
          </p:nvSpPr>
          <p:spPr>
            <a:xfrm>
              <a:off x="-30546175" y="3338325"/>
              <a:ext cx="85875" cy="26025"/>
            </a:xfrm>
            <a:custGeom>
              <a:avLst/>
              <a:gdLst/>
              <a:ahLst/>
              <a:cxnLst/>
              <a:rect l="l" t="t" r="r" b="b"/>
              <a:pathLst>
                <a:path w="3435" h="1041" extrusionOk="0">
                  <a:moveTo>
                    <a:pt x="505" y="1"/>
                  </a:moveTo>
                  <a:cubicBezTo>
                    <a:pt x="221" y="1"/>
                    <a:pt x="1" y="253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899" y="1040"/>
                  </a:lnTo>
                  <a:cubicBezTo>
                    <a:pt x="3183" y="1040"/>
                    <a:pt x="3435" y="851"/>
                    <a:pt x="3435" y="536"/>
                  </a:cubicBezTo>
                  <a:cubicBezTo>
                    <a:pt x="3435" y="253"/>
                    <a:pt x="3183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1" name="Google Shape;8201;p85"/>
            <p:cNvSpPr/>
            <p:nvPr/>
          </p:nvSpPr>
          <p:spPr>
            <a:xfrm>
              <a:off x="-30546175" y="3381650"/>
              <a:ext cx="67750" cy="26025"/>
            </a:xfrm>
            <a:custGeom>
              <a:avLst/>
              <a:gdLst/>
              <a:ahLst/>
              <a:cxnLst/>
              <a:rect l="l" t="t" r="r" b="b"/>
              <a:pathLst>
                <a:path w="2710" h="1041" extrusionOk="0">
                  <a:moveTo>
                    <a:pt x="505" y="0"/>
                  </a:moveTo>
                  <a:cubicBezTo>
                    <a:pt x="221" y="0"/>
                    <a:pt x="1" y="252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90" y="1040"/>
                    <a:pt x="2710" y="788"/>
                    <a:pt x="2710" y="536"/>
                  </a:cubicBezTo>
                  <a:cubicBezTo>
                    <a:pt x="2710" y="252"/>
                    <a:pt x="2490" y="0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2" name="Google Shape;8202;p85"/>
            <p:cNvSpPr/>
            <p:nvPr/>
          </p:nvSpPr>
          <p:spPr>
            <a:xfrm>
              <a:off x="-30546175" y="3424175"/>
              <a:ext cx="51225" cy="26025"/>
            </a:xfrm>
            <a:custGeom>
              <a:avLst/>
              <a:gdLst/>
              <a:ahLst/>
              <a:cxnLst/>
              <a:rect l="l" t="t" r="r" b="b"/>
              <a:pathLst>
                <a:path w="2049" h="1041" extrusionOk="0">
                  <a:moveTo>
                    <a:pt x="505" y="1"/>
                  </a:moveTo>
                  <a:cubicBezTo>
                    <a:pt x="221" y="1"/>
                    <a:pt x="1" y="253"/>
                    <a:pt x="1" y="505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1544" y="1040"/>
                  </a:lnTo>
                  <a:cubicBezTo>
                    <a:pt x="1796" y="1040"/>
                    <a:pt x="2048" y="788"/>
                    <a:pt x="2048" y="505"/>
                  </a:cubicBezTo>
                  <a:cubicBezTo>
                    <a:pt x="2048" y="253"/>
                    <a:pt x="1796" y="1"/>
                    <a:pt x="15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3" name="Google Shape;8203;p85"/>
            <p:cNvSpPr/>
            <p:nvPr/>
          </p:nvSpPr>
          <p:spPr>
            <a:xfrm>
              <a:off x="-30735200" y="3209325"/>
              <a:ext cx="174075" cy="275525"/>
            </a:xfrm>
            <a:custGeom>
              <a:avLst/>
              <a:gdLst/>
              <a:ahLst/>
              <a:cxnLst/>
              <a:rect l="l" t="t" r="r" b="b"/>
              <a:pathLst>
                <a:path w="6963" h="11021" extrusionOk="0">
                  <a:moveTo>
                    <a:pt x="3803" y="0"/>
                  </a:moveTo>
                  <a:cubicBezTo>
                    <a:pt x="3716" y="0"/>
                    <a:pt x="3637" y="52"/>
                    <a:pt x="3592" y="120"/>
                  </a:cubicBezTo>
                  <a:lnTo>
                    <a:pt x="1702" y="2231"/>
                  </a:lnTo>
                  <a:cubicBezTo>
                    <a:pt x="1544" y="2420"/>
                    <a:pt x="1418" y="2640"/>
                    <a:pt x="1418" y="2892"/>
                  </a:cubicBezTo>
                  <a:lnTo>
                    <a:pt x="1418" y="5917"/>
                  </a:lnTo>
                  <a:cubicBezTo>
                    <a:pt x="1418" y="6200"/>
                    <a:pt x="1292" y="6421"/>
                    <a:pt x="1103" y="6641"/>
                  </a:cubicBezTo>
                  <a:lnTo>
                    <a:pt x="126" y="7618"/>
                  </a:lnTo>
                  <a:cubicBezTo>
                    <a:pt x="0" y="7744"/>
                    <a:pt x="0" y="7965"/>
                    <a:pt x="126" y="8091"/>
                  </a:cubicBezTo>
                  <a:lnTo>
                    <a:pt x="2867" y="10926"/>
                  </a:lnTo>
                  <a:cubicBezTo>
                    <a:pt x="2930" y="10989"/>
                    <a:pt x="3017" y="11021"/>
                    <a:pt x="3104" y="11021"/>
                  </a:cubicBezTo>
                  <a:cubicBezTo>
                    <a:pt x="3190" y="11021"/>
                    <a:pt x="3277" y="10989"/>
                    <a:pt x="3340" y="10926"/>
                  </a:cubicBezTo>
                  <a:lnTo>
                    <a:pt x="4317" y="9949"/>
                  </a:lnTo>
                  <a:cubicBezTo>
                    <a:pt x="4537" y="9729"/>
                    <a:pt x="4758" y="9634"/>
                    <a:pt x="5041" y="9634"/>
                  </a:cubicBezTo>
                  <a:lnTo>
                    <a:pt x="6963" y="9634"/>
                  </a:lnTo>
                  <a:cubicBezTo>
                    <a:pt x="6900" y="9477"/>
                    <a:pt x="6837" y="9288"/>
                    <a:pt x="6837" y="9099"/>
                  </a:cubicBezTo>
                  <a:cubicBezTo>
                    <a:pt x="6837" y="9036"/>
                    <a:pt x="6837" y="8973"/>
                    <a:pt x="6900" y="8910"/>
                  </a:cubicBezTo>
                  <a:cubicBezTo>
                    <a:pt x="6774" y="8910"/>
                    <a:pt x="6648" y="8941"/>
                    <a:pt x="6522" y="8941"/>
                  </a:cubicBezTo>
                  <a:cubicBezTo>
                    <a:pt x="4096" y="8941"/>
                    <a:pt x="2080" y="6925"/>
                    <a:pt x="2080" y="4499"/>
                  </a:cubicBezTo>
                  <a:cubicBezTo>
                    <a:pt x="2080" y="2892"/>
                    <a:pt x="2962" y="1475"/>
                    <a:pt x="4254" y="687"/>
                  </a:cubicBezTo>
                  <a:cubicBezTo>
                    <a:pt x="4254" y="592"/>
                    <a:pt x="4222" y="529"/>
                    <a:pt x="4222" y="498"/>
                  </a:cubicBezTo>
                  <a:lnTo>
                    <a:pt x="4128" y="246"/>
                  </a:lnTo>
                  <a:cubicBezTo>
                    <a:pt x="4096" y="120"/>
                    <a:pt x="4002" y="57"/>
                    <a:pt x="3907" y="25"/>
                  </a:cubicBezTo>
                  <a:cubicBezTo>
                    <a:pt x="3872" y="8"/>
                    <a:pt x="3837" y="0"/>
                    <a:pt x="38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4" name="Google Shape;8204;p85"/>
          <p:cNvGrpSpPr/>
          <p:nvPr/>
        </p:nvGrpSpPr>
        <p:grpSpPr>
          <a:xfrm>
            <a:off x="3529065" y="3353932"/>
            <a:ext cx="354586" cy="353008"/>
            <a:chOff x="-30735200" y="3552550"/>
            <a:chExt cx="292225" cy="290925"/>
          </a:xfrm>
        </p:grpSpPr>
        <p:sp>
          <p:nvSpPr>
            <p:cNvPr id="8205" name="Google Shape;8205;p85"/>
            <p:cNvSpPr/>
            <p:nvPr/>
          </p:nvSpPr>
          <p:spPr>
            <a:xfrm>
              <a:off x="-30613900" y="3655750"/>
              <a:ext cx="170925" cy="187725"/>
            </a:xfrm>
            <a:custGeom>
              <a:avLst/>
              <a:gdLst/>
              <a:ahLst/>
              <a:cxnLst/>
              <a:rect l="l" t="t" r="r" b="b"/>
              <a:pathLst>
                <a:path w="6837" h="7509" extrusionOk="0">
                  <a:moveTo>
                    <a:pt x="5120" y="2079"/>
                  </a:moveTo>
                  <a:cubicBezTo>
                    <a:pt x="5206" y="2079"/>
                    <a:pt x="5293" y="2111"/>
                    <a:pt x="5356" y="2174"/>
                  </a:cubicBezTo>
                  <a:cubicBezTo>
                    <a:pt x="5451" y="2268"/>
                    <a:pt x="5451" y="2458"/>
                    <a:pt x="5356" y="2647"/>
                  </a:cubicBezTo>
                  <a:lnTo>
                    <a:pt x="3308" y="4694"/>
                  </a:lnTo>
                  <a:cubicBezTo>
                    <a:pt x="3214" y="4757"/>
                    <a:pt x="3151" y="4789"/>
                    <a:pt x="3056" y="4789"/>
                  </a:cubicBezTo>
                  <a:cubicBezTo>
                    <a:pt x="2993" y="4789"/>
                    <a:pt x="2899" y="4757"/>
                    <a:pt x="2836" y="4694"/>
                  </a:cubicBezTo>
                  <a:lnTo>
                    <a:pt x="2174" y="4001"/>
                  </a:lnTo>
                  <a:cubicBezTo>
                    <a:pt x="2048" y="3907"/>
                    <a:pt x="2048" y="3655"/>
                    <a:pt x="2174" y="3529"/>
                  </a:cubicBezTo>
                  <a:cubicBezTo>
                    <a:pt x="2221" y="3481"/>
                    <a:pt x="2308" y="3458"/>
                    <a:pt x="2399" y="3458"/>
                  </a:cubicBezTo>
                  <a:cubicBezTo>
                    <a:pt x="2489" y="3458"/>
                    <a:pt x="2584" y="3481"/>
                    <a:pt x="2647" y="3529"/>
                  </a:cubicBezTo>
                  <a:lnTo>
                    <a:pt x="3056" y="3970"/>
                  </a:lnTo>
                  <a:lnTo>
                    <a:pt x="4883" y="2174"/>
                  </a:lnTo>
                  <a:cubicBezTo>
                    <a:pt x="4946" y="2111"/>
                    <a:pt x="5033" y="2079"/>
                    <a:pt x="5120" y="2079"/>
                  </a:cubicBezTo>
                  <a:close/>
                  <a:moveTo>
                    <a:pt x="1701" y="0"/>
                  </a:moveTo>
                  <a:cubicBezTo>
                    <a:pt x="725" y="0"/>
                    <a:pt x="0" y="756"/>
                    <a:pt x="0" y="1701"/>
                  </a:cubicBezTo>
                  <a:lnTo>
                    <a:pt x="0" y="4411"/>
                  </a:lnTo>
                  <a:cubicBezTo>
                    <a:pt x="0" y="5356"/>
                    <a:pt x="725" y="6112"/>
                    <a:pt x="1701" y="6112"/>
                  </a:cubicBezTo>
                  <a:lnTo>
                    <a:pt x="2048" y="6112"/>
                  </a:lnTo>
                  <a:lnTo>
                    <a:pt x="2048" y="7152"/>
                  </a:lnTo>
                  <a:cubicBezTo>
                    <a:pt x="2048" y="7309"/>
                    <a:pt x="2111" y="7435"/>
                    <a:pt x="2237" y="7467"/>
                  </a:cubicBezTo>
                  <a:cubicBezTo>
                    <a:pt x="2289" y="7493"/>
                    <a:pt x="2347" y="7508"/>
                    <a:pt x="2401" y="7508"/>
                  </a:cubicBezTo>
                  <a:cubicBezTo>
                    <a:pt x="2477" y="7508"/>
                    <a:pt x="2547" y="7478"/>
                    <a:pt x="2584" y="7404"/>
                  </a:cubicBezTo>
                  <a:lnTo>
                    <a:pt x="3844" y="6112"/>
                  </a:lnTo>
                  <a:lnTo>
                    <a:pt x="5073" y="6112"/>
                  </a:lnTo>
                  <a:cubicBezTo>
                    <a:pt x="6018" y="6112"/>
                    <a:pt x="6805" y="5356"/>
                    <a:pt x="6805" y="4411"/>
                  </a:cubicBezTo>
                  <a:lnTo>
                    <a:pt x="6805" y="1701"/>
                  </a:lnTo>
                  <a:cubicBezTo>
                    <a:pt x="6837" y="756"/>
                    <a:pt x="6049" y="0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6" name="Google Shape;8206;p85"/>
            <p:cNvSpPr/>
            <p:nvPr/>
          </p:nvSpPr>
          <p:spPr>
            <a:xfrm>
              <a:off x="-30735200" y="3552550"/>
              <a:ext cx="188275" cy="205075"/>
            </a:xfrm>
            <a:custGeom>
              <a:avLst/>
              <a:gdLst/>
              <a:ahLst/>
              <a:cxnLst/>
              <a:rect l="l" t="t" r="r" b="b"/>
              <a:pathLst>
                <a:path w="7531" h="8203" extrusionOk="0">
                  <a:moveTo>
                    <a:pt x="3781" y="1356"/>
                  </a:moveTo>
                  <a:cubicBezTo>
                    <a:pt x="4317" y="1356"/>
                    <a:pt x="4789" y="1828"/>
                    <a:pt x="4789" y="2395"/>
                  </a:cubicBezTo>
                  <a:cubicBezTo>
                    <a:pt x="4789" y="2710"/>
                    <a:pt x="4632" y="3025"/>
                    <a:pt x="4411" y="3214"/>
                  </a:cubicBezTo>
                  <a:cubicBezTo>
                    <a:pt x="4254" y="3341"/>
                    <a:pt x="4128" y="3530"/>
                    <a:pt x="4128" y="3782"/>
                  </a:cubicBezTo>
                  <a:cubicBezTo>
                    <a:pt x="4128" y="3971"/>
                    <a:pt x="3970" y="4128"/>
                    <a:pt x="3781" y="4128"/>
                  </a:cubicBezTo>
                  <a:cubicBezTo>
                    <a:pt x="3592" y="4128"/>
                    <a:pt x="3434" y="3971"/>
                    <a:pt x="3434" y="3782"/>
                  </a:cubicBezTo>
                  <a:cubicBezTo>
                    <a:pt x="3434" y="3341"/>
                    <a:pt x="3624" y="2931"/>
                    <a:pt x="3970" y="2679"/>
                  </a:cubicBezTo>
                  <a:cubicBezTo>
                    <a:pt x="4065" y="2584"/>
                    <a:pt x="4096" y="2521"/>
                    <a:pt x="4096" y="2395"/>
                  </a:cubicBezTo>
                  <a:cubicBezTo>
                    <a:pt x="4096" y="2206"/>
                    <a:pt x="3939" y="2049"/>
                    <a:pt x="3750" y="2049"/>
                  </a:cubicBezTo>
                  <a:cubicBezTo>
                    <a:pt x="3529" y="2049"/>
                    <a:pt x="3371" y="2206"/>
                    <a:pt x="3371" y="2395"/>
                  </a:cubicBezTo>
                  <a:cubicBezTo>
                    <a:pt x="3371" y="2584"/>
                    <a:pt x="3214" y="2742"/>
                    <a:pt x="3025" y="2742"/>
                  </a:cubicBezTo>
                  <a:cubicBezTo>
                    <a:pt x="2836" y="2742"/>
                    <a:pt x="2678" y="2584"/>
                    <a:pt x="2678" y="2395"/>
                  </a:cubicBezTo>
                  <a:cubicBezTo>
                    <a:pt x="2741" y="1828"/>
                    <a:pt x="3214" y="1356"/>
                    <a:pt x="3781" y="1356"/>
                  </a:cubicBezTo>
                  <a:close/>
                  <a:moveTo>
                    <a:pt x="3781" y="4758"/>
                  </a:moveTo>
                  <a:cubicBezTo>
                    <a:pt x="3970" y="4758"/>
                    <a:pt x="4128" y="4916"/>
                    <a:pt x="4128" y="5105"/>
                  </a:cubicBezTo>
                  <a:cubicBezTo>
                    <a:pt x="4128" y="5294"/>
                    <a:pt x="3970" y="5451"/>
                    <a:pt x="3781" y="5451"/>
                  </a:cubicBezTo>
                  <a:cubicBezTo>
                    <a:pt x="3592" y="5451"/>
                    <a:pt x="3434" y="5294"/>
                    <a:pt x="3434" y="5105"/>
                  </a:cubicBezTo>
                  <a:cubicBezTo>
                    <a:pt x="3434" y="4916"/>
                    <a:pt x="3592" y="4758"/>
                    <a:pt x="3781" y="4758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9"/>
                    <a:pt x="0" y="1734"/>
                  </a:cubicBezTo>
                  <a:lnTo>
                    <a:pt x="0" y="5136"/>
                  </a:lnTo>
                  <a:cubicBezTo>
                    <a:pt x="0" y="5987"/>
                    <a:pt x="631" y="6649"/>
                    <a:pt x="1418" y="6806"/>
                  </a:cubicBezTo>
                  <a:lnTo>
                    <a:pt x="1418" y="7846"/>
                  </a:lnTo>
                  <a:cubicBezTo>
                    <a:pt x="1418" y="8003"/>
                    <a:pt x="1481" y="8129"/>
                    <a:pt x="1607" y="8161"/>
                  </a:cubicBezTo>
                  <a:cubicBezTo>
                    <a:pt x="1659" y="8187"/>
                    <a:pt x="1717" y="8202"/>
                    <a:pt x="1771" y="8202"/>
                  </a:cubicBezTo>
                  <a:cubicBezTo>
                    <a:pt x="1848" y="8202"/>
                    <a:pt x="1917" y="8172"/>
                    <a:pt x="1954" y="8098"/>
                  </a:cubicBezTo>
                  <a:lnTo>
                    <a:pt x="3214" y="6838"/>
                  </a:lnTo>
                  <a:lnTo>
                    <a:pt x="4096" y="6838"/>
                  </a:lnTo>
                  <a:lnTo>
                    <a:pt x="4096" y="5798"/>
                  </a:lnTo>
                  <a:cubicBezTo>
                    <a:pt x="4096" y="4475"/>
                    <a:pt x="5167" y="3404"/>
                    <a:pt x="6490" y="3404"/>
                  </a:cubicBezTo>
                  <a:lnTo>
                    <a:pt x="7530" y="3404"/>
                  </a:lnTo>
                  <a:lnTo>
                    <a:pt x="7530" y="1734"/>
                  </a:lnTo>
                  <a:cubicBezTo>
                    <a:pt x="7530" y="789"/>
                    <a:pt x="677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7" name="Google Shape;8207;p85"/>
          <p:cNvGrpSpPr/>
          <p:nvPr/>
        </p:nvGrpSpPr>
        <p:grpSpPr>
          <a:xfrm>
            <a:off x="3529065" y="3818554"/>
            <a:ext cx="354586" cy="353645"/>
            <a:chOff x="-30735200" y="3910925"/>
            <a:chExt cx="292225" cy="291450"/>
          </a:xfrm>
        </p:grpSpPr>
        <p:sp>
          <p:nvSpPr>
            <p:cNvPr id="8208" name="Google Shape;8208;p85"/>
            <p:cNvSpPr/>
            <p:nvPr/>
          </p:nvSpPr>
          <p:spPr>
            <a:xfrm>
              <a:off x="-30683225" y="3962900"/>
              <a:ext cx="188275" cy="186700"/>
            </a:xfrm>
            <a:custGeom>
              <a:avLst/>
              <a:gdLst/>
              <a:ahLst/>
              <a:cxnLst/>
              <a:rect l="l" t="t" r="r" b="b"/>
              <a:pathLst>
                <a:path w="7531" h="7468" extrusionOk="0">
                  <a:moveTo>
                    <a:pt x="3750" y="663"/>
                  </a:moveTo>
                  <a:cubicBezTo>
                    <a:pt x="3939" y="663"/>
                    <a:pt x="4096" y="820"/>
                    <a:pt x="4096" y="1009"/>
                  </a:cubicBezTo>
                  <a:lnTo>
                    <a:pt x="4096" y="3624"/>
                  </a:lnTo>
                  <a:lnTo>
                    <a:pt x="5357" y="4884"/>
                  </a:lnTo>
                  <a:cubicBezTo>
                    <a:pt x="5514" y="5042"/>
                    <a:pt x="5514" y="5231"/>
                    <a:pt x="5357" y="5357"/>
                  </a:cubicBezTo>
                  <a:cubicBezTo>
                    <a:pt x="5294" y="5420"/>
                    <a:pt x="5207" y="5451"/>
                    <a:pt x="5120" y="5451"/>
                  </a:cubicBezTo>
                  <a:cubicBezTo>
                    <a:pt x="5034" y="5451"/>
                    <a:pt x="4947" y="5420"/>
                    <a:pt x="4884" y="5357"/>
                  </a:cubicBezTo>
                  <a:lnTo>
                    <a:pt x="3498" y="3971"/>
                  </a:lnTo>
                  <a:cubicBezTo>
                    <a:pt x="3435" y="3908"/>
                    <a:pt x="3403" y="3813"/>
                    <a:pt x="3403" y="3719"/>
                  </a:cubicBezTo>
                  <a:lnTo>
                    <a:pt x="3403" y="1009"/>
                  </a:lnTo>
                  <a:cubicBezTo>
                    <a:pt x="3403" y="820"/>
                    <a:pt x="3561" y="663"/>
                    <a:pt x="3750" y="663"/>
                  </a:cubicBezTo>
                  <a:close/>
                  <a:moveTo>
                    <a:pt x="3750" y="1"/>
                  </a:moveTo>
                  <a:cubicBezTo>
                    <a:pt x="1671" y="1"/>
                    <a:pt x="1" y="1702"/>
                    <a:pt x="1" y="3750"/>
                  </a:cubicBezTo>
                  <a:cubicBezTo>
                    <a:pt x="1" y="5829"/>
                    <a:pt x="1702" y="7468"/>
                    <a:pt x="3750" y="7468"/>
                  </a:cubicBezTo>
                  <a:cubicBezTo>
                    <a:pt x="5798" y="7468"/>
                    <a:pt x="7499" y="5798"/>
                    <a:pt x="7499" y="3750"/>
                  </a:cubicBezTo>
                  <a:cubicBezTo>
                    <a:pt x="7530" y="1702"/>
                    <a:pt x="5829" y="1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9" name="Google Shape;8209;p85"/>
            <p:cNvSpPr/>
            <p:nvPr/>
          </p:nvSpPr>
          <p:spPr>
            <a:xfrm>
              <a:off x="-30735200" y="3910925"/>
              <a:ext cx="292225" cy="291450"/>
            </a:xfrm>
            <a:custGeom>
              <a:avLst/>
              <a:gdLst/>
              <a:ahLst/>
              <a:cxnLst/>
              <a:rect l="l" t="t" r="r" b="b"/>
              <a:pathLst>
                <a:path w="11689" h="11658" extrusionOk="0">
                  <a:moveTo>
                    <a:pt x="5829" y="1355"/>
                  </a:moveTo>
                  <a:cubicBezTo>
                    <a:pt x="8286" y="1355"/>
                    <a:pt x="10271" y="3372"/>
                    <a:pt x="10271" y="5829"/>
                  </a:cubicBezTo>
                  <a:cubicBezTo>
                    <a:pt x="10271" y="8286"/>
                    <a:pt x="8318" y="10271"/>
                    <a:pt x="5829" y="10271"/>
                  </a:cubicBezTo>
                  <a:cubicBezTo>
                    <a:pt x="3403" y="10271"/>
                    <a:pt x="1387" y="8255"/>
                    <a:pt x="1387" y="5829"/>
                  </a:cubicBezTo>
                  <a:cubicBezTo>
                    <a:pt x="1387" y="3372"/>
                    <a:pt x="3371" y="1355"/>
                    <a:pt x="5829" y="1355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616"/>
                    <a:pt x="0" y="5829"/>
                  </a:cubicBezTo>
                  <a:cubicBezTo>
                    <a:pt x="0" y="9011"/>
                    <a:pt x="2647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89" y="2616"/>
                    <a:pt x="9042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10" name="Google Shape;8210;p85"/>
          <p:cNvSpPr/>
          <p:nvPr/>
        </p:nvSpPr>
        <p:spPr>
          <a:xfrm>
            <a:off x="2632180" y="4275642"/>
            <a:ext cx="354586" cy="353645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11" name="Google Shape;8211;p85"/>
          <p:cNvGrpSpPr/>
          <p:nvPr/>
        </p:nvGrpSpPr>
        <p:grpSpPr>
          <a:xfrm>
            <a:off x="4882910" y="1531421"/>
            <a:ext cx="358971" cy="359224"/>
            <a:chOff x="-57956275" y="3197925"/>
            <a:chExt cx="319000" cy="319225"/>
          </a:xfrm>
        </p:grpSpPr>
        <p:sp>
          <p:nvSpPr>
            <p:cNvPr id="8212" name="Google Shape;8212;p85"/>
            <p:cNvSpPr/>
            <p:nvPr/>
          </p:nvSpPr>
          <p:spPr>
            <a:xfrm>
              <a:off x="-57940525" y="3353300"/>
              <a:ext cx="18150" cy="65400"/>
            </a:xfrm>
            <a:custGeom>
              <a:avLst/>
              <a:gdLst/>
              <a:ahLst/>
              <a:cxnLst/>
              <a:rect l="l" t="t" r="r" b="b"/>
              <a:pathLst>
                <a:path w="726" h="2616" extrusionOk="0">
                  <a:moveTo>
                    <a:pt x="725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25" y="2615"/>
                  </a:cubicBezTo>
                  <a:lnTo>
                    <a:pt x="725" y="239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3" name="Google Shape;8213;p85"/>
            <p:cNvSpPr/>
            <p:nvPr/>
          </p:nvSpPr>
          <p:spPr>
            <a:xfrm>
              <a:off x="-57679825" y="3353300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1" y="0"/>
                  </a:moveTo>
                  <a:lnTo>
                    <a:pt x="1" y="2395"/>
                  </a:lnTo>
                  <a:lnTo>
                    <a:pt x="1" y="2615"/>
                  </a:lnTo>
                  <a:cubicBezTo>
                    <a:pt x="442" y="2332"/>
                    <a:pt x="757" y="1859"/>
                    <a:pt x="757" y="1292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4" name="Google Shape;8214;p85"/>
            <p:cNvSpPr/>
            <p:nvPr/>
          </p:nvSpPr>
          <p:spPr>
            <a:xfrm>
              <a:off x="-57956275" y="3255625"/>
              <a:ext cx="319000" cy="55175"/>
            </a:xfrm>
            <a:custGeom>
              <a:avLst/>
              <a:gdLst/>
              <a:ahLst/>
              <a:cxnLst/>
              <a:rect l="l" t="t" r="r" b="b"/>
              <a:pathLst>
                <a:path w="12760" h="2207" extrusionOk="0">
                  <a:moveTo>
                    <a:pt x="442" y="1"/>
                  </a:moveTo>
                  <a:cubicBezTo>
                    <a:pt x="190" y="1"/>
                    <a:pt x="1" y="253"/>
                    <a:pt x="64" y="442"/>
                  </a:cubicBezTo>
                  <a:cubicBezTo>
                    <a:pt x="284" y="1481"/>
                    <a:pt x="1261" y="2206"/>
                    <a:pt x="2332" y="2206"/>
                  </a:cubicBezTo>
                  <a:lnTo>
                    <a:pt x="10523" y="2206"/>
                  </a:lnTo>
                  <a:cubicBezTo>
                    <a:pt x="11563" y="2206"/>
                    <a:pt x="12571" y="1418"/>
                    <a:pt x="12760" y="442"/>
                  </a:cubicBezTo>
                  <a:cubicBezTo>
                    <a:pt x="12603" y="221"/>
                    <a:pt x="12445" y="1"/>
                    <a:pt x="12193" y="1"/>
                  </a:cubicBezTo>
                  <a:lnTo>
                    <a:pt x="10303" y="1"/>
                  </a:lnTo>
                  <a:lnTo>
                    <a:pt x="10303" y="757"/>
                  </a:lnTo>
                  <a:cubicBezTo>
                    <a:pt x="10303" y="946"/>
                    <a:pt x="10145" y="1103"/>
                    <a:pt x="9956" y="1103"/>
                  </a:cubicBezTo>
                  <a:cubicBezTo>
                    <a:pt x="9767" y="1103"/>
                    <a:pt x="9610" y="946"/>
                    <a:pt x="9610" y="757"/>
                  </a:cubicBezTo>
                  <a:lnTo>
                    <a:pt x="9610" y="1"/>
                  </a:lnTo>
                  <a:lnTo>
                    <a:pt x="8853" y="1"/>
                  </a:lnTo>
                  <a:lnTo>
                    <a:pt x="8853" y="757"/>
                  </a:lnTo>
                  <a:cubicBezTo>
                    <a:pt x="8853" y="946"/>
                    <a:pt x="8696" y="1103"/>
                    <a:pt x="8507" y="1103"/>
                  </a:cubicBezTo>
                  <a:cubicBezTo>
                    <a:pt x="8318" y="1103"/>
                    <a:pt x="8160" y="946"/>
                    <a:pt x="8160" y="757"/>
                  </a:cubicBezTo>
                  <a:lnTo>
                    <a:pt x="8160" y="1"/>
                  </a:lnTo>
                  <a:lnTo>
                    <a:pt x="7404" y="1"/>
                  </a:lnTo>
                  <a:lnTo>
                    <a:pt x="7404" y="757"/>
                  </a:lnTo>
                  <a:cubicBezTo>
                    <a:pt x="7404" y="946"/>
                    <a:pt x="7247" y="1103"/>
                    <a:pt x="7058" y="1103"/>
                  </a:cubicBezTo>
                  <a:cubicBezTo>
                    <a:pt x="6837" y="1103"/>
                    <a:pt x="6680" y="946"/>
                    <a:pt x="6680" y="757"/>
                  </a:cubicBezTo>
                  <a:lnTo>
                    <a:pt x="6680" y="1"/>
                  </a:lnTo>
                  <a:lnTo>
                    <a:pt x="5955" y="1"/>
                  </a:lnTo>
                  <a:lnTo>
                    <a:pt x="5955" y="757"/>
                  </a:lnTo>
                  <a:cubicBezTo>
                    <a:pt x="5955" y="946"/>
                    <a:pt x="5797" y="1103"/>
                    <a:pt x="5577" y="1103"/>
                  </a:cubicBezTo>
                  <a:cubicBezTo>
                    <a:pt x="5388" y="1103"/>
                    <a:pt x="5230" y="946"/>
                    <a:pt x="5230" y="757"/>
                  </a:cubicBezTo>
                  <a:lnTo>
                    <a:pt x="5230" y="1"/>
                  </a:lnTo>
                  <a:lnTo>
                    <a:pt x="4474" y="1"/>
                  </a:lnTo>
                  <a:lnTo>
                    <a:pt x="4474" y="757"/>
                  </a:lnTo>
                  <a:cubicBezTo>
                    <a:pt x="4474" y="946"/>
                    <a:pt x="4317" y="1103"/>
                    <a:pt x="4128" y="1103"/>
                  </a:cubicBezTo>
                  <a:cubicBezTo>
                    <a:pt x="3939" y="1103"/>
                    <a:pt x="3781" y="946"/>
                    <a:pt x="3781" y="757"/>
                  </a:cubicBezTo>
                  <a:lnTo>
                    <a:pt x="3781" y="1"/>
                  </a:lnTo>
                  <a:lnTo>
                    <a:pt x="3025" y="1"/>
                  </a:lnTo>
                  <a:lnTo>
                    <a:pt x="3025" y="757"/>
                  </a:lnTo>
                  <a:cubicBezTo>
                    <a:pt x="3025" y="946"/>
                    <a:pt x="2867" y="1103"/>
                    <a:pt x="2678" y="1103"/>
                  </a:cubicBezTo>
                  <a:cubicBezTo>
                    <a:pt x="2489" y="1103"/>
                    <a:pt x="2332" y="946"/>
                    <a:pt x="2332" y="757"/>
                  </a:cubicBezTo>
                  <a:lnTo>
                    <a:pt x="233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5" name="Google Shape;8215;p85"/>
            <p:cNvSpPr/>
            <p:nvPr/>
          </p:nvSpPr>
          <p:spPr>
            <a:xfrm>
              <a:off x="-57868050" y="3494275"/>
              <a:ext cx="18900" cy="22875"/>
            </a:xfrm>
            <a:custGeom>
              <a:avLst/>
              <a:gdLst/>
              <a:ahLst/>
              <a:cxnLst/>
              <a:rect l="l" t="t" r="r" b="b"/>
              <a:pathLst>
                <a:path w="756" h="915" extrusionOk="0">
                  <a:moveTo>
                    <a:pt x="0" y="1"/>
                  </a:move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410" y="914"/>
                  </a:cubicBezTo>
                  <a:cubicBezTo>
                    <a:pt x="599" y="914"/>
                    <a:pt x="756" y="757"/>
                    <a:pt x="756" y="536"/>
                  </a:cubicBezTo>
                  <a:lnTo>
                    <a:pt x="756" y="473"/>
                  </a:lnTo>
                  <a:cubicBezTo>
                    <a:pt x="473" y="347"/>
                    <a:pt x="252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6" name="Google Shape;8216;p85"/>
            <p:cNvSpPr/>
            <p:nvPr/>
          </p:nvSpPr>
          <p:spPr>
            <a:xfrm>
              <a:off x="-57755425" y="3494275"/>
              <a:ext cx="18125" cy="22875"/>
            </a:xfrm>
            <a:custGeom>
              <a:avLst/>
              <a:gdLst/>
              <a:ahLst/>
              <a:cxnLst/>
              <a:rect l="l" t="t" r="r" b="b"/>
              <a:pathLst>
                <a:path w="725" h="915" extrusionOk="0">
                  <a:moveTo>
                    <a:pt x="725" y="1"/>
                  </a:moveTo>
                  <a:cubicBezTo>
                    <a:pt x="504" y="190"/>
                    <a:pt x="252" y="347"/>
                    <a:pt x="0" y="473"/>
                  </a:cubicBez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378" y="914"/>
                  </a:cubicBezTo>
                  <a:cubicBezTo>
                    <a:pt x="567" y="914"/>
                    <a:pt x="725" y="757"/>
                    <a:pt x="725" y="53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7" name="Google Shape;8217;p85"/>
            <p:cNvSpPr/>
            <p:nvPr/>
          </p:nvSpPr>
          <p:spPr>
            <a:xfrm>
              <a:off x="-57903500" y="3329675"/>
              <a:ext cx="204800" cy="187475"/>
            </a:xfrm>
            <a:custGeom>
              <a:avLst/>
              <a:gdLst/>
              <a:ahLst/>
              <a:cxnLst/>
              <a:rect l="l" t="t" r="r" b="b"/>
              <a:pathLst>
                <a:path w="8192" h="7499" extrusionOk="0">
                  <a:moveTo>
                    <a:pt x="2615" y="756"/>
                  </a:moveTo>
                  <a:cubicBezTo>
                    <a:pt x="2804" y="756"/>
                    <a:pt x="2962" y="914"/>
                    <a:pt x="2962" y="1103"/>
                  </a:cubicBezTo>
                  <a:cubicBezTo>
                    <a:pt x="2962" y="1292"/>
                    <a:pt x="2804" y="1449"/>
                    <a:pt x="2615" y="1449"/>
                  </a:cubicBezTo>
                  <a:cubicBezTo>
                    <a:pt x="2395" y="1449"/>
                    <a:pt x="2269" y="1292"/>
                    <a:pt x="2269" y="1103"/>
                  </a:cubicBezTo>
                  <a:cubicBezTo>
                    <a:pt x="2206" y="945"/>
                    <a:pt x="2395" y="756"/>
                    <a:pt x="2615" y="756"/>
                  </a:cubicBezTo>
                  <a:close/>
                  <a:moveTo>
                    <a:pt x="5608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608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199" y="945"/>
                    <a:pt x="5356" y="756"/>
                    <a:pt x="5608" y="756"/>
                  </a:cubicBezTo>
                  <a:close/>
                  <a:moveTo>
                    <a:pt x="5159" y="4072"/>
                  </a:moveTo>
                  <a:cubicBezTo>
                    <a:pt x="5254" y="4072"/>
                    <a:pt x="5340" y="4112"/>
                    <a:pt x="5388" y="4190"/>
                  </a:cubicBezTo>
                  <a:cubicBezTo>
                    <a:pt x="5545" y="4348"/>
                    <a:pt x="5545" y="4568"/>
                    <a:pt x="5388" y="4694"/>
                  </a:cubicBezTo>
                  <a:cubicBezTo>
                    <a:pt x="5041" y="5041"/>
                    <a:pt x="4569" y="5230"/>
                    <a:pt x="4096" y="5230"/>
                  </a:cubicBezTo>
                  <a:cubicBezTo>
                    <a:pt x="3623" y="5230"/>
                    <a:pt x="3119" y="5041"/>
                    <a:pt x="2804" y="4694"/>
                  </a:cubicBezTo>
                  <a:cubicBezTo>
                    <a:pt x="2647" y="4537"/>
                    <a:pt x="2647" y="4285"/>
                    <a:pt x="2804" y="4190"/>
                  </a:cubicBezTo>
                  <a:cubicBezTo>
                    <a:pt x="2883" y="4112"/>
                    <a:pt x="2978" y="4072"/>
                    <a:pt x="3068" y="4072"/>
                  </a:cubicBezTo>
                  <a:cubicBezTo>
                    <a:pt x="3159" y="4072"/>
                    <a:pt x="3245" y="4112"/>
                    <a:pt x="3308" y="4190"/>
                  </a:cubicBezTo>
                  <a:cubicBezTo>
                    <a:pt x="3513" y="4379"/>
                    <a:pt x="3797" y="4474"/>
                    <a:pt x="4084" y="4474"/>
                  </a:cubicBezTo>
                  <a:cubicBezTo>
                    <a:pt x="4372" y="4474"/>
                    <a:pt x="4663" y="4379"/>
                    <a:pt x="4884" y="4190"/>
                  </a:cubicBezTo>
                  <a:cubicBezTo>
                    <a:pt x="4962" y="4112"/>
                    <a:pt x="5065" y="4072"/>
                    <a:pt x="5159" y="4072"/>
                  </a:cubicBezTo>
                  <a:close/>
                  <a:moveTo>
                    <a:pt x="0" y="0"/>
                  </a:moveTo>
                  <a:lnTo>
                    <a:pt x="0" y="3403"/>
                  </a:lnTo>
                  <a:cubicBezTo>
                    <a:pt x="0" y="4663"/>
                    <a:pt x="599" y="5829"/>
                    <a:pt x="1513" y="6585"/>
                  </a:cubicBezTo>
                  <a:lnTo>
                    <a:pt x="1513" y="4127"/>
                  </a:lnTo>
                  <a:cubicBezTo>
                    <a:pt x="1513" y="3119"/>
                    <a:pt x="2332" y="2300"/>
                    <a:pt x="3340" y="2300"/>
                  </a:cubicBezTo>
                  <a:cubicBezTo>
                    <a:pt x="3560" y="2300"/>
                    <a:pt x="3718" y="2458"/>
                    <a:pt x="3718" y="2647"/>
                  </a:cubicBezTo>
                  <a:cubicBezTo>
                    <a:pt x="3718" y="2836"/>
                    <a:pt x="3560" y="2993"/>
                    <a:pt x="3340" y="2993"/>
                  </a:cubicBezTo>
                  <a:cubicBezTo>
                    <a:pt x="2710" y="2993"/>
                    <a:pt x="2237" y="3497"/>
                    <a:pt x="2237" y="4096"/>
                  </a:cubicBezTo>
                  <a:lnTo>
                    <a:pt x="2237" y="7026"/>
                  </a:lnTo>
                  <a:cubicBezTo>
                    <a:pt x="2804" y="7278"/>
                    <a:pt x="3434" y="7498"/>
                    <a:pt x="4096" y="7498"/>
                  </a:cubicBezTo>
                  <a:cubicBezTo>
                    <a:pt x="4758" y="7498"/>
                    <a:pt x="5388" y="7341"/>
                    <a:pt x="5955" y="7026"/>
                  </a:cubicBezTo>
                  <a:lnTo>
                    <a:pt x="5955" y="4096"/>
                  </a:lnTo>
                  <a:cubicBezTo>
                    <a:pt x="5955" y="3466"/>
                    <a:pt x="5451" y="2993"/>
                    <a:pt x="4852" y="2993"/>
                  </a:cubicBezTo>
                  <a:cubicBezTo>
                    <a:pt x="4663" y="2993"/>
                    <a:pt x="4506" y="2836"/>
                    <a:pt x="4506" y="2647"/>
                  </a:cubicBezTo>
                  <a:cubicBezTo>
                    <a:pt x="4506" y="2458"/>
                    <a:pt x="4663" y="2300"/>
                    <a:pt x="4852" y="2300"/>
                  </a:cubicBezTo>
                  <a:cubicBezTo>
                    <a:pt x="5860" y="2300"/>
                    <a:pt x="6711" y="3119"/>
                    <a:pt x="6711" y="4127"/>
                  </a:cubicBezTo>
                  <a:lnTo>
                    <a:pt x="6711" y="6585"/>
                  </a:lnTo>
                  <a:cubicBezTo>
                    <a:pt x="7593" y="5829"/>
                    <a:pt x="8192" y="4663"/>
                    <a:pt x="8192" y="3403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8" name="Google Shape;8218;p85"/>
            <p:cNvSpPr/>
            <p:nvPr/>
          </p:nvSpPr>
          <p:spPr>
            <a:xfrm>
              <a:off x="-57860975" y="3197925"/>
              <a:ext cx="119750" cy="37250"/>
            </a:xfrm>
            <a:custGeom>
              <a:avLst/>
              <a:gdLst/>
              <a:ahLst/>
              <a:cxnLst/>
              <a:rect l="l" t="t" r="r" b="b"/>
              <a:pathLst>
                <a:path w="4790" h="1490" extrusionOk="0">
                  <a:moveTo>
                    <a:pt x="2383" y="1"/>
                  </a:moveTo>
                  <a:cubicBezTo>
                    <a:pt x="1812" y="1"/>
                    <a:pt x="1245" y="214"/>
                    <a:pt x="851" y="639"/>
                  </a:cubicBezTo>
                  <a:lnTo>
                    <a:pt x="1" y="1490"/>
                  </a:lnTo>
                  <a:lnTo>
                    <a:pt x="4789" y="1490"/>
                  </a:lnTo>
                  <a:lnTo>
                    <a:pt x="3939" y="639"/>
                  </a:lnTo>
                  <a:cubicBezTo>
                    <a:pt x="3529" y="214"/>
                    <a:pt x="2954" y="1"/>
                    <a:pt x="23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9" name="Google Shape;8219;p85"/>
          <p:cNvGrpSpPr/>
          <p:nvPr/>
        </p:nvGrpSpPr>
        <p:grpSpPr>
          <a:xfrm>
            <a:off x="4905064" y="1987846"/>
            <a:ext cx="314662" cy="358971"/>
            <a:chOff x="-57940525" y="3590375"/>
            <a:chExt cx="279625" cy="319000"/>
          </a:xfrm>
        </p:grpSpPr>
        <p:sp>
          <p:nvSpPr>
            <p:cNvPr id="8220" name="Google Shape;8220;p85"/>
            <p:cNvSpPr/>
            <p:nvPr/>
          </p:nvSpPr>
          <p:spPr>
            <a:xfrm>
              <a:off x="-57940525" y="3727425"/>
              <a:ext cx="18150" cy="63800"/>
            </a:xfrm>
            <a:custGeom>
              <a:avLst/>
              <a:gdLst/>
              <a:ahLst/>
              <a:cxnLst/>
              <a:rect l="l" t="t" r="r" b="b"/>
              <a:pathLst>
                <a:path w="726" h="2552" extrusionOk="0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1" name="Google Shape;8221;p85"/>
            <p:cNvSpPr/>
            <p:nvPr/>
          </p:nvSpPr>
          <p:spPr>
            <a:xfrm>
              <a:off x="-57904300" y="3686450"/>
              <a:ext cx="205600" cy="111075"/>
            </a:xfrm>
            <a:custGeom>
              <a:avLst/>
              <a:gdLst/>
              <a:ahLst/>
              <a:cxnLst/>
              <a:rect l="l" t="t" r="r" b="b"/>
              <a:pathLst>
                <a:path w="8224" h="4443" extrusionOk="0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2" name="Google Shape;8222;p85"/>
            <p:cNvSpPr/>
            <p:nvPr/>
          </p:nvSpPr>
          <p:spPr>
            <a:xfrm>
              <a:off x="-57903500" y="3590375"/>
              <a:ext cx="205575" cy="117375"/>
            </a:xfrm>
            <a:custGeom>
              <a:avLst/>
              <a:gdLst/>
              <a:ahLst/>
              <a:cxnLst/>
              <a:rect l="l" t="t" r="r" b="b"/>
              <a:pathLst>
                <a:path w="8223" h="4695" extrusionOk="0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3" name="Google Shape;8223;p85"/>
            <p:cNvSpPr/>
            <p:nvPr/>
          </p:nvSpPr>
          <p:spPr>
            <a:xfrm>
              <a:off x="-57903500" y="3798700"/>
              <a:ext cx="204800" cy="110675"/>
            </a:xfrm>
            <a:custGeom>
              <a:avLst/>
              <a:gdLst/>
              <a:ahLst/>
              <a:cxnLst/>
              <a:rect l="l" t="t" r="r" b="b"/>
              <a:pathLst>
                <a:path w="8192" h="4427" extrusionOk="0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4" name="Google Shape;8224;p85"/>
            <p:cNvSpPr/>
            <p:nvPr/>
          </p:nvSpPr>
          <p:spPr>
            <a:xfrm>
              <a:off x="-57679825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5" name="Google Shape;8225;p85"/>
          <p:cNvGrpSpPr/>
          <p:nvPr/>
        </p:nvGrpSpPr>
        <p:grpSpPr>
          <a:xfrm>
            <a:off x="4875945" y="2429217"/>
            <a:ext cx="358099" cy="358999"/>
            <a:chOff x="-57959425" y="3982600"/>
            <a:chExt cx="318225" cy="319025"/>
          </a:xfrm>
        </p:grpSpPr>
        <p:sp>
          <p:nvSpPr>
            <p:cNvPr id="8226" name="Google Shape;8226;p85"/>
            <p:cNvSpPr/>
            <p:nvPr/>
          </p:nvSpPr>
          <p:spPr>
            <a:xfrm>
              <a:off x="-57771975" y="41503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7" name="Google Shape;8227;p85"/>
            <p:cNvSpPr/>
            <p:nvPr/>
          </p:nvSpPr>
          <p:spPr>
            <a:xfrm>
              <a:off x="-57959425" y="3982600"/>
              <a:ext cx="318225" cy="130775"/>
            </a:xfrm>
            <a:custGeom>
              <a:avLst/>
              <a:gdLst/>
              <a:ahLst/>
              <a:cxnLst/>
              <a:rect l="l" t="t" r="r" b="b"/>
              <a:pathLst>
                <a:path w="12729" h="5231" extrusionOk="0">
                  <a:moveTo>
                    <a:pt x="7081" y="1521"/>
                  </a:moveTo>
                  <a:cubicBezTo>
                    <a:pt x="7176" y="1521"/>
                    <a:pt x="7262" y="1560"/>
                    <a:pt x="7310" y="1639"/>
                  </a:cubicBezTo>
                  <a:cubicBezTo>
                    <a:pt x="7436" y="1796"/>
                    <a:pt x="7467" y="2048"/>
                    <a:pt x="7310" y="2174"/>
                  </a:cubicBezTo>
                  <a:lnTo>
                    <a:pt x="6837" y="2647"/>
                  </a:lnTo>
                  <a:lnTo>
                    <a:pt x="7310" y="3120"/>
                  </a:lnTo>
                  <a:cubicBezTo>
                    <a:pt x="7467" y="3246"/>
                    <a:pt x="7467" y="3498"/>
                    <a:pt x="7310" y="3624"/>
                  </a:cubicBezTo>
                  <a:cubicBezTo>
                    <a:pt x="7231" y="3702"/>
                    <a:pt x="7136" y="3742"/>
                    <a:pt x="7046" y="3742"/>
                  </a:cubicBezTo>
                  <a:cubicBezTo>
                    <a:pt x="6955" y="3742"/>
                    <a:pt x="6869" y="3702"/>
                    <a:pt x="6806" y="3624"/>
                  </a:cubicBezTo>
                  <a:lnTo>
                    <a:pt x="6333" y="3151"/>
                  </a:lnTo>
                  <a:lnTo>
                    <a:pt x="5860" y="3624"/>
                  </a:lnTo>
                  <a:cubicBezTo>
                    <a:pt x="5782" y="3702"/>
                    <a:pt x="5687" y="3742"/>
                    <a:pt x="5597" y="3742"/>
                  </a:cubicBezTo>
                  <a:cubicBezTo>
                    <a:pt x="5506" y="3742"/>
                    <a:pt x="5419" y="3702"/>
                    <a:pt x="5356" y="3624"/>
                  </a:cubicBezTo>
                  <a:cubicBezTo>
                    <a:pt x="5199" y="3466"/>
                    <a:pt x="5199" y="3214"/>
                    <a:pt x="5356" y="3120"/>
                  </a:cubicBezTo>
                  <a:lnTo>
                    <a:pt x="5829" y="2647"/>
                  </a:lnTo>
                  <a:lnTo>
                    <a:pt x="5356" y="2174"/>
                  </a:lnTo>
                  <a:cubicBezTo>
                    <a:pt x="5199" y="2017"/>
                    <a:pt x="5199" y="1765"/>
                    <a:pt x="5356" y="1639"/>
                  </a:cubicBezTo>
                  <a:cubicBezTo>
                    <a:pt x="5435" y="1560"/>
                    <a:pt x="5530" y="1521"/>
                    <a:pt x="5620" y="1521"/>
                  </a:cubicBezTo>
                  <a:cubicBezTo>
                    <a:pt x="5711" y="1521"/>
                    <a:pt x="5797" y="1560"/>
                    <a:pt x="5860" y="1639"/>
                  </a:cubicBezTo>
                  <a:lnTo>
                    <a:pt x="6333" y="2111"/>
                  </a:lnTo>
                  <a:lnTo>
                    <a:pt x="6806" y="1639"/>
                  </a:lnTo>
                  <a:cubicBezTo>
                    <a:pt x="6884" y="1560"/>
                    <a:pt x="6987" y="1521"/>
                    <a:pt x="7081" y="1521"/>
                  </a:cubicBezTo>
                  <a:close/>
                  <a:moveTo>
                    <a:pt x="6333" y="1"/>
                  </a:moveTo>
                  <a:cubicBezTo>
                    <a:pt x="5388" y="1"/>
                    <a:pt x="4506" y="379"/>
                    <a:pt x="3907" y="1072"/>
                  </a:cubicBezTo>
                  <a:cubicBezTo>
                    <a:pt x="3389" y="1628"/>
                    <a:pt x="2673" y="1927"/>
                    <a:pt x="1944" y="1927"/>
                  </a:cubicBezTo>
                  <a:cubicBezTo>
                    <a:pt x="1474" y="1927"/>
                    <a:pt x="999" y="1803"/>
                    <a:pt x="568" y="1544"/>
                  </a:cubicBez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59"/>
                  </a:cubicBezTo>
                  <a:lnTo>
                    <a:pt x="1" y="2426"/>
                  </a:lnTo>
                  <a:cubicBezTo>
                    <a:pt x="1" y="3970"/>
                    <a:pt x="1261" y="5230"/>
                    <a:pt x="2804" y="5230"/>
                  </a:cubicBezTo>
                  <a:cubicBezTo>
                    <a:pt x="3624" y="5230"/>
                    <a:pt x="4096" y="4915"/>
                    <a:pt x="4884" y="4537"/>
                  </a:cubicBezTo>
                  <a:cubicBezTo>
                    <a:pt x="4915" y="4474"/>
                    <a:pt x="5010" y="4474"/>
                    <a:pt x="5041" y="4474"/>
                  </a:cubicBezTo>
                  <a:lnTo>
                    <a:pt x="7688" y="4474"/>
                  </a:lnTo>
                  <a:cubicBezTo>
                    <a:pt x="7719" y="4474"/>
                    <a:pt x="7782" y="4474"/>
                    <a:pt x="7845" y="4537"/>
                  </a:cubicBezTo>
                  <a:cubicBezTo>
                    <a:pt x="8664" y="4915"/>
                    <a:pt x="9105" y="5230"/>
                    <a:pt x="9925" y="5230"/>
                  </a:cubicBezTo>
                  <a:cubicBezTo>
                    <a:pt x="11468" y="5230"/>
                    <a:pt x="12729" y="3970"/>
                    <a:pt x="12729" y="2426"/>
                  </a:cubicBezTo>
                  <a:lnTo>
                    <a:pt x="12729" y="1891"/>
                  </a:lnTo>
                  <a:cubicBezTo>
                    <a:pt x="12729" y="1698"/>
                    <a:pt x="12543" y="1523"/>
                    <a:pt x="12329" y="1523"/>
                  </a:cubicBezTo>
                  <a:cubicBezTo>
                    <a:pt x="12264" y="1523"/>
                    <a:pt x="12196" y="1539"/>
                    <a:pt x="12130" y="1576"/>
                  </a:cubicBezTo>
                  <a:cubicBezTo>
                    <a:pt x="11708" y="1824"/>
                    <a:pt x="11233" y="1945"/>
                    <a:pt x="10762" y="1945"/>
                  </a:cubicBezTo>
                  <a:cubicBezTo>
                    <a:pt x="10036" y="1945"/>
                    <a:pt x="9319" y="1657"/>
                    <a:pt x="8822" y="1103"/>
                  </a:cubicBezTo>
                  <a:cubicBezTo>
                    <a:pt x="8192" y="442"/>
                    <a:pt x="7310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8" name="Google Shape;8228;p85"/>
            <p:cNvSpPr/>
            <p:nvPr/>
          </p:nvSpPr>
          <p:spPr>
            <a:xfrm>
              <a:off x="-57903500" y="4125950"/>
              <a:ext cx="204800" cy="175675"/>
            </a:xfrm>
            <a:custGeom>
              <a:avLst/>
              <a:gdLst/>
              <a:ahLst/>
              <a:cxnLst/>
              <a:rect l="l" t="t" r="r" b="b"/>
              <a:pathLst>
                <a:path w="8192" h="7027" extrusionOk="0">
                  <a:moveTo>
                    <a:pt x="2615" y="1009"/>
                  </a:moveTo>
                  <a:cubicBezTo>
                    <a:pt x="2804" y="1009"/>
                    <a:pt x="2962" y="1166"/>
                    <a:pt x="2962" y="1355"/>
                  </a:cubicBezTo>
                  <a:cubicBezTo>
                    <a:pt x="2962" y="1544"/>
                    <a:pt x="2804" y="1702"/>
                    <a:pt x="2615" y="1702"/>
                  </a:cubicBezTo>
                  <a:cubicBezTo>
                    <a:pt x="2395" y="1702"/>
                    <a:pt x="2237" y="1576"/>
                    <a:pt x="2237" y="1355"/>
                  </a:cubicBezTo>
                  <a:cubicBezTo>
                    <a:pt x="2237" y="1166"/>
                    <a:pt x="2395" y="1009"/>
                    <a:pt x="2615" y="1009"/>
                  </a:cubicBezTo>
                  <a:close/>
                  <a:moveTo>
                    <a:pt x="5163" y="3600"/>
                  </a:moveTo>
                  <a:cubicBezTo>
                    <a:pt x="5262" y="3600"/>
                    <a:pt x="5356" y="3639"/>
                    <a:pt x="5419" y="3718"/>
                  </a:cubicBezTo>
                  <a:cubicBezTo>
                    <a:pt x="5608" y="3844"/>
                    <a:pt x="5608" y="4065"/>
                    <a:pt x="5451" y="4222"/>
                  </a:cubicBezTo>
                  <a:cubicBezTo>
                    <a:pt x="5073" y="4569"/>
                    <a:pt x="4600" y="4789"/>
                    <a:pt x="4096" y="4789"/>
                  </a:cubicBezTo>
                  <a:cubicBezTo>
                    <a:pt x="3592" y="4789"/>
                    <a:pt x="3119" y="4569"/>
                    <a:pt x="2804" y="4222"/>
                  </a:cubicBezTo>
                  <a:cubicBezTo>
                    <a:pt x="2647" y="4065"/>
                    <a:pt x="2647" y="3844"/>
                    <a:pt x="2804" y="3718"/>
                  </a:cubicBezTo>
                  <a:cubicBezTo>
                    <a:pt x="2883" y="3639"/>
                    <a:pt x="2978" y="3600"/>
                    <a:pt x="3068" y="3600"/>
                  </a:cubicBezTo>
                  <a:cubicBezTo>
                    <a:pt x="3159" y="3600"/>
                    <a:pt x="3245" y="3639"/>
                    <a:pt x="3308" y="3718"/>
                  </a:cubicBezTo>
                  <a:cubicBezTo>
                    <a:pt x="3529" y="3939"/>
                    <a:pt x="3812" y="4049"/>
                    <a:pt x="4096" y="4049"/>
                  </a:cubicBezTo>
                  <a:cubicBezTo>
                    <a:pt x="4380" y="4049"/>
                    <a:pt x="4663" y="3939"/>
                    <a:pt x="4884" y="3718"/>
                  </a:cubicBezTo>
                  <a:cubicBezTo>
                    <a:pt x="4962" y="3639"/>
                    <a:pt x="5065" y="3600"/>
                    <a:pt x="5163" y="3600"/>
                  </a:cubicBezTo>
                  <a:close/>
                  <a:moveTo>
                    <a:pt x="1828" y="0"/>
                  </a:moveTo>
                  <a:cubicBezTo>
                    <a:pt x="1418" y="158"/>
                    <a:pt x="977" y="253"/>
                    <a:pt x="567" y="253"/>
                  </a:cubicBezTo>
                  <a:cubicBezTo>
                    <a:pt x="347" y="253"/>
                    <a:pt x="221" y="221"/>
                    <a:pt x="0" y="221"/>
                  </a:cubicBezTo>
                  <a:lnTo>
                    <a:pt x="0" y="2899"/>
                  </a:lnTo>
                  <a:cubicBezTo>
                    <a:pt x="0" y="5136"/>
                    <a:pt x="1859" y="7026"/>
                    <a:pt x="4096" y="7026"/>
                  </a:cubicBezTo>
                  <a:cubicBezTo>
                    <a:pt x="6270" y="7026"/>
                    <a:pt x="8097" y="5262"/>
                    <a:pt x="8192" y="3119"/>
                  </a:cubicBezTo>
                  <a:lnTo>
                    <a:pt x="6333" y="2206"/>
                  </a:lnTo>
                  <a:cubicBezTo>
                    <a:pt x="6144" y="2363"/>
                    <a:pt x="5860" y="2489"/>
                    <a:pt x="5608" y="2489"/>
                  </a:cubicBezTo>
                  <a:cubicBezTo>
                    <a:pt x="4978" y="2489"/>
                    <a:pt x="4474" y="1985"/>
                    <a:pt x="4506" y="1324"/>
                  </a:cubicBezTo>
                  <a:lnTo>
                    <a:pt x="18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9" name="Google Shape;8229;p85"/>
            <p:cNvSpPr/>
            <p:nvPr/>
          </p:nvSpPr>
          <p:spPr>
            <a:xfrm>
              <a:off x="-57835775" y="4113350"/>
              <a:ext cx="138650" cy="70125"/>
            </a:xfrm>
            <a:custGeom>
              <a:avLst/>
              <a:gdLst/>
              <a:ahLst/>
              <a:cxnLst/>
              <a:rect l="l" t="t" r="r" b="b"/>
              <a:pathLst>
                <a:path w="5546" h="2805" extrusionOk="0">
                  <a:moveTo>
                    <a:pt x="221" y="0"/>
                  </a:moveTo>
                  <a:lnTo>
                    <a:pt x="1" y="95"/>
                  </a:lnTo>
                  <a:lnTo>
                    <a:pt x="2112" y="1103"/>
                  </a:lnTo>
                  <a:cubicBezTo>
                    <a:pt x="2301" y="883"/>
                    <a:pt x="2616" y="757"/>
                    <a:pt x="2931" y="757"/>
                  </a:cubicBezTo>
                  <a:cubicBezTo>
                    <a:pt x="3592" y="757"/>
                    <a:pt x="4159" y="1355"/>
                    <a:pt x="4033" y="2048"/>
                  </a:cubicBezTo>
                  <a:lnTo>
                    <a:pt x="5546" y="2804"/>
                  </a:lnTo>
                  <a:lnTo>
                    <a:pt x="5546" y="725"/>
                  </a:lnTo>
                  <a:cubicBezTo>
                    <a:pt x="5325" y="725"/>
                    <a:pt x="5136" y="757"/>
                    <a:pt x="4979" y="757"/>
                  </a:cubicBezTo>
                  <a:cubicBezTo>
                    <a:pt x="4033" y="757"/>
                    <a:pt x="3435" y="410"/>
                    <a:pt x="2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0" name="Google Shape;8230;p85"/>
          <p:cNvGrpSpPr/>
          <p:nvPr/>
        </p:nvGrpSpPr>
        <p:grpSpPr>
          <a:xfrm>
            <a:off x="7076112" y="1532546"/>
            <a:ext cx="357226" cy="357226"/>
            <a:chOff x="-55987225" y="3198925"/>
            <a:chExt cx="317450" cy="317450"/>
          </a:xfrm>
        </p:grpSpPr>
        <p:sp>
          <p:nvSpPr>
            <p:cNvPr id="8231" name="Google Shape;8231;p85"/>
            <p:cNvSpPr/>
            <p:nvPr/>
          </p:nvSpPr>
          <p:spPr>
            <a:xfrm>
              <a:off x="-55987225" y="3261925"/>
              <a:ext cx="173300" cy="198500"/>
            </a:xfrm>
            <a:custGeom>
              <a:avLst/>
              <a:gdLst/>
              <a:ahLst/>
              <a:cxnLst/>
              <a:rect l="l" t="t" r="r" b="b"/>
              <a:pathLst>
                <a:path w="6932" h="7940" extrusionOk="0">
                  <a:moveTo>
                    <a:pt x="4821" y="1954"/>
                  </a:moveTo>
                  <a:cubicBezTo>
                    <a:pt x="5042" y="1954"/>
                    <a:pt x="5199" y="2112"/>
                    <a:pt x="5199" y="2332"/>
                  </a:cubicBezTo>
                  <a:cubicBezTo>
                    <a:pt x="5199" y="2521"/>
                    <a:pt x="5042" y="2679"/>
                    <a:pt x="4821" y="2679"/>
                  </a:cubicBezTo>
                  <a:cubicBezTo>
                    <a:pt x="4632" y="2679"/>
                    <a:pt x="4475" y="2521"/>
                    <a:pt x="4475" y="2332"/>
                  </a:cubicBezTo>
                  <a:cubicBezTo>
                    <a:pt x="4475" y="2175"/>
                    <a:pt x="4632" y="1954"/>
                    <a:pt x="4821" y="1954"/>
                  </a:cubicBezTo>
                  <a:close/>
                  <a:moveTo>
                    <a:pt x="1041" y="4380"/>
                  </a:moveTo>
                  <a:cubicBezTo>
                    <a:pt x="1324" y="4726"/>
                    <a:pt x="1765" y="4947"/>
                    <a:pt x="2269" y="4947"/>
                  </a:cubicBezTo>
                  <a:cubicBezTo>
                    <a:pt x="2238" y="5388"/>
                    <a:pt x="1891" y="5703"/>
                    <a:pt x="1482" y="5703"/>
                  </a:cubicBezTo>
                  <a:cubicBezTo>
                    <a:pt x="1104" y="5703"/>
                    <a:pt x="726" y="5357"/>
                    <a:pt x="726" y="4947"/>
                  </a:cubicBezTo>
                  <a:cubicBezTo>
                    <a:pt x="726" y="4726"/>
                    <a:pt x="852" y="4474"/>
                    <a:pt x="1041" y="4380"/>
                  </a:cubicBezTo>
                  <a:close/>
                  <a:moveTo>
                    <a:pt x="5262" y="1"/>
                  </a:moveTo>
                  <a:cubicBezTo>
                    <a:pt x="4916" y="473"/>
                    <a:pt x="4412" y="820"/>
                    <a:pt x="3845" y="1009"/>
                  </a:cubicBezTo>
                  <a:cubicBezTo>
                    <a:pt x="3466" y="1166"/>
                    <a:pt x="3057" y="1229"/>
                    <a:pt x="2679" y="1229"/>
                  </a:cubicBezTo>
                  <a:cubicBezTo>
                    <a:pt x="2553" y="1229"/>
                    <a:pt x="2427" y="1229"/>
                    <a:pt x="2301" y="1166"/>
                  </a:cubicBezTo>
                  <a:cubicBezTo>
                    <a:pt x="2301" y="1292"/>
                    <a:pt x="2269" y="1450"/>
                    <a:pt x="2269" y="1576"/>
                  </a:cubicBezTo>
                  <a:lnTo>
                    <a:pt x="2269" y="1923"/>
                  </a:lnTo>
                  <a:cubicBezTo>
                    <a:pt x="1450" y="1923"/>
                    <a:pt x="726" y="2584"/>
                    <a:pt x="726" y="3435"/>
                  </a:cubicBezTo>
                  <a:lnTo>
                    <a:pt x="726" y="3624"/>
                  </a:lnTo>
                  <a:cubicBezTo>
                    <a:pt x="253" y="3907"/>
                    <a:pt x="1" y="4380"/>
                    <a:pt x="1" y="4915"/>
                  </a:cubicBezTo>
                  <a:cubicBezTo>
                    <a:pt x="1" y="5735"/>
                    <a:pt x="663" y="6428"/>
                    <a:pt x="1482" y="6428"/>
                  </a:cubicBezTo>
                  <a:cubicBezTo>
                    <a:pt x="1507" y="6429"/>
                    <a:pt x="1533" y="6430"/>
                    <a:pt x="1558" y="6430"/>
                  </a:cubicBezTo>
                  <a:cubicBezTo>
                    <a:pt x="2033" y="6430"/>
                    <a:pt x="2473" y="6156"/>
                    <a:pt x="2742" y="5798"/>
                  </a:cubicBezTo>
                  <a:cubicBezTo>
                    <a:pt x="3466" y="7089"/>
                    <a:pt x="4790" y="7940"/>
                    <a:pt x="6365" y="7940"/>
                  </a:cubicBezTo>
                  <a:cubicBezTo>
                    <a:pt x="6554" y="7940"/>
                    <a:pt x="6775" y="7940"/>
                    <a:pt x="6932" y="7908"/>
                  </a:cubicBezTo>
                  <a:cubicBezTo>
                    <a:pt x="6806" y="7562"/>
                    <a:pt x="6712" y="7184"/>
                    <a:pt x="6712" y="6837"/>
                  </a:cubicBezTo>
                  <a:lnTo>
                    <a:pt x="6712" y="5672"/>
                  </a:lnTo>
                  <a:cubicBezTo>
                    <a:pt x="6617" y="5703"/>
                    <a:pt x="6491" y="5703"/>
                    <a:pt x="6365" y="5703"/>
                  </a:cubicBezTo>
                  <a:cubicBezTo>
                    <a:pt x="5861" y="5703"/>
                    <a:pt x="5388" y="5514"/>
                    <a:pt x="5073" y="5168"/>
                  </a:cubicBezTo>
                  <a:cubicBezTo>
                    <a:pt x="4916" y="5010"/>
                    <a:pt x="4916" y="4758"/>
                    <a:pt x="5073" y="4632"/>
                  </a:cubicBezTo>
                  <a:cubicBezTo>
                    <a:pt x="5152" y="4553"/>
                    <a:pt x="5247" y="4514"/>
                    <a:pt x="5337" y="4514"/>
                  </a:cubicBezTo>
                  <a:cubicBezTo>
                    <a:pt x="5428" y="4514"/>
                    <a:pt x="5514" y="4553"/>
                    <a:pt x="5577" y="4632"/>
                  </a:cubicBezTo>
                  <a:cubicBezTo>
                    <a:pt x="5792" y="4847"/>
                    <a:pt x="6080" y="4959"/>
                    <a:pt x="6371" y="4959"/>
                  </a:cubicBezTo>
                  <a:cubicBezTo>
                    <a:pt x="6507" y="4959"/>
                    <a:pt x="6644" y="4934"/>
                    <a:pt x="6775" y="4884"/>
                  </a:cubicBezTo>
                  <a:lnTo>
                    <a:pt x="6775" y="1923"/>
                  </a:lnTo>
                  <a:cubicBezTo>
                    <a:pt x="5892" y="1765"/>
                    <a:pt x="5262" y="977"/>
                    <a:pt x="5262" y="127"/>
                  </a:cubicBezTo>
                  <a:lnTo>
                    <a:pt x="52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2" name="Google Shape;8232;p85"/>
            <p:cNvSpPr/>
            <p:nvPr/>
          </p:nvSpPr>
          <p:spPr>
            <a:xfrm>
              <a:off x="-55837575" y="3198925"/>
              <a:ext cx="167800" cy="298525"/>
            </a:xfrm>
            <a:custGeom>
              <a:avLst/>
              <a:gdLst/>
              <a:ahLst/>
              <a:cxnLst/>
              <a:rect l="l" t="t" r="r" b="b"/>
              <a:pathLst>
                <a:path w="6712" h="11941" extrusionOk="0">
                  <a:moveTo>
                    <a:pt x="5672" y="6900"/>
                  </a:moveTo>
                  <a:cubicBezTo>
                    <a:pt x="5861" y="6994"/>
                    <a:pt x="5987" y="7246"/>
                    <a:pt x="5987" y="7467"/>
                  </a:cubicBezTo>
                  <a:cubicBezTo>
                    <a:pt x="5987" y="7908"/>
                    <a:pt x="5672" y="8223"/>
                    <a:pt x="5231" y="8223"/>
                  </a:cubicBezTo>
                  <a:cubicBezTo>
                    <a:pt x="4821" y="8223"/>
                    <a:pt x="4443" y="7877"/>
                    <a:pt x="4443" y="7467"/>
                  </a:cubicBezTo>
                  <a:cubicBezTo>
                    <a:pt x="4916" y="7467"/>
                    <a:pt x="5388" y="7246"/>
                    <a:pt x="5672" y="6900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3214"/>
                    <a:pt x="505" y="3686"/>
                    <a:pt x="1104" y="3686"/>
                  </a:cubicBezTo>
                  <a:cubicBezTo>
                    <a:pt x="1293" y="3686"/>
                    <a:pt x="1450" y="3844"/>
                    <a:pt x="1450" y="4064"/>
                  </a:cubicBezTo>
                  <a:lnTo>
                    <a:pt x="1450" y="9294"/>
                  </a:lnTo>
                  <a:cubicBezTo>
                    <a:pt x="1450" y="10743"/>
                    <a:pt x="2647" y="11941"/>
                    <a:pt x="4065" y="11941"/>
                  </a:cubicBezTo>
                  <a:lnTo>
                    <a:pt x="4412" y="11941"/>
                  </a:lnTo>
                  <a:lnTo>
                    <a:pt x="4412" y="8790"/>
                  </a:lnTo>
                  <a:cubicBezTo>
                    <a:pt x="4632" y="8885"/>
                    <a:pt x="4916" y="8979"/>
                    <a:pt x="5199" y="8979"/>
                  </a:cubicBezTo>
                  <a:cubicBezTo>
                    <a:pt x="6018" y="8979"/>
                    <a:pt x="6680" y="8318"/>
                    <a:pt x="6680" y="7467"/>
                  </a:cubicBezTo>
                  <a:cubicBezTo>
                    <a:pt x="6711" y="6931"/>
                    <a:pt x="6396" y="6459"/>
                    <a:pt x="5987" y="6175"/>
                  </a:cubicBezTo>
                  <a:lnTo>
                    <a:pt x="5987" y="5986"/>
                  </a:lnTo>
                  <a:cubicBezTo>
                    <a:pt x="5987" y="5167"/>
                    <a:pt x="5262" y="4474"/>
                    <a:pt x="4443" y="4474"/>
                  </a:cubicBezTo>
                  <a:lnTo>
                    <a:pt x="4443" y="4127"/>
                  </a:lnTo>
                  <a:cubicBezTo>
                    <a:pt x="4443" y="1891"/>
                    <a:pt x="258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3" name="Google Shape;8233;p85"/>
            <p:cNvSpPr/>
            <p:nvPr/>
          </p:nvSpPr>
          <p:spPr>
            <a:xfrm>
              <a:off x="-55931300" y="3435200"/>
              <a:ext cx="194575" cy="81175"/>
            </a:xfrm>
            <a:custGeom>
              <a:avLst/>
              <a:gdLst/>
              <a:ahLst/>
              <a:cxnLst/>
              <a:rect l="l" t="t" r="r" b="b"/>
              <a:pathLst>
                <a:path w="7783" h="3247" extrusionOk="0">
                  <a:moveTo>
                    <a:pt x="347" y="1"/>
                  </a:moveTo>
                  <a:cubicBezTo>
                    <a:pt x="221" y="64"/>
                    <a:pt x="127" y="127"/>
                    <a:pt x="1" y="158"/>
                  </a:cubicBezTo>
                  <a:lnTo>
                    <a:pt x="1" y="2899"/>
                  </a:lnTo>
                  <a:cubicBezTo>
                    <a:pt x="1" y="3088"/>
                    <a:pt x="158" y="3246"/>
                    <a:pt x="347" y="3246"/>
                  </a:cubicBezTo>
                  <a:lnTo>
                    <a:pt x="7627" y="3246"/>
                  </a:lnTo>
                  <a:cubicBezTo>
                    <a:pt x="6551" y="3216"/>
                    <a:pt x="5551" y="2574"/>
                    <a:pt x="5010" y="1702"/>
                  </a:cubicBezTo>
                  <a:cubicBezTo>
                    <a:pt x="4727" y="1734"/>
                    <a:pt x="4411" y="1765"/>
                    <a:pt x="4096" y="1765"/>
                  </a:cubicBezTo>
                  <a:cubicBezTo>
                    <a:pt x="2584" y="1765"/>
                    <a:pt x="1229" y="1040"/>
                    <a:pt x="347" y="1"/>
                  </a:cubicBezTo>
                  <a:close/>
                  <a:moveTo>
                    <a:pt x="7627" y="3246"/>
                  </a:moveTo>
                  <a:cubicBezTo>
                    <a:pt x="7653" y="3246"/>
                    <a:pt x="7679" y="3247"/>
                    <a:pt x="7705" y="3247"/>
                  </a:cubicBezTo>
                  <a:cubicBezTo>
                    <a:pt x="7731" y="3247"/>
                    <a:pt x="7757" y="3246"/>
                    <a:pt x="7783" y="3246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4" name="Google Shape;8234;p85"/>
            <p:cNvSpPr/>
            <p:nvPr/>
          </p:nvSpPr>
          <p:spPr>
            <a:xfrm>
              <a:off x="-55927350" y="3202850"/>
              <a:ext cx="70900" cy="71200"/>
            </a:xfrm>
            <a:custGeom>
              <a:avLst/>
              <a:gdLst/>
              <a:ahLst/>
              <a:cxnLst/>
              <a:rect l="l" t="t" r="r" b="b"/>
              <a:pathLst>
                <a:path w="2836" h="2848" extrusionOk="0">
                  <a:moveTo>
                    <a:pt x="2836" y="1"/>
                  </a:moveTo>
                  <a:cubicBezTo>
                    <a:pt x="1450" y="379"/>
                    <a:pt x="378" y="1482"/>
                    <a:pt x="0" y="2836"/>
                  </a:cubicBezTo>
                  <a:cubicBezTo>
                    <a:pt x="85" y="2843"/>
                    <a:pt x="170" y="2847"/>
                    <a:pt x="255" y="2847"/>
                  </a:cubicBezTo>
                  <a:cubicBezTo>
                    <a:pt x="548" y="2847"/>
                    <a:pt x="841" y="2801"/>
                    <a:pt x="1135" y="2679"/>
                  </a:cubicBezTo>
                  <a:cubicBezTo>
                    <a:pt x="2111" y="2332"/>
                    <a:pt x="2804" y="1324"/>
                    <a:pt x="2836" y="284"/>
                  </a:cubicBez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5" name="Google Shape;8235;p85"/>
          <p:cNvGrpSpPr/>
          <p:nvPr/>
        </p:nvGrpSpPr>
        <p:grpSpPr>
          <a:xfrm>
            <a:off x="7076112" y="1988578"/>
            <a:ext cx="357226" cy="357367"/>
            <a:chOff x="-55987225" y="3591025"/>
            <a:chExt cx="317450" cy="317575"/>
          </a:xfrm>
        </p:grpSpPr>
        <p:sp>
          <p:nvSpPr>
            <p:cNvPr id="8236" name="Google Shape;8236;p85"/>
            <p:cNvSpPr/>
            <p:nvPr/>
          </p:nvSpPr>
          <p:spPr>
            <a:xfrm>
              <a:off x="-55950200" y="3740025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323"/>
                    <a:pt x="2836" y="1449"/>
                    <a:pt x="2647" y="1449"/>
                  </a:cubicBezTo>
                  <a:cubicBezTo>
                    <a:pt x="2458" y="1449"/>
                    <a:pt x="2301" y="1323"/>
                    <a:pt x="2301" y="1103"/>
                  </a:cubicBezTo>
                  <a:cubicBezTo>
                    <a:pt x="2238" y="914"/>
                    <a:pt x="2395" y="756"/>
                    <a:pt x="2647" y="756"/>
                  </a:cubicBezTo>
                  <a:close/>
                  <a:moveTo>
                    <a:pt x="5609" y="756"/>
                  </a:moveTo>
                  <a:cubicBezTo>
                    <a:pt x="5798" y="756"/>
                    <a:pt x="5955" y="914"/>
                    <a:pt x="5955" y="1103"/>
                  </a:cubicBezTo>
                  <a:cubicBezTo>
                    <a:pt x="5955" y="1323"/>
                    <a:pt x="5798" y="1449"/>
                    <a:pt x="5609" y="1449"/>
                  </a:cubicBezTo>
                  <a:cubicBezTo>
                    <a:pt x="5388" y="1449"/>
                    <a:pt x="5262" y="1323"/>
                    <a:pt x="5262" y="1103"/>
                  </a:cubicBezTo>
                  <a:cubicBezTo>
                    <a:pt x="5231" y="914"/>
                    <a:pt x="5388" y="756"/>
                    <a:pt x="5609" y="756"/>
                  </a:cubicBezTo>
                  <a:close/>
                  <a:moveTo>
                    <a:pt x="5160" y="3316"/>
                  </a:moveTo>
                  <a:cubicBezTo>
                    <a:pt x="5254" y="3316"/>
                    <a:pt x="5341" y="3355"/>
                    <a:pt x="5388" y="3434"/>
                  </a:cubicBezTo>
                  <a:cubicBezTo>
                    <a:pt x="5546" y="3592"/>
                    <a:pt x="5546" y="3812"/>
                    <a:pt x="5388" y="3938"/>
                  </a:cubicBezTo>
                  <a:cubicBezTo>
                    <a:pt x="5041" y="4285"/>
                    <a:pt x="4569" y="4505"/>
                    <a:pt x="4065" y="4505"/>
                  </a:cubicBezTo>
                  <a:cubicBezTo>
                    <a:pt x="3561" y="4505"/>
                    <a:pt x="3088" y="4285"/>
                    <a:pt x="2773" y="3938"/>
                  </a:cubicBezTo>
                  <a:cubicBezTo>
                    <a:pt x="2616" y="3781"/>
                    <a:pt x="2616" y="3560"/>
                    <a:pt x="2773" y="3434"/>
                  </a:cubicBezTo>
                  <a:cubicBezTo>
                    <a:pt x="2868" y="3355"/>
                    <a:pt x="2970" y="3316"/>
                    <a:pt x="3065" y="3316"/>
                  </a:cubicBezTo>
                  <a:cubicBezTo>
                    <a:pt x="3159" y="3316"/>
                    <a:pt x="3246" y="3355"/>
                    <a:pt x="3309" y="3434"/>
                  </a:cubicBezTo>
                  <a:cubicBezTo>
                    <a:pt x="3529" y="3655"/>
                    <a:pt x="3813" y="3765"/>
                    <a:pt x="4096" y="3765"/>
                  </a:cubicBezTo>
                  <a:cubicBezTo>
                    <a:pt x="4380" y="3765"/>
                    <a:pt x="4663" y="3655"/>
                    <a:pt x="4884" y="3434"/>
                  </a:cubicBezTo>
                  <a:cubicBezTo>
                    <a:pt x="4963" y="3355"/>
                    <a:pt x="5065" y="3316"/>
                    <a:pt x="5160" y="3316"/>
                  </a:cubicBezTo>
                  <a:close/>
                  <a:moveTo>
                    <a:pt x="1" y="0"/>
                  </a:moveTo>
                  <a:lnTo>
                    <a:pt x="1" y="2615"/>
                  </a:lnTo>
                  <a:cubicBezTo>
                    <a:pt x="1" y="4852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15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7" name="Google Shape;8237;p85"/>
            <p:cNvSpPr/>
            <p:nvPr/>
          </p:nvSpPr>
          <p:spPr>
            <a:xfrm>
              <a:off x="-55967525" y="3591025"/>
              <a:ext cx="297750" cy="131700"/>
            </a:xfrm>
            <a:custGeom>
              <a:avLst/>
              <a:gdLst/>
              <a:ahLst/>
              <a:cxnLst/>
              <a:rect l="l" t="t" r="r" b="b"/>
              <a:pathLst>
                <a:path w="11910" h="5268" extrusionOk="0">
                  <a:moveTo>
                    <a:pt x="4810" y="0"/>
                  </a:moveTo>
                  <a:cubicBezTo>
                    <a:pt x="4730" y="0"/>
                    <a:pt x="4650" y="2"/>
                    <a:pt x="4569" y="6"/>
                  </a:cubicBezTo>
                  <a:cubicBezTo>
                    <a:pt x="1954" y="163"/>
                    <a:pt x="1" y="2463"/>
                    <a:pt x="1" y="5047"/>
                  </a:cubicBezTo>
                  <a:cubicBezTo>
                    <a:pt x="1" y="5173"/>
                    <a:pt x="64" y="5267"/>
                    <a:pt x="190" y="5267"/>
                  </a:cubicBezTo>
                  <a:lnTo>
                    <a:pt x="2994" y="5267"/>
                  </a:lnTo>
                  <a:lnTo>
                    <a:pt x="2994" y="4920"/>
                  </a:lnTo>
                  <a:cubicBezTo>
                    <a:pt x="2994" y="4259"/>
                    <a:pt x="3498" y="3818"/>
                    <a:pt x="4096" y="3818"/>
                  </a:cubicBezTo>
                  <a:lnTo>
                    <a:pt x="5577" y="3818"/>
                  </a:lnTo>
                  <a:cubicBezTo>
                    <a:pt x="6207" y="3818"/>
                    <a:pt x="6680" y="4322"/>
                    <a:pt x="6680" y="4920"/>
                  </a:cubicBezTo>
                  <a:lnTo>
                    <a:pt x="6680" y="5267"/>
                  </a:lnTo>
                  <a:lnTo>
                    <a:pt x="11563" y="5267"/>
                  </a:lnTo>
                  <a:cubicBezTo>
                    <a:pt x="11752" y="5267"/>
                    <a:pt x="11909" y="5110"/>
                    <a:pt x="11909" y="4920"/>
                  </a:cubicBezTo>
                  <a:cubicBezTo>
                    <a:pt x="11909" y="4637"/>
                    <a:pt x="11752" y="4479"/>
                    <a:pt x="11563" y="4479"/>
                  </a:cubicBezTo>
                  <a:lnTo>
                    <a:pt x="9673" y="4479"/>
                  </a:lnTo>
                  <a:cubicBezTo>
                    <a:pt x="9489" y="1943"/>
                    <a:pt x="7380" y="0"/>
                    <a:pt x="48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8" name="Google Shape;8238;p85"/>
            <p:cNvSpPr/>
            <p:nvPr/>
          </p:nvSpPr>
          <p:spPr>
            <a:xfrm>
              <a:off x="-55875375" y="3703000"/>
              <a:ext cx="55950" cy="17350"/>
            </a:xfrm>
            <a:custGeom>
              <a:avLst/>
              <a:gdLst/>
              <a:ahLst/>
              <a:cxnLst/>
              <a:rect l="l" t="t" r="r" b="b"/>
              <a:pathLst>
                <a:path w="223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4"/>
                  </a:lnTo>
                  <a:lnTo>
                    <a:pt x="2238" y="694"/>
                  </a:lnTo>
                  <a:lnTo>
                    <a:pt x="2238" y="347"/>
                  </a:lnTo>
                  <a:cubicBezTo>
                    <a:pt x="2238" y="158"/>
                    <a:pt x="2080" y="0"/>
                    <a:pt x="1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9" name="Google Shape;8239;p85"/>
            <p:cNvSpPr/>
            <p:nvPr/>
          </p:nvSpPr>
          <p:spPr>
            <a:xfrm>
              <a:off x="-55987225" y="3746325"/>
              <a:ext cx="18150" cy="63825"/>
            </a:xfrm>
            <a:custGeom>
              <a:avLst/>
              <a:gdLst/>
              <a:ahLst/>
              <a:cxnLst/>
              <a:rect l="l" t="t" r="r" b="b"/>
              <a:pathLst>
                <a:path w="726" h="2553" extrusionOk="0">
                  <a:moveTo>
                    <a:pt x="726" y="0"/>
                  </a:moveTo>
                  <a:cubicBezTo>
                    <a:pt x="253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26" y="2552"/>
                  </a:cubicBezTo>
                  <a:lnTo>
                    <a:pt x="7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0" name="Google Shape;8240;p85"/>
            <p:cNvSpPr/>
            <p:nvPr/>
          </p:nvSpPr>
          <p:spPr>
            <a:xfrm>
              <a:off x="-55725725" y="37455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41" name="Google Shape;8241;p85"/>
          <p:cNvGrpSpPr/>
          <p:nvPr/>
        </p:nvGrpSpPr>
        <p:grpSpPr>
          <a:xfrm>
            <a:off x="7090027" y="2429217"/>
            <a:ext cx="358999" cy="358999"/>
            <a:chOff x="-55988800" y="3982600"/>
            <a:chExt cx="319025" cy="319025"/>
          </a:xfrm>
        </p:grpSpPr>
        <p:sp>
          <p:nvSpPr>
            <p:cNvPr id="8242" name="Google Shape;8242;p85"/>
            <p:cNvSpPr/>
            <p:nvPr/>
          </p:nvSpPr>
          <p:spPr>
            <a:xfrm>
              <a:off x="-55791875" y="3982600"/>
              <a:ext cx="102400" cy="102425"/>
            </a:xfrm>
            <a:custGeom>
              <a:avLst/>
              <a:gdLst/>
              <a:ahLst/>
              <a:cxnLst/>
              <a:rect l="l" t="t" r="r" b="b"/>
              <a:pathLst>
                <a:path w="4096" h="4097" extrusionOk="0">
                  <a:moveTo>
                    <a:pt x="1859" y="1"/>
                  </a:moveTo>
                  <a:cubicBezTo>
                    <a:pt x="1071" y="1"/>
                    <a:pt x="410" y="379"/>
                    <a:pt x="0" y="977"/>
                  </a:cubicBezTo>
                  <a:cubicBezTo>
                    <a:pt x="1512" y="1450"/>
                    <a:pt x="2647" y="2647"/>
                    <a:pt x="3119" y="4096"/>
                  </a:cubicBezTo>
                  <a:cubicBezTo>
                    <a:pt x="3718" y="3687"/>
                    <a:pt x="4096" y="3025"/>
                    <a:pt x="4096" y="2237"/>
                  </a:cubicBezTo>
                  <a:cubicBezTo>
                    <a:pt x="4096" y="1009"/>
                    <a:pt x="3119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3" name="Google Shape;8243;p85"/>
            <p:cNvSpPr/>
            <p:nvPr/>
          </p:nvSpPr>
          <p:spPr>
            <a:xfrm>
              <a:off x="-55969100" y="3982600"/>
              <a:ext cx="102400" cy="102425"/>
            </a:xfrm>
            <a:custGeom>
              <a:avLst/>
              <a:gdLst/>
              <a:ahLst/>
              <a:cxnLst/>
              <a:rect l="l" t="t" r="r" b="b"/>
              <a:pathLst>
                <a:path w="4096" h="4097" extrusionOk="0">
                  <a:moveTo>
                    <a:pt x="2269" y="1"/>
                  </a:moveTo>
                  <a:cubicBezTo>
                    <a:pt x="1040" y="1"/>
                    <a:pt x="1" y="977"/>
                    <a:pt x="1" y="2237"/>
                  </a:cubicBezTo>
                  <a:cubicBezTo>
                    <a:pt x="1" y="2994"/>
                    <a:pt x="410" y="3687"/>
                    <a:pt x="1009" y="4096"/>
                  </a:cubicBezTo>
                  <a:cubicBezTo>
                    <a:pt x="1481" y="2647"/>
                    <a:pt x="2647" y="1450"/>
                    <a:pt x="4096" y="977"/>
                  </a:cubicBezTo>
                  <a:cubicBezTo>
                    <a:pt x="3718" y="379"/>
                    <a:pt x="3057" y="1"/>
                    <a:pt x="22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4" name="Google Shape;8244;p85"/>
            <p:cNvSpPr/>
            <p:nvPr/>
          </p:nvSpPr>
          <p:spPr>
            <a:xfrm>
              <a:off x="-55819450" y="40212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32" y="0"/>
                  </a:moveTo>
                  <a:lnTo>
                    <a:pt x="32" y="1103"/>
                  </a:lnTo>
                  <a:cubicBezTo>
                    <a:pt x="1" y="2521"/>
                    <a:pt x="1198" y="3686"/>
                    <a:pt x="2615" y="3686"/>
                  </a:cubicBezTo>
                  <a:lnTo>
                    <a:pt x="3718" y="3686"/>
                  </a:lnTo>
                  <a:cubicBezTo>
                    <a:pt x="3529" y="1733"/>
                    <a:pt x="1985" y="158"/>
                    <a:pt x="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5" name="Google Shape;8245;p85"/>
            <p:cNvSpPr/>
            <p:nvPr/>
          </p:nvSpPr>
          <p:spPr>
            <a:xfrm>
              <a:off x="-55930500" y="40212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3718" y="0"/>
                  </a:moveTo>
                  <a:cubicBezTo>
                    <a:pt x="1733" y="158"/>
                    <a:pt x="158" y="1733"/>
                    <a:pt x="0" y="3686"/>
                  </a:cubicBezTo>
                  <a:lnTo>
                    <a:pt x="1103" y="3686"/>
                  </a:lnTo>
                  <a:cubicBezTo>
                    <a:pt x="2552" y="3686"/>
                    <a:pt x="3718" y="2521"/>
                    <a:pt x="3718" y="1103"/>
                  </a:cubicBezTo>
                  <a:lnTo>
                    <a:pt x="37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6" name="Google Shape;8246;p85"/>
            <p:cNvSpPr/>
            <p:nvPr/>
          </p:nvSpPr>
          <p:spPr>
            <a:xfrm>
              <a:off x="-55988800" y="4086575"/>
              <a:ext cx="319025" cy="215050"/>
            </a:xfrm>
            <a:custGeom>
              <a:avLst/>
              <a:gdLst/>
              <a:ahLst/>
              <a:cxnLst/>
              <a:rect l="l" t="t" r="r" b="b"/>
              <a:pathLst>
                <a:path w="12761" h="8602" extrusionOk="0">
                  <a:moveTo>
                    <a:pt x="4884" y="2584"/>
                  </a:moveTo>
                  <a:cubicBezTo>
                    <a:pt x="5105" y="2584"/>
                    <a:pt x="5262" y="2741"/>
                    <a:pt x="5262" y="2930"/>
                  </a:cubicBezTo>
                  <a:cubicBezTo>
                    <a:pt x="5262" y="3119"/>
                    <a:pt x="5105" y="3277"/>
                    <a:pt x="4884" y="3277"/>
                  </a:cubicBezTo>
                  <a:cubicBezTo>
                    <a:pt x="4695" y="3277"/>
                    <a:pt x="4538" y="3151"/>
                    <a:pt x="4538" y="2930"/>
                  </a:cubicBezTo>
                  <a:cubicBezTo>
                    <a:pt x="4538" y="2741"/>
                    <a:pt x="4695" y="2584"/>
                    <a:pt x="4884" y="2584"/>
                  </a:cubicBezTo>
                  <a:close/>
                  <a:moveTo>
                    <a:pt x="7877" y="2615"/>
                  </a:moveTo>
                  <a:cubicBezTo>
                    <a:pt x="8098" y="2615"/>
                    <a:pt x="8255" y="2773"/>
                    <a:pt x="8255" y="2962"/>
                  </a:cubicBezTo>
                  <a:cubicBezTo>
                    <a:pt x="8287" y="3151"/>
                    <a:pt x="8129" y="3308"/>
                    <a:pt x="7877" y="3308"/>
                  </a:cubicBezTo>
                  <a:cubicBezTo>
                    <a:pt x="7688" y="3308"/>
                    <a:pt x="7531" y="3151"/>
                    <a:pt x="7531" y="2962"/>
                  </a:cubicBezTo>
                  <a:cubicBezTo>
                    <a:pt x="7531" y="2773"/>
                    <a:pt x="7688" y="2615"/>
                    <a:pt x="7877" y="2615"/>
                  </a:cubicBezTo>
                  <a:close/>
                  <a:moveTo>
                    <a:pt x="1104" y="4222"/>
                  </a:moveTo>
                  <a:cubicBezTo>
                    <a:pt x="1387" y="4568"/>
                    <a:pt x="1828" y="4820"/>
                    <a:pt x="2332" y="4820"/>
                  </a:cubicBezTo>
                  <a:cubicBezTo>
                    <a:pt x="2301" y="5199"/>
                    <a:pt x="1954" y="5577"/>
                    <a:pt x="1545" y="5577"/>
                  </a:cubicBezTo>
                  <a:cubicBezTo>
                    <a:pt x="1167" y="5577"/>
                    <a:pt x="789" y="5199"/>
                    <a:pt x="789" y="4820"/>
                  </a:cubicBezTo>
                  <a:cubicBezTo>
                    <a:pt x="789" y="4568"/>
                    <a:pt x="915" y="4348"/>
                    <a:pt x="1104" y="4222"/>
                  </a:cubicBezTo>
                  <a:close/>
                  <a:moveTo>
                    <a:pt x="11721" y="4222"/>
                  </a:moveTo>
                  <a:cubicBezTo>
                    <a:pt x="11910" y="4348"/>
                    <a:pt x="12036" y="4568"/>
                    <a:pt x="12036" y="4820"/>
                  </a:cubicBezTo>
                  <a:cubicBezTo>
                    <a:pt x="12036" y="5199"/>
                    <a:pt x="11721" y="5577"/>
                    <a:pt x="11280" y="5577"/>
                  </a:cubicBezTo>
                  <a:cubicBezTo>
                    <a:pt x="10870" y="5577"/>
                    <a:pt x="10492" y="5199"/>
                    <a:pt x="10492" y="4820"/>
                  </a:cubicBezTo>
                  <a:cubicBezTo>
                    <a:pt x="10965" y="4820"/>
                    <a:pt x="11437" y="4568"/>
                    <a:pt x="11721" y="4222"/>
                  </a:cubicBezTo>
                  <a:close/>
                  <a:moveTo>
                    <a:pt x="7460" y="5143"/>
                  </a:moveTo>
                  <a:cubicBezTo>
                    <a:pt x="7554" y="5143"/>
                    <a:pt x="7641" y="5183"/>
                    <a:pt x="7688" y="5262"/>
                  </a:cubicBezTo>
                  <a:cubicBezTo>
                    <a:pt x="7877" y="5356"/>
                    <a:pt x="7877" y="5608"/>
                    <a:pt x="7720" y="5766"/>
                  </a:cubicBezTo>
                  <a:cubicBezTo>
                    <a:pt x="7373" y="6112"/>
                    <a:pt x="6901" y="6301"/>
                    <a:pt x="6396" y="6301"/>
                  </a:cubicBezTo>
                  <a:cubicBezTo>
                    <a:pt x="5892" y="6301"/>
                    <a:pt x="5420" y="6112"/>
                    <a:pt x="5105" y="5766"/>
                  </a:cubicBezTo>
                  <a:cubicBezTo>
                    <a:pt x="4947" y="5608"/>
                    <a:pt x="4947" y="5356"/>
                    <a:pt x="5105" y="5262"/>
                  </a:cubicBezTo>
                  <a:cubicBezTo>
                    <a:pt x="5184" y="5183"/>
                    <a:pt x="5278" y="5143"/>
                    <a:pt x="5369" y="5143"/>
                  </a:cubicBezTo>
                  <a:cubicBezTo>
                    <a:pt x="5459" y="5143"/>
                    <a:pt x="5546" y="5183"/>
                    <a:pt x="5609" y="5262"/>
                  </a:cubicBezTo>
                  <a:cubicBezTo>
                    <a:pt x="5829" y="5466"/>
                    <a:pt x="6113" y="5569"/>
                    <a:pt x="6396" y="5569"/>
                  </a:cubicBezTo>
                  <a:cubicBezTo>
                    <a:pt x="6680" y="5569"/>
                    <a:pt x="6964" y="5466"/>
                    <a:pt x="7184" y="5262"/>
                  </a:cubicBezTo>
                  <a:cubicBezTo>
                    <a:pt x="7263" y="5183"/>
                    <a:pt x="7365" y="5143"/>
                    <a:pt x="7460" y="5143"/>
                  </a:cubicBezTo>
                  <a:close/>
                  <a:moveTo>
                    <a:pt x="6396" y="0"/>
                  </a:moveTo>
                  <a:cubicBezTo>
                    <a:pt x="5829" y="1071"/>
                    <a:pt x="4695" y="1828"/>
                    <a:pt x="3403" y="1828"/>
                  </a:cubicBezTo>
                  <a:lnTo>
                    <a:pt x="2301" y="1828"/>
                  </a:lnTo>
                  <a:cubicBezTo>
                    <a:pt x="1482" y="1828"/>
                    <a:pt x="757" y="2489"/>
                    <a:pt x="757" y="3308"/>
                  </a:cubicBezTo>
                  <a:lnTo>
                    <a:pt x="757" y="3529"/>
                  </a:lnTo>
                  <a:cubicBezTo>
                    <a:pt x="284" y="3781"/>
                    <a:pt x="1" y="4253"/>
                    <a:pt x="1" y="4820"/>
                  </a:cubicBezTo>
                  <a:cubicBezTo>
                    <a:pt x="1" y="5640"/>
                    <a:pt x="694" y="6301"/>
                    <a:pt x="1513" y="6301"/>
                  </a:cubicBezTo>
                  <a:cubicBezTo>
                    <a:pt x="1891" y="6301"/>
                    <a:pt x="2301" y="6144"/>
                    <a:pt x="2521" y="5923"/>
                  </a:cubicBezTo>
                  <a:cubicBezTo>
                    <a:pt x="3120" y="7467"/>
                    <a:pt x="4632" y="8601"/>
                    <a:pt x="6365" y="8601"/>
                  </a:cubicBezTo>
                  <a:cubicBezTo>
                    <a:pt x="8098" y="8601"/>
                    <a:pt x="9578" y="7467"/>
                    <a:pt x="10177" y="5923"/>
                  </a:cubicBezTo>
                  <a:cubicBezTo>
                    <a:pt x="10461" y="6144"/>
                    <a:pt x="10807" y="6301"/>
                    <a:pt x="11185" y="6301"/>
                  </a:cubicBezTo>
                  <a:cubicBezTo>
                    <a:pt x="12036" y="6301"/>
                    <a:pt x="12697" y="5640"/>
                    <a:pt x="12697" y="4820"/>
                  </a:cubicBezTo>
                  <a:cubicBezTo>
                    <a:pt x="12760" y="4253"/>
                    <a:pt x="12445" y="3749"/>
                    <a:pt x="12036" y="3529"/>
                  </a:cubicBezTo>
                  <a:lnTo>
                    <a:pt x="12036" y="3308"/>
                  </a:lnTo>
                  <a:cubicBezTo>
                    <a:pt x="12036" y="2489"/>
                    <a:pt x="11311" y="1828"/>
                    <a:pt x="10492" y="1828"/>
                  </a:cubicBezTo>
                  <a:lnTo>
                    <a:pt x="9389" y="1828"/>
                  </a:lnTo>
                  <a:cubicBezTo>
                    <a:pt x="8098" y="1828"/>
                    <a:pt x="6932" y="1071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47" name="Google Shape;8247;p85"/>
          <p:cNvGrpSpPr/>
          <p:nvPr/>
        </p:nvGrpSpPr>
        <p:grpSpPr>
          <a:xfrm>
            <a:off x="5748546" y="2887174"/>
            <a:ext cx="356326" cy="358971"/>
            <a:chOff x="-54026025" y="3192625"/>
            <a:chExt cx="316650" cy="319000"/>
          </a:xfrm>
        </p:grpSpPr>
        <p:sp>
          <p:nvSpPr>
            <p:cNvPr id="8248" name="Google Shape;8248;p85"/>
            <p:cNvSpPr/>
            <p:nvPr/>
          </p:nvSpPr>
          <p:spPr>
            <a:xfrm>
              <a:off x="-54026025" y="3312350"/>
              <a:ext cx="18125" cy="63800"/>
            </a:xfrm>
            <a:custGeom>
              <a:avLst/>
              <a:gdLst/>
              <a:ahLst/>
              <a:cxnLst/>
              <a:rect l="l" t="t" r="r" b="b"/>
              <a:pathLst>
                <a:path w="725" h="2552" extrusionOk="0">
                  <a:moveTo>
                    <a:pt x="725" y="0"/>
                  </a:moveTo>
                  <a:cubicBezTo>
                    <a:pt x="315" y="189"/>
                    <a:pt x="0" y="693"/>
                    <a:pt x="0" y="1260"/>
                  </a:cubicBezTo>
                  <a:cubicBezTo>
                    <a:pt x="0" y="1796"/>
                    <a:pt x="315" y="2268"/>
                    <a:pt x="725" y="2552"/>
                  </a:cubicBezTo>
                  <a:lnTo>
                    <a:pt x="725" y="15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9" name="Google Shape;8249;p85"/>
            <p:cNvSpPr/>
            <p:nvPr/>
          </p:nvSpPr>
          <p:spPr>
            <a:xfrm>
              <a:off x="-53890550" y="3192625"/>
              <a:ext cx="125250" cy="56725"/>
            </a:xfrm>
            <a:custGeom>
              <a:avLst/>
              <a:gdLst/>
              <a:ahLst/>
              <a:cxnLst/>
              <a:rect l="l" t="t" r="r" b="b"/>
              <a:pathLst>
                <a:path w="5010" h="2269" extrusionOk="0">
                  <a:moveTo>
                    <a:pt x="914" y="0"/>
                  </a:moveTo>
                  <a:cubicBezTo>
                    <a:pt x="599" y="0"/>
                    <a:pt x="315" y="63"/>
                    <a:pt x="0" y="95"/>
                  </a:cubicBezTo>
                  <a:cubicBezTo>
                    <a:pt x="158" y="536"/>
                    <a:pt x="441" y="914"/>
                    <a:pt x="756" y="1260"/>
                  </a:cubicBezTo>
                  <a:cubicBezTo>
                    <a:pt x="1418" y="1891"/>
                    <a:pt x="2237" y="2269"/>
                    <a:pt x="3151" y="2269"/>
                  </a:cubicBezTo>
                  <a:lnTo>
                    <a:pt x="5009" y="2269"/>
                  </a:lnTo>
                  <a:cubicBezTo>
                    <a:pt x="4127" y="914"/>
                    <a:pt x="2647" y="0"/>
                    <a:pt x="9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0" name="Google Shape;8250;p85"/>
            <p:cNvSpPr/>
            <p:nvPr/>
          </p:nvSpPr>
          <p:spPr>
            <a:xfrm>
              <a:off x="-53839375" y="3306025"/>
              <a:ext cx="55175" cy="55175"/>
            </a:xfrm>
            <a:custGeom>
              <a:avLst/>
              <a:gdLst/>
              <a:ahLst/>
              <a:cxnLst/>
              <a:rect l="l" t="t" r="r" b="b"/>
              <a:pathLst>
                <a:path w="2207" h="2207" extrusionOk="0">
                  <a:moveTo>
                    <a:pt x="1104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34" y="2206"/>
                    <a:pt x="2206" y="1702"/>
                    <a:pt x="2206" y="1104"/>
                  </a:cubicBezTo>
                  <a:cubicBezTo>
                    <a:pt x="2206" y="505"/>
                    <a:pt x="1734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1" name="Google Shape;8251;p85"/>
            <p:cNvSpPr/>
            <p:nvPr/>
          </p:nvSpPr>
          <p:spPr>
            <a:xfrm>
              <a:off x="-53950425" y="3306025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3" y="2206"/>
                  </a:cubicBezTo>
                  <a:cubicBezTo>
                    <a:pt x="1702" y="2206"/>
                    <a:pt x="2206" y="1702"/>
                    <a:pt x="2206" y="1104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2" name="Google Shape;8252;p85"/>
            <p:cNvSpPr/>
            <p:nvPr/>
          </p:nvSpPr>
          <p:spPr>
            <a:xfrm>
              <a:off x="-53985075" y="3400950"/>
              <a:ext cx="236300" cy="110675"/>
            </a:xfrm>
            <a:custGeom>
              <a:avLst/>
              <a:gdLst/>
              <a:ahLst/>
              <a:cxnLst/>
              <a:rect l="l" t="t" r="r" b="b"/>
              <a:pathLst>
                <a:path w="9452" h="4427" extrusionOk="0">
                  <a:moveTo>
                    <a:pt x="5790" y="969"/>
                  </a:moveTo>
                  <a:cubicBezTo>
                    <a:pt x="5884" y="969"/>
                    <a:pt x="5971" y="1008"/>
                    <a:pt x="6018" y="1087"/>
                  </a:cubicBezTo>
                  <a:cubicBezTo>
                    <a:pt x="6176" y="1245"/>
                    <a:pt x="6176" y="1497"/>
                    <a:pt x="6018" y="1591"/>
                  </a:cubicBezTo>
                  <a:cubicBezTo>
                    <a:pt x="5671" y="1969"/>
                    <a:pt x="5199" y="2158"/>
                    <a:pt x="4726" y="2158"/>
                  </a:cubicBezTo>
                  <a:cubicBezTo>
                    <a:pt x="4254" y="2158"/>
                    <a:pt x="3750" y="1969"/>
                    <a:pt x="3435" y="1591"/>
                  </a:cubicBezTo>
                  <a:cubicBezTo>
                    <a:pt x="3277" y="1434"/>
                    <a:pt x="3277" y="1213"/>
                    <a:pt x="3435" y="1087"/>
                  </a:cubicBezTo>
                  <a:cubicBezTo>
                    <a:pt x="3513" y="1008"/>
                    <a:pt x="3608" y="969"/>
                    <a:pt x="3698" y="969"/>
                  </a:cubicBezTo>
                  <a:cubicBezTo>
                    <a:pt x="3789" y="969"/>
                    <a:pt x="3876" y="1008"/>
                    <a:pt x="3939" y="1087"/>
                  </a:cubicBezTo>
                  <a:cubicBezTo>
                    <a:pt x="4159" y="1308"/>
                    <a:pt x="4443" y="1418"/>
                    <a:pt x="4726" y="1418"/>
                  </a:cubicBezTo>
                  <a:cubicBezTo>
                    <a:pt x="5010" y="1418"/>
                    <a:pt x="5293" y="1308"/>
                    <a:pt x="5514" y="1087"/>
                  </a:cubicBezTo>
                  <a:cubicBezTo>
                    <a:pt x="5593" y="1008"/>
                    <a:pt x="5695" y="969"/>
                    <a:pt x="5790" y="969"/>
                  </a:cubicBezTo>
                  <a:close/>
                  <a:moveTo>
                    <a:pt x="4711" y="0"/>
                  </a:moveTo>
                  <a:cubicBezTo>
                    <a:pt x="4002" y="0"/>
                    <a:pt x="3293" y="205"/>
                    <a:pt x="2678" y="615"/>
                  </a:cubicBezTo>
                  <a:cubicBezTo>
                    <a:pt x="2615" y="646"/>
                    <a:pt x="2552" y="709"/>
                    <a:pt x="2489" y="709"/>
                  </a:cubicBezTo>
                  <a:lnTo>
                    <a:pt x="1" y="709"/>
                  </a:lnTo>
                  <a:cubicBezTo>
                    <a:pt x="505" y="2820"/>
                    <a:pt x="2458" y="4427"/>
                    <a:pt x="4726" y="4427"/>
                  </a:cubicBezTo>
                  <a:cubicBezTo>
                    <a:pt x="7026" y="4427"/>
                    <a:pt x="8948" y="2820"/>
                    <a:pt x="9452" y="709"/>
                  </a:cubicBezTo>
                  <a:lnTo>
                    <a:pt x="6963" y="709"/>
                  </a:lnTo>
                  <a:cubicBezTo>
                    <a:pt x="6869" y="646"/>
                    <a:pt x="6774" y="646"/>
                    <a:pt x="6743" y="615"/>
                  </a:cubicBezTo>
                  <a:cubicBezTo>
                    <a:pt x="6128" y="205"/>
                    <a:pt x="5419" y="0"/>
                    <a:pt x="4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3" name="Google Shape;8253;p85"/>
            <p:cNvSpPr/>
            <p:nvPr/>
          </p:nvSpPr>
          <p:spPr>
            <a:xfrm>
              <a:off x="-53986650" y="3342275"/>
              <a:ext cx="241025" cy="55150"/>
            </a:xfrm>
            <a:custGeom>
              <a:avLst/>
              <a:gdLst/>
              <a:ahLst/>
              <a:cxnLst/>
              <a:rect l="l" t="t" r="r" b="b"/>
              <a:pathLst>
                <a:path w="9641" h="2206" extrusionOk="0">
                  <a:moveTo>
                    <a:pt x="1" y="0"/>
                  </a:moveTo>
                  <a:lnTo>
                    <a:pt x="1" y="1859"/>
                  </a:lnTo>
                  <a:lnTo>
                    <a:pt x="1" y="2206"/>
                  </a:lnTo>
                  <a:lnTo>
                    <a:pt x="2458" y="2206"/>
                  </a:lnTo>
                  <a:cubicBezTo>
                    <a:pt x="3198" y="1749"/>
                    <a:pt x="4017" y="1520"/>
                    <a:pt x="4829" y="1520"/>
                  </a:cubicBezTo>
                  <a:cubicBezTo>
                    <a:pt x="5640" y="1520"/>
                    <a:pt x="6443" y="1749"/>
                    <a:pt x="7152" y="2206"/>
                  </a:cubicBezTo>
                  <a:lnTo>
                    <a:pt x="9641" y="2206"/>
                  </a:lnTo>
                  <a:lnTo>
                    <a:pt x="9641" y="1859"/>
                  </a:lnTo>
                  <a:lnTo>
                    <a:pt x="9641" y="0"/>
                  </a:lnTo>
                  <a:lnTo>
                    <a:pt x="8853" y="0"/>
                  </a:lnTo>
                  <a:cubicBezTo>
                    <a:pt x="8696" y="882"/>
                    <a:pt x="7940" y="1512"/>
                    <a:pt x="7026" y="1512"/>
                  </a:cubicBezTo>
                  <a:cubicBezTo>
                    <a:pt x="6144" y="1512"/>
                    <a:pt x="5388" y="882"/>
                    <a:pt x="5230" y="0"/>
                  </a:cubicBezTo>
                  <a:lnTo>
                    <a:pt x="4411" y="0"/>
                  </a:lnTo>
                  <a:cubicBezTo>
                    <a:pt x="4254" y="882"/>
                    <a:pt x="3466" y="1512"/>
                    <a:pt x="2584" y="1512"/>
                  </a:cubicBezTo>
                  <a:cubicBezTo>
                    <a:pt x="1670" y="1512"/>
                    <a:pt x="946" y="882"/>
                    <a:pt x="7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4" name="Google Shape;8254;p85"/>
            <p:cNvSpPr/>
            <p:nvPr/>
          </p:nvSpPr>
          <p:spPr>
            <a:xfrm>
              <a:off x="-53989000" y="3199700"/>
              <a:ext cx="241800" cy="123700"/>
            </a:xfrm>
            <a:custGeom>
              <a:avLst/>
              <a:gdLst/>
              <a:ahLst/>
              <a:cxnLst/>
              <a:rect l="l" t="t" r="r" b="b"/>
              <a:pathLst>
                <a:path w="9672" h="4948" extrusionOk="0">
                  <a:moveTo>
                    <a:pt x="3245" y="1"/>
                  </a:moveTo>
                  <a:cubicBezTo>
                    <a:pt x="1355" y="662"/>
                    <a:pt x="0" y="2490"/>
                    <a:pt x="0" y="4601"/>
                  </a:cubicBezTo>
                  <a:lnTo>
                    <a:pt x="0" y="4947"/>
                  </a:lnTo>
                  <a:lnTo>
                    <a:pt x="788" y="4947"/>
                  </a:lnTo>
                  <a:cubicBezTo>
                    <a:pt x="945" y="4096"/>
                    <a:pt x="1701" y="3466"/>
                    <a:pt x="2615" y="3466"/>
                  </a:cubicBezTo>
                  <a:cubicBezTo>
                    <a:pt x="3529" y="3466"/>
                    <a:pt x="4253" y="4096"/>
                    <a:pt x="4411" y="4947"/>
                  </a:cubicBezTo>
                  <a:lnTo>
                    <a:pt x="5261" y="4947"/>
                  </a:lnTo>
                  <a:cubicBezTo>
                    <a:pt x="5419" y="4096"/>
                    <a:pt x="6207" y="3466"/>
                    <a:pt x="7057" y="3466"/>
                  </a:cubicBezTo>
                  <a:cubicBezTo>
                    <a:pt x="7971" y="3466"/>
                    <a:pt x="8727" y="4096"/>
                    <a:pt x="8884" y="4947"/>
                  </a:cubicBezTo>
                  <a:lnTo>
                    <a:pt x="9672" y="4947"/>
                  </a:lnTo>
                  <a:lnTo>
                    <a:pt x="9672" y="4601"/>
                  </a:lnTo>
                  <a:cubicBezTo>
                    <a:pt x="9672" y="3939"/>
                    <a:pt x="9546" y="3309"/>
                    <a:pt x="9262" y="2710"/>
                  </a:cubicBezTo>
                  <a:lnTo>
                    <a:pt x="7089" y="2710"/>
                  </a:lnTo>
                  <a:cubicBezTo>
                    <a:pt x="5986" y="2710"/>
                    <a:pt x="4978" y="2301"/>
                    <a:pt x="4190" y="1513"/>
                  </a:cubicBezTo>
                  <a:cubicBezTo>
                    <a:pt x="3749" y="1072"/>
                    <a:pt x="3434" y="568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5" name="Google Shape;8255;p85"/>
            <p:cNvSpPr/>
            <p:nvPr/>
          </p:nvSpPr>
          <p:spPr>
            <a:xfrm>
              <a:off x="-53728300" y="331077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0" y="0"/>
                  </a:moveTo>
                  <a:lnTo>
                    <a:pt x="0" y="158"/>
                  </a:lnTo>
                  <a:lnTo>
                    <a:pt x="0" y="2583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756" y="756"/>
                    <a:pt x="473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6" name="Google Shape;8256;p85"/>
          <p:cNvGrpSpPr/>
          <p:nvPr/>
        </p:nvGrpSpPr>
        <p:grpSpPr>
          <a:xfrm>
            <a:off x="5768492" y="3358148"/>
            <a:ext cx="316434" cy="358099"/>
            <a:chOff x="-54007925" y="3584850"/>
            <a:chExt cx="281200" cy="318225"/>
          </a:xfrm>
        </p:grpSpPr>
        <p:sp>
          <p:nvSpPr>
            <p:cNvPr id="8257" name="Google Shape;8257;p85"/>
            <p:cNvSpPr/>
            <p:nvPr/>
          </p:nvSpPr>
          <p:spPr>
            <a:xfrm>
              <a:off x="-53943325" y="3716375"/>
              <a:ext cx="151250" cy="18950"/>
            </a:xfrm>
            <a:custGeom>
              <a:avLst/>
              <a:gdLst/>
              <a:ahLst/>
              <a:cxnLst/>
              <a:rect l="l" t="t" r="r" b="b"/>
              <a:pathLst>
                <a:path w="6050" h="758" extrusionOk="0">
                  <a:moveTo>
                    <a:pt x="0" y="1"/>
                  </a:moveTo>
                  <a:cubicBezTo>
                    <a:pt x="441" y="474"/>
                    <a:pt x="1040" y="757"/>
                    <a:pt x="1702" y="757"/>
                  </a:cubicBezTo>
                  <a:lnTo>
                    <a:pt x="4348" y="757"/>
                  </a:lnTo>
                  <a:cubicBezTo>
                    <a:pt x="5041" y="757"/>
                    <a:pt x="5608" y="474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8" name="Google Shape;8258;p85"/>
            <p:cNvSpPr/>
            <p:nvPr/>
          </p:nvSpPr>
          <p:spPr>
            <a:xfrm>
              <a:off x="-53970100" y="3679375"/>
              <a:ext cx="205575" cy="18125"/>
            </a:xfrm>
            <a:custGeom>
              <a:avLst/>
              <a:gdLst/>
              <a:ahLst/>
              <a:cxnLst/>
              <a:rect l="l" t="t" r="r" b="b"/>
              <a:pathLst>
                <a:path w="8223" h="725" extrusionOk="0">
                  <a:moveTo>
                    <a:pt x="0" y="0"/>
                  </a:moveTo>
                  <a:lnTo>
                    <a:pt x="0" y="725"/>
                  </a:lnTo>
                  <a:lnTo>
                    <a:pt x="8223" y="725"/>
                  </a:lnTo>
                  <a:lnTo>
                    <a:pt x="82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9" name="Google Shape;8259;p85"/>
            <p:cNvSpPr/>
            <p:nvPr/>
          </p:nvSpPr>
          <p:spPr>
            <a:xfrm>
              <a:off x="-53970100" y="3715600"/>
              <a:ext cx="204800" cy="187475"/>
            </a:xfrm>
            <a:custGeom>
              <a:avLst/>
              <a:gdLst/>
              <a:ahLst/>
              <a:cxnLst/>
              <a:rect l="l" t="t" r="r" b="b"/>
              <a:pathLst>
                <a:path w="8192" h="7499" extrusionOk="0">
                  <a:moveTo>
                    <a:pt x="2584" y="2300"/>
                  </a:moveTo>
                  <a:cubicBezTo>
                    <a:pt x="2804" y="2300"/>
                    <a:pt x="2962" y="2426"/>
                    <a:pt x="2962" y="2647"/>
                  </a:cubicBezTo>
                  <a:cubicBezTo>
                    <a:pt x="2962" y="2836"/>
                    <a:pt x="2804" y="2993"/>
                    <a:pt x="2584" y="2993"/>
                  </a:cubicBezTo>
                  <a:cubicBezTo>
                    <a:pt x="2395" y="2993"/>
                    <a:pt x="2237" y="2836"/>
                    <a:pt x="2237" y="2647"/>
                  </a:cubicBezTo>
                  <a:cubicBezTo>
                    <a:pt x="2237" y="2426"/>
                    <a:pt x="2395" y="2300"/>
                    <a:pt x="2584" y="2300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91" y="4072"/>
                  </a:moveTo>
                  <a:cubicBezTo>
                    <a:pt x="5285" y="4072"/>
                    <a:pt x="5372" y="4112"/>
                    <a:pt x="5419" y="4191"/>
                  </a:cubicBezTo>
                  <a:cubicBezTo>
                    <a:pt x="5577" y="4348"/>
                    <a:pt x="5577" y="4569"/>
                    <a:pt x="5419" y="4695"/>
                  </a:cubicBezTo>
                  <a:cubicBezTo>
                    <a:pt x="5072" y="5041"/>
                    <a:pt x="4600" y="5230"/>
                    <a:pt x="4127" y="5230"/>
                  </a:cubicBezTo>
                  <a:cubicBezTo>
                    <a:pt x="3655" y="5230"/>
                    <a:pt x="3151" y="5041"/>
                    <a:pt x="2836" y="4695"/>
                  </a:cubicBezTo>
                  <a:cubicBezTo>
                    <a:pt x="2678" y="4537"/>
                    <a:pt x="2678" y="4285"/>
                    <a:pt x="2836" y="4191"/>
                  </a:cubicBezTo>
                  <a:cubicBezTo>
                    <a:pt x="2914" y="4112"/>
                    <a:pt x="3009" y="4072"/>
                    <a:pt x="3099" y="4072"/>
                  </a:cubicBezTo>
                  <a:cubicBezTo>
                    <a:pt x="3190" y="4072"/>
                    <a:pt x="3277" y="4112"/>
                    <a:pt x="3340" y="4191"/>
                  </a:cubicBezTo>
                  <a:cubicBezTo>
                    <a:pt x="3560" y="4395"/>
                    <a:pt x="3844" y="4498"/>
                    <a:pt x="4127" y="4498"/>
                  </a:cubicBezTo>
                  <a:cubicBezTo>
                    <a:pt x="4411" y="4498"/>
                    <a:pt x="4694" y="4395"/>
                    <a:pt x="4915" y="4191"/>
                  </a:cubicBezTo>
                  <a:cubicBezTo>
                    <a:pt x="4994" y="4112"/>
                    <a:pt x="5096" y="4072"/>
                    <a:pt x="5191" y="4072"/>
                  </a:cubicBezTo>
                  <a:close/>
                  <a:moveTo>
                    <a:pt x="0" y="0"/>
                  </a:moveTo>
                  <a:lnTo>
                    <a:pt x="0" y="3340"/>
                  </a:lnTo>
                  <a:cubicBezTo>
                    <a:pt x="0" y="5577"/>
                    <a:pt x="1859" y="7499"/>
                    <a:pt x="4096" y="7499"/>
                  </a:cubicBezTo>
                  <a:cubicBezTo>
                    <a:pt x="6333" y="7499"/>
                    <a:pt x="8191" y="5640"/>
                    <a:pt x="8191" y="3340"/>
                  </a:cubicBezTo>
                  <a:lnTo>
                    <a:pt x="8191" y="0"/>
                  </a:lnTo>
                  <a:lnTo>
                    <a:pt x="8034" y="0"/>
                  </a:lnTo>
                  <a:cubicBezTo>
                    <a:pt x="7467" y="946"/>
                    <a:pt x="6490" y="1513"/>
                    <a:pt x="5419" y="1513"/>
                  </a:cubicBezTo>
                  <a:lnTo>
                    <a:pt x="2804" y="1513"/>
                  </a:lnTo>
                  <a:cubicBezTo>
                    <a:pt x="1701" y="1513"/>
                    <a:pt x="693" y="946"/>
                    <a:pt x="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0" name="Google Shape;8260;p85"/>
            <p:cNvSpPr/>
            <p:nvPr/>
          </p:nvSpPr>
          <p:spPr>
            <a:xfrm>
              <a:off x="-54007125" y="3584850"/>
              <a:ext cx="278825" cy="74850"/>
            </a:xfrm>
            <a:custGeom>
              <a:avLst/>
              <a:gdLst/>
              <a:ahLst/>
              <a:cxnLst/>
              <a:rect l="l" t="t" r="r" b="b"/>
              <a:pathLst>
                <a:path w="11153" h="2994" extrusionOk="0">
                  <a:moveTo>
                    <a:pt x="5577" y="1"/>
                  </a:moveTo>
                  <a:cubicBezTo>
                    <a:pt x="2867" y="1"/>
                    <a:pt x="0" y="788"/>
                    <a:pt x="0" y="2238"/>
                  </a:cubicBezTo>
                  <a:cubicBezTo>
                    <a:pt x="0" y="2647"/>
                    <a:pt x="315" y="2994"/>
                    <a:pt x="725" y="2994"/>
                  </a:cubicBezTo>
                  <a:lnTo>
                    <a:pt x="10429" y="2994"/>
                  </a:lnTo>
                  <a:cubicBezTo>
                    <a:pt x="10838" y="2994"/>
                    <a:pt x="11153" y="2679"/>
                    <a:pt x="11153" y="2238"/>
                  </a:cubicBezTo>
                  <a:cubicBezTo>
                    <a:pt x="11153" y="788"/>
                    <a:pt x="82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1" name="Google Shape;8261;p85"/>
            <p:cNvSpPr/>
            <p:nvPr/>
          </p:nvSpPr>
          <p:spPr>
            <a:xfrm>
              <a:off x="-54007925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2" name="Google Shape;8262;p85"/>
            <p:cNvSpPr/>
            <p:nvPr/>
          </p:nvSpPr>
          <p:spPr>
            <a:xfrm>
              <a:off x="-53745625" y="3740025"/>
              <a:ext cx="18900" cy="64600"/>
            </a:xfrm>
            <a:custGeom>
              <a:avLst/>
              <a:gdLst/>
              <a:ahLst/>
              <a:cxnLst/>
              <a:rect l="l" t="t" r="r" b="b"/>
              <a:pathLst>
                <a:path w="756" h="2584" extrusionOk="0">
                  <a:moveTo>
                    <a:pt x="0" y="0"/>
                  </a:moveTo>
                  <a:lnTo>
                    <a:pt x="0" y="2584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693" y="725"/>
                    <a:pt x="441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3" name="Google Shape;8263;p85"/>
          <p:cNvGrpSpPr/>
          <p:nvPr/>
        </p:nvGrpSpPr>
        <p:grpSpPr>
          <a:xfrm>
            <a:off x="5768492" y="3820033"/>
            <a:ext cx="316434" cy="358914"/>
            <a:chOff x="-54007925" y="3975575"/>
            <a:chExt cx="281200" cy="318950"/>
          </a:xfrm>
        </p:grpSpPr>
        <p:sp>
          <p:nvSpPr>
            <p:cNvPr id="8264" name="Google Shape;8264;p85"/>
            <p:cNvSpPr/>
            <p:nvPr/>
          </p:nvSpPr>
          <p:spPr>
            <a:xfrm>
              <a:off x="-53988225" y="3975575"/>
              <a:ext cx="244175" cy="142825"/>
            </a:xfrm>
            <a:custGeom>
              <a:avLst/>
              <a:gdLst/>
              <a:ahLst/>
              <a:cxnLst/>
              <a:rect l="l" t="t" r="r" b="b"/>
              <a:pathLst>
                <a:path w="9767" h="5713" extrusionOk="0">
                  <a:moveTo>
                    <a:pt x="5161" y="1329"/>
                  </a:moveTo>
                  <a:cubicBezTo>
                    <a:pt x="5247" y="1329"/>
                    <a:pt x="5333" y="1337"/>
                    <a:pt x="5419" y="1353"/>
                  </a:cubicBezTo>
                  <a:cubicBezTo>
                    <a:pt x="5577" y="1384"/>
                    <a:pt x="5671" y="1416"/>
                    <a:pt x="5797" y="1479"/>
                  </a:cubicBezTo>
                  <a:cubicBezTo>
                    <a:pt x="6617" y="1857"/>
                    <a:pt x="7026" y="2960"/>
                    <a:pt x="6837" y="4220"/>
                  </a:cubicBezTo>
                  <a:cubicBezTo>
                    <a:pt x="6774" y="4409"/>
                    <a:pt x="6617" y="4535"/>
                    <a:pt x="6459" y="4535"/>
                  </a:cubicBezTo>
                  <a:lnTo>
                    <a:pt x="6396" y="4535"/>
                  </a:lnTo>
                  <a:cubicBezTo>
                    <a:pt x="6207" y="4503"/>
                    <a:pt x="6049" y="4283"/>
                    <a:pt x="6081" y="4094"/>
                  </a:cubicBezTo>
                  <a:cubicBezTo>
                    <a:pt x="6239" y="3117"/>
                    <a:pt x="5892" y="2172"/>
                    <a:pt x="5293" y="2046"/>
                  </a:cubicBezTo>
                  <a:cubicBezTo>
                    <a:pt x="5250" y="2037"/>
                    <a:pt x="5205" y="2032"/>
                    <a:pt x="5161" y="2032"/>
                  </a:cubicBezTo>
                  <a:cubicBezTo>
                    <a:pt x="4601" y="2032"/>
                    <a:pt x="4022" y="2752"/>
                    <a:pt x="3876" y="3716"/>
                  </a:cubicBezTo>
                  <a:cubicBezTo>
                    <a:pt x="3847" y="3888"/>
                    <a:pt x="3660" y="4035"/>
                    <a:pt x="3484" y="4035"/>
                  </a:cubicBezTo>
                  <a:cubicBezTo>
                    <a:pt x="3468" y="4035"/>
                    <a:pt x="3451" y="4033"/>
                    <a:pt x="3435" y="4031"/>
                  </a:cubicBezTo>
                  <a:cubicBezTo>
                    <a:pt x="3246" y="3968"/>
                    <a:pt x="3088" y="3779"/>
                    <a:pt x="3120" y="3590"/>
                  </a:cubicBezTo>
                  <a:cubicBezTo>
                    <a:pt x="3351" y="2261"/>
                    <a:pt x="4217" y="1329"/>
                    <a:pt x="5161" y="1329"/>
                  </a:cubicBezTo>
                  <a:close/>
                  <a:moveTo>
                    <a:pt x="6821" y="1"/>
                  </a:moveTo>
                  <a:cubicBezTo>
                    <a:pt x="6045" y="1"/>
                    <a:pt x="5381" y="480"/>
                    <a:pt x="5104" y="1227"/>
                  </a:cubicBezTo>
                  <a:lnTo>
                    <a:pt x="3939" y="1038"/>
                  </a:lnTo>
                  <a:cubicBezTo>
                    <a:pt x="3734" y="998"/>
                    <a:pt x="3530" y="979"/>
                    <a:pt x="3328" y="979"/>
                  </a:cubicBezTo>
                  <a:cubicBezTo>
                    <a:pt x="1759" y="979"/>
                    <a:pt x="343" y="2128"/>
                    <a:pt x="64" y="3747"/>
                  </a:cubicBezTo>
                  <a:cubicBezTo>
                    <a:pt x="1" y="3936"/>
                    <a:pt x="158" y="4125"/>
                    <a:pt x="379" y="4188"/>
                  </a:cubicBezTo>
                  <a:lnTo>
                    <a:pt x="9200" y="5700"/>
                  </a:lnTo>
                  <a:cubicBezTo>
                    <a:pt x="9225" y="5709"/>
                    <a:pt x="9251" y="5713"/>
                    <a:pt x="9276" y="5713"/>
                  </a:cubicBezTo>
                  <a:cubicBezTo>
                    <a:pt x="9437" y="5713"/>
                    <a:pt x="9582" y="5549"/>
                    <a:pt x="9610" y="5385"/>
                  </a:cubicBezTo>
                  <a:cubicBezTo>
                    <a:pt x="9767" y="4535"/>
                    <a:pt x="9578" y="3621"/>
                    <a:pt x="9074" y="2865"/>
                  </a:cubicBezTo>
                  <a:cubicBezTo>
                    <a:pt x="8570" y="2203"/>
                    <a:pt x="7782" y="1731"/>
                    <a:pt x="6900" y="1573"/>
                  </a:cubicBezTo>
                  <a:lnTo>
                    <a:pt x="5892" y="1384"/>
                  </a:lnTo>
                  <a:cubicBezTo>
                    <a:pt x="6090" y="1017"/>
                    <a:pt x="6465" y="776"/>
                    <a:pt x="6882" y="776"/>
                  </a:cubicBezTo>
                  <a:cubicBezTo>
                    <a:pt x="6929" y="776"/>
                    <a:pt x="6978" y="779"/>
                    <a:pt x="7026" y="786"/>
                  </a:cubicBezTo>
                  <a:cubicBezTo>
                    <a:pt x="7042" y="788"/>
                    <a:pt x="7059" y="790"/>
                    <a:pt x="7075" y="790"/>
                  </a:cubicBezTo>
                  <a:cubicBezTo>
                    <a:pt x="7247" y="790"/>
                    <a:pt x="7410" y="643"/>
                    <a:pt x="7467" y="471"/>
                  </a:cubicBezTo>
                  <a:cubicBezTo>
                    <a:pt x="7499" y="282"/>
                    <a:pt x="7341" y="93"/>
                    <a:pt x="7152" y="30"/>
                  </a:cubicBezTo>
                  <a:cubicBezTo>
                    <a:pt x="7040" y="10"/>
                    <a:pt x="6930" y="1"/>
                    <a:pt x="68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5" name="Google Shape;8265;p85"/>
            <p:cNvSpPr/>
            <p:nvPr/>
          </p:nvSpPr>
          <p:spPr>
            <a:xfrm>
              <a:off x="-53970100" y="4100750"/>
              <a:ext cx="204800" cy="193775"/>
            </a:xfrm>
            <a:custGeom>
              <a:avLst/>
              <a:gdLst/>
              <a:ahLst/>
              <a:cxnLst/>
              <a:rect l="l" t="t" r="r" b="b"/>
              <a:pathLst>
                <a:path w="8192" h="7751" extrusionOk="0">
                  <a:moveTo>
                    <a:pt x="2584" y="1796"/>
                  </a:moveTo>
                  <a:cubicBezTo>
                    <a:pt x="2804" y="1796"/>
                    <a:pt x="2962" y="1954"/>
                    <a:pt x="2962" y="2143"/>
                  </a:cubicBezTo>
                  <a:cubicBezTo>
                    <a:pt x="2962" y="2363"/>
                    <a:pt x="2804" y="2521"/>
                    <a:pt x="2584" y="2521"/>
                  </a:cubicBezTo>
                  <a:cubicBezTo>
                    <a:pt x="2395" y="2521"/>
                    <a:pt x="2237" y="2363"/>
                    <a:pt x="2237" y="2143"/>
                  </a:cubicBezTo>
                  <a:cubicBezTo>
                    <a:pt x="2237" y="1954"/>
                    <a:pt x="2395" y="1796"/>
                    <a:pt x="2584" y="1796"/>
                  </a:cubicBezTo>
                  <a:close/>
                  <a:moveTo>
                    <a:pt x="5577" y="1796"/>
                  </a:moveTo>
                  <a:cubicBezTo>
                    <a:pt x="5797" y="1796"/>
                    <a:pt x="5955" y="1954"/>
                    <a:pt x="5955" y="2143"/>
                  </a:cubicBezTo>
                  <a:cubicBezTo>
                    <a:pt x="5955" y="2363"/>
                    <a:pt x="5797" y="2521"/>
                    <a:pt x="5577" y="2521"/>
                  </a:cubicBezTo>
                  <a:cubicBezTo>
                    <a:pt x="5388" y="2521"/>
                    <a:pt x="5230" y="2363"/>
                    <a:pt x="5230" y="2143"/>
                  </a:cubicBezTo>
                  <a:cubicBezTo>
                    <a:pt x="5230" y="1954"/>
                    <a:pt x="5388" y="1796"/>
                    <a:pt x="5577" y="1796"/>
                  </a:cubicBezTo>
                  <a:close/>
                  <a:moveTo>
                    <a:pt x="5147" y="4324"/>
                  </a:moveTo>
                  <a:cubicBezTo>
                    <a:pt x="5238" y="4324"/>
                    <a:pt x="5324" y="4364"/>
                    <a:pt x="5388" y="4443"/>
                  </a:cubicBezTo>
                  <a:cubicBezTo>
                    <a:pt x="5545" y="4600"/>
                    <a:pt x="5545" y="4852"/>
                    <a:pt x="5388" y="4947"/>
                  </a:cubicBezTo>
                  <a:cubicBezTo>
                    <a:pt x="5041" y="5325"/>
                    <a:pt x="4568" y="5514"/>
                    <a:pt x="4096" y="5514"/>
                  </a:cubicBezTo>
                  <a:cubicBezTo>
                    <a:pt x="3623" y="5514"/>
                    <a:pt x="3119" y="5325"/>
                    <a:pt x="2804" y="4947"/>
                  </a:cubicBezTo>
                  <a:cubicBezTo>
                    <a:pt x="2647" y="4789"/>
                    <a:pt x="2647" y="4569"/>
                    <a:pt x="2804" y="4443"/>
                  </a:cubicBezTo>
                  <a:cubicBezTo>
                    <a:pt x="2883" y="4380"/>
                    <a:pt x="2977" y="4348"/>
                    <a:pt x="3068" y="4348"/>
                  </a:cubicBezTo>
                  <a:cubicBezTo>
                    <a:pt x="3159" y="4348"/>
                    <a:pt x="3245" y="4380"/>
                    <a:pt x="3308" y="4443"/>
                  </a:cubicBezTo>
                  <a:cubicBezTo>
                    <a:pt x="3529" y="4663"/>
                    <a:pt x="3812" y="4773"/>
                    <a:pt x="4096" y="4773"/>
                  </a:cubicBezTo>
                  <a:cubicBezTo>
                    <a:pt x="4379" y="4773"/>
                    <a:pt x="4663" y="4663"/>
                    <a:pt x="4883" y="4443"/>
                  </a:cubicBezTo>
                  <a:cubicBezTo>
                    <a:pt x="4962" y="4364"/>
                    <a:pt x="5057" y="4324"/>
                    <a:pt x="5147" y="4324"/>
                  </a:cubicBezTo>
                  <a:close/>
                  <a:moveTo>
                    <a:pt x="0" y="0"/>
                  </a:moveTo>
                  <a:lnTo>
                    <a:pt x="0" y="3655"/>
                  </a:lnTo>
                  <a:cubicBezTo>
                    <a:pt x="0" y="5892"/>
                    <a:pt x="1859" y="7751"/>
                    <a:pt x="4096" y="7751"/>
                  </a:cubicBezTo>
                  <a:cubicBezTo>
                    <a:pt x="6333" y="7751"/>
                    <a:pt x="8191" y="5892"/>
                    <a:pt x="8191" y="3655"/>
                  </a:cubicBezTo>
                  <a:lnTo>
                    <a:pt x="8191" y="1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6" name="Google Shape;8266;p85"/>
            <p:cNvSpPr/>
            <p:nvPr/>
          </p:nvSpPr>
          <p:spPr>
            <a:xfrm>
              <a:off x="-53745625" y="4132250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693" y="694"/>
                    <a:pt x="441" y="22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7" name="Google Shape;8267;p85"/>
            <p:cNvSpPr/>
            <p:nvPr/>
          </p:nvSpPr>
          <p:spPr>
            <a:xfrm>
              <a:off x="-54007925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8" name="Google Shape;8268;p85"/>
          <p:cNvGrpSpPr/>
          <p:nvPr/>
        </p:nvGrpSpPr>
        <p:grpSpPr>
          <a:xfrm>
            <a:off x="8003359" y="2904504"/>
            <a:ext cx="274770" cy="358492"/>
            <a:chOff x="-52005775" y="3208025"/>
            <a:chExt cx="244175" cy="318575"/>
          </a:xfrm>
        </p:grpSpPr>
        <p:sp>
          <p:nvSpPr>
            <p:cNvPr id="8269" name="Google Shape;8269;p85"/>
            <p:cNvSpPr/>
            <p:nvPr/>
          </p:nvSpPr>
          <p:spPr>
            <a:xfrm>
              <a:off x="-51800200" y="3469850"/>
              <a:ext cx="38600" cy="56750"/>
            </a:xfrm>
            <a:custGeom>
              <a:avLst/>
              <a:gdLst/>
              <a:ahLst/>
              <a:cxnLst/>
              <a:rect l="l" t="t" r="r" b="b"/>
              <a:pathLst>
                <a:path w="1544" h="2270" extrusionOk="0">
                  <a:moveTo>
                    <a:pt x="756" y="1"/>
                  </a:moveTo>
                  <a:cubicBezTo>
                    <a:pt x="347" y="1"/>
                    <a:pt x="0" y="348"/>
                    <a:pt x="0" y="726"/>
                  </a:cubicBezTo>
                  <a:cubicBezTo>
                    <a:pt x="0" y="852"/>
                    <a:pt x="32" y="915"/>
                    <a:pt x="63" y="1041"/>
                  </a:cubicBezTo>
                  <a:lnTo>
                    <a:pt x="630" y="2175"/>
                  </a:lnTo>
                  <a:cubicBezTo>
                    <a:pt x="662" y="2238"/>
                    <a:pt x="717" y="2269"/>
                    <a:pt x="776" y="2269"/>
                  </a:cubicBezTo>
                  <a:cubicBezTo>
                    <a:pt x="835" y="2269"/>
                    <a:pt x="898" y="2238"/>
                    <a:pt x="945" y="2175"/>
                  </a:cubicBezTo>
                  <a:lnTo>
                    <a:pt x="1449" y="1135"/>
                  </a:lnTo>
                  <a:cubicBezTo>
                    <a:pt x="1513" y="1009"/>
                    <a:pt x="1544" y="883"/>
                    <a:pt x="1544" y="789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0" name="Google Shape;8270;p85"/>
            <p:cNvSpPr/>
            <p:nvPr/>
          </p:nvSpPr>
          <p:spPr>
            <a:xfrm>
              <a:off x="-52005775" y="3208025"/>
              <a:ext cx="111875" cy="131900"/>
            </a:xfrm>
            <a:custGeom>
              <a:avLst/>
              <a:gdLst/>
              <a:ahLst/>
              <a:cxnLst/>
              <a:rect l="l" t="t" r="r" b="b"/>
              <a:pathLst>
                <a:path w="4475" h="5276" extrusionOk="0">
                  <a:moveTo>
                    <a:pt x="2915" y="1"/>
                  </a:moveTo>
                  <a:cubicBezTo>
                    <a:pt x="2816" y="1"/>
                    <a:pt x="2717" y="5"/>
                    <a:pt x="2615" y="14"/>
                  </a:cubicBezTo>
                  <a:cubicBezTo>
                    <a:pt x="1103" y="235"/>
                    <a:pt x="0" y="1590"/>
                    <a:pt x="0" y="3133"/>
                  </a:cubicBezTo>
                  <a:lnTo>
                    <a:pt x="0" y="4866"/>
                  </a:lnTo>
                  <a:cubicBezTo>
                    <a:pt x="32" y="5055"/>
                    <a:pt x="189" y="5276"/>
                    <a:pt x="379" y="5276"/>
                  </a:cubicBezTo>
                  <a:lnTo>
                    <a:pt x="1135" y="5276"/>
                  </a:lnTo>
                  <a:cubicBezTo>
                    <a:pt x="2993" y="5276"/>
                    <a:pt x="4474" y="3732"/>
                    <a:pt x="4474" y="1873"/>
                  </a:cubicBezTo>
                  <a:lnTo>
                    <a:pt x="4474" y="424"/>
                  </a:lnTo>
                  <a:cubicBezTo>
                    <a:pt x="4017" y="155"/>
                    <a:pt x="3490" y="1"/>
                    <a:pt x="2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1" name="Google Shape;8271;p85"/>
            <p:cNvSpPr/>
            <p:nvPr/>
          </p:nvSpPr>
          <p:spPr>
            <a:xfrm>
              <a:off x="-51800200" y="3385575"/>
              <a:ext cx="37025" cy="37850"/>
            </a:xfrm>
            <a:custGeom>
              <a:avLst/>
              <a:gdLst/>
              <a:ahLst/>
              <a:cxnLst/>
              <a:rect l="l" t="t" r="r" b="b"/>
              <a:pathLst>
                <a:path w="1481" h="1514" extrusionOk="0">
                  <a:moveTo>
                    <a:pt x="756" y="1"/>
                  </a:moveTo>
                  <a:cubicBezTo>
                    <a:pt x="347" y="1"/>
                    <a:pt x="0" y="348"/>
                    <a:pt x="0" y="757"/>
                  </a:cubicBezTo>
                  <a:cubicBezTo>
                    <a:pt x="0" y="1167"/>
                    <a:pt x="347" y="1513"/>
                    <a:pt x="756" y="1513"/>
                  </a:cubicBezTo>
                  <a:cubicBezTo>
                    <a:pt x="1166" y="1513"/>
                    <a:pt x="1481" y="1167"/>
                    <a:pt x="1481" y="757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2" name="Google Shape;8272;p85"/>
            <p:cNvSpPr/>
            <p:nvPr/>
          </p:nvSpPr>
          <p:spPr>
            <a:xfrm>
              <a:off x="-51800200" y="3348575"/>
              <a:ext cx="37025" cy="37025"/>
            </a:xfrm>
            <a:custGeom>
              <a:avLst/>
              <a:gdLst/>
              <a:ahLst/>
              <a:cxnLst/>
              <a:rect l="l" t="t" r="r" b="b"/>
              <a:pathLst>
                <a:path w="1481" h="1481" extrusionOk="0">
                  <a:moveTo>
                    <a:pt x="756" y="0"/>
                  </a:moveTo>
                  <a:cubicBezTo>
                    <a:pt x="347" y="0"/>
                    <a:pt x="0" y="315"/>
                    <a:pt x="0" y="756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56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3" name="Google Shape;8273;p85"/>
            <p:cNvSpPr/>
            <p:nvPr/>
          </p:nvSpPr>
          <p:spPr>
            <a:xfrm>
              <a:off x="-51800200" y="3423400"/>
              <a:ext cx="37025" cy="37025"/>
            </a:xfrm>
            <a:custGeom>
              <a:avLst/>
              <a:gdLst/>
              <a:ahLst/>
              <a:cxnLst/>
              <a:rect l="l" t="t" r="r" b="b"/>
              <a:pathLst>
                <a:path w="1481" h="1481" extrusionOk="0">
                  <a:moveTo>
                    <a:pt x="756" y="0"/>
                  </a:moveTo>
                  <a:cubicBezTo>
                    <a:pt x="347" y="0"/>
                    <a:pt x="0" y="315"/>
                    <a:pt x="0" y="725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25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4" name="Google Shape;8274;p85"/>
            <p:cNvSpPr/>
            <p:nvPr/>
          </p:nvSpPr>
          <p:spPr>
            <a:xfrm>
              <a:off x="-51875025" y="3208025"/>
              <a:ext cx="111850" cy="131125"/>
            </a:xfrm>
            <a:custGeom>
              <a:avLst/>
              <a:gdLst/>
              <a:ahLst/>
              <a:cxnLst/>
              <a:rect l="l" t="t" r="r" b="b"/>
              <a:pathLst>
                <a:path w="4474" h="5245" extrusionOk="0">
                  <a:moveTo>
                    <a:pt x="1560" y="1"/>
                  </a:moveTo>
                  <a:cubicBezTo>
                    <a:pt x="984" y="1"/>
                    <a:pt x="458" y="155"/>
                    <a:pt x="0" y="424"/>
                  </a:cubicBezTo>
                  <a:lnTo>
                    <a:pt x="0" y="1873"/>
                  </a:lnTo>
                  <a:cubicBezTo>
                    <a:pt x="0" y="3732"/>
                    <a:pt x="1481" y="5244"/>
                    <a:pt x="3340" y="5244"/>
                  </a:cubicBezTo>
                  <a:lnTo>
                    <a:pt x="4096" y="5244"/>
                  </a:lnTo>
                  <a:cubicBezTo>
                    <a:pt x="4285" y="5244"/>
                    <a:pt x="4442" y="5087"/>
                    <a:pt x="4442" y="4898"/>
                  </a:cubicBezTo>
                  <a:lnTo>
                    <a:pt x="4442" y="3165"/>
                  </a:lnTo>
                  <a:cubicBezTo>
                    <a:pt x="4474" y="1590"/>
                    <a:pt x="3371" y="235"/>
                    <a:pt x="1859" y="14"/>
                  </a:cubicBezTo>
                  <a:cubicBezTo>
                    <a:pt x="1758" y="5"/>
                    <a:pt x="1658" y="1"/>
                    <a:pt x="15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5" name="Google Shape;8275;p85"/>
            <p:cNvSpPr/>
            <p:nvPr/>
          </p:nvSpPr>
          <p:spPr>
            <a:xfrm>
              <a:off x="-52005000" y="3469850"/>
              <a:ext cx="38625" cy="56750"/>
            </a:xfrm>
            <a:custGeom>
              <a:avLst/>
              <a:gdLst/>
              <a:ahLst/>
              <a:cxnLst/>
              <a:rect l="l" t="t" r="r" b="b"/>
              <a:pathLst>
                <a:path w="1545" h="2270" extrusionOk="0">
                  <a:moveTo>
                    <a:pt x="757" y="1"/>
                  </a:moveTo>
                  <a:cubicBezTo>
                    <a:pt x="348" y="1"/>
                    <a:pt x="1" y="348"/>
                    <a:pt x="1" y="726"/>
                  </a:cubicBezTo>
                  <a:cubicBezTo>
                    <a:pt x="1" y="852"/>
                    <a:pt x="32" y="915"/>
                    <a:pt x="64" y="1041"/>
                  </a:cubicBezTo>
                  <a:lnTo>
                    <a:pt x="631" y="2175"/>
                  </a:lnTo>
                  <a:cubicBezTo>
                    <a:pt x="663" y="2238"/>
                    <a:pt x="718" y="2269"/>
                    <a:pt x="777" y="2269"/>
                  </a:cubicBezTo>
                  <a:cubicBezTo>
                    <a:pt x="836" y="2269"/>
                    <a:pt x="899" y="2238"/>
                    <a:pt x="946" y="2175"/>
                  </a:cubicBezTo>
                  <a:lnTo>
                    <a:pt x="1450" y="1135"/>
                  </a:lnTo>
                  <a:cubicBezTo>
                    <a:pt x="1482" y="1009"/>
                    <a:pt x="1545" y="883"/>
                    <a:pt x="1545" y="789"/>
                  </a:cubicBezTo>
                  <a:cubicBezTo>
                    <a:pt x="1482" y="348"/>
                    <a:pt x="1135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6" name="Google Shape;8276;p85"/>
            <p:cNvSpPr/>
            <p:nvPr/>
          </p:nvSpPr>
          <p:spPr>
            <a:xfrm>
              <a:off x="-52005000" y="3423400"/>
              <a:ext cx="37050" cy="37025"/>
            </a:xfrm>
            <a:custGeom>
              <a:avLst/>
              <a:gdLst/>
              <a:ahLst/>
              <a:cxnLst/>
              <a:rect l="l" t="t" r="r" b="b"/>
              <a:pathLst>
                <a:path w="1482" h="1481" extrusionOk="0">
                  <a:moveTo>
                    <a:pt x="757" y="0"/>
                  </a:moveTo>
                  <a:cubicBezTo>
                    <a:pt x="348" y="0"/>
                    <a:pt x="1" y="315"/>
                    <a:pt x="1" y="725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25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7" name="Google Shape;8277;p85"/>
            <p:cNvSpPr/>
            <p:nvPr/>
          </p:nvSpPr>
          <p:spPr>
            <a:xfrm>
              <a:off x="-52005000" y="3385575"/>
              <a:ext cx="37050" cy="37850"/>
            </a:xfrm>
            <a:custGeom>
              <a:avLst/>
              <a:gdLst/>
              <a:ahLst/>
              <a:cxnLst/>
              <a:rect l="l" t="t" r="r" b="b"/>
              <a:pathLst>
                <a:path w="1482" h="1514" extrusionOk="0">
                  <a:moveTo>
                    <a:pt x="757" y="1"/>
                  </a:moveTo>
                  <a:cubicBezTo>
                    <a:pt x="348" y="1"/>
                    <a:pt x="1" y="348"/>
                    <a:pt x="1" y="757"/>
                  </a:cubicBezTo>
                  <a:cubicBezTo>
                    <a:pt x="1" y="1167"/>
                    <a:pt x="348" y="1513"/>
                    <a:pt x="757" y="1513"/>
                  </a:cubicBezTo>
                  <a:cubicBezTo>
                    <a:pt x="1167" y="1513"/>
                    <a:pt x="1482" y="1167"/>
                    <a:pt x="1482" y="757"/>
                  </a:cubicBezTo>
                  <a:cubicBezTo>
                    <a:pt x="1482" y="348"/>
                    <a:pt x="1167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8" name="Google Shape;8278;p85"/>
            <p:cNvSpPr/>
            <p:nvPr/>
          </p:nvSpPr>
          <p:spPr>
            <a:xfrm>
              <a:off x="-51957725" y="3298150"/>
              <a:ext cx="148100" cy="209550"/>
            </a:xfrm>
            <a:custGeom>
              <a:avLst/>
              <a:gdLst/>
              <a:ahLst/>
              <a:cxnLst/>
              <a:rect l="l" t="t" r="r" b="b"/>
              <a:pathLst>
                <a:path w="5924" h="8382" extrusionOk="0">
                  <a:moveTo>
                    <a:pt x="1449" y="3151"/>
                  </a:moveTo>
                  <a:cubicBezTo>
                    <a:pt x="1639" y="3151"/>
                    <a:pt x="1796" y="3309"/>
                    <a:pt x="1796" y="3498"/>
                  </a:cubicBezTo>
                  <a:cubicBezTo>
                    <a:pt x="1796" y="3719"/>
                    <a:pt x="1639" y="3845"/>
                    <a:pt x="1449" y="3845"/>
                  </a:cubicBezTo>
                  <a:cubicBezTo>
                    <a:pt x="1260" y="3845"/>
                    <a:pt x="1103" y="3719"/>
                    <a:pt x="1103" y="3498"/>
                  </a:cubicBezTo>
                  <a:cubicBezTo>
                    <a:pt x="1103" y="3309"/>
                    <a:pt x="1260" y="3151"/>
                    <a:pt x="1449" y="3151"/>
                  </a:cubicBezTo>
                  <a:close/>
                  <a:moveTo>
                    <a:pt x="4442" y="3183"/>
                  </a:moveTo>
                  <a:cubicBezTo>
                    <a:pt x="4631" y="3183"/>
                    <a:pt x="4789" y="3340"/>
                    <a:pt x="4789" y="3561"/>
                  </a:cubicBezTo>
                  <a:cubicBezTo>
                    <a:pt x="4789" y="3719"/>
                    <a:pt x="4631" y="3908"/>
                    <a:pt x="4442" y="3908"/>
                  </a:cubicBezTo>
                  <a:cubicBezTo>
                    <a:pt x="4253" y="3908"/>
                    <a:pt x="4096" y="3750"/>
                    <a:pt x="4096" y="3561"/>
                  </a:cubicBezTo>
                  <a:cubicBezTo>
                    <a:pt x="4096" y="3340"/>
                    <a:pt x="4253" y="3183"/>
                    <a:pt x="4442" y="3183"/>
                  </a:cubicBezTo>
                  <a:close/>
                  <a:moveTo>
                    <a:pt x="3966" y="5680"/>
                  </a:moveTo>
                  <a:cubicBezTo>
                    <a:pt x="4064" y="5680"/>
                    <a:pt x="4159" y="5719"/>
                    <a:pt x="4222" y="5798"/>
                  </a:cubicBezTo>
                  <a:cubicBezTo>
                    <a:pt x="4411" y="5955"/>
                    <a:pt x="4411" y="6176"/>
                    <a:pt x="4253" y="6302"/>
                  </a:cubicBezTo>
                  <a:cubicBezTo>
                    <a:pt x="3907" y="6648"/>
                    <a:pt x="3434" y="6869"/>
                    <a:pt x="2899" y="6869"/>
                  </a:cubicBezTo>
                  <a:cubicBezTo>
                    <a:pt x="2395" y="6869"/>
                    <a:pt x="1922" y="6648"/>
                    <a:pt x="1607" y="6302"/>
                  </a:cubicBezTo>
                  <a:cubicBezTo>
                    <a:pt x="1449" y="6144"/>
                    <a:pt x="1449" y="5924"/>
                    <a:pt x="1607" y="5798"/>
                  </a:cubicBezTo>
                  <a:cubicBezTo>
                    <a:pt x="1686" y="5719"/>
                    <a:pt x="1788" y="5680"/>
                    <a:pt x="1883" y="5680"/>
                  </a:cubicBezTo>
                  <a:cubicBezTo>
                    <a:pt x="1977" y="5680"/>
                    <a:pt x="2064" y="5719"/>
                    <a:pt x="2111" y="5798"/>
                  </a:cubicBezTo>
                  <a:cubicBezTo>
                    <a:pt x="2332" y="6018"/>
                    <a:pt x="2623" y="6129"/>
                    <a:pt x="2911" y="6129"/>
                  </a:cubicBezTo>
                  <a:cubicBezTo>
                    <a:pt x="3198" y="6129"/>
                    <a:pt x="3482" y="6018"/>
                    <a:pt x="3686" y="5798"/>
                  </a:cubicBezTo>
                  <a:cubicBezTo>
                    <a:pt x="3765" y="5719"/>
                    <a:pt x="3868" y="5680"/>
                    <a:pt x="3966" y="5680"/>
                  </a:cubicBezTo>
                  <a:close/>
                  <a:moveTo>
                    <a:pt x="2993" y="1"/>
                  </a:moveTo>
                  <a:cubicBezTo>
                    <a:pt x="2489" y="1104"/>
                    <a:pt x="1513" y="1923"/>
                    <a:pt x="284" y="2238"/>
                  </a:cubicBezTo>
                  <a:cubicBezTo>
                    <a:pt x="347" y="2395"/>
                    <a:pt x="347" y="2553"/>
                    <a:pt x="347" y="2773"/>
                  </a:cubicBezTo>
                  <a:cubicBezTo>
                    <a:pt x="347" y="3025"/>
                    <a:pt x="284" y="3277"/>
                    <a:pt x="158" y="3498"/>
                  </a:cubicBezTo>
                  <a:cubicBezTo>
                    <a:pt x="284" y="3750"/>
                    <a:pt x="347" y="3971"/>
                    <a:pt x="347" y="4254"/>
                  </a:cubicBezTo>
                  <a:cubicBezTo>
                    <a:pt x="347" y="4538"/>
                    <a:pt x="284" y="4758"/>
                    <a:pt x="158" y="5010"/>
                  </a:cubicBezTo>
                  <a:cubicBezTo>
                    <a:pt x="284" y="5231"/>
                    <a:pt x="347" y="5483"/>
                    <a:pt x="347" y="5735"/>
                  </a:cubicBezTo>
                  <a:cubicBezTo>
                    <a:pt x="347" y="6113"/>
                    <a:pt x="252" y="6428"/>
                    <a:pt x="0" y="6680"/>
                  </a:cubicBezTo>
                  <a:cubicBezTo>
                    <a:pt x="158" y="6900"/>
                    <a:pt x="284" y="7121"/>
                    <a:pt x="315" y="7405"/>
                  </a:cubicBezTo>
                  <a:cubicBezTo>
                    <a:pt x="1040" y="8035"/>
                    <a:pt x="1985" y="8381"/>
                    <a:pt x="2962" y="8381"/>
                  </a:cubicBezTo>
                  <a:cubicBezTo>
                    <a:pt x="3938" y="8381"/>
                    <a:pt x="4852" y="8035"/>
                    <a:pt x="5608" y="7436"/>
                  </a:cubicBezTo>
                  <a:cubicBezTo>
                    <a:pt x="5640" y="7184"/>
                    <a:pt x="5766" y="6932"/>
                    <a:pt x="5923" y="6743"/>
                  </a:cubicBezTo>
                  <a:cubicBezTo>
                    <a:pt x="5671" y="6459"/>
                    <a:pt x="5545" y="6113"/>
                    <a:pt x="5545" y="5798"/>
                  </a:cubicBezTo>
                  <a:cubicBezTo>
                    <a:pt x="5545" y="5483"/>
                    <a:pt x="5640" y="5231"/>
                    <a:pt x="5797" y="5010"/>
                  </a:cubicBezTo>
                  <a:cubicBezTo>
                    <a:pt x="5671" y="4758"/>
                    <a:pt x="5577" y="4538"/>
                    <a:pt x="5577" y="4254"/>
                  </a:cubicBezTo>
                  <a:cubicBezTo>
                    <a:pt x="5577" y="3971"/>
                    <a:pt x="5671" y="3750"/>
                    <a:pt x="5797" y="3498"/>
                  </a:cubicBezTo>
                  <a:cubicBezTo>
                    <a:pt x="5671" y="3277"/>
                    <a:pt x="5577" y="3025"/>
                    <a:pt x="5577" y="2773"/>
                  </a:cubicBezTo>
                  <a:cubicBezTo>
                    <a:pt x="5577" y="2679"/>
                    <a:pt x="5577" y="2553"/>
                    <a:pt x="5640" y="2490"/>
                  </a:cubicBezTo>
                  <a:cubicBezTo>
                    <a:pt x="5640" y="2395"/>
                    <a:pt x="5671" y="2332"/>
                    <a:pt x="5703" y="2238"/>
                  </a:cubicBezTo>
                  <a:cubicBezTo>
                    <a:pt x="4474" y="1923"/>
                    <a:pt x="3497" y="1104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9" name="Google Shape;8279;p85"/>
            <p:cNvSpPr/>
            <p:nvPr/>
          </p:nvSpPr>
          <p:spPr>
            <a:xfrm>
              <a:off x="-52005000" y="3348575"/>
              <a:ext cx="37050" cy="37025"/>
            </a:xfrm>
            <a:custGeom>
              <a:avLst/>
              <a:gdLst/>
              <a:ahLst/>
              <a:cxnLst/>
              <a:rect l="l" t="t" r="r" b="b"/>
              <a:pathLst>
                <a:path w="1482" h="1481" extrusionOk="0">
                  <a:moveTo>
                    <a:pt x="757" y="0"/>
                  </a:moveTo>
                  <a:cubicBezTo>
                    <a:pt x="348" y="0"/>
                    <a:pt x="1" y="315"/>
                    <a:pt x="1" y="756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56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0" name="Google Shape;8280;p85"/>
          <p:cNvGrpSpPr/>
          <p:nvPr/>
        </p:nvGrpSpPr>
        <p:grpSpPr>
          <a:xfrm>
            <a:off x="5309825" y="1532546"/>
            <a:ext cx="358099" cy="358099"/>
            <a:chOff x="-57568775" y="3198925"/>
            <a:chExt cx="318225" cy="318225"/>
          </a:xfrm>
        </p:grpSpPr>
        <p:sp>
          <p:nvSpPr>
            <p:cNvPr id="8281" name="Google Shape;8281;p85"/>
            <p:cNvSpPr/>
            <p:nvPr/>
          </p:nvSpPr>
          <p:spPr>
            <a:xfrm>
              <a:off x="-57530950" y="337377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2" name="Google Shape;8282;p85"/>
            <p:cNvSpPr/>
            <p:nvPr/>
          </p:nvSpPr>
          <p:spPr>
            <a:xfrm>
              <a:off x="-57568775" y="3406850"/>
              <a:ext cx="99275" cy="110300"/>
            </a:xfrm>
            <a:custGeom>
              <a:avLst/>
              <a:gdLst/>
              <a:ahLst/>
              <a:cxnLst/>
              <a:rect l="l" t="t" r="r" b="b"/>
              <a:pathLst>
                <a:path w="3971" h="4412" extrusionOk="0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3" name="Google Shape;8283;p85"/>
            <p:cNvSpPr/>
            <p:nvPr/>
          </p:nvSpPr>
          <p:spPr>
            <a:xfrm>
              <a:off x="-57494725" y="3254850"/>
              <a:ext cx="207175" cy="262300"/>
            </a:xfrm>
            <a:custGeom>
              <a:avLst/>
              <a:gdLst/>
              <a:ahLst/>
              <a:cxnLst/>
              <a:rect l="l" t="t" r="r" b="b"/>
              <a:pathLst>
                <a:path w="8287" h="10492" extrusionOk="0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4" name="Google Shape;8284;p85"/>
            <p:cNvSpPr/>
            <p:nvPr/>
          </p:nvSpPr>
          <p:spPr>
            <a:xfrm>
              <a:off x="-57269475" y="3372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5" name="Google Shape;8285;p85"/>
            <p:cNvSpPr/>
            <p:nvPr/>
          </p:nvSpPr>
          <p:spPr>
            <a:xfrm>
              <a:off x="-57436450" y="3198925"/>
              <a:ext cx="185900" cy="154400"/>
            </a:xfrm>
            <a:custGeom>
              <a:avLst/>
              <a:gdLst/>
              <a:ahLst/>
              <a:cxnLst/>
              <a:rect l="l" t="t" r="r" b="b"/>
              <a:pathLst>
                <a:path w="7436" h="6176" extrusionOk="0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6" name="Google Shape;8286;p85"/>
            <p:cNvSpPr/>
            <p:nvPr/>
          </p:nvSpPr>
          <p:spPr>
            <a:xfrm>
              <a:off x="-57532525" y="3215450"/>
              <a:ext cx="77975" cy="148900"/>
            </a:xfrm>
            <a:custGeom>
              <a:avLst/>
              <a:gdLst/>
              <a:ahLst/>
              <a:cxnLst/>
              <a:rect l="l" t="t" r="r" b="b"/>
              <a:pathLst>
                <a:path w="3119" h="5956" extrusionOk="0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7" name="Google Shape;8287;p85"/>
          <p:cNvGrpSpPr/>
          <p:nvPr/>
        </p:nvGrpSpPr>
        <p:grpSpPr>
          <a:xfrm>
            <a:off x="5331543" y="1987846"/>
            <a:ext cx="314662" cy="358099"/>
            <a:chOff x="-57549075" y="3590375"/>
            <a:chExt cx="279625" cy="318225"/>
          </a:xfrm>
        </p:grpSpPr>
        <p:sp>
          <p:nvSpPr>
            <p:cNvPr id="8288" name="Google Shape;8288;p85"/>
            <p:cNvSpPr/>
            <p:nvPr/>
          </p:nvSpPr>
          <p:spPr>
            <a:xfrm>
              <a:off x="-57493150" y="3777825"/>
              <a:ext cx="167000" cy="74850"/>
            </a:xfrm>
            <a:custGeom>
              <a:avLst/>
              <a:gdLst/>
              <a:ahLst/>
              <a:cxnLst/>
              <a:rect l="l" t="t" r="r" b="b"/>
              <a:pathLst>
                <a:path w="6680" h="2994" extrusionOk="0">
                  <a:moveTo>
                    <a:pt x="4376" y="670"/>
                  </a:moveTo>
                  <a:cubicBezTo>
                    <a:pt x="4474" y="670"/>
                    <a:pt x="4569" y="709"/>
                    <a:pt x="4632" y="788"/>
                  </a:cubicBezTo>
                  <a:cubicBezTo>
                    <a:pt x="4789" y="946"/>
                    <a:pt x="4789" y="1166"/>
                    <a:pt x="4632" y="1292"/>
                  </a:cubicBezTo>
                  <a:cubicBezTo>
                    <a:pt x="4285" y="1639"/>
                    <a:pt x="3781" y="1859"/>
                    <a:pt x="3308" y="1859"/>
                  </a:cubicBezTo>
                  <a:cubicBezTo>
                    <a:pt x="2836" y="1859"/>
                    <a:pt x="2332" y="1639"/>
                    <a:pt x="2017" y="1292"/>
                  </a:cubicBezTo>
                  <a:cubicBezTo>
                    <a:pt x="1859" y="1166"/>
                    <a:pt x="1859" y="946"/>
                    <a:pt x="2017" y="788"/>
                  </a:cubicBezTo>
                  <a:cubicBezTo>
                    <a:pt x="2096" y="709"/>
                    <a:pt x="2198" y="670"/>
                    <a:pt x="2292" y="670"/>
                  </a:cubicBezTo>
                  <a:cubicBezTo>
                    <a:pt x="2387" y="670"/>
                    <a:pt x="2474" y="709"/>
                    <a:pt x="2521" y="788"/>
                  </a:cubicBezTo>
                  <a:cubicBezTo>
                    <a:pt x="2741" y="1009"/>
                    <a:pt x="3033" y="1119"/>
                    <a:pt x="3320" y="1119"/>
                  </a:cubicBezTo>
                  <a:cubicBezTo>
                    <a:pt x="3608" y="1119"/>
                    <a:pt x="3891" y="1009"/>
                    <a:pt x="4096" y="788"/>
                  </a:cubicBezTo>
                  <a:cubicBezTo>
                    <a:pt x="4175" y="709"/>
                    <a:pt x="4277" y="670"/>
                    <a:pt x="4376" y="670"/>
                  </a:cubicBezTo>
                  <a:close/>
                  <a:moveTo>
                    <a:pt x="0" y="0"/>
                  </a:moveTo>
                  <a:cubicBezTo>
                    <a:pt x="221" y="1702"/>
                    <a:pt x="1639" y="2993"/>
                    <a:pt x="3371" y="2993"/>
                  </a:cubicBezTo>
                  <a:cubicBezTo>
                    <a:pt x="5104" y="2993"/>
                    <a:pt x="6522" y="1702"/>
                    <a:pt x="66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9" name="Google Shape;8289;p85"/>
            <p:cNvSpPr/>
            <p:nvPr/>
          </p:nvSpPr>
          <p:spPr>
            <a:xfrm>
              <a:off x="-57478975" y="3647075"/>
              <a:ext cx="139425" cy="37050"/>
            </a:xfrm>
            <a:custGeom>
              <a:avLst/>
              <a:gdLst/>
              <a:ahLst/>
              <a:cxnLst/>
              <a:rect l="l" t="t" r="r" b="b"/>
              <a:pathLst>
                <a:path w="5577" h="1482" extrusionOk="0">
                  <a:moveTo>
                    <a:pt x="2804" y="1"/>
                  </a:moveTo>
                  <a:cubicBezTo>
                    <a:pt x="1639" y="1"/>
                    <a:pt x="599" y="568"/>
                    <a:pt x="1" y="1481"/>
                  </a:cubicBezTo>
                  <a:lnTo>
                    <a:pt x="5577" y="1481"/>
                  </a:lnTo>
                  <a:cubicBezTo>
                    <a:pt x="4947" y="568"/>
                    <a:pt x="3939" y="1"/>
                    <a:pt x="28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0" name="Google Shape;8290;p85"/>
            <p:cNvSpPr/>
            <p:nvPr/>
          </p:nvSpPr>
          <p:spPr>
            <a:xfrm>
              <a:off x="-57493950" y="3703775"/>
              <a:ext cx="168575" cy="55175"/>
            </a:xfrm>
            <a:custGeom>
              <a:avLst/>
              <a:gdLst/>
              <a:ahLst/>
              <a:cxnLst/>
              <a:rect l="l" t="t" r="r" b="b"/>
              <a:pathLst>
                <a:path w="6743" h="2207" extrusionOk="0">
                  <a:moveTo>
                    <a:pt x="1891" y="726"/>
                  </a:moveTo>
                  <a:cubicBezTo>
                    <a:pt x="2080" y="726"/>
                    <a:pt x="2238" y="883"/>
                    <a:pt x="2238" y="1072"/>
                  </a:cubicBezTo>
                  <a:cubicBezTo>
                    <a:pt x="2238" y="1261"/>
                    <a:pt x="2080" y="1419"/>
                    <a:pt x="1891" y="1419"/>
                  </a:cubicBezTo>
                  <a:cubicBezTo>
                    <a:pt x="1702" y="1419"/>
                    <a:pt x="1545" y="1261"/>
                    <a:pt x="1545" y="1072"/>
                  </a:cubicBezTo>
                  <a:cubicBezTo>
                    <a:pt x="1513" y="883"/>
                    <a:pt x="1671" y="726"/>
                    <a:pt x="1891" y="726"/>
                  </a:cubicBezTo>
                  <a:close/>
                  <a:moveTo>
                    <a:pt x="4853" y="726"/>
                  </a:moveTo>
                  <a:cubicBezTo>
                    <a:pt x="5042" y="726"/>
                    <a:pt x="5199" y="883"/>
                    <a:pt x="5199" y="1072"/>
                  </a:cubicBezTo>
                  <a:cubicBezTo>
                    <a:pt x="5199" y="1261"/>
                    <a:pt x="5042" y="1419"/>
                    <a:pt x="4853" y="1419"/>
                  </a:cubicBezTo>
                  <a:cubicBezTo>
                    <a:pt x="4664" y="1419"/>
                    <a:pt x="4506" y="1261"/>
                    <a:pt x="4506" y="1072"/>
                  </a:cubicBezTo>
                  <a:cubicBezTo>
                    <a:pt x="4506" y="883"/>
                    <a:pt x="4664" y="726"/>
                    <a:pt x="4853" y="726"/>
                  </a:cubicBezTo>
                  <a:close/>
                  <a:moveTo>
                    <a:pt x="253" y="1"/>
                  </a:moveTo>
                  <a:cubicBezTo>
                    <a:pt x="95" y="316"/>
                    <a:pt x="1" y="726"/>
                    <a:pt x="1" y="1104"/>
                  </a:cubicBezTo>
                  <a:lnTo>
                    <a:pt x="1" y="2206"/>
                  </a:lnTo>
                  <a:lnTo>
                    <a:pt x="6743" y="2206"/>
                  </a:lnTo>
                  <a:lnTo>
                    <a:pt x="6743" y="1104"/>
                  </a:lnTo>
                  <a:cubicBezTo>
                    <a:pt x="6743" y="726"/>
                    <a:pt x="6680" y="347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1" name="Google Shape;8291;p85"/>
            <p:cNvSpPr/>
            <p:nvPr/>
          </p:nvSpPr>
          <p:spPr>
            <a:xfrm>
              <a:off x="-57549075" y="35903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608" y="1544"/>
                  </a:moveTo>
                  <a:cubicBezTo>
                    <a:pt x="7877" y="1544"/>
                    <a:pt x="9704" y="3403"/>
                    <a:pt x="9704" y="5640"/>
                  </a:cubicBezTo>
                  <a:lnTo>
                    <a:pt x="9704" y="7152"/>
                  </a:lnTo>
                  <a:cubicBezTo>
                    <a:pt x="9704" y="9389"/>
                    <a:pt x="7845" y="11247"/>
                    <a:pt x="5608" y="11247"/>
                  </a:cubicBezTo>
                  <a:cubicBezTo>
                    <a:pt x="3372" y="11247"/>
                    <a:pt x="1513" y="9389"/>
                    <a:pt x="1513" y="7152"/>
                  </a:cubicBezTo>
                  <a:lnTo>
                    <a:pt x="1513" y="5640"/>
                  </a:lnTo>
                  <a:cubicBezTo>
                    <a:pt x="1513" y="3403"/>
                    <a:pt x="3309" y="1544"/>
                    <a:pt x="5608" y="1544"/>
                  </a:cubicBezTo>
                  <a:close/>
                  <a:moveTo>
                    <a:pt x="5608" y="0"/>
                  </a:moveTo>
                  <a:cubicBezTo>
                    <a:pt x="2521" y="0"/>
                    <a:pt x="1" y="2521"/>
                    <a:pt x="1" y="5640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0807" y="12728"/>
                  </a:lnTo>
                  <a:cubicBezTo>
                    <a:pt x="10996" y="12728"/>
                    <a:pt x="11153" y="12571"/>
                    <a:pt x="11153" y="12382"/>
                  </a:cubicBezTo>
                  <a:lnTo>
                    <a:pt x="11153" y="5640"/>
                  </a:lnTo>
                  <a:cubicBezTo>
                    <a:pt x="11185" y="2521"/>
                    <a:pt x="8664" y="0"/>
                    <a:pt x="5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2" name="Google Shape;8292;p85"/>
          <p:cNvGrpSpPr/>
          <p:nvPr/>
        </p:nvGrpSpPr>
        <p:grpSpPr>
          <a:xfrm>
            <a:off x="5323740" y="2429217"/>
            <a:ext cx="359871" cy="359871"/>
            <a:chOff x="-57570350" y="3982600"/>
            <a:chExt cx="319800" cy="319800"/>
          </a:xfrm>
        </p:grpSpPr>
        <p:sp>
          <p:nvSpPr>
            <p:cNvPr id="8293" name="Google Shape;8293;p85"/>
            <p:cNvSpPr/>
            <p:nvPr/>
          </p:nvSpPr>
          <p:spPr>
            <a:xfrm>
              <a:off x="-57570350" y="4033000"/>
              <a:ext cx="319800" cy="269400"/>
            </a:xfrm>
            <a:custGeom>
              <a:avLst/>
              <a:gdLst/>
              <a:ahLst/>
              <a:cxnLst/>
              <a:rect l="l" t="t" r="r" b="b"/>
              <a:pathLst>
                <a:path w="12792" h="10776" extrusionOk="0">
                  <a:moveTo>
                    <a:pt x="9452" y="4002"/>
                  </a:moveTo>
                  <a:cubicBezTo>
                    <a:pt x="10083" y="4002"/>
                    <a:pt x="10555" y="4506"/>
                    <a:pt x="10555" y="5105"/>
                  </a:cubicBezTo>
                  <a:lnTo>
                    <a:pt x="10555" y="5861"/>
                  </a:lnTo>
                  <a:cubicBezTo>
                    <a:pt x="10555" y="6459"/>
                    <a:pt x="10020" y="6963"/>
                    <a:pt x="9389" y="6963"/>
                  </a:cubicBezTo>
                  <a:lnTo>
                    <a:pt x="8665" y="6963"/>
                  </a:lnTo>
                  <a:cubicBezTo>
                    <a:pt x="7751" y="6963"/>
                    <a:pt x="6995" y="6333"/>
                    <a:pt x="6838" y="5451"/>
                  </a:cubicBezTo>
                  <a:lnTo>
                    <a:pt x="6018" y="5451"/>
                  </a:lnTo>
                  <a:cubicBezTo>
                    <a:pt x="5861" y="6333"/>
                    <a:pt x="5105" y="6963"/>
                    <a:pt x="4191" y="6963"/>
                  </a:cubicBezTo>
                  <a:lnTo>
                    <a:pt x="3467" y="6963"/>
                  </a:lnTo>
                  <a:cubicBezTo>
                    <a:pt x="2836" y="6963"/>
                    <a:pt x="2364" y="6459"/>
                    <a:pt x="2364" y="5861"/>
                  </a:cubicBezTo>
                  <a:lnTo>
                    <a:pt x="2364" y="5105"/>
                  </a:lnTo>
                  <a:cubicBezTo>
                    <a:pt x="2364" y="4475"/>
                    <a:pt x="2868" y="4002"/>
                    <a:pt x="3467" y="4002"/>
                  </a:cubicBezTo>
                  <a:lnTo>
                    <a:pt x="4947" y="4002"/>
                  </a:lnTo>
                  <a:cubicBezTo>
                    <a:pt x="5420" y="4002"/>
                    <a:pt x="5861" y="4317"/>
                    <a:pt x="6018" y="4758"/>
                  </a:cubicBezTo>
                  <a:lnTo>
                    <a:pt x="6869" y="4758"/>
                  </a:lnTo>
                  <a:cubicBezTo>
                    <a:pt x="7027" y="4317"/>
                    <a:pt x="7436" y="4002"/>
                    <a:pt x="7940" y="4002"/>
                  </a:cubicBezTo>
                  <a:close/>
                  <a:moveTo>
                    <a:pt x="1135" y="6365"/>
                  </a:moveTo>
                  <a:cubicBezTo>
                    <a:pt x="1419" y="6711"/>
                    <a:pt x="1860" y="6963"/>
                    <a:pt x="2364" y="6963"/>
                  </a:cubicBezTo>
                  <a:cubicBezTo>
                    <a:pt x="2301" y="7342"/>
                    <a:pt x="1954" y="7720"/>
                    <a:pt x="1576" y="7720"/>
                  </a:cubicBezTo>
                  <a:cubicBezTo>
                    <a:pt x="1167" y="7720"/>
                    <a:pt x="820" y="7342"/>
                    <a:pt x="820" y="6963"/>
                  </a:cubicBezTo>
                  <a:cubicBezTo>
                    <a:pt x="820" y="6711"/>
                    <a:pt x="946" y="6491"/>
                    <a:pt x="1135" y="6365"/>
                  </a:cubicBezTo>
                  <a:close/>
                  <a:moveTo>
                    <a:pt x="11784" y="6365"/>
                  </a:moveTo>
                  <a:cubicBezTo>
                    <a:pt x="11973" y="6491"/>
                    <a:pt x="12099" y="6711"/>
                    <a:pt x="12099" y="6963"/>
                  </a:cubicBezTo>
                  <a:cubicBezTo>
                    <a:pt x="12099" y="7342"/>
                    <a:pt x="11721" y="7720"/>
                    <a:pt x="11343" y="7720"/>
                  </a:cubicBezTo>
                  <a:cubicBezTo>
                    <a:pt x="10933" y="7720"/>
                    <a:pt x="10555" y="7342"/>
                    <a:pt x="10555" y="6963"/>
                  </a:cubicBezTo>
                  <a:cubicBezTo>
                    <a:pt x="11028" y="6963"/>
                    <a:pt x="11500" y="6711"/>
                    <a:pt x="11784" y="6365"/>
                  </a:cubicBezTo>
                  <a:close/>
                  <a:moveTo>
                    <a:pt x="7432" y="7286"/>
                  </a:moveTo>
                  <a:cubicBezTo>
                    <a:pt x="7531" y="7286"/>
                    <a:pt x="7625" y="7326"/>
                    <a:pt x="7688" y="7405"/>
                  </a:cubicBezTo>
                  <a:cubicBezTo>
                    <a:pt x="7909" y="7499"/>
                    <a:pt x="7909" y="7751"/>
                    <a:pt x="7751" y="7909"/>
                  </a:cubicBezTo>
                  <a:cubicBezTo>
                    <a:pt x="7405" y="8255"/>
                    <a:pt x="6932" y="8444"/>
                    <a:pt x="6396" y="8444"/>
                  </a:cubicBezTo>
                  <a:cubicBezTo>
                    <a:pt x="5892" y="8444"/>
                    <a:pt x="5420" y="8255"/>
                    <a:pt x="5073" y="7909"/>
                  </a:cubicBezTo>
                  <a:cubicBezTo>
                    <a:pt x="4916" y="7751"/>
                    <a:pt x="4916" y="7499"/>
                    <a:pt x="5073" y="7405"/>
                  </a:cubicBezTo>
                  <a:cubicBezTo>
                    <a:pt x="5152" y="7326"/>
                    <a:pt x="5254" y="7286"/>
                    <a:pt x="5349" y="7286"/>
                  </a:cubicBezTo>
                  <a:cubicBezTo>
                    <a:pt x="5443" y="7286"/>
                    <a:pt x="5530" y="7326"/>
                    <a:pt x="5577" y="7405"/>
                  </a:cubicBezTo>
                  <a:cubicBezTo>
                    <a:pt x="5798" y="7609"/>
                    <a:pt x="6081" y="7712"/>
                    <a:pt x="6365" y="7712"/>
                  </a:cubicBezTo>
                  <a:cubicBezTo>
                    <a:pt x="6649" y="7712"/>
                    <a:pt x="6932" y="7609"/>
                    <a:pt x="7153" y="7405"/>
                  </a:cubicBezTo>
                  <a:cubicBezTo>
                    <a:pt x="7231" y="7326"/>
                    <a:pt x="7334" y="7286"/>
                    <a:pt x="7432" y="7286"/>
                  </a:cubicBezTo>
                  <a:close/>
                  <a:moveTo>
                    <a:pt x="8287" y="1"/>
                  </a:moveTo>
                  <a:lnTo>
                    <a:pt x="8350" y="158"/>
                  </a:lnTo>
                  <a:cubicBezTo>
                    <a:pt x="8476" y="726"/>
                    <a:pt x="8287" y="1324"/>
                    <a:pt x="7940" y="1797"/>
                  </a:cubicBezTo>
                  <a:cubicBezTo>
                    <a:pt x="7562" y="2269"/>
                    <a:pt x="6995" y="2521"/>
                    <a:pt x="6428" y="2521"/>
                  </a:cubicBezTo>
                  <a:cubicBezTo>
                    <a:pt x="5829" y="2521"/>
                    <a:pt x="5262" y="2238"/>
                    <a:pt x="4884" y="1797"/>
                  </a:cubicBezTo>
                  <a:cubicBezTo>
                    <a:pt x="4475" y="1324"/>
                    <a:pt x="4380" y="726"/>
                    <a:pt x="4475" y="190"/>
                  </a:cubicBezTo>
                  <a:lnTo>
                    <a:pt x="4538" y="32"/>
                  </a:lnTo>
                  <a:lnTo>
                    <a:pt x="4538" y="32"/>
                  </a:lnTo>
                  <a:cubicBezTo>
                    <a:pt x="3183" y="726"/>
                    <a:pt x="2332" y="2112"/>
                    <a:pt x="2332" y="3655"/>
                  </a:cubicBezTo>
                  <a:lnTo>
                    <a:pt x="2332" y="4002"/>
                  </a:lnTo>
                  <a:cubicBezTo>
                    <a:pt x="1482" y="4002"/>
                    <a:pt x="789" y="4664"/>
                    <a:pt x="789" y="5514"/>
                  </a:cubicBezTo>
                  <a:lnTo>
                    <a:pt x="789" y="5703"/>
                  </a:lnTo>
                  <a:cubicBezTo>
                    <a:pt x="316" y="5987"/>
                    <a:pt x="32" y="6428"/>
                    <a:pt x="32" y="6995"/>
                  </a:cubicBezTo>
                  <a:cubicBezTo>
                    <a:pt x="32" y="7405"/>
                    <a:pt x="190" y="7751"/>
                    <a:pt x="442" y="7972"/>
                  </a:cubicBezTo>
                  <a:lnTo>
                    <a:pt x="64" y="8696"/>
                  </a:lnTo>
                  <a:cubicBezTo>
                    <a:pt x="1" y="8885"/>
                    <a:pt x="64" y="9074"/>
                    <a:pt x="222" y="9200"/>
                  </a:cubicBezTo>
                  <a:cubicBezTo>
                    <a:pt x="282" y="9226"/>
                    <a:pt x="341" y="9238"/>
                    <a:pt x="396" y="9238"/>
                  </a:cubicBezTo>
                  <a:cubicBezTo>
                    <a:pt x="541" y="9238"/>
                    <a:pt x="666" y="9157"/>
                    <a:pt x="757" y="9043"/>
                  </a:cubicBezTo>
                  <a:lnTo>
                    <a:pt x="1072" y="8413"/>
                  </a:lnTo>
                  <a:cubicBezTo>
                    <a:pt x="1230" y="8444"/>
                    <a:pt x="1387" y="8507"/>
                    <a:pt x="1545" y="8507"/>
                  </a:cubicBezTo>
                  <a:cubicBezTo>
                    <a:pt x="1923" y="8507"/>
                    <a:pt x="2332" y="8350"/>
                    <a:pt x="2553" y="8098"/>
                  </a:cubicBezTo>
                  <a:cubicBezTo>
                    <a:pt x="3151" y="9641"/>
                    <a:pt x="4632" y="10776"/>
                    <a:pt x="6365" y="10776"/>
                  </a:cubicBezTo>
                  <a:cubicBezTo>
                    <a:pt x="8098" y="10776"/>
                    <a:pt x="9610" y="9641"/>
                    <a:pt x="10209" y="8098"/>
                  </a:cubicBezTo>
                  <a:cubicBezTo>
                    <a:pt x="10461" y="8381"/>
                    <a:pt x="10839" y="8507"/>
                    <a:pt x="11217" y="8507"/>
                  </a:cubicBezTo>
                  <a:cubicBezTo>
                    <a:pt x="11374" y="8507"/>
                    <a:pt x="11532" y="8444"/>
                    <a:pt x="11689" y="8413"/>
                  </a:cubicBezTo>
                  <a:lnTo>
                    <a:pt x="12004" y="9043"/>
                  </a:lnTo>
                  <a:cubicBezTo>
                    <a:pt x="12069" y="9173"/>
                    <a:pt x="12193" y="9258"/>
                    <a:pt x="12326" y="9258"/>
                  </a:cubicBezTo>
                  <a:cubicBezTo>
                    <a:pt x="12387" y="9258"/>
                    <a:pt x="12449" y="9240"/>
                    <a:pt x="12508" y="9200"/>
                  </a:cubicBezTo>
                  <a:cubicBezTo>
                    <a:pt x="12729" y="9137"/>
                    <a:pt x="12792" y="8885"/>
                    <a:pt x="12666" y="8696"/>
                  </a:cubicBezTo>
                  <a:lnTo>
                    <a:pt x="12382" y="7940"/>
                  </a:lnTo>
                  <a:cubicBezTo>
                    <a:pt x="12634" y="7657"/>
                    <a:pt x="12792" y="7310"/>
                    <a:pt x="12792" y="6963"/>
                  </a:cubicBezTo>
                  <a:cubicBezTo>
                    <a:pt x="12792" y="6396"/>
                    <a:pt x="12477" y="5924"/>
                    <a:pt x="12036" y="5672"/>
                  </a:cubicBezTo>
                  <a:lnTo>
                    <a:pt x="12036" y="5451"/>
                  </a:lnTo>
                  <a:cubicBezTo>
                    <a:pt x="12036" y="4632"/>
                    <a:pt x="11343" y="3971"/>
                    <a:pt x="10524" y="3971"/>
                  </a:cubicBezTo>
                  <a:lnTo>
                    <a:pt x="10524" y="3624"/>
                  </a:lnTo>
                  <a:cubicBezTo>
                    <a:pt x="10524" y="2080"/>
                    <a:pt x="9641" y="694"/>
                    <a:pt x="82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4" name="Google Shape;8294;p85"/>
            <p:cNvSpPr/>
            <p:nvPr/>
          </p:nvSpPr>
          <p:spPr>
            <a:xfrm>
              <a:off x="-57493150" y="4151150"/>
              <a:ext cx="55150" cy="36250"/>
            </a:xfrm>
            <a:custGeom>
              <a:avLst/>
              <a:gdLst/>
              <a:ahLst/>
              <a:cxnLst/>
              <a:rect l="l" t="t" r="r" b="b"/>
              <a:pathLst>
                <a:path w="2206" h="1450" extrusionOk="0">
                  <a:moveTo>
                    <a:pt x="379" y="1"/>
                  </a:moveTo>
                  <a:cubicBezTo>
                    <a:pt x="158" y="1"/>
                    <a:pt x="0" y="127"/>
                    <a:pt x="0" y="347"/>
                  </a:cubicBezTo>
                  <a:lnTo>
                    <a:pt x="0" y="1072"/>
                  </a:lnTo>
                  <a:cubicBezTo>
                    <a:pt x="0" y="1292"/>
                    <a:pt x="158" y="1450"/>
                    <a:pt x="379" y="1450"/>
                  </a:cubicBezTo>
                  <a:lnTo>
                    <a:pt x="1103" y="1450"/>
                  </a:lnTo>
                  <a:cubicBezTo>
                    <a:pt x="1733" y="1450"/>
                    <a:pt x="2206" y="914"/>
                    <a:pt x="2206" y="347"/>
                  </a:cubicBezTo>
                  <a:cubicBezTo>
                    <a:pt x="2206" y="158"/>
                    <a:pt x="2048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5" name="Google Shape;8295;p85"/>
            <p:cNvSpPr/>
            <p:nvPr/>
          </p:nvSpPr>
          <p:spPr>
            <a:xfrm>
              <a:off x="-57381300" y="4151150"/>
              <a:ext cx="55925" cy="36250"/>
            </a:xfrm>
            <a:custGeom>
              <a:avLst/>
              <a:gdLst/>
              <a:ahLst/>
              <a:cxnLst/>
              <a:rect l="l" t="t" r="r" b="b"/>
              <a:pathLst>
                <a:path w="2237" h="1450" extrusionOk="0">
                  <a:moveTo>
                    <a:pt x="347" y="1"/>
                  </a:moveTo>
                  <a:cubicBezTo>
                    <a:pt x="158" y="1"/>
                    <a:pt x="0" y="127"/>
                    <a:pt x="0" y="347"/>
                  </a:cubicBezTo>
                  <a:cubicBezTo>
                    <a:pt x="0" y="977"/>
                    <a:pt x="504" y="1450"/>
                    <a:pt x="1103" y="1450"/>
                  </a:cubicBezTo>
                  <a:lnTo>
                    <a:pt x="1827" y="1450"/>
                  </a:lnTo>
                  <a:cubicBezTo>
                    <a:pt x="2048" y="1450"/>
                    <a:pt x="2206" y="1292"/>
                    <a:pt x="2206" y="1103"/>
                  </a:cubicBezTo>
                  <a:lnTo>
                    <a:pt x="2206" y="347"/>
                  </a:lnTo>
                  <a:cubicBezTo>
                    <a:pt x="2237" y="158"/>
                    <a:pt x="2079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6" name="Google Shape;8296;p85"/>
            <p:cNvSpPr/>
            <p:nvPr/>
          </p:nvSpPr>
          <p:spPr>
            <a:xfrm>
              <a:off x="-57442750" y="3982600"/>
              <a:ext cx="65400" cy="93750"/>
            </a:xfrm>
            <a:custGeom>
              <a:avLst/>
              <a:gdLst/>
              <a:ahLst/>
              <a:cxnLst/>
              <a:rect l="l" t="t" r="r" b="b"/>
              <a:pathLst>
                <a:path w="2616" h="3750" extrusionOk="0">
                  <a:moveTo>
                    <a:pt x="1292" y="1"/>
                  </a:moveTo>
                  <a:cubicBezTo>
                    <a:pt x="883" y="1"/>
                    <a:pt x="473" y="316"/>
                    <a:pt x="410" y="757"/>
                  </a:cubicBezTo>
                  <a:lnTo>
                    <a:pt x="95" y="2269"/>
                  </a:lnTo>
                  <a:cubicBezTo>
                    <a:pt x="1" y="2616"/>
                    <a:pt x="127" y="3025"/>
                    <a:pt x="316" y="3309"/>
                  </a:cubicBezTo>
                  <a:cubicBezTo>
                    <a:pt x="599" y="3529"/>
                    <a:pt x="946" y="3750"/>
                    <a:pt x="1355" y="3750"/>
                  </a:cubicBezTo>
                  <a:cubicBezTo>
                    <a:pt x="1702" y="3750"/>
                    <a:pt x="2049" y="3592"/>
                    <a:pt x="2301" y="3309"/>
                  </a:cubicBezTo>
                  <a:cubicBezTo>
                    <a:pt x="2521" y="3025"/>
                    <a:pt x="2616" y="2647"/>
                    <a:pt x="2521" y="2269"/>
                  </a:cubicBezTo>
                  <a:lnTo>
                    <a:pt x="2206" y="757"/>
                  </a:lnTo>
                  <a:cubicBezTo>
                    <a:pt x="2143" y="316"/>
                    <a:pt x="1734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7" name="Google Shape;8297;p85"/>
          <p:cNvGrpSpPr/>
          <p:nvPr/>
        </p:nvGrpSpPr>
        <p:grpSpPr>
          <a:xfrm>
            <a:off x="7538779" y="1531646"/>
            <a:ext cx="314662" cy="358999"/>
            <a:chOff x="-55576850" y="3198125"/>
            <a:chExt cx="279625" cy="319025"/>
          </a:xfrm>
        </p:grpSpPr>
        <p:sp>
          <p:nvSpPr>
            <p:cNvPr id="8298" name="Google Shape;8298;p85"/>
            <p:cNvSpPr/>
            <p:nvPr/>
          </p:nvSpPr>
          <p:spPr>
            <a:xfrm>
              <a:off x="-55576850" y="33359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9" name="Google Shape;8299;p85"/>
            <p:cNvSpPr/>
            <p:nvPr/>
          </p:nvSpPr>
          <p:spPr>
            <a:xfrm>
              <a:off x="-55539850" y="3198125"/>
              <a:ext cx="206375" cy="99275"/>
            </a:xfrm>
            <a:custGeom>
              <a:avLst/>
              <a:gdLst/>
              <a:ahLst/>
              <a:cxnLst/>
              <a:rect l="l" t="t" r="r" b="b"/>
              <a:pathLst>
                <a:path w="8255" h="3971" extrusionOk="0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0" name="Google Shape;8300;p85"/>
            <p:cNvSpPr/>
            <p:nvPr/>
          </p:nvSpPr>
          <p:spPr>
            <a:xfrm>
              <a:off x="-55539850" y="327532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1" name="Google Shape;8301;p85"/>
            <p:cNvSpPr/>
            <p:nvPr/>
          </p:nvSpPr>
          <p:spPr>
            <a:xfrm>
              <a:off x="-55316150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02" name="Google Shape;8302;p85"/>
          <p:cNvGrpSpPr/>
          <p:nvPr/>
        </p:nvGrpSpPr>
        <p:grpSpPr>
          <a:xfrm>
            <a:off x="7516174" y="1987621"/>
            <a:ext cx="359871" cy="358324"/>
            <a:chOff x="-55596550" y="3590175"/>
            <a:chExt cx="319800" cy="318425"/>
          </a:xfrm>
        </p:grpSpPr>
        <p:sp>
          <p:nvSpPr>
            <p:cNvPr id="8303" name="Google Shape;8303;p85"/>
            <p:cNvSpPr/>
            <p:nvPr/>
          </p:nvSpPr>
          <p:spPr>
            <a:xfrm>
              <a:off x="-55596550" y="3590175"/>
              <a:ext cx="319800" cy="112850"/>
            </a:xfrm>
            <a:custGeom>
              <a:avLst/>
              <a:gdLst/>
              <a:ahLst/>
              <a:cxnLst/>
              <a:rect l="l" t="t" r="r" b="b"/>
              <a:pathLst>
                <a:path w="12792" h="4514" extrusionOk="0">
                  <a:moveTo>
                    <a:pt x="6380" y="0"/>
                  </a:moveTo>
                  <a:cubicBezTo>
                    <a:pt x="6309" y="0"/>
                    <a:pt x="6238" y="24"/>
                    <a:pt x="6175" y="71"/>
                  </a:cubicBezTo>
                  <a:lnTo>
                    <a:pt x="189" y="3789"/>
                  </a:lnTo>
                  <a:cubicBezTo>
                    <a:pt x="32" y="3883"/>
                    <a:pt x="0" y="4072"/>
                    <a:pt x="32" y="4230"/>
                  </a:cubicBezTo>
                  <a:cubicBezTo>
                    <a:pt x="95" y="4387"/>
                    <a:pt x="221" y="4513"/>
                    <a:pt x="378" y="4513"/>
                  </a:cubicBezTo>
                  <a:lnTo>
                    <a:pt x="12350" y="4513"/>
                  </a:lnTo>
                  <a:cubicBezTo>
                    <a:pt x="12508" y="4513"/>
                    <a:pt x="12665" y="4387"/>
                    <a:pt x="12728" y="4230"/>
                  </a:cubicBezTo>
                  <a:cubicBezTo>
                    <a:pt x="12791" y="4072"/>
                    <a:pt x="12728" y="3883"/>
                    <a:pt x="12571" y="3789"/>
                  </a:cubicBezTo>
                  <a:lnTo>
                    <a:pt x="6585" y="71"/>
                  </a:lnTo>
                  <a:cubicBezTo>
                    <a:pt x="6522" y="24"/>
                    <a:pt x="6451" y="0"/>
                    <a:pt x="63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4" name="Google Shape;8304;p85"/>
            <p:cNvSpPr/>
            <p:nvPr/>
          </p:nvSpPr>
          <p:spPr>
            <a:xfrm>
              <a:off x="-55539850" y="3721900"/>
              <a:ext cx="204800" cy="186700"/>
            </a:xfrm>
            <a:custGeom>
              <a:avLst/>
              <a:gdLst/>
              <a:ahLst/>
              <a:cxnLst/>
              <a:rect l="l" t="t" r="r" b="b"/>
              <a:pathLst>
                <a:path w="8192" h="7468" extrusionOk="0">
                  <a:moveTo>
                    <a:pt x="2616" y="725"/>
                  </a:moveTo>
                  <a:cubicBezTo>
                    <a:pt x="2805" y="725"/>
                    <a:pt x="2962" y="883"/>
                    <a:pt x="2962" y="1072"/>
                  </a:cubicBezTo>
                  <a:cubicBezTo>
                    <a:pt x="2962" y="1292"/>
                    <a:pt x="2805" y="1450"/>
                    <a:pt x="2616" y="1450"/>
                  </a:cubicBezTo>
                  <a:cubicBezTo>
                    <a:pt x="2427" y="1450"/>
                    <a:pt x="2269" y="1292"/>
                    <a:pt x="2269" y="1072"/>
                  </a:cubicBezTo>
                  <a:cubicBezTo>
                    <a:pt x="2269" y="883"/>
                    <a:pt x="2427" y="725"/>
                    <a:pt x="2616" y="725"/>
                  </a:cubicBezTo>
                  <a:close/>
                  <a:moveTo>
                    <a:pt x="5609" y="725"/>
                  </a:moveTo>
                  <a:cubicBezTo>
                    <a:pt x="5798" y="725"/>
                    <a:pt x="5955" y="883"/>
                    <a:pt x="5955" y="1072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420" y="1450"/>
                    <a:pt x="5262" y="1292"/>
                    <a:pt x="5262" y="1072"/>
                  </a:cubicBezTo>
                  <a:cubicBezTo>
                    <a:pt x="5262" y="883"/>
                    <a:pt x="5420" y="725"/>
                    <a:pt x="5609" y="725"/>
                  </a:cubicBezTo>
                  <a:close/>
                  <a:moveTo>
                    <a:pt x="3395" y="2245"/>
                  </a:moveTo>
                  <a:cubicBezTo>
                    <a:pt x="3490" y="2245"/>
                    <a:pt x="3577" y="2285"/>
                    <a:pt x="3624" y="2363"/>
                  </a:cubicBezTo>
                  <a:cubicBezTo>
                    <a:pt x="3781" y="2521"/>
                    <a:pt x="3781" y="2741"/>
                    <a:pt x="3624" y="2867"/>
                  </a:cubicBezTo>
                  <a:lnTo>
                    <a:pt x="2899" y="3624"/>
                  </a:lnTo>
                  <a:cubicBezTo>
                    <a:pt x="2820" y="3687"/>
                    <a:pt x="2718" y="3718"/>
                    <a:pt x="2620" y="3718"/>
                  </a:cubicBezTo>
                  <a:cubicBezTo>
                    <a:pt x="2521" y="3718"/>
                    <a:pt x="2427" y="3687"/>
                    <a:pt x="2364" y="3624"/>
                  </a:cubicBezTo>
                  <a:cubicBezTo>
                    <a:pt x="2206" y="3466"/>
                    <a:pt x="2206" y="3214"/>
                    <a:pt x="2364" y="3088"/>
                  </a:cubicBezTo>
                  <a:lnTo>
                    <a:pt x="3120" y="2363"/>
                  </a:lnTo>
                  <a:cubicBezTo>
                    <a:pt x="3199" y="2285"/>
                    <a:pt x="3301" y="2245"/>
                    <a:pt x="3395" y="2245"/>
                  </a:cubicBezTo>
                  <a:close/>
                  <a:moveTo>
                    <a:pt x="4849" y="2245"/>
                  </a:moveTo>
                  <a:cubicBezTo>
                    <a:pt x="4947" y="2245"/>
                    <a:pt x="5042" y="2285"/>
                    <a:pt x="5105" y="2363"/>
                  </a:cubicBezTo>
                  <a:lnTo>
                    <a:pt x="5829" y="3088"/>
                  </a:lnTo>
                  <a:cubicBezTo>
                    <a:pt x="5987" y="3246"/>
                    <a:pt x="5987" y="3498"/>
                    <a:pt x="5829" y="3624"/>
                  </a:cubicBezTo>
                  <a:cubicBezTo>
                    <a:pt x="5750" y="3687"/>
                    <a:pt x="5656" y="3718"/>
                    <a:pt x="5565" y="3718"/>
                  </a:cubicBezTo>
                  <a:cubicBezTo>
                    <a:pt x="5475" y="3718"/>
                    <a:pt x="5388" y="3687"/>
                    <a:pt x="5325" y="3624"/>
                  </a:cubicBezTo>
                  <a:lnTo>
                    <a:pt x="4569" y="2867"/>
                  </a:lnTo>
                  <a:cubicBezTo>
                    <a:pt x="4474" y="2741"/>
                    <a:pt x="4474" y="2521"/>
                    <a:pt x="4569" y="2363"/>
                  </a:cubicBezTo>
                  <a:cubicBezTo>
                    <a:pt x="4648" y="2285"/>
                    <a:pt x="4750" y="2245"/>
                    <a:pt x="4849" y="2245"/>
                  </a:cubicBezTo>
                  <a:close/>
                  <a:moveTo>
                    <a:pt x="5164" y="4041"/>
                  </a:moveTo>
                  <a:cubicBezTo>
                    <a:pt x="5262" y="4041"/>
                    <a:pt x="5357" y="4080"/>
                    <a:pt x="5420" y="4159"/>
                  </a:cubicBezTo>
                  <a:cubicBezTo>
                    <a:pt x="5577" y="4317"/>
                    <a:pt x="5577" y="4537"/>
                    <a:pt x="5420" y="4663"/>
                  </a:cubicBezTo>
                  <a:cubicBezTo>
                    <a:pt x="5042" y="5010"/>
                    <a:pt x="4569" y="5230"/>
                    <a:pt x="4065" y="5230"/>
                  </a:cubicBezTo>
                  <a:cubicBezTo>
                    <a:pt x="3561" y="5230"/>
                    <a:pt x="3088" y="5010"/>
                    <a:pt x="2773" y="4663"/>
                  </a:cubicBezTo>
                  <a:cubicBezTo>
                    <a:pt x="2616" y="4506"/>
                    <a:pt x="2616" y="4285"/>
                    <a:pt x="2773" y="4159"/>
                  </a:cubicBezTo>
                  <a:cubicBezTo>
                    <a:pt x="2852" y="4080"/>
                    <a:pt x="2946" y="4041"/>
                    <a:pt x="3037" y="4041"/>
                  </a:cubicBezTo>
                  <a:cubicBezTo>
                    <a:pt x="3128" y="4041"/>
                    <a:pt x="3214" y="4080"/>
                    <a:pt x="3277" y="4159"/>
                  </a:cubicBezTo>
                  <a:cubicBezTo>
                    <a:pt x="3514" y="4380"/>
                    <a:pt x="3821" y="4490"/>
                    <a:pt x="4116" y="4490"/>
                  </a:cubicBezTo>
                  <a:cubicBezTo>
                    <a:pt x="4411" y="4490"/>
                    <a:pt x="4695" y="4380"/>
                    <a:pt x="4884" y="4159"/>
                  </a:cubicBezTo>
                  <a:cubicBezTo>
                    <a:pt x="4963" y="4080"/>
                    <a:pt x="5065" y="4041"/>
                    <a:pt x="5164" y="4041"/>
                  </a:cubicBezTo>
                  <a:close/>
                  <a:moveTo>
                    <a:pt x="1" y="1"/>
                  </a:moveTo>
                  <a:lnTo>
                    <a:pt x="1" y="3340"/>
                  </a:lnTo>
                  <a:cubicBezTo>
                    <a:pt x="1" y="5577"/>
                    <a:pt x="1860" y="7467"/>
                    <a:pt x="4096" y="7467"/>
                  </a:cubicBezTo>
                  <a:cubicBezTo>
                    <a:pt x="6365" y="7467"/>
                    <a:pt x="8192" y="5608"/>
                    <a:pt x="8192" y="3340"/>
                  </a:cubicBezTo>
                  <a:lnTo>
                    <a:pt x="81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5" name="Google Shape;8305;p85"/>
            <p:cNvSpPr/>
            <p:nvPr/>
          </p:nvSpPr>
          <p:spPr>
            <a:xfrm>
              <a:off x="-55316150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73" y="284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6" name="Google Shape;8306;p85"/>
            <p:cNvSpPr/>
            <p:nvPr/>
          </p:nvSpPr>
          <p:spPr>
            <a:xfrm>
              <a:off x="-55576850" y="3727425"/>
              <a:ext cx="18900" cy="63800"/>
            </a:xfrm>
            <a:custGeom>
              <a:avLst/>
              <a:gdLst/>
              <a:ahLst/>
              <a:cxnLst/>
              <a:rect l="l" t="t" r="r" b="b"/>
              <a:pathLst>
                <a:path w="756" h="2552" extrusionOk="0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07" name="Google Shape;8307;p85"/>
          <p:cNvGrpSpPr/>
          <p:nvPr/>
        </p:nvGrpSpPr>
        <p:grpSpPr>
          <a:xfrm>
            <a:off x="7531412" y="2428964"/>
            <a:ext cx="358999" cy="359252"/>
            <a:chOff x="-55595775" y="3982375"/>
            <a:chExt cx="319025" cy="319250"/>
          </a:xfrm>
        </p:grpSpPr>
        <p:sp>
          <p:nvSpPr>
            <p:cNvPr id="8308" name="Google Shape;8308;p85"/>
            <p:cNvSpPr/>
            <p:nvPr/>
          </p:nvSpPr>
          <p:spPr>
            <a:xfrm>
              <a:off x="-55441400" y="3982375"/>
              <a:ext cx="125250" cy="145175"/>
            </a:xfrm>
            <a:custGeom>
              <a:avLst/>
              <a:gdLst/>
              <a:ahLst/>
              <a:cxnLst/>
              <a:rect l="l" t="t" r="r" b="b"/>
              <a:pathLst>
                <a:path w="5010" h="5807" extrusionOk="0">
                  <a:moveTo>
                    <a:pt x="2038" y="1"/>
                  </a:moveTo>
                  <a:cubicBezTo>
                    <a:pt x="1277" y="1"/>
                    <a:pt x="574" y="302"/>
                    <a:pt x="1" y="797"/>
                  </a:cubicBezTo>
                  <a:cubicBezTo>
                    <a:pt x="2332" y="1081"/>
                    <a:pt x="4160" y="3003"/>
                    <a:pt x="4254" y="5365"/>
                  </a:cubicBezTo>
                  <a:cubicBezTo>
                    <a:pt x="4538" y="5491"/>
                    <a:pt x="4821" y="5586"/>
                    <a:pt x="5010" y="5807"/>
                  </a:cubicBezTo>
                  <a:lnTo>
                    <a:pt x="5010" y="3066"/>
                  </a:lnTo>
                  <a:cubicBezTo>
                    <a:pt x="5010" y="1585"/>
                    <a:pt x="3939" y="293"/>
                    <a:pt x="2521" y="41"/>
                  </a:cubicBezTo>
                  <a:cubicBezTo>
                    <a:pt x="2358" y="14"/>
                    <a:pt x="2197" y="1"/>
                    <a:pt x="20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9" name="Google Shape;8309;p85"/>
            <p:cNvSpPr/>
            <p:nvPr/>
          </p:nvSpPr>
          <p:spPr>
            <a:xfrm>
              <a:off x="-55343725" y="4203125"/>
              <a:ext cx="66975" cy="41000"/>
            </a:xfrm>
            <a:custGeom>
              <a:avLst/>
              <a:gdLst/>
              <a:ahLst/>
              <a:cxnLst/>
              <a:rect l="l" t="t" r="r" b="b"/>
              <a:pathLst>
                <a:path w="2679" h="1640" extrusionOk="0">
                  <a:moveTo>
                    <a:pt x="1418" y="1"/>
                  </a:moveTo>
                  <a:cubicBezTo>
                    <a:pt x="1135" y="379"/>
                    <a:pt x="757" y="663"/>
                    <a:pt x="284" y="789"/>
                  </a:cubicBezTo>
                  <a:cubicBezTo>
                    <a:pt x="190" y="1072"/>
                    <a:pt x="127" y="1387"/>
                    <a:pt x="1" y="1639"/>
                  </a:cubicBezTo>
                  <a:lnTo>
                    <a:pt x="2300" y="1639"/>
                  </a:lnTo>
                  <a:cubicBezTo>
                    <a:pt x="2458" y="1639"/>
                    <a:pt x="2615" y="1545"/>
                    <a:pt x="2647" y="1387"/>
                  </a:cubicBezTo>
                  <a:cubicBezTo>
                    <a:pt x="2678" y="1167"/>
                    <a:pt x="2615" y="1009"/>
                    <a:pt x="2458" y="946"/>
                  </a:cubicBezTo>
                  <a:cubicBezTo>
                    <a:pt x="2017" y="757"/>
                    <a:pt x="1670" y="379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0" name="Google Shape;8310;p85"/>
            <p:cNvSpPr/>
            <p:nvPr/>
          </p:nvSpPr>
          <p:spPr>
            <a:xfrm>
              <a:off x="-55557950" y="4019625"/>
              <a:ext cx="147300" cy="94525"/>
            </a:xfrm>
            <a:custGeom>
              <a:avLst/>
              <a:gdLst/>
              <a:ahLst/>
              <a:cxnLst/>
              <a:rect l="l" t="t" r="r" b="b"/>
              <a:pathLst>
                <a:path w="5892" h="3781" extrusionOk="0">
                  <a:moveTo>
                    <a:pt x="4064" y="0"/>
                  </a:moveTo>
                  <a:cubicBezTo>
                    <a:pt x="1922" y="63"/>
                    <a:pt x="189" y="1702"/>
                    <a:pt x="0" y="3781"/>
                  </a:cubicBezTo>
                  <a:lnTo>
                    <a:pt x="2584" y="3749"/>
                  </a:lnTo>
                  <a:cubicBezTo>
                    <a:pt x="3938" y="3749"/>
                    <a:pt x="5135" y="2930"/>
                    <a:pt x="5671" y="1670"/>
                  </a:cubicBezTo>
                  <a:cubicBezTo>
                    <a:pt x="5829" y="1261"/>
                    <a:pt x="5892" y="882"/>
                    <a:pt x="5892" y="441"/>
                  </a:cubicBezTo>
                  <a:cubicBezTo>
                    <a:pt x="5356" y="158"/>
                    <a:pt x="4726" y="0"/>
                    <a:pt x="40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1" name="Google Shape;8311;p85"/>
            <p:cNvSpPr/>
            <p:nvPr/>
          </p:nvSpPr>
          <p:spPr>
            <a:xfrm>
              <a:off x="-55557950" y="4042450"/>
              <a:ext cx="206375" cy="259175"/>
            </a:xfrm>
            <a:custGeom>
              <a:avLst/>
              <a:gdLst/>
              <a:ahLst/>
              <a:cxnLst/>
              <a:rect l="l" t="t" r="r" b="b"/>
              <a:pathLst>
                <a:path w="8255" h="10367" extrusionOk="0">
                  <a:moveTo>
                    <a:pt x="2584" y="4349"/>
                  </a:moveTo>
                  <a:cubicBezTo>
                    <a:pt x="2773" y="4349"/>
                    <a:pt x="2993" y="4475"/>
                    <a:pt x="2993" y="4695"/>
                  </a:cubicBezTo>
                  <a:cubicBezTo>
                    <a:pt x="2993" y="4884"/>
                    <a:pt x="2836" y="5073"/>
                    <a:pt x="2615" y="5073"/>
                  </a:cubicBezTo>
                  <a:cubicBezTo>
                    <a:pt x="2395" y="5073"/>
                    <a:pt x="2237" y="4916"/>
                    <a:pt x="2237" y="4727"/>
                  </a:cubicBezTo>
                  <a:cubicBezTo>
                    <a:pt x="2237" y="4538"/>
                    <a:pt x="2395" y="4349"/>
                    <a:pt x="2584" y="4349"/>
                  </a:cubicBezTo>
                  <a:close/>
                  <a:moveTo>
                    <a:pt x="5545" y="4349"/>
                  </a:moveTo>
                  <a:cubicBezTo>
                    <a:pt x="5734" y="4349"/>
                    <a:pt x="5923" y="4506"/>
                    <a:pt x="5923" y="4695"/>
                  </a:cubicBezTo>
                  <a:cubicBezTo>
                    <a:pt x="5986" y="4884"/>
                    <a:pt x="5829" y="5042"/>
                    <a:pt x="5577" y="5073"/>
                  </a:cubicBezTo>
                  <a:cubicBezTo>
                    <a:pt x="5388" y="5073"/>
                    <a:pt x="5198" y="4916"/>
                    <a:pt x="5198" y="4727"/>
                  </a:cubicBezTo>
                  <a:cubicBezTo>
                    <a:pt x="5198" y="4538"/>
                    <a:pt x="5356" y="4349"/>
                    <a:pt x="5545" y="4349"/>
                  </a:cubicBezTo>
                  <a:close/>
                  <a:moveTo>
                    <a:pt x="5191" y="6908"/>
                  </a:moveTo>
                  <a:cubicBezTo>
                    <a:pt x="5285" y="6908"/>
                    <a:pt x="5372" y="6948"/>
                    <a:pt x="5419" y="7027"/>
                  </a:cubicBezTo>
                  <a:cubicBezTo>
                    <a:pt x="5577" y="7121"/>
                    <a:pt x="5577" y="7373"/>
                    <a:pt x="5451" y="7531"/>
                  </a:cubicBezTo>
                  <a:cubicBezTo>
                    <a:pt x="5104" y="7877"/>
                    <a:pt x="4631" y="8066"/>
                    <a:pt x="4159" y="8066"/>
                  </a:cubicBezTo>
                  <a:cubicBezTo>
                    <a:pt x="3655" y="8066"/>
                    <a:pt x="3182" y="7877"/>
                    <a:pt x="2836" y="7531"/>
                  </a:cubicBezTo>
                  <a:cubicBezTo>
                    <a:pt x="2678" y="7373"/>
                    <a:pt x="2678" y="7121"/>
                    <a:pt x="2836" y="7027"/>
                  </a:cubicBezTo>
                  <a:cubicBezTo>
                    <a:pt x="2914" y="6948"/>
                    <a:pt x="3009" y="6908"/>
                    <a:pt x="3099" y="6908"/>
                  </a:cubicBezTo>
                  <a:cubicBezTo>
                    <a:pt x="3190" y="6908"/>
                    <a:pt x="3277" y="6948"/>
                    <a:pt x="3340" y="7027"/>
                  </a:cubicBezTo>
                  <a:cubicBezTo>
                    <a:pt x="3556" y="7227"/>
                    <a:pt x="3848" y="7322"/>
                    <a:pt x="4133" y="7322"/>
                  </a:cubicBezTo>
                  <a:cubicBezTo>
                    <a:pt x="4431" y="7322"/>
                    <a:pt x="4722" y="7219"/>
                    <a:pt x="4915" y="7027"/>
                  </a:cubicBezTo>
                  <a:cubicBezTo>
                    <a:pt x="4994" y="6948"/>
                    <a:pt x="5096" y="6908"/>
                    <a:pt x="5191" y="6908"/>
                  </a:cubicBezTo>
                  <a:close/>
                  <a:moveTo>
                    <a:pt x="6616" y="1"/>
                  </a:moveTo>
                  <a:cubicBezTo>
                    <a:pt x="6553" y="348"/>
                    <a:pt x="6490" y="726"/>
                    <a:pt x="6333" y="1072"/>
                  </a:cubicBezTo>
                  <a:cubicBezTo>
                    <a:pt x="5703" y="2584"/>
                    <a:pt x="4253" y="3624"/>
                    <a:pt x="2584" y="3624"/>
                  </a:cubicBezTo>
                  <a:lnTo>
                    <a:pt x="0" y="3656"/>
                  </a:lnTo>
                  <a:lnTo>
                    <a:pt x="32" y="6302"/>
                  </a:lnTo>
                  <a:cubicBezTo>
                    <a:pt x="63" y="8520"/>
                    <a:pt x="1891" y="10366"/>
                    <a:pt x="4103" y="10366"/>
                  </a:cubicBezTo>
                  <a:cubicBezTo>
                    <a:pt x="4121" y="10366"/>
                    <a:pt x="4140" y="10366"/>
                    <a:pt x="4159" y="10366"/>
                  </a:cubicBezTo>
                  <a:cubicBezTo>
                    <a:pt x="6396" y="10335"/>
                    <a:pt x="8254" y="8476"/>
                    <a:pt x="8223" y="6239"/>
                  </a:cubicBezTo>
                  <a:lnTo>
                    <a:pt x="8191" y="3246"/>
                  </a:lnTo>
                  <a:cubicBezTo>
                    <a:pt x="8191" y="1891"/>
                    <a:pt x="7561" y="757"/>
                    <a:pt x="6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2" name="Google Shape;8312;p85"/>
            <p:cNvSpPr/>
            <p:nvPr/>
          </p:nvSpPr>
          <p:spPr>
            <a:xfrm>
              <a:off x="-55335050" y="4136200"/>
              <a:ext cx="18900" cy="64600"/>
            </a:xfrm>
            <a:custGeom>
              <a:avLst/>
              <a:gdLst/>
              <a:ahLst/>
              <a:cxnLst/>
              <a:rect l="l" t="t" r="r" b="b"/>
              <a:pathLst>
                <a:path w="756" h="2584" extrusionOk="0">
                  <a:moveTo>
                    <a:pt x="0" y="0"/>
                  </a:moveTo>
                  <a:lnTo>
                    <a:pt x="0" y="2426"/>
                  </a:lnTo>
                  <a:lnTo>
                    <a:pt x="0" y="2583"/>
                  </a:lnTo>
                  <a:cubicBezTo>
                    <a:pt x="441" y="2331"/>
                    <a:pt x="756" y="1859"/>
                    <a:pt x="756" y="1292"/>
                  </a:cubicBezTo>
                  <a:cubicBezTo>
                    <a:pt x="756" y="756"/>
                    <a:pt x="441" y="28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3" name="Google Shape;8313;p85"/>
            <p:cNvSpPr/>
            <p:nvPr/>
          </p:nvSpPr>
          <p:spPr>
            <a:xfrm>
              <a:off x="-55595775" y="4136975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757" y="1"/>
                  </a:moveTo>
                  <a:cubicBezTo>
                    <a:pt x="284" y="284"/>
                    <a:pt x="1" y="757"/>
                    <a:pt x="1" y="1292"/>
                  </a:cubicBezTo>
                  <a:cubicBezTo>
                    <a:pt x="1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4" name="Google Shape;8314;p85"/>
          <p:cNvGrpSpPr/>
          <p:nvPr/>
        </p:nvGrpSpPr>
        <p:grpSpPr>
          <a:xfrm>
            <a:off x="6188595" y="2887174"/>
            <a:ext cx="358999" cy="358099"/>
            <a:chOff x="-53635375" y="3192625"/>
            <a:chExt cx="319025" cy="318225"/>
          </a:xfrm>
        </p:grpSpPr>
        <p:sp>
          <p:nvSpPr>
            <p:cNvPr id="8315" name="Google Shape;8315;p85"/>
            <p:cNvSpPr/>
            <p:nvPr/>
          </p:nvSpPr>
          <p:spPr>
            <a:xfrm>
              <a:off x="-53560550" y="3342275"/>
              <a:ext cx="167000" cy="151250"/>
            </a:xfrm>
            <a:custGeom>
              <a:avLst/>
              <a:gdLst/>
              <a:ahLst/>
              <a:cxnLst/>
              <a:rect l="l" t="t" r="r" b="b"/>
              <a:pathLst>
                <a:path w="6680" h="6050" extrusionOk="0">
                  <a:moveTo>
                    <a:pt x="1891" y="756"/>
                  </a:moveTo>
                  <a:cubicBezTo>
                    <a:pt x="2080" y="756"/>
                    <a:pt x="2238" y="914"/>
                    <a:pt x="2238" y="1103"/>
                  </a:cubicBezTo>
                  <a:cubicBezTo>
                    <a:pt x="2238" y="1323"/>
                    <a:pt x="2080" y="1481"/>
                    <a:pt x="1891" y="1481"/>
                  </a:cubicBezTo>
                  <a:cubicBezTo>
                    <a:pt x="1875" y="1484"/>
                    <a:pt x="1859" y="1485"/>
                    <a:pt x="1844" y="1485"/>
                  </a:cubicBezTo>
                  <a:cubicBezTo>
                    <a:pt x="1676" y="1485"/>
                    <a:pt x="1544" y="1333"/>
                    <a:pt x="1544" y="1103"/>
                  </a:cubicBezTo>
                  <a:cubicBezTo>
                    <a:pt x="1544" y="914"/>
                    <a:pt x="1702" y="756"/>
                    <a:pt x="1891" y="756"/>
                  </a:cubicBezTo>
                  <a:close/>
                  <a:moveTo>
                    <a:pt x="4884" y="788"/>
                  </a:moveTo>
                  <a:cubicBezTo>
                    <a:pt x="5073" y="788"/>
                    <a:pt x="5231" y="945"/>
                    <a:pt x="5231" y="1166"/>
                  </a:cubicBezTo>
                  <a:cubicBezTo>
                    <a:pt x="5262" y="1355"/>
                    <a:pt x="5073" y="1512"/>
                    <a:pt x="4884" y="1512"/>
                  </a:cubicBezTo>
                  <a:cubicBezTo>
                    <a:pt x="4695" y="1512"/>
                    <a:pt x="4537" y="1355"/>
                    <a:pt x="4537" y="1166"/>
                  </a:cubicBezTo>
                  <a:cubicBezTo>
                    <a:pt x="4537" y="945"/>
                    <a:pt x="4695" y="788"/>
                    <a:pt x="4884" y="788"/>
                  </a:cubicBezTo>
                  <a:close/>
                  <a:moveTo>
                    <a:pt x="4443" y="3348"/>
                  </a:moveTo>
                  <a:cubicBezTo>
                    <a:pt x="4537" y="3348"/>
                    <a:pt x="4632" y="3387"/>
                    <a:pt x="4695" y="3466"/>
                  </a:cubicBezTo>
                  <a:cubicBezTo>
                    <a:pt x="4852" y="3592"/>
                    <a:pt x="4852" y="3844"/>
                    <a:pt x="4726" y="3970"/>
                  </a:cubicBezTo>
                  <a:cubicBezTo>
                    <a:pt x="4380" y="4348"/>
                    <a:pt x="3907" y="4537"/>
                    <a:pt x="3435" y="4537"/>
                  </a:cubicBezTo>
                  <a:cubicBezTo>
                    <a:pt x="2899" y="4537"/>
                    <a:pt x="2427" y="4348"/>
                    <a:pt x="2080" y="3970"/>
                  </a:cubicBezTo>
                  <a:cubicBezTo>
                    <a:pt x="1923" y="3844"/>
                    <a:pt x="1923" y="3592"/>
                    <a:pt x="2080" y="3466"/>
                  </a:cubicBezTo>
                  <a:cubicBezTo>
                    <a:pt x="2159" y="3387"/>
                    <a:pt x="2261" y="3348"/>
                    <a:pt x="2360" y="3348"/>
                  </a:cubicBezTo>
                  <a:cubicBezTo>
                    <a:pt x="2458" y="3348"/>
                    <a:pt x="2553" y="3387"/>
                    <a:pt x="2616" y="3466"/>
                  </a:cubicBezTo>
                  <a:cubicBezTo>
                    <a:pt x="2820" y="3686"/>
                    <a:pt x="3104" y="3797"/>
                    <a:pt x="3391" y="3797"/>
                  </a:cubicBezTo>
                  <a:cubicBezTo>
                    <a:pt x="3679" y="3797"/>
                    <a:pt x="3970" y="3686"/>
                    <a:pt x="4191" y="3466"/>
                  </a:cubicBezTo>
                  <a:cubicBezTo>
                    <a:pt x="4254" y="3387"/>
                    <a:pt x="4348" y="3348"/>
                    <a:pt x="4443" y="3348"/>
                  </a:cubicBezTo>
                  <a:close/>
                  <a:moveTo>
                    <a:pt x="1" y="0"/>
                  </a:moveTo>
                  <a:lnTo>
                    <a:pt x="1" y="2678"/>
                  </a:lnTo>
                  <a:cubicBezTo>
                    <a:pt x="1" y="4537"/>
                    <a:pt x="1481" y="6049"/>
                    <a:pt x="3340" y="6049"/>
                  </a:cubicBezTo>
                  <a:cubicBezTo>
                    <a:pt x="5199" y="6049"/>
                    <a:pt x="6680" y="4537"/>
                    <a:pt x="6680" y="2678"/>
                  </a:cubicBezTo>
                  <a:lnTo>
                    <a:pt x="66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6" name="Google Shape;8316;p85"/>
            <p:cNvSpPr/>
            <p:nvPr/>
          </p:nvSpPr>
          <p:spPr>
            <a:xfrm>
              <a:off x="-53559750" y="3305250"/>
              <a:ext cx="168575" cy="18150"/>
            </a:xfrm>
            <a:custGeom>
              <a:avLst/>
              <a:gdLst/>
              <a:ahLst/>
              <a:cxnLst/>
              <a:rect l="l" t="t" r="r" b="b"/>
              <a:pathLst>
                <a:path w="6743" h="726" extrusionOk="0">
                  <a:moveTo>
                    <a:pt x="0" y="0"/>
                  </a:moveTo>
                  <a:lnTo>
                    <a:pt x="0" y="725"/>
                  </a:lnTo>
                  <a:lnTo>
                    <a:pt x="6742" y="725"/>
                  </a:lnTo>
                  <a:lnTo>
                    <a:pt x="67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7" name="Google Shape;8317;p85"/>
            <p:cNvSpPr/>
            <p:nvPr/>
          </p:nvSpPr>
          <p:spPr>
            <a:xfrm>
              <a:off x="-53635375" y="319262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302" y="1607"/>
                  </a:moveTo>
                  <a:cubicBezTo>
                    <a:pt x="6491" y="1607"/>
                    <a:pt x="6648" y="1765"/>
                    <a:pt x="6648" y="1985"/>
                  </a:cubicBezTo>
                  <a:lnTo>
                    <a:pt x="6648" y="2332"/>
                  </a:lnTo>
                  <a:lnTo>
                    <a:pt x="6995" y="2332"/>
                  </a:lnTo>
                  <a:cubicBezTo>
                    <a:pt x="7215" y="2332"/>
                    <a:pt x="7373" y="2489"/>
                    <a:pt x="7373" y="2678"/>
                  </a:cubicBezTo>
                  <a:cubicBezTo>
                    <a:pt x="7373" y="2867"/>
                    <a:pt x="7215" y="3056"/>
                    <a:pt x="6995" y="3056"/>
                  </a:cubicBezTo>
                  <a:lnTo>
                    <a:pt x="6648" y="3056"/>
                  </a:lnTo>
                  <a:lnTo>
                    <a:pt x="6648" y="3781"/>
                  </a:lnTo>
                  <a:lnTo>
                    <a:pt x="9988" y="3781"/>
                  </a:lnTo>
                  <a:cubicBezTo>
                    <a:pt x="10208" y="3781"/>
                    <a:pt x="10366" y="3938"/>
                    <a:pt x="10366" y="4159"/>
                  </a:cubicBezTo>
                  <a:lnTo>
                    <a:pt x="10366" y="5041"/>
                  </a:lnTo>
                  <a:lnTo>
                    <a:pt x="10366" y="5104"/>
                  </a:lnTo>
                  <a:lnTo>
                    <a:pt x="10366" y="8633"/>
                  </a:lnTo>
                  <a:cubicBezTo>
                    <a:pt x="10366" y="10859"/>
                    <a:pt x="8525" y="12711"/>
                    <a:pt x="6302" y="12728"/>
                  </a:cubicBezTo>
                  <a:lnTo>
                    <a:pt x="6302" y="12728"/>
                  </a:lnTo>
                  <a:cubicBezTo>
                    <a:pt x="4079" y="12711"/>
                    <a:pt x="2238" y="10859"/>
                    <a:pt x="2238" y="8633"/>
                  </a:cubicBezTo>
                  <a:lnTo>
                    <a:pt x="2238" y="5104"/>
                  </a:lnTo>
                  <a:lnTo>
                    <a:pt x="2238" y="5041"/>
                  </a:lnTo>
                  <a:lnTo>
                    <a:pt x="2238" y="4159"/>
                  </a:lnTo>
                  <a:cubicBezTo>
                    <a:pt x="2238" y="3938"/>
                    <a:pt x="2395" y="3781"/>
                    <a:pt x="2584" y="3781"/>
                  </a:cubicBezTo>
                  <a:lnTo>
                    <a:pt x="5955" y="3781"/>
                  </a:lnTo>
                  <a:lnTo>
                    <a:pt x="5955" y="3056"/>
                  </a:lnTo>
                  <a:lnTo>
                    <a:pt x="5577" y="3056"/>
                  </a:lnTo>
                  <a:cubicBezTo>
                    <a:pt x="5388" y="3056"/>
                    <a:pt x="5231" y="2867"/>
                    <a:pt x="5231" y="2678"/>
                  </a:cubicBezTo>
                  <a:cubicBezTo>
                    <a:pt x="5231" y="2489"/>
                    <a:pt x="5388" y="2332"/>
                    <a:pt x="5577" y="2332"/>
                  </a:cubicBezTo>
                  <a:lnTo>
                    <a:pt x="5955" y="2332"/>
                  </a:lnTo>
                  <a:lnTo>
                    <a:pt x="5955" y="1985"/>
                  </a:lnTo>
                  <a:cubicBezTo>
                    <a:pt x="5955" y="1765"/>
                    <a:pt x="6113" y="1607"/>
                    <a:pt x="6302" y="1607"/>
                  </a:cubicBezTo>
                  <a:close/>
                  <a:moveTo>
                    <a:pt x="6365" y="0"/>
                  </a:moveTo>
                  <a:cubicBezTo>
                    <a:pt x="2868" y="0"/>
                    <a:pt x="1" y="2836"/>
                    <a:pt x="1" y="6364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2256" y="12728"/>
                  </a:lnTo>
                  <a:cubicBezTo>
                    <a:pt x="12445" y="12728"/>
                    <a:pt x="12603" y="12571"/>
                    <a:pt x="12603" y="12382"/>
                  </a:cubicBezTo>
                  <a:lnTo>
                    <a:pt x="12603" y="6364"/>
                  </a:lnTo>
                  <a:cubicBezTo>
                    <a:pt x="12760" y="2899"/>
                    <a:pt x="9893" y="0"/>
                    <a:pt x="63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8" name="Google Shape;8318;p85"/>
          <p:cNvGrpSpPr/>
          <p:nvPr/>
        </p:nvGrpSpPr>
        <p:grpSpPr>
          <a:xfrm>
            <a:off x="6210763" y="3358148"/>
            <a:ext cx="314662" cy="358999"/>
            <a:chOff x="-53615675" y="3584850"/>
            <a:chExt cx="279625" cy="319025"/>
          </a:xfrm>
        </p:grpSpPr>
        <p:sp>
          <p:nvSpPr>
            <p:cNvPr id="8319" name="Google Shape;8319;p85"/>
            <p:cNvSpPr/>
            <p:nvPr/>
          </p:nvSpPr>
          <p:spPr>
            <a:xfrm>
              <a:off x="-53577075" y="3584850"/>
              <a:ext cx="204800" cy="319025"/>
            </a:xfrm>
            <a:custGeom>
              <a:avLst/>
              <a:gdLst/>
              <a:ahLst/>
              <a:cxnLst/>
              <a:rect l="l" t="t" r="r" b="b"/>
              <a:pathLst>
                <a:path w="8192" h="12761" extrusionOk="0">
                  <a:moveTo>
                    <a:pt x="2552" y="6774"/>
                  </a:moveTo>
                  <a:cubicBezTo>
                    <a:pt x="2741" y="6774"/>
                    <a:pt x="2899" y="6932"/>
                    <a:pt x="2899" y="7121"/>
                  </a:cubicBezTo>
                  <a:cubicBezTo>
                    <a:pt x="2899" y="7310"/>
                    <a:pt x="2741" y="7467"/>
                    <a:pt x="2552" y="7467"/>
                  </a:cubicBezTo>
                  <a:cubicBezTo>
                    <a:pt x="2363" y="7467"/>
                    <a:pt x="2205" y="7310"/>
                    <a:pt x="2205" y="7121"/>
                  </a:cubicBezTo>
                  <a:cubicBezTo>
                    <a:pt x="2205" y="6932"/>
                    <a:pt x="2363" y="6774"/>
                    <a:pt x="2552" y="6774"/>
                  </a:cubicBezTo>
                  <a:close/>
                  <a:moveTo>
                    <a:pt x="5545" y="6774"/>
                  </a:moveTo>
                  <a:cubicBezTo>
                    <a:pt x="5734" y="6774"/>
                    <a:pt x="5892" y="6932"/>
                    <a:pt x="5892" y="7121"/>
                  </a:cubicBezTo>
                  <a:cubicBezTo>
                    <a:pt x="5892" y="7310"/>
                    <a:pt x="5734" y="7467"/>
                    <a:pt x="5545" y="7467"/>
                  </a:cubicBezTo>
                  <a:cubicBezTo>
                    <a:pt x="5356" y="7467"/>
                    <a:pt x="5198" y="7310"/>
                    <a:pt x="5198" y="7121"/>
                  </a:cubicBezTo>
                  <a:cubicBezTo>
                    <a:pt x="5198" y="6932"/>
                    <a:pt x="5356" y="6774"/>
                    <a:pt x="5545" y="6774"/>
                  </a:cubicBezTo>
                  <a:close/>
                  <a:moveTo>
                    <a:pt x="5104" y="9302"/>
                  </a:moveTo>
                  <a:cubicBezTo>
                    <a:pt x="5198" y="9302"/>
                    <a:pt x="5293" y="9342"/>
                    <a:pt x="5356" y="9421"/>
                  </a:cubicBezTo>
                  <a:cubicBezTo>
                    <a:pt x="5513" y="9578"/>
                    <a:pt x="5513" y="9799"/>
                    <a:pt x="5387" y="9925"/>
                  </a:cubicBezTo>
                  <a:cubicBezTo>
                    <a:pt x="5041" y="10271"/>
                    <a:pt x="4568" y="10460"/>
                    <a:pt x="4096" y="10460"/>
                  </a:cubicBezTo>
                  <a:cubicBezTo>
                    <a:pt x="3560" y="10460"/>
                    <a:pt x="3088" y="10271"/>
                    <a:pt x="2741" y="9925"/>
                  </a:cubicBezTo>
                  <a:cubicBezTo>
                    <a:pt x="2584" y="9767"/>
                    <a:pt x="2584" y="9515"/>
                    <a:pt x="2741" y="9421"/>
                  </a:cubicBezTo>
                  <a:cubicBezTo>
                    <a:pt x="2820" y="9342"/>
                    <a:pt x="2922" y="9302"/>
                    <a:pt x="3021" y="9302"/>
                  </a:cubicBezTo>
                  <a:cubicBezTo>
                    <a:pt x="3119" y="9302"/>
                    <a:pt x="3214" y="9342"/>
                    <a:pt x="3277" y="9421"/>
                  </a:cubicBezTo>
                  <a:cubicBezTo>
                    <a:pt x="3481" y="9625"/>
                    <a:pt x="3765" y="9728"/>
                    <a:pt x="4052" y="9728"/>
                  </a:cubicBezTo>
                  <a:cubicBezTo>
                    <a:pt x="4340" y="9728"/>
                    <a:pt x="4631" y="9625"/>
                    <a:pt x="4852" y="9421"/>
                  </a:cubicBezTo>
                  <a:cubicBezTo>
                    <a:pt x="4915" y="9342"/>
                    <a:pt x="5009" y="9302"/>
                    <a:pt x="5104" y="9302"/>
                  </a:cubicBezTo>
                  <a:close/>
                  <a:moveTo>
                    <a:pt x="5577" y="1"/>
                  </a:moveTo>
                  <a:cubicBezTo>
                    <a:pt x="4568" y="1"/>
                    <a:pt x="3749" y="820"/>
                    <a:pt x="3749" y="1859"/>
                  </a:cubicBezTo>
                  <a:lnTo>
                    <a:pt x="3749" y="3025"/>
                  </a:lnTo>
                  <a:cubicBezTo>
                    <a:pt x="1638" y="3214"/>
                    <a:pt x="0" y="4947"/>
                    <a:pt x="0" y="7121"/>
                  </a:cubicBezTo>
                  <a:lnTo>
                    <a:pt x="0" y="9358"/>
                  </a:lnTo>
                  <a:cubicBezTo>
                    <a:pt x="0" y="11216"/>
                    <a:pt x="1481" y="12760"/>
                    <a:pt x="3340" y="12760"/>
                  </a:cubicBezTo>
                  <a:lnTo>
                    <a:pt x="4852" y="12760"/>
                  </a:lnTo>
                  <a:cubicBezTo>
                    <a:pt x="6679" y="12760"/>
                    <a:pt x="8191" y="11216"/>
                    <a:pt x="8191" y="9358"/>
                  </a:cubicBezTo>
                  <a:lnTo>
                    <a:pt x="8191" y="7121"/>
                  </a:lnTo>
                  <a:cubicBezTo>
                    <a:pt x="8128" y="5010"/>
                    <a:pt x="6522" y="3214"/>
                    <a:pt x="4442" y="3025"/>
                  </a:cubicBezTo>
                  <a:lnTo>
                    <a:pt x="4442" y="1859"/>
                  </a:lnTo>
                  <a:cubicBezTo>
                    <a:pt x="4442" y="1229"/>
                    <a:pt x="4946" y="757"/>
                    <a:pt x="5545" y="757"/>
                  </a:cubicBezTo>
                  <a:cubicBezTo>
                    <a:pt x="6144" y="757"/>
                    <a:pt x="6648" y="1261"/>
                    <a:pt x="6648" y="1859"/>
                  </a:cubicBezTo>
                  <a:cubicBezTo>
                    <a:pt x="6648" y="2049"/>
                    <a:pt x="6490" y="2206"/>
                    <a:pt x="6301" y="2206"/>
                  </a:cubicBezTo>
                  <a:cubicBezTo>
                    <a:pt x="6081" y="2206"/>
                    <a:pt x="5955" y="2049"/>
                    <a:pt x="5955" y="1859"/>
                  </a:cubicBezTo>
                  <a:cubicBezTo>
                    <a:pt x="5955" y="1639"/>
                    <a:pt x="5797" y="1481"/>
                    <a:pt x="5577" y="1481"/>
                  </a:cubicBezTo>
                  <a:cubicBezTo>
                    <a:pt x="5387" y="1481"/>
                    <a:pt x="5230" y="1639"/>
                    <a:pt x="5230" y="1859"/>
                  </a:cubicBezTo>
                  <a:cubicBezTo>
                    <a:pt x="5230" y="2490"/>
                    <a:pt x="5734" y="2962"/>
                    <a:pt x="6333" y="2962"/>
                  </a:cubicBezTo>
                  <a:cubicBezTo>
                    <a:pt x="6963" y="2962"/>
                    <a:pt x="7435" y="2427"/>
                    <a:pt x="7435" y="1859"/>
                  </a:cubicBezTo>
                  <a:cubicBezTo>
                    <a:pt x="7435" y="820"/>
                    <a:pt x="661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0" name="Google Shape;8320;p85"/>
            <p:cNvSpPr/>
            <p:nvPr/>
          </p:nvSpPr>
          <p:spPr>
            <a:xfrm>
              <a:off x="-53615675" y="3739225"/>
              <a:ext cx="20500" cy="65400"/>
            </a:xfrm>
            <a:custGeom>
              <a:avLst/>
              <a:gdLst/>
              <a:ahLst/>
              <a:cxnLst/>
              <a:rect l="l" t="t" r="r" b="b"/>
              <a:pathLst>
                <a:path w="820" h="2616" extrusionOk="0">
                  <a:moveTo>
                    <a:pt x="820" y="1"/>
                  </a:moveTo>
                  <a:cubicBezTo>
                    <a:pt x="347" y="253"/>
                    <a:pt x="0" y="694"/>
                    <a:pt x="0" y="1292"/>
                  </a:cubicBezTo>
                  <a:cubicBezTo>
                    <a:pt x="0" y="1859"/>
                    <a:pt x="315" y="2332"/>
                    <a:pt x="757" y="2616"/>
                  </a:cubicBezTo>
                  <a:lnTo>
                    <a:pt x="757" y="946"/>
                  </a:lnTo>
                  <a:cubicBezTo>
                    <a:pt x="757" y="631"/>
                    <a:pt x="788" y="284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1" name="Google Shape;8321;p85"/>
            <p:cNvSpPr/>
            <p:nvPr/>
          </p:nvSpPr>
          <p:spPr>
            <a:xfrm>
              <a:off x="-53356550" y="3738450"/>
              <a:ext cx="20500" cy="64600"/>
            </a:xfrm>
            <a:custGeom>
              <a:avLst/>
              <a:gdLst/>
              <a:ahLst/>
              <a:cxnLst/>
              <a:rect l="l" t="t" r="r" b="b"/>
              <a:pathLst>
                <a:path w="820" h="2584" extrusionOk="0">
                  <a:moveTo>
                    <a:pt x="1" y="0"/>
                  </a:moveTo>
                  <a:cubicBezTo>
                    <a:pt x="64" y="315"/>
                    <a:pt x="64" y="630"/>
                    <a:pt x="64" y="945"/>
                  </a:cubicBezTo>
                  <a:lnTo>
                    <a:pt x="64" y="2584"/>
                  </a:lnTo>
                  <a:cubicBezTo>
                    <a:pt x="505" y="2300"/>
                    <a:pt x="820" y="1859"/>
                    <a:pt x="820" y="1292"/>
                  </a:cubicBezTo>
                  <a:cubicBezTo>
                    <a:pt x="820" y="725"/>
                    <a:pt x="505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22" name="Google Shape;8322;p85"/>
          <p:cNvGrpSpPr/>
          <p:nvPr/>
        </p:nvGrpSpPr>
        <p:grpSpPr>
          <a:xfrm>
            <a:off x="6188609" y="3821074"/>
            <a:ext cx="358971" cy="357874"/>
            <a:chOff x="-53634575" y="3976500"/>
            <a:chExt cx="319000" cy="318025"/>
          </a:xfrm>
        </p:grpSpPr>
        <p:sp>
          <p:nvSpPr>
            <p:cNvPr id="8323" name="Google Shape;8323;p85"/>
            <p:cNvSpPr/>
            <p:nvPr/>
          </p:nvSpPr>
          <p:spPr>
            <a:xfrm>
              <a:off x="-53634575" y="3976500"/>
              <a:ext cx="319000" cy="93550"/>
            </a:xfrm>
            <a:custGeom>
              <a:avLst/>
              <a:gdLst/>
              <a:ahLst/>
              <a:cxnLst/>
              <a:rect l="l" t="t" r="r" b="b"/>
              <a:pathLst>
                <a:path w="12760" h="3742" extrusionOk="0">
                  <a:moveTo>
                    <a:pt x="6372" y="0"/>
                  </a:moveTo>
                  <a:cubicBezTo>
                    <a:pt x="6317" y="0"/>
                    <a:pt x="6270" y="8"/>
                    <a:pt x="6238" y="24"/>
                  </a:cubicBezTo>
                  <a:lnTo>
                    <a:pt x="252" y="3017"/>
                  </a:lnTo>
                  <a:cubicBezTo>
                    <a:pt x="95" y="3112"/>
                    <a:pt x="0" y="3269"/>
                    <a:pt x="32" y="3458"/>
                  </a:cubicBezTo>
                  <a:cubicBezTo>
                    <a:pt x="95" y="3616"/>
                    <a:pt x="252" y="3742"/>
                    <a:pt x="410" y="3742"/>
                  </a:cubicBezTo>
                  <a:lnTo>
                    <a:pt x="12382" y="3742"/>
                  </a:lnTo>
                  <a:cubicBezTo>
                    <a:pt x="12539" y="3742"/>
                    <a:pt x="12697" y="3616"/>
                    <a:pt x="12728" y="3458"/>
                  </a:cubicBezTo>
                  <a:cubicBezTo>
                    <a:pt x="12760" y="3269"/>
                    <a:pt x="12697" y="3112"/>
                    <a:pt x="12539" y="3017"/>
                  </a:cubicBezTo>
                  <a:lnTo>
                    <a:pt x="6553" y="24"/>
                  </a:lnTo>
                  <a:cubicBezTo>
                    <a:pt x="6490" y="8"/>
                    <a:pt x="6427" y="0"/>
                    <a:pt x="63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4" name="Google Shape;8324;p85"/>
            <p:cNvSpPr/>
            <p:nvPr/>
          </p:nvSpPr>
          <p:spPr>
            <a:xfrm>
              <a:off x="-53614900" y="4163750"/>
              <a:ext cx="140225" cy="130775"/>
            </a:xfrm>
            <a:custGeom>
              <a:avLst/>
              <a:gdLst/>
              <a:ahLst/>
              <a:cxnLst/>
              <a:rect l="l" t="t" r="r" b="b"/>
              <a:pathLst>
                <a:path w="5609" h="5231" extrusionOk="0">
                  <a:moveTo>
                    <a:pt x="1" y="1"/>
                  </a:moveTo>
                  <a:lnTo>
                    <a:pt x="1" y="4884"/>
                  </a:lnTo>
                  <a:cubicBezTo>
                    <a:pt x="1" y="5073"/>
                    <a:pt x="158" y="5231"/>
                    <a:pt x="347" y="5231"/>
                  </a:cubicBezTo>
                  <a:lnTo>
                    <a:pt x="5488" y="5231"/>
                  </a:lnTo>
                  <a:cubicBezTo>
                    <a:pt x="3370" y="5200"/>
                    <a:pt x="1668" y="3553"/>
                    <a:pt x="1513" y="1481"/>
                  </a:cubicBezTo>
                  <a:cubicBezTo>
                    <a:pt x="662" y="1481"/>
                    <a:pt x="1" y="820"/>
                    <a:pt x="1" y="1"/>
                  </a:cubicBezTo>
                  <a:close/>
                  <a:moveTo>
                    <a:pt x="5488" y="5231"/>
                  </a:moveTo>
                  <a:cubicBezTo>
                    <a:pt x="5508" y="5231"/>
                    <a:pt x="5528" y="5231"/>
                    <a:pt x="5548" y="5231"/>
                  </a:cubicBezTo>
                  <a:cubicBezTo>
                    <a:pt x="5568" y="5231"/>
                    <a:pt x="5589" y="5231"/>
                    <a:pt x="5609" y="523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5" name="Google Shape;8325;p85"/>
            <p:cNvSpPr/>
            <p:nvPr/>
          </p:nvSpPr>
          <p:spPr>
            <a:xfrm>
              <a:off x="-53616475" y="4088925"/>
              <a:ext cx="126050" cy="74850"/>
            </a:xfrm>
            <a:custGeom>
              <a:avLst/>
              <a:gdLst/>
              <a:ahLst/>
              <a:cxnLst/>
              <a:rect l="l" t="t" r="r" b="b"/>
              <a:pathLst>
                <a:path w="5042" h="2994" extrusionOk="0">
                  <a:moveTo>
                    <a:pt x="1" y="1"/>
                  </a:moveTo>
                  <a:lnTo>
                    <a:pt x="1" y="2994"/>
                  </a:lnTo>
                  <a:cubicBezTo>
                    <a:pt x="32" y="2175"/>
                    <a:pt x="694" y="1481"/>
                    <a:pt x="1513" y="1481"/>
                  </a:cubicBezTo>
                  <a:lnTo>
                    <a:pt x="2521" y="1481"/>
                  </a:lnTo>
                  <a:cubicBezTo>
                    <a:pt x="3561" y="1481"/>
                    <a:pt x="4569" y="914"/>
                    <a:pt x="50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6" name="Google Shape;8326;p85"/>
            <p:cNvSpPr/>
            <p:nvPr/>
          </p:nvSpPr>
          <p:spPr>
            <a:xfrm>
              <a:off x="-53475475" y="4163750"/>
              <a:ext cx="139425" cy="130775"/>
            </a:xfrm>
            <a:custGeom>
              <a:avLst/>
              <a:gdLst/>
              <a:ahLst/>
              <a:cxnLst/>
              <a:rect l="l" t="t" r="r" b="b"/>
              <a:pathLst>
                <a:path w="5577" h="5231" extrusionOk="0">
                  <a:moveTo>
                    <a:pt x="5577" y="1"/>
                  </a:moveTo>
                  <a:cubicBezTo>
                    <a:pt x="5577" y="820"/>
                    <a:pt x="4915" y="1481"/>
                    <a:pt x="4064" y="1481"/>
                  </a:cubicBezTo>
                  <a:cubicBezTo>
                    <a:pt x="3875" y="3592"/>
                    <a:pt x="2111" y="5231"/>
                    <a:pt x="0" y="5231"/>
                  </a:cubicBezTo>
                  <a:lnTo>
                    <a:pt x="5230" y="5231"/>
                  </a:lnTo>
                  <a:cubicBezTo>
                    <a:pt x="5419" y="5231"/>
                    <a:pt x="5577" y="5073"/>
                    <a:pt x="5577" y="4884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7" name="Google Shape;8327;p85"/>
            <p:cNvSpPr/>
            <p:nvPr/>
          </p:nvSpPr>
          <p:spPr>
            <a:xfrm>
              <a:off x="-53559750" y="4100750"/>
              <a:ext cx="167775" cy="174875"/>
            </a:xfrm>
            <a:custGeom>
              <a:avLst/>
              <a:gdLst/>
              <a:ahLst/>
              <a:cxnLst/>
              <a:rect l="l" t="t" r="r" b="b"/>
              <a:pathLst>
                <a:path w="6711" h="6995" extrusionOk="0">
                  <a:moveTo>
                    <a:pt x="1859" y="2521"/>
                  </a:moveTo>
                  <a:cubicBezTo>
                    <a:pt x="2048" y="2521"/>
                    <a:pt x="2206" y="2678"/>
                    <a:pt x="2206" y="2867"/>
                  </a:cubicBezTo>
                  <a:cubicBezTo>
                    <a:pt x="2206" y="3056"/>
                    <a:pt x="2048" y="3214"/>
                    <a:pt x="1859" y="3214"/>
                  </a:cubicBezTo>
                  <a:cubicBezTo>
                    <a:pt x="1670" y="3214"/>
                    <a:pt x="1512" y="3056"/>
                    <a:pt x="1512" y="2867"/>
                  </a:cubicBezTo>
                  <a:cubicBezTo>
                    <a:pt x="1512" y="2710"/>
                    <a:pt x="1670" y="2521"/>
                    <a:pt x="1859" y="2521"/>
                  </a:cubicBezTo>
                  <a:close/>
                  <a:moveTo>
                    <a:pt x="4852" y="2521"/>
                  </a:moveTo>
                  <a:cubicBezTo>
                    <a:pt x="5041" y="2521"/>
                    <a:pt x="5199" y="2678"/>
                    <a:pt x="5199" y="2867"/>
                  </a:cubicBezTo>
                  <a:cubicBezTo>
                    <a:pt x="5199" y="3056"/>
                    <a:pt x="5041" y="3214"/>
                    <a:pt x="4852" y="3214"/>
                  </a:cubicBezTo>
                  <a:cubicBezTo>
                    <a:pt x="4663" y="3214"/>
                    <a:pt x="4505" y="3056"/>
                    <a:pt x="4505" y="2867"/>
                  </a:cubicBezTo>
                  <a:cubicBezTo>
                    <a:pt x="4505" y="2710"/>
                    <a:pt x="4663" y="2521"/>
                    <a:pt x="4852" y="2521"/>
                  </a:cubicBezTo>
                  <a:close/>
                  <a:moveTo>
                    <a:pt x="4407" y="4324"/>
                  </a:moveTo>
                  <a:cubicBezTo>
                    <a:pt x="4505" y="4324"/>
                    <a:pt x="4600" y="4364"/>
                    <a:pt x="4663" y="4443"/>
                  </a:cubicBezTo>
                  <a:cubicBezTo>
                    <a:pt x="4820" y="4600"/>
                    <a:pt x="4820" y="4852"/>
                    <a:pt x="4663" y="4947"/>
                  </a:cubicBezTo>
                  <a:cubicBezTo>
                    <a:pt x="4285" y="5325"/>
                    <a:pt x="3812" y="5514"/>
                    <a:pt x="3340" y="5514"/>
                  </a:cubicBezTo>
                  <a:cubicBezTo>
                    <a:pt x="2836" y="5514"/>
                    <a:pt x="2363" y="5325"/>
                    <a:pt x="2017" y="4947"/>
                  </a:cubicBezTo>
                  <a:cubicBezTo>
                    <a:pt x="1859" y="4789"/>
                    <a:pt x="1859" y="4569"/>
                    <a:pt x="2017" y="4443"/>
                  </a:cubicBezTo>
                  <a:cubicBezTo>
                    <a:pt x="2095" y="4380"/>
                    <a:pt x="2190" y="4348"/>
                    <a:pt x="2284" y="4348"/>
                  </a:cubicBezTo>
                  <a:cubicBezTo>
                    <a:pt x="2379" y="4348"/>
                    <a:pt x="2473" y="4380"/>
                    <a:pt x="2552" y="4443"/>
                  </a:cubicBezTo>
                  <a:cubicBezTo>
                    <a:pt x="2773" y="4663"/>
                    <a:pt x="3064" y="4773"/>
                    <a:pt x="3352" y="4773"/>
                  </a:cubicBezTo>
                  <a:cubicBezTo>
                    <a:pt x="3639" y="4773"/>
                    <a:pt x="3923" y="4663"/>
                    <a:pt x="4127" y="4443"/>
                  </a:cubicBezTo>
                  <a:cubicBezTo>
                    <a:pt x="4206" y="4364"/>
                    <a:pt x="4309" y="4324"/>
                    <a:pt x="4407" y="4324"/>
                  </a:cubicBezTo>
                  <a:close/>
                  <a:moveTo>
                    <a:pt x="3340" y="0"/>
                  </a:moveTo>
                  <a:cubicBezTo>
                    <a:pt x="2678" y="1072"/>
                    <a:pt x="1544" y="1765"/>
                    <a:pt x="252" y="1765"/>
                  </a:cubicBezTo>
                  <a:lnTo>
                    <a:pt x="0" y="1765"/>
                  </a:lnTo>
                  <a:lnTo>
                    <a:pt x="0" y="3623"/>
                  </a:lnTo>
                  <a:cubicBezTo>
                    <a:pt x="0" y="5482"/>
                    <a:pt x="1512" y="6994"/>
                    <a:pt x="3340" y="6994"/>
                  </a:cubicBezTo>
                  <a:cubicBezTo>
                    <a:pt x="5199" y="6994"/>
                    <a:pt x="6711" y="5482"/>
                    <a:pt x="6711" y="3623"/>
                  </a:cubicBezTo>
                  <a:lnTo>
                    <a:pt x="6711" y="1765"/>
                  </a:lnTo>
                  <a:lnTo>
                    <a:pt x="6459" y="1765"/>
                  </a:lnTo>
                  <a:cubicBezTo>
                    <a:pt x="5167" y="1765"/>
                    <a:pt x="4033" y="1103"/>
                    <a:pt x="33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8" name="Google Shape;8328;p85"/>
            <p:cNvSpPr/>
            <p:nvPr/>
          </p:nvSpPr>
          <p:spPr>
            <a:xfrm>
              <a:off x="-53373875" y="4144850"/>
              <a:ext cx="18925" cy="37825"/>
            </a:xfrm>
            <a:custGeom>
              <a:avLst/>
              <a:gdLst/>
              <a:ahLst/>
              <a:cxnLst/>
              <a:rect l="l" t="t" r="r" b="b"/>
              <a:pathLst>
                <a:path w="757" h="1513" extrusionOk="0">
                  <a:moveTo>
                    <a:pt x="0" y="1"/>
                  </a:moveTo>
                  <a:lnTo>
                    <a:pt x="0" y="1513"/>
                  </a:lnTo>
                  <a:cubicBezTo>
                    <a:pt x="410" y="1513"/>
                    <a:pt x="757" y="1135"/>
                    <a:pt x="757" y="757"/>
                  </a:cubicBezTo>
                  <a:cubicBezTo>
                    <a:pt x="757" y="347"/>
                    <a:pt x="441" y="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9" name="Google Shape;8329;p85"/>
            <p:cNvSpPr/>
            <p:nvPr/>
          </p:nvSpPr>
          <p:spPr>
            <a:xfrm>
              <a:off x="-53596775" y="4144850"/>
              <a:ext cx="18125" cy="37825"/>
            </a:xfrm>
            <a:custGeom>
              <a:avLst/>
              <a:gdLst/>
              <a:ahLst/>
              <a:cxnLst/>
              <a:rect l="l" t="t" r="r" b="b"/>
              <a:pathLst>
                <a:path w="725" h="1513" extrusionOk="0">
                  <a:moveTo>
                    <a:pt x="725" y="1"/>
                  </a:moveTo>
                  <a:cubicBezTo>
                    <a:pt x="347" y="1"/>
                    <a:pt x="1" y="347"/>
                    <a:pt x="1" y="757"/>
                  </a:cubicBezTo>
                  <a:cubicBezTo>
                    <a:pt x="1" y="1135"/>
                    <a:pt x="347" y="1513"/>
                    <a:pt x="725" y="151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0" name="Google Shape;8330;p85"/>
            <p:cNvSpPr/>
            <p:nvPr/>
          </p:nvSpPr>
          <p:spPr>
            <a:xfrm>
              <a:off x="-53461300" y="4088925"/>
              <a:ext cx="125250" cy="74850"/>
            </a:xfrm>
            <a:custGeom>
              <a:avLst/>
              <a:gdLst/>
              <a:ahLst/>
              <a:cxnLst/>
              <a:rect l="l" t="t" r="r" b="b"/>
              <a:pathLst>
                <a:path w="5010" h="2994" extrusionOk="0">
                  <a:moveTo>
                    <a:pt x="0" y="1"/>
                  </a:moveTo>
                  <a:cubicBezTo>
                    <a:pt x="504" y="914"/>
                    <a:pt x="1450" y="1481"/>
                    <a:pt x="2521" y="1481"/>
                  </a:cubicBezTo>
                  <a:lnTo>
                    <a:pt x="3497" y="1481"/>
                  </a:lnTo>
                  <a:cubicBezTo>
                    <a:pt x="4348" y="1481"/>
                    <a:pt x="5010" y="2175"/>
                    <a:pt x="5010" y="2994"/>
                  </a:cubicBezTo>
                  <a:lnTo>
                    <a:pt x="501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1" name="Google Shape;8331;p85"/>
          <p:cNvGrpSpPr/>
          <p:nvPr/>
        </p:nvGrpSpPr>
        <p:grpSpPr>
          <a:xfrm>
            <a:off x="7983413" y="3364028"/>
            <a:ext cx="314662" cy="358436"/>
            <a:chOff x="-52023900" y="3590075"/>
            <a:chExt cx="279625" cy="318525"/>
          </a:xfrm>
        </p:grpSpPr>
        <p:sp>
          <p:nvSpPr>
            <p:cNvPr id="8332" name="Google Shape;8332;p85"/>
            <p:cNvSpPr/>
            <p:nvPr/>
          </p:nvSpPr>
          <p:spPr>
            <a:xfrm>
              <a:off x="-52005000" y="3611625"/>
              <a:ext cx="92175" cy="92175"/>
            </a:xfrm>
            <a:custGeom>
              <a:avLst/>
              <a:gdLst/>
              <a:ahLst/>
              <a:cxnLst/>
              <a:rect l="l" t="t" r="r" b="b"/>
              <a:pathLst>
                <a:path w="3687" h="3687" extrusionOk="0">
                  <a:moveTo>
                    <a:pt x="1104" y="1"/>
                  </a:moveTo>
                  <a:cubicBezTo>
                    <a:pt x="474" y="1"/>
                    <a:pt x="1" y="505"/>
                    <a:pt x="1" y="1104"/>
                  </a:cubicBezTo>
                  <a:cubicBezTo>
                    <a:pt x="1" y="1419"/>
                    <a:pt x="127" y="1576"/>
                    <a:pt x="285" y="1828"/>
                  </a:cubicBezTo>
                  <a:cubicBezTo>
                    <a:pt x="127" y="2112"/>
                    <a:pt x="1" y="2269"/>
                    <a:pt x="1" y="2584"/>
                  </a:cubicBezTo>
                  <a:cubicBezTo>
                    <a:pt x="1" y="3214"/>
                    <a:pt x="505" y="3687"/>
                    <a:pt x="1104" y="3687"/>
                  </a:cubicBezTo>
                  <a:cubicBezTo>
                    <a:pt x="1734" y="3655"/>
                    <a:pt x="2238" y="3183"/>
                    <a:pt x="2238" y="2553"/>
                  </a:cubicBezTo>
                  <a:lnTo>
                    <a:pt x="2238" y="2206"/>
                  </a:lnTo>
                  <a:lnTo>
                    <a:pt x="2584" y="2206"/>
                  </a:lnTo>
                  <a:cubicBezTo>
                    <a:pt x="3214" y="2206"/>
                    <a:pt x="3687" y="1671"/>
                    <a:pt x="3687" y="1104"/>
                  </a:cubicBezTo>
                  <a:cubicBezTo>
                    <a:pt x="3687" y="505"/>
                    <a:pt x="3183" y="1"/>
                    <a:pt x="2584" y="1"/>
                  </a:cubicBezTo>
                  <a:cubicBezTo>
                    <a:pt x="2269" y="1"/>
                    <a:pt x="2112" y="95"/>
                    <a:pt x="1860" y="253"/>
                  </a:cubicBezTo>
                  <a:cubicBezTo>
                    <a:pt x="1576" y="95"/>
                    <a:pt x="1419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3" name="Google Shape;8333;p85"/>
            <p:cNvSpPr/>
            <p:nvPr/>
          </p:nvSpPr>
          <p:spPr>
            <a:xfrm>
              <a:off x="-51894725" y="3614000"/>
              <a:ext cx="121325" cy="106350"/>
            </a:xfrm>
            <a:custGeom>
              <a:avLst/>
              <a:gdLst/>
              <a:ahLst/>
              <a:cxnLst/>
              <a:rect l="l" t="t" r="r" b="b"/>
              <a:pathLst>
                <a:path w="4853" h="4254" extrusionOk="0">
                  <a:moveTo>
                    <a:pt x="1576" y="0"/>
                  </a:moveTo>
                  <a:lnTo>
                    <a:pt x="1" y="441"/>
                  </a:lnTo>
                  <a:cubicBezTo>
                    <a:pt x="32" y="567"/>
                    <a:pt x="32" y="725"/>
                    <a:pt x="64" y="851"/>
                  </a:cubicBezTo>
                  <a:lnTo>
                    <a:pt x="64" y="914"/>
                  </a:lnTo>
                  <a:cubicBezTo>
                    <a:pt x="473" y="2836"/>
                    <a:pt x="2206" y="4254"/>
                    <a:pt x="4159" y="4254"/>
                  </a:cubicBezTo>
                  <a:lnTo>
                    <a:pt x="4600" y="4254"/>
                  </a:lnTo>
                  <a:lnTo>
                    <a:pt x="4852" y="2678"/>
                  </a:lnTo>
                  <a:lnTo>
                    <a:pt x="4852" y="2678"/>
                  </a:lnTo>
                  <a:cubicBezTo>
                    <a:pt x="4632" y="2741"/>
                    <a:pt x="4411" y="2773"/>
                    <a:pt x="4159" y="2773"/>
                  </a:cubicBezTo>
                  <a:cubicBezTo>
                    <a:pt x="4131" y="2774"/>
                    <a:pt x="4103" y="2774"/>
                    <a:pt x="4076" y="2774"/>
                  </a:cubicBezTo>
                  <a:cubicBezTo>
                    <a:pt x="3164" y="2774"/>
                    <a:pt x="2350" y="2276"/>
                    <a:pt x="1891" y="1481"/>
                  </a:cubicBezTo>
                  <a:cubicBezTo>
                    <a:pt x="1639" y="1009"/>
                    <a:pt x="1544" y="536"/>
                    <a:pt x="1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4" name="Google Shape;8334;p85"/>
            <p:cNvSpPr/>
            <p:nvPr/>
          </p:nvSpPr>
          <p:spPr>
            <a:xfrm>
              <a:off x="-51838000" y="3590075"/>
              <a:ext cx="76400" cy="74350"/>
            </a:xfrm>
            <a:custGeom>
              <a:avLst/>
              <a:gdLst/>
              <a:ahLst/>
              <a:cxnLst/>
              <a:rect l="l" t="t" r="r" b="b"/>
              <a:pathLst>
                <a:path w="3056" h="2974" extrusionOk="0">
                  <a:moveTo>
                    <a:pt x="2615" y="0"/>
                  </a:moveTo>
                  <a:cubicBezTo>
                    <a:pt x="2583" y="0"/>
                    <a:pt x="2552" y="4"/>
                    <a:pt x="2520" y="12"/>
                  </a:cubicBezTo>
                  <a:lnTo>
                    <a:pt x="95" y="737"/>
                  </a:lnTo>
                  <a:cubicBezTo>
                    <a:pt x="0" y="1209"/>
                    <a:pt x="63" y="1650"/>
                    <a:pt x="284" y="2029"/>
                  </a:cubicBezTo>
                  <a:cubicBezTo>
                    <a:pt x="599" y="2627"/>
                    <a:pt x="1229" y="2974"/>
                    <a:pt x="1890" y="2974"/>
                  </a:cubicBezTo>
                  <a:cubicBezTo>
                    <a:pt x="2174" y="2974"/>
                    <a:pt x="2457" y="2911"/>
                    <a:pt x="2678" y="2785"/>
                  </a:cubicBezTo>
                  <a:lnTo>
                    <a:pt x="3056" y="422"/>
                  </a:lnTo>
                  <a:cubicBezTo>
                    <a:pt x="3056" y="296"/>
                    <a:pt x="2993" y="170"/>
                    <a:pt x="2930" y="107"/>
                  </a:cubicBezTo>
                  <a:cubicBezTo>
                    <a:pt x="2812" y="36"/>
                    <a:pt x="2711" y="0"/>
                    <a:pt x="26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5" name="Google Shape;8335;p85"/>
            <p:cNvSpPr/>
            <p:nvPr/>
          </p:nvSpPr>
          <p:spPr>
            <a:xfrm>
              <a:off x="-51988450" y="366677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78" y="3718"/>
                  </a:moveTo>
                  <a:cubicBezTo>
                    <a:pt x="2868" y="3718"/>
                    <a:pt x="3025" y="3875"/>
                    <a:pt x="3025" y="4096"/>
                  </a:cubicBezTo>
                  <a:cubicBezTo>
                    <a:pt x="3025" y="4285"/>
                    <a:pt x="2868" y="4442"/>
                    <a:pt x="2678" y="4442"/>
                  </a:cubicBezTo>
                  <a:cubicBezTo>
                    <a:pt x="2489" y="4442"/>
                    <a:pt x="2332" y="4285"/>
                    <a:pt x="2332" y="4096"/>
                  </a:cubicBezTo>
                  <a:cubicBezTo>
                    <a:pt x="2332" y="3875"/>
                    <a:pt x="2489" y="3718"/>
                    <a:pt x="2678" y="3718"/>
                  </a:cubicBezTo>
                  <a:close/>
                  <a:moveTo>
                    <a:pt x="5671" y="3781"/>
                  </a:moveTo>
                  <a:cubicBezTo>
                    <a:pt x="5860" y="3781"/>
                    <a:pt x="6018" y="3938"/>
                    <a:pt x="6018" y="4127"/>
                  </a:cubicBezTo>
                  <a:cubicBezTo>
                    <a:pt x="6018" y="4316"/>
                    <a:pt x="5860" y="4474"/>
                    <a:pt x="5671" y="4474"/>
                  </a:cubicBezTo>
                  <a:cubicBezTo>
                    <a:pt x="5482" y="4474"/>
                    <a:pt x="5325" y="4316"/>
                    <a:pt x="5325" y="4127"/>
                  </a:cubicBezTo>
                  <a:cubicBezTo>
                    <a:pt x="5325" y="3938"/>
                    <a:pt x="5482" y="3781"/>
                    <a:pt x="5671" y="3781"/>
                  </a:cubicBezTo>
                  <a:close/>
                  <a:moveTo>
                    <a:pt x="4191" y="4474"/>
                  </a:moveTo>
                  <a:cubicBezTo>
                    <a:pt x="4821" y="4474"/>
                    <a:pt x="5293" y="4978"/>
                    <a:pt x="5293" y="5577"/>
                  </a:cubicBezTo>
                  <a:cubicBezTo>
                    <a:pt x="5293" y="6207"/>
                    <a:pt x="4758" y="6679"/>
                    <a:pt x="4191" y="6679"/>
                  </a:cubicBezTo>
                  <a:cubicBezTo>
                    <a:pt x="3561" y="6679"/>
                    <a:pt x="3088" y="6175"/>
                    <a:pt x="3088" y="5577"/>
                  </a:cubicBezTo>
                  <a:cubicBezTo>
                    <a:pt x="3088" y="4946"/>
                    <a:pt x="3561" y="4474"/>
                    <a:pt x="4191" y="4474"/>
                  </a:cubicBezTo>
                  <a:close/>
                  <a:moveTo>
                    <a:pt x="5195" y="7034"/>
                  </a:moveTo>
                  <a:cubicBezTo>
                    <a:pt x="5293" y="7034"/>
                    <a:pt x="5388" y="7073"/>
                    <a:pt x="5451" y="7152"/>
                  </a:cubicBezTo>
                  <a:cubicBezTo>
                    <a:pt x="5640" y="7278"/>
                    <a:pt x="5640" y="7498"/>
                    <a:pt x="5482" y="7656"/>
                  </a:cubicBezTo>
                  <a:cubicBezTo>
                    <a:pt x="5136" y="8002"/>
                    <a:pt x="4663" y="8223"/>
                    <a:pt x="4128" y="8223"/>
                  </a:cubicBezTo>
                  <a:cubicBezTo>
                    <a:pt x="3624" y="8223"/>
                    <a:pt x="3151" y="8002"/>
                    <a:pt x="2836" y="7656"/>
                  </a:cubicBezTo>
                  <a:cubicBezTo>
                    <a:pt x="2678" y="7498"/>
                    <a:pt x="2678" y="7278"/>
                    <a:pt x="2836" y="7152"/>
                  </a:cubicBezTo>
                  <a:cubicBezTo>
                    <a:pt x="2915" y="7073"/>
                    <a:pt x="3017" y="7034"/>
                    <a:pt x="3112" y="7034"/>
                  </a:cubicBezTo>
                  <a:cubicBezTo>
                    <a:pt x="3206" y="7034"/>
                    <a:pt x="3293" y="7073"/>
                    <a:pt x="3340" y="7152"/>
                  </a:cubicBezTo>
                  <a:cubicBezTo>
                    <a:pt x="3561" y="7372"/>
                    <a:pt x="3852" y="7483"/>
                    <a:pt x="4140" y="7483"/>
                  </a:cubicBezTo>
                  <a:cubicBezTo>
                    <a:pt x="4427" y="7483"/>
                    <a:pt x="4711" y="7372"/>
                    <a:pt x="4915" y="7152"/>
                  </a:cubicBezTo>
                  <a:cubicBezTo>
                    <a:pt x="4994" y="7073"/>
                    <a:pt x="5097" y="7034"/>
                    <a:pt x="5195" y="7034"/>
                  </a:cubicBezTo>
                  <a:close/>
                  <a:moveTo>
                    <a:pt x="3403" y="0"/>
                  </a:moveTo>
                  <a:cubicBezTo>
                    <a:pt x="3120" y="347"/>
                    <a:pt x="2710" y="567"/>
                    <a:pt x="2237" y="693"/>
                  </a:cubicBezTo>
                  <a:cubicBezTo>
                    <a:pt x="2080" y="1575"/>
                    <a:pt x="1355" y="2237"/>
                    <a:pt x="410" y="2237"/>
                  </a:cubicBezTo>
                  <a:cubicBezTo>
                    <a:pt x="284" y="2237"/>
                    <a:pt x="158" y="2237"/>
                    <a:pt x="32" y="2174"/>
                  </a:cubicBezTo>
                  <a:cubicBezTo>
                    <a:pt x="32" y="2300"/>
                    <a:pt x="1" y="2458"/>
                    <a:pt x="1" y="2584"/>
                  </a:cubicBezTo>
                  <a:lnTo>
                    <a:pt x="1" y="5577"/>
                  </a:lnTo>
                  <a:cubicBezTo>
                    <a:pt x="1" y="7813"/>
                    <a:pt x="1859" y="9672"/>
                    <a:pt x="4096" y="9672"/>
                  </a:cubicBezTo>
                  <a:cubicBezTo>
                    <a:pt x="6333" y="9672"/>
                    <a:pt x="8192" y="7813"/>
                    <a:pt x="8192" y="5577"/>
                  </a:cubicBezTo>
                  <a:lnTo>
                    <a:pt x="8192" y="2930"/>
                  </a:lnTo>
                  <a:lnTo>
                    <a:pt x="7845" y="2930"/>
                  </a:lnTo>
                  <a:cubicBezTo>
                    <a:pt x="5924" y="2930"/>
                    <a:pt x="4191" y="1764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6" name="Google Shape;8336;p85"/>
            <p:cNvSpPr/>
            <p:nvPr/>
          </p:nvSpPr>
          <p:spPr>
            <a:xfrm>
              <a:off x="-51893150" y="3797500"/>
              <a:ext cx="18150" cy="17375"/>
            </a:xfrm>
            <a:custGeom>
              <a:avLst/>
              <a:gdLst/>
              <a:ahLst/>
              <a:cxnLst/>
              <a:rect l="l" t="t" r="r" b="b"/>
              <a:pathLst>
                <a:path w="726" h="695" extrusionOk="0">
                  <a:moveTo>
                    <a:pt x="379" y="1"/>
                  </a:moveTo>
                  <a:cubicBezTo>
                    <a:pt x="190" y="1"/>
                    <a:pt x="1" y="159"/>
                    <a:pt x="1" y="348"/>
                  </a:cubicBezTo>
                  <a:cubicBezTo>
                    <a:pt x="1" y="537"/>
                    <a:pt x="190" y="694"/>
                    <a:pt x="379" y="694"/>
                  </a:cubicBezTo>
                  <a:cubicBezTo>
                    <a:pt x="568" y="694"/>
                    <a:pt x="725" y="537"/>
                    <a:pt x="725" y="348"/>
                  </a:cubicBezTo>
                  <a:cubicBezTo>
                    <a:pt x="725" y="159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7" name="Google Shape;8337;p85"/>
            <p:cNvSpPr/>
            <p:nvPr/>
          </p:nvSpPr>
          <p:spPr>
            <a:xfrm>
              <a:off x="-51763200" y="37455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8" name="Google Shape;8338;p85"/>
            <p:cNvSpPr/>
            <p:nvPr/>
          </p:nvSpPr>
          <p:spPr>
            <a:xfrm>
              <a:off x="-52023900" y="37463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9" name="Google Shape;8339;p85"/>
          <p:cNvGrpSpPr/>
          <p:nvPr/>
        </p:nvGrpSpPr>
        <p:grpSpPr>
          <a:xfrm>
            <a:off x="5746654" y="1532546"/>
            <a:ext cx="358971" cy="358971"/>
            <a:chOff x="-57173375" y="3198925"/>
            <a:chExt cx="319000" cy="319000"/>
          </a:xfrm>
        </p:grpSpPr>
        <p:sp>
          <p:nvSpPr>
            <p:cNvPr id="8340" name="Google Shape;8340;p85"/>
            <p:cNvSpPr/>
            <p:nvPr/>
          </p:nvSpPr>
          <p:spPr>
            <a:xfrm>
              <a:off x="-57120600" y="3237525"/>
              <a:ext cx="204800" cy="92825"/>
            </a:xfrm>
            <a:custGeom>
              <a:avLst/>
              <a:gdLst/>
              <a:ahLst/>
              <a:cxnLst/>
              <a:rect l="l" t="t" r="r" b="b"/>
              <a:pathLst>
                <a:path w="8192" h="3713" extrusionOk="0">
                  <a:moveTo>
                    <a:pt x="4096" y="0"/>
                  </a:moveTo>
                  <a:cubicBezTo>
                    <a:pt x="1954" y="0"/>
                    <a:pt x="189" y="1607"/>
                    <a:pt x="0" y="3686"/>
                  </a:cubicBezTo>
                  <a:cubicBezTo>
                    <a:pt x="81" y="3690"/>
                    <a:pt x="163" y="3692"/>
                    <a:pt x="245" y="3692"/>
                  </a:cubicBezTo>
                  <a:cubicBezTo>
                    <a:pt x="868" y="3692"/>
                    <a:pt x="1523" y="3579"/>
                    <a:pt x="2080" y="3245"/>
                  </a:cubicBezTo>
                  <a:cubicBezTo>
                    <a:pt x="2111" y="3182"/>
                    <a:pt x="2174" y="3056"/>
                    <a:pt x="2206" y="2993"/>
                  </a:cubicBezTo>
                  <a:cubicBezTo>
                    <a:pt x="2017" y="2615"/>
                    <a:pt x="1954" y="2237"/>
                    <a:pt x="2206" y="1890"/>
                  </a:cubicBezTo>
                  <a:cubicBezTo>
                    <a:pt x="2395" y="1512"/>
                    <a:pt x="2741" y="1323"/>
                    <a:pt x="3151" y="1323"/>
                  </a:cubicBezTo>
                  <a:cubicBezTo>
                    <a:pt x="3340" y="977"/>
                    <a:pt x="3686" y="725"/>
                    <a:pt x="4096" y="725"/>
                  </a:cubicBezTo>
                  <a:cubicBezTo>
                    <a:pt x="4474" y="725"/>
                    <a:pt x="4884" y="977"/>
                    <a:pt x="5041" y="1323"/>
                  </a:cubicBezTo>
                  <a:cubicBezTo>
                    <a:pt x="5419" y="1323"/>
                    <a:pt x="5829" y="1512"/>
                    <a:pt x="6018" y="1890"/>
                  </a:cubicBezTo>
                  <a:cubicBezTo>
                    <a:pt x="6207" y="2237"/>
                    <a:pt x="6207" y="2678"/>
                    <a:pt x="6018" y="2993"/>
                  </a:cubicBezTo>
                  <a:cubicBezTo>
                    <a:pt x="6049" y="3056"/>
                    <a:pt x="6112" y="3182"/>
                    <a:pt x="6144" y="3245"/>
                  </a:cubicBezTo>
                  <a:cubicBezTo>
                    <a:pt x="6654" y="3551"/>
                    <a:pt x="7206" y="3713"/>
                    <a:pt x="7783" y="3713"/>
                  </a:cubicBezTo>
                  <a:cubicBezTo>
                    <a:pt x="7918" y="3713"/>
                    <a:pt x="8054" y="3704"/>
                    <a:pt x="8192" y="3686"/>
                  </a:cubicBezTo>
                  <a:cubicBezTo>
                    <a:pt x="8003" y="1607"/>
                    <a:pt x="6207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1" name="Google Shape;8341;p85"/>
            <p:cNvSpPr/>
            <p:nvPr/>
          </p:nvSpPr>
          <p:spPr>
            <a:xfrm>
              <a:off x="-57053650" y="3273750"/>
              <a:ext cx="70100" cy="74850"/>
            </a:xfrm>
            <a:custGeom>
              <a:avLst/>
              <a:gdLst/>
              <a:ahLst/>
              <a:cxnLst/>
              <a:rect l="l" t="t" r="r" b="b"/>
              <a:pathLst>
                <a:path w="2804" h="2994" extrusionOk="0">
                  <a:moveTo>
                    <a:pt x="1418" y="1166"/>
                  </a:moveTo>
                  <a:cubicBezTo>
                    <a:pt x="1607" y="1166"/>
                    <a:pt x="1765" y="1323"/>
                    <a:pt x="1765" y="1544"/>
                  </a:cubicBezTo>
                  <a:cubicBezTo>
                    <a:pt x="1765" y="1733"/>
                    <a:pt x="1638" y="1891"/>
                    <a:pt x="1418" y="1891"/>
                  </a:cubicBezTo>
                  <a:cubicBezTo>
                    <a:pt x="1229" y="1891"/>
                    <a:pt x="1071" y="1733"/>
                    <a:pt x="1071" y="1544"/>
                  </a:cubicBezTo>
                  <a:cubicBezTo>
                    <a:pt x="1071" y="1323"/>
                    <a:pt x="1229" y="1166"/>
                    <a:pt x="1418" y="1166"/>
                  </a:cubicBezTo>
                  <a:close/>
                  <a:moveTo>
                    <a:pt x="1418" y="0"/>
                  </a:moveTo>
                  <a:cubicBezTo>
                    <a:pt x="1260" y="0"/>
                    <a:pt x="1103" y="126"/>
                    <a:pt x="1071" y="315"/>
                  </a:cubicBezTo>
                  <a:cubicBezTo>
                    <a:pt x="1019" y="497"/>
                    <a:pt x="860" y="615"/>
                    <a:pt x="664" y="615"/>
                  </a:cubicBezTo>
                  <a:cubicBezTo>
                    <a:pt x="623" y="615"/>
                    <a:pt x="580" y="610"/>
                    <a:pt x="536" y="599"/>
                  </a:cubicBezTo>
                  <a:cubicBezTo>
                    <a:pt x="492" y="573"/>
                    <a:pt x="447" y="561"/>
                    <a:pt x="402" y="561"/>
                  </a:cubicBezTo>
                  <a:cubicBezTo>
                    <a:pt x="284" y="561"/>
                    <a:pt x="172" y="642"/>
                    <a:pt x="126" y="756"/>
                  </a:cubicBezTo>
                  <a:cubicBezTo>
                    <a:pt x="32" y="914"/>
                    <a:pt x="63" y="1103"/>
                    <a:pt x="189" y="1197"/>
                  </a:cubicBezTo>
                  <a:cubicBezTo>
                    <a:pt x="347" y="1387"/>
                    <a:pt x="347" y="1639"/>
                    <a:pt x="189" y="1765"/>
                  </a:cubicBezTo>
                  <a:cubicBezTo>
                    <a:pt x="32" y="1891"/>
                    <a:pt x="0" y="2080"/>
                    <a:pt x="126" y="2237"/>
                  </a:cubicBezTo>
                  <a:cubicBezTo>
                    <a:pt x="175" y="2359"/>
                    <a:pt x="300" y="2406"/>
                    <a:pt x="427" y="2406"/>
                  </a:cubicBezTo>
                  <a:cubicBezTo>
                    <a:pt x="463" y="2406"/>
                    <a:pt x="500" y="2402"/>
                    <a:pt x="536" y="2395"/>
                  </a:cubicBezTo>
                  <a:cubicBezTo>
                    <a:pt x="580" y="2382"/>
                    <a:pt x="624" y="2376"/>
                    <a:pt x="667" y="2376"/>
                  </a:cubicBezTo>
                  <a:cubicBezTo>
                    <a:pt x="840" y="2376"/>
                    <a:pt x="996" y="2477"/>
                    <a:pt x="1071" y="2678"/>
                  </a:cubicBezTo>
                  <a:cubicBezTo>
                    <a:pt x="1103" y="2867"/>
                    <a:pt x="1260" y="2993"/>
                    <a:pt x="1418" y="2993"/>
                  </a:cubicBezTo>
                  <a:cubicBezTo>
                    <a:pt x="1575" y="2993"/>
                    <a:pt x="1733" y="2867"/>
                    <a:pt x="1765" y="2678"/>
                  </a:cubicBezTo>
                  <a:cubicBezTo>
                    <a:pt x="1789" y="2483"/>
                    <a:pt x="1946" y="2363"/>
                    <a:pt x="2118" y="2363"/>
                  </a:cubicBezTo>
                  <a:cubicBezTo>
                    <a:pt x="2168" y="2363"/>
                    <a:pt x="2219" y="2373"/>
                    <a:pt x="2269" y="2395"/>
                  </a:cubicBezTo>
                  <a:cubicBezTo>
                    <a:pt x="2309" y="2411"/>
                    <a:pt x="2354" y="2419"/>
                    <a:pt x="2399" y="2419"/>
                  </a:cubicBezTo>
                  <a:cubicBezTo>
                    <a:pt x="2530" y="2419"/>
                    <a:pt x="2663" y="2354"/>
                    <a:pt x="2710" y="2237"/>
                  </a:cubicBezTo>
                  <a:cubicBezTo>
                    <a:pt x="2804" y="2080"/>
                    <a:pt x="2741" y="1891"/>
                    <a:pt x="2647" y="1765"/>
                  </a:cubicBezTo>
                  <a:cubicBezTo>
                    <a:pt x="2489" y="1607"/>
                    <a:pt x="2489" y="1323"/>
                    <a:pt x="2647" y="1197"/>
                  </a:cubicBezTo>
                  <a:cubicBezTo>
                    <a:pt x="2804" y="1103"/>
                    <a:pt x="2804" y="914"/>
                    <a:pt x="2710" y="756"/>
                  </a:cubicBezTo>
                  <a:cubicBezTo>
                    <a:pt x="2663" y="640"/>
                    <a:pt x="2530" y="575"/>
                    <a:pt x="2399" y="575"/>
                  </a:cubicBezTo>
                  <a:cubicBezTo>
                    <a:pt x="2354" y="575"/>
                    <a:pt x="2309" y="583"/>
                    <a:pt x="2269" y="599"/>
                  </a:cubicBezTo>
                  <a:cubicBezTo>
                    <a:pt x="2235" y="609"/>
                    <a:pt x="2202" y="613"/>
                    <a:pt x="2170" y="613"/>
                  </a:cubicBezTo>
                  <a:cubicBezTo>
                    <a:pt x="1992" y="613"/>
                    <a:pt x="1845" y="475"/>
                    <a:pt x="1765" y="315"/>
                  </a:cubicBezTo>
                  <a:cubicBezTo>
                    <a:pt x="1733" y="126"/>
                    <a:pt x="157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2" name="Google Shape;8342;p85"/>
            <p:cNvSpPr/>
            <p:nvPr/>
          </p:nvSpPr>
          <p:spPr>
            <a:xfrm>
              <a:off x="-57058375" y="3198925"/>
              <a:ext cx="82700" cy="26800"/>
            </a:xfrm>
            <a:custGeom>
              <a:avLst/>
              <a:gdLst/>
              <a:ahLst/>
              <a:cxnLst/>
              <a:rect l="l" t="t" r="r" b="b"/>
              <a:pathLst>
                <a:path w="3308" h="1072" extrusionOk="0">
                  <a:moveTo>
                    <a:pt x="1638" y="0"/>
                  </a:moveTo>
                  <a:cubicBezTo>
                    <a:pt x="882" y="0"/>
                    <a:pt x="252" y="441"/>
                    <a:pt x="0" y="1071"/>
                  </a:cubicBezTo>
                  <a:cubicBezTo>
                    <a:pt x="504" y="851"/>
                    <a:pt x="1040" y="756"/>
                    <a:pt x="1638" y="756"/>
                  </a:cubicBezTo>
                  <a:cubicBezTo>
                    <a:pt x="2206" y="756"/>
                    <a:pt x="2773" y="851"/>
                    <a:pt x="3308" y="1071"/>
                  </a:cubicBezTo>
                  <a:cubicBezTo>
                    <a:pt x="2993" y="441"/>
                    <a:pt x="2363" y="0"/>
                    <a:pt x="1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3" name="Google Shape;8343;p85"/>
            <p:cNvSpPr/>
            <p:nvPr/>
          </p:nvSpPr>
          <p:spPr>
            <a:xfrm>
              <a:off x="-57173375" y="3338325"/>
              <a:ext cx="319000" cy="179600"/>
            </a:xfrm>
            <a:custGeom>
              <a:avLst/>
              <a:gdLst/>
              <a:ahLst/>
              <a:cxnLst/>
              <a:rect l="l" t="t" r="r" b="b"/>
              <a:pathLst>
                <a:path w="12760" h="7184" extrusionOk="0">
                  <a:moveTo>
                    <a:pt x="4695" y="1198"/>
                  </a:moveTo>
                  <a:cubicBezTo>
                    <a:pt x="4915" y="1198"/>
                    <a:pt x="5073" y="1355"/>
                    <a:pt x="5073" y="1544"/>
                  </a:cubicBezTo>
                  <a:cubicBezTo>
                    <a:pt x="5073" y="1733"/>
                    <a:pt x="4915" y="1891"/>
                    <a:pt x="4695" y="1891"/>
                  </a:cubicBezTo>
                  <a:cubicBezTo>
                    <a:pt x="4506" y="1891"/>
                    <a:pt x="4348" y="1733"/>
                    <a:pt x="4348" y="1544"/>
                  </a:cubicBezTo>
                  <a:cubicBezTo>
                    <a:pt x="4348" y="1355"/>
                    <a:pt x="4506" y="1198"/>
                    <a:pt x="4695" y="1198"/>
                  </a:cubicBezTo>
                  <a:close/>
                  <a:moveTo>
                    <a:pt x="7688" y="1198"/>
                  </a:moveTo>
                  <a:cubicBezTo>
                    <a:pt x="7908" y="1198"/>
                    <a:pt x="8066" y="1355"/>
                    <a:pt x="8066" y="1544"/>
                  </a:cubicBezTo>
                  <a:cubicBezTo>
                    <a:pt x="8066" y="1733"/>
                    <a:pt x="7940" y="1891"/>
                    <a:pt x="7688" y="1891"/>
                  </a:cubicBezTo>
                  <a:cubicBezTo>
                    <a:pt x="7499" y="1891"/>
                    <a:pt x="7341" y="1733"/>
                    <a:pt x="7341" y="1544"/>
                  </a:cubicBezTo>
                  <a:cubicBezTo>
                    <a:pt x="7341" y="1355"/>
                    <a:pt x="7499" y="1198"/>
                    <a:pt x="7688" y="1198"/>
                  </a:cubicBezTo>
                  <a:close/>
                  <a:moveTo>
                    <a:pt x="946" y="2805"/>
                  </a:moveTo>
                  <a:cubicBezTo>
                    <a:pt x="1198" y="3151"/>
                    <a:pt x="1639" y="3403"/>
                    <a:pt x="2111" y="3403"/>
                  </a:cubicBezTo>
                  <a:cubicBezTo>
                    <a:pt x="2111" y="3844"/>
                    <a:pt x="1765" y="4128"/>
                    <a:pt x="1355" y="4128"/>
                  </a:cubicBezTo>
                  <a:cubicBezTo>
                    <a:pt x="977" y="4128"/>
                    <a:pt x="631" y="3781"/>
                    <a:pt x="631" y="3403"/>
                  </a:cubicBezTo>
                  <a:cubicBezTo>
                    <a:pt x="631" y="3151"/>
                    <a:pt x="725" y="2931"/>
                    <a:pt x="946" y="2805"/>
                  </a:cubicBezTo>
                  <a:close/>
                  <a:moveTo>
                    <a:pt x="11531" y="2805"/>
                  </a:moveTo>
                  <a:cubicBezTo>
                    <a:pt x="11720" y="2931"/>
                    <a:pt x="11846" y="3151"/>
                    <a:pt x="11846" y="3403"/>
                  </a:cubicBezTo>
                  <a:cubicBezTo>
                    <a:pt x="11846" y="3844"/>
                    <a:pt x="11531" y="4128"/>
                    <a:pt x="11090" y="4128"/>
                  </a:cubicBezTo>
                  <a:cubicBezTo>
                    <a:pt x="10681" y="4128"/>
                    <a:pt x="10334" y="3781"/>
                    <a:pt x="10334" y="3403"/>
                  </a:cubicBezTo>
                  <a:cubicBezTo>
                    <a:pt x="10807" y="3403"/>
                    <a:pt x="11248" y="3151"/>
                    <a:pt x="11531" y="2805"/>
                  </a:cubicBezTo>
                  <a:close/>
                  <a:moveTo>
                    <a:pt x="7302" y="3718"/>
                  </a:moveTo>
                  <a:cubicBezTo>
                    <a:pt x="7396" y="3718"/>
                    <a:pt x="7483" y="3750"/>
                    <a:pt x="7530" y="3813"/>
                  </a:cubicBezTo>
                  <a:cubicBezTo>
                    <a:pt x="7688" y="3939"/>
                    <a:pt x="7688" y="4191"/>
                    <a:pt x="7530" y="4348"/>
                  </a:cubicBezTo>
                  <a:cubicBezTo>
                    <a:pt x="7184" y="4695"/>
                    <a:pt x="6711" y="4884"/>
                    <a:pt x="6238" y="4884"/>
                  </a:cubicBezTo>
                  <a:cubicBezTo>
                    <a:pt x="5766" y="4884"/>
                    <a:pt x="5262" y="4695"/>
                    <a:pt x="4947" y="4348"/>
                  </a:cubicBezTo>
                  <a:cubicBezTo>
                    <a:pt x="4789" y="4191"/>
                    <a:pt x="4789" y="3939"/>
                    <a:pt x="4947" y="3813"/>
                  </a:cubicBezTo>
                  <a:cubicBezTo>
                    <a:pt x="5026" y="3750"/>
                    <a:pt x="5120" y="3718"/>
                    <a:pt x="5211" y="3718"/>
                  </a:cubicBezTo>
                  <a:cubicBezTo>
                    <a:pt x="5301" y="3718"/>
                    <a:pt x="5388" y="3750"/>
                    <a:pt x="5451" y="3813"/>
                  </a:cubicBezTo>
                  <a:cubicBezTo>
                    <a:pt x="5671" y="4033"/>
                    <a:pt x="5955" y="4144"/>
                    <a:pt x="6238" y="4144"/>
                  </a:cubicBezTo>
                  <a:cubicBezTo>
                    <a:pt x="6522" y="4144"/>
                    <a:pt x="6806" y="4033"/>
                    <a:pt x="7026" y="3813"/>
                  </a:cubicBezTo>
                  <a:cubicBezTo>
                    <a:pt x="7105" y="3750"/>
                    <a:pt x="7207" y="3718"/>
                    <a:pt x="7302" y="3718"/>
                  </a:cubicBezTo>
                  <a:close/>
                  <a:moveTo>
                    <a:pt x="4317" y="1"/>
                  </a:moveTo>
                  <a:cubicBezTo>
                    <a:pt x="3781" y="284"/>
                    <a:pt x="3119" y="410"/>
                    <a:pt x="2552" y="410"/>
                  </a:cubicBezTo>
                  <a:cubicBezTo>
                    <a:pt x="2426" y="410"/>
                    <a:pt x="2300" y="410"/>
                    <a:pt x="2206" y="379"/>
                  </a:cubicBezTo>
                  <a:lnTo>
                    <a:pt x="2206" y="410"/>
                  </a:lnTo>
                  <a:cubicBezTo>
                    <a:pt x="1355" y="410"/>
                    <a:pt x="694" y="1072"/>
                    <a:pt x="694" y="1891"/>
                  </a:cubicBezTo>
                  <a:cubicBezTo>
                    <a:pt x="694" y="1985"/>
                    <a:pt x="694" y="2017"/>
                    <a:pt x="725" y="2112"/>
                  </a:cubicBezTo>
                  <a:cubicBezTo>
                    <a:pt x="253" y="2364"/>
                    <a:pt x="0" y="2836"/>
                    <a:pt x="0" y="3403"/>
                  </a:cubicBezTo>
                  <a:cubicBezTo>
                    <a:pt x="0" y="4222"/>
                    <a:pt x="662" y="4884"/>
                    <a:pt x="1481" y="4884"/>
                  </a:cubicBezTo>
                  <a:cubicBezTo>
                    <a:pt x="1891" y="4884"/>
                    <a:pt x="2237" y="4726"/>
                    <a:pt x="2521" y="4506"/>
                  </a:cubicBezTo>
                  <a:cubicBezTo>
                    <a:pt x="3088" y="6050"/>
                    <a:pt x="4632" y="7184"/>
                    <a:pt x="6364" y="7184"/>
                  </a:cubicBezTo>
                  <a:cubicBezTo>
                    <a:pt x="8097" y="7184"/>
                    <a:pt x="9641" y="6050"/>
                    <a:pt x="10240" y="4506"/>
                  </a:cubicBezTo>
                  <a:cubicBezTo>
                    <a:pt x="10492" y="4726"/>
                    <a:pt x="10870" y="4884"/>
                    <a:pt x="11248" y="4884"/>
                  </a:cubicBezTo>
                  <a:cubicBezTo>
                    <a:pt x="12067" y="4884"/>
                    <a:pt x="12760" y="4222"/>
                    <a:pt x="12760" y="3403"/>
                  </a:cubicBezTo>
                  <a:cubicBezTo>
                    <a:pt x="12571" y="2836"/>
                    <a:pt x="12256" y="2364"/>
                    <a:pt x="11846" y="2112"/>
                  </a:cubicBezTo>
                  <a:lnTo>
                    <a:pt x="11846" y="1891"/>
                  </a:lnTo>
                  <a:cubicBezTo>
                    <a:pt x="11846" y="1072"/>
                    <a:pt x="11153" y="410"/>
                    <a:pt x="10334" y="410"/>
                  </a:cubicBezTo>
                  <a:lnTo>
                    <a:pt x="10334" y="379"/>
                  </a:lnTo>
                  <a:cubicBezTo>
                    <a:pt x="10208" y="379"/>
                    <a:pt x="10114" y="410"/>
                    <a:pt x="9988" y="410"/>
                  </a:cubicBezTo>
                  <a:cubicBezTo>
                    <a:pt x="9357" y="410"/>
                    <a:pt x="8727" y="253"/>
                    <a:pt x="8160" y="1"/>
                  </a:cubicBezTo>
                  <a:lnTo>
                    <a:pt x="8160" y="32"/>
                  </a:lnTo>
                  <a:cubicBezTo>
                    <a:pt x="7971" y="410"/>
                    <a:pt x="7593" y="599"/>
                    <a:pt x="7184" y="599"/>
                  </a:cubicBezTo>
                  <a:cubicBezTo>
                    <a:pt x="6995" y="946"/>
                    <a:pt x="6648" y="1198"/>
                    <a:pt x="6238" y="1198"/>
                  </a:cubicBezTo>
                  <a:cubicBezTo>
                    <a:pt x="5860" y="1198"/>
                    <a:pt x="5451" y="946"/>
                    <a:pt x="5293" y="599"/>
                  </a:cubicBezTo>
                  <a:cubicBezTo>
                    <a:pt x="4852" y="599"/>
                    <a:pt x="4506" y="410"/>
                    <a:pt x="4317" y="32"/>
                  </a:cubicBezTo>
                  <a:lnTo>
                    <a:pt x="43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4" name="Google Shape;8344;p85"/>
          <p:cNvGrpSpPr/>
          <p:nvPr/>
        </p:nvGrpSpPr>
        <p:grpSpPr>
          <a:xfrm>
            <a:off x="5747541" y="2009987"/>
            <a:ext cx="357198" cy="314690"/>
            <a:chOff x="-57176525" y="3610050"/>
            <a:chExt cx="317425" cy="279650"/>
          </a:xfrm>
        </p:grpSpPr>
        <p:sp>
          <p:nvSpPr>
            <p:cNvPr id="8345" name="Google Shape;8345;p85"/>
            <p:cNvSpPr/>
            <p:nvPr/>
          </p:nvSpPr>
          <p:spPr>
            <a:xfrm>
              <a:off x="-57109575" y="3610050"/>
              <a:ext cx="181950" cy="56750"/>
            </a:xfrm>
            <a:custGeom>
              <a:avLst/>
              <a:gdLst/>
              <a:ahLst/>
              <a:cxnLst/>
              <a:rect l="l" t="t" r="r" b="b"/>
              <a:pathLst>
                <a:path w="7278" h="2270" extrusionOk="0">
                  <a:moveTo>
                    <a:pt x="3655" y="1"/>
                  </a:moveTo>
                  <a:cubicBezTo>
                    <a:pt x="2080" y="1"/>
                    <a:pt x="693" y="914"/>
                    <a:pt x="0" y="2269"/>
                  </a:cubicBezTo>
                  <a:lnTo>
                    <a:pt x="7278" y="2269"/>
                  </a:lnTo>
                  <a:cubicBezTo>
                    <a:pt x="6648" y="914"/>
                    <a:pt x="5262" y="1"/>
                    <a:pt x="36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6" name="Google Shape;8346;p85"/>
            <p:cNvSpPr/>
            <p:nvPr/>
          </p:nvSpPr>
          <p:spPr>
            <a:xfrm>
              <a:off x="-57120600" y="3684100"/>
              <a:ext cx="88225" cy="36375"/>
            </a:xfrm>
            <a:custGeom>
              <a:avLst/>
              <a:gdLst/>
              <a:ahLst/>
              <a:cxnLst/>
              <a:rect l="l" t="t" r="r" b="b"/>
              <a:pathLst>
                <a:path w="3529" h="1455" extrusionOk="0">
                  <a:moveTo>
                    <a:pt x="158" y="0"/>
                  </a:moveTo>
                  <a:cubicBezTo>
                    <a:pt x="32" y="347"/>
                    <a:pt x="0" y="756"/>
                    <a:pt x="0" y="1103"/>
                  </a:cubicBezTo>
                  <a:lnTo>
                    <a:pt x="0" y="1450"/>
                  </a:lnTo>
                  <a:lnTo>
                    <a:pt x="977" y="1450"/>
                  </a:lnTo>
                  <a:cubicBezTo>
                    <a:pt x="1030" y="1453"/>
                    <a:pt x="1083" y="1454"/>
                    <a:pt x="1135" y="1454"/>
                  </a:cubicBezTo>
                  <a:cubicBezTo>
                    <a:pt x="2170" y="1454"/>
                    <a:pt x="3049" y="87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7" name="Google Shape;8347;p85"/>
            <p:cNvSpPr/>
            <p:nvPr/>
          </p:nvSpPr>
          <p:spPr>
            <a:xfrm>
              <a:off x="-57176525" y="3747100"/>
              <a:ext cx="28375" cy="67775"/>
            </a:xfrm>
            <a:custGeom>
              <a:avLst/>
              <a:gdLst/>
              <a:ahLst/>
              <a:cxnLst/>
              <a:rect l="l" t="t" r="r" b="b"/>
              <a:pathLst>
                <a:path w="1135" h="2711" extrusionOk="0">
                  <a:moveTo>
                    <a:pt x="1135" y="1"/>
                  </a:moveTo>
                  <a:lnTo>
                    <a:pt x="1135" y="1"/>
                  </a:lnTo>
                  <a:cubicBezTo>
                    <a:pt x="473" y="379"/>
                    <a:pt x="0" y="1135"/>
                    <a:pt x="0" y="1954"/>
                  </a:cubicBezTo>
                  <a:lnTo>
                    <a:pt x="0" y="2521"/>
                  </a:lnTo>
                  <a:cubicBezTo>
                    <a:pt x="0" y="2647"/>
                    <a:pt x="63" y="2710"/>
                    <a:pt x="189" y="2710"/>
                  </a:cubicBezTo>
                  <a:cubicBezTo>
                    <a:pt x="410" y="2679"/>
                    <a:pt x="662" y="2647"/>
                    <a:pt x="883" y="2521"/>
                  </a:cubicBezTo>
                  <a:cubicBezTo>
                    <a:pt x="788" y="2206"/>
                    <a:pt x="757" y="1891"/>
                    <a:pt x="757" y="1576"/>
                  </a:cubicBezTo>
                  <a:cubicBezTo>
                    <a:pt x="757" y="946"/>
                    <a:pt x="946" y="442"/>
                    <a:pt x="11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8" name="Google Shape;8348;p85"/>
            <p:cNvSpPr/>
            <p:nvPr/>
          </p:nvSpPr>
          <p:spPr>
            <a:xfrm>
              <a:off x="-57139500" y="3743175"/>
              <a:ext cx="37825" cy="89025"/>
            </a:xfrm>
            <a:custGeom>
              <a:avLst/>
              <a:gdLst/>
              <a:ahLst/>
              <a:cxnLst/>
              <a:rect l="l" t="t" r="r" b="b"/>
              <a:pathLst>
                <a:path w="1513" h="3561" extrusionOk="0">
                  <a:moveTo>
                    <a:pt x="744" y="0"/>
                  </a:moveTo>
                  <a:cubicBezTo>
                    <a:pt x="685" y="0"/>
                    <a:pt x="630" y="32"/>
                    <a:pt x="599" y="95"/>
                  </a:cubicBezTo>
                  <a:cubicBezTo>
                    <a:pt x="347" y="410"/>
                    <a:pt x="0" y="1008"/>
                    <a:pt x="0" y="1764"/>
                  </a:cubicBezTo>
                  <a:cubicBezTo>
                    <a:pt x="0" y="2363"/>
                    <a:pt x="284" y="2993"/>
                    <a:pt x="599" y="3466"/>
                  </a:cubicBezTo>
                  <a:cubicBezTo>
                    <a:pt x="630" y="3529"/>
                    <a:pt x="685" y="3560"/>
                    <a:pt x="744" y="3560"/>
                  </a:cubicBezTo>
                  <a:cubicBezTo>
                    <a:pt x="804" y="3560"/>
                    <a:pt x="867" y="3529"/>
                    <a:pt x="914" y="3466"/>
                  </a:cubicBezTo>
                  <a:cubicBezTo>
                    <a:pt x="1260" y="2962"/>
                    <a:pt x="1512" y="2395"/>
                    <a:pt x="1512" y="1764"/>
                  </a:cubicBezTo>
                  <a:cubicBezTo>
                    <a:pt x="1512" y="1040"/>
                    <a:pt x="1134" y="410"/>
                    <a:pt x="914" y="95"/>
                  </a:cubicBezTo>
                  <a:cubicBezTo>
                    <a:pt x="867" y="32"/>
                    <a:pt x="804" y="0"/>
                    <a:pt x="7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9" name="Google Shape;8349;p85"/>
            <p:cNvSpPr/>
            <p:nvPr/>
          </p:nvSpPr>
          <p:spPr>
            <a:xfrm>
              <a:off x="-57104075" y="3684875"/>
              <a:ext cx="244975" cy="204825"/>
            </a:xfrm>
            <a:custGeom>
              <a:avLst/>
              <a:gdLst/>
              <a:ahLst/>
              <a:cxnLst/>
              <a:rect l="l" t="t" r="r" b="b"/>
              <a:pathLst>
                <a:path w="9799" h="8193" extrusionOk="0">
                  <a:moveTo>
                    <a:pt x="1923" y="2269"/>
                  </a:moveTo>
                  <a:cubicBezTo>
                    <a:pt x="2143" y="2269"/>
                    <a:pt x="2301" y="2427"/>
                    <a:pt x="2301" y="2616"/>
                  </a:cubicBezTo>
                  <a:cubicBezTo>
                    <a:pt x="2301" y="2805"/>
                    <a:pt x="2143" y="2962"/>
                    <a:pt x="1923" y="2962"/>
                  </a:cubicBezTo>
                  <a:cubicBezTo>
                    <a:pt x="1734" y="2962"/>
                    <a:pt x="1576" y="2805"/>
                    <a:pt x="1576" y="2616"/>
                  </a:cubicBezTo>
                  <a:cubicBezTo>
                    <a:pt x="1576" y="2427"/>
                    <a:pt x="1734" y="2269"/>
                    <a:pt x="1923" y="2269"/>
                  </a:cubicBezTo>
                  <a:close/>
                  <a:moveTo>
                    <a:pt x="4916" y="2269"/>
                  </a:moveTo>
                  <a:cubicBezTo>
                    <a:pt x="5136" y="2269"/>
                    <a:pt x="5294" y="2427"/>
                    <a:pt x="5294" y="2616"/>
                  </a:cubicBezTo>
                  <a:cubicBezTo>
                    <a:pt x="5325" y="2805"/>
                    <a:pt x="5168" y="2962"/>
                    <a:pt x="4916" y="2962"/>
                  </a:cubicBezTo>
                  <a:cubicBezTo>
                    <a:pt x="4727" y="2962"/>
                    <a:pt x="4569" y="2805"/>
                    <a:pt x="4569" y="2616"/>
                  </a:cubicBezTo>
                  <a:cubicBezTo>
                    <a:pt x="4569" y="2427"/>
                    <a:pt x="4727" y="2269"/>
                    <a:pt x="4916" y="2269"/>
                  </a:cubicBezTo>
                  <a:close/>
                  <a:moveTo>
                    <a:pt x="8759" y="3876"/>
                  </a:moveTo>
                  <a:cubicBezTo>
                    <a:pt x="8948" y="4002"/>
                    <a:pt x="9074" y="4222"/>
                    <a:pt x="9074" y="4474"/>
                  </a:cubicBezTo>
                  <a:cubicBezTo>
                    <a:pt x="9074" y="4853"/>
                    <a:pt x="8759" y="5199"/>
                    <a:pt x="8318" y="5199"/>
                  </a:cubicBezTo>
                  <a:cubicBezTo>
                    <a:pt x="7909" y="5199"/>
                    <a:pt x="7531" y="4853"/>
                    <a:pt x="7531" y="4474"/>
                  </a:cubicBezTo>
                  <a:cubicBezTo>
                    <a:pt x="8003" y="4474"/>
                    <a:pt x="8476" y="4222"/>
                    <a:pt x="8759" y="3876"/>
                  </a:cubicBezTo>
                  <a:close/>
                  <a:moveTo>
                    <a:pt x="4530" y="4766"/>
                  </a:moveTo>
                  <a:cubicBezTo>
                    <a:pt x="4624" y="4766"/>
                    <a:pt x="4711" y="4805"/>
                    <a:pt x="4758" y="4884"/>
                  </a:cubicBezTo>
                  <a:cubicBezTo>
                    <a:pt x="4916" y="5010"/>
                    <a:pt x="4916" y="5231"/>
                    <a:pt x="4758" y="5420"/>
                  </a:cubicBezTo>
                  <a:cubicBezTo>
                    <a:pt x="4412" y="5766"/>
                    <a:pt x="3939" y="5955"/>
                    <a:pt x="3466" y="5955"/>
                  </a:cubicBezTo>
                  <a:cubicBezTo>
                    <a:pt x="2994" y="5955"/>
                    <a:pt x="2490" y="5766"/>
                    <a:pt x="2175" y="5420"/>
                  </a:cubicBezTo>
                  <a:cubicBezTo>
                    <a:pt x="2017" y="5262"/>
                    <a:pt x="2017" y="5010"/>
                    <a:pt x="2175" y="4884"/>
                  </a:cubicBezTo>
                  <a:cubicBezTo>
                    <a:pt x="2254" y="4805"/>
                    <a:pt x="2348" y="4766"/>
                    <a:pt x="2439" y="4766"/>
                  </a:cubicBezTo>
                  <a:cubicBezTo>
                    <a:pt x="2529" y="4766"/>
                    <a:pt x="2616" y="4805"/>
                    <a:pt x="2679" y="4884"/>
                  </a:cubicBezTo>
                  <a:cubicBezTo>
                    <a:pt x="2899" y="5105"/>
                    <a:pt x="3183" y="5215"/>
                    <a:pt x="3466" y="5215"/>
                  </a:cubicBezTo>
                  <a:cubicBezTo>
                    <a:pt x="3750" y="5215"/>
                    <a:pt x="4034" y="5105"/>
                    <a:pt x="4254" y="4884"/>
                  </a:cubicBezTo>
                  <a:cubicBezTo>
                    <a:pt x="4333" y="4805"/>
                    <a:pt x="4435" y="4766"/>
                    <a:pt x="4530" y="4766"/>
                  </a:cubicBezTo>
                  <a:close/>
                  <a:moveTo>
                    <a:pt x="3687" y="1"/>
                  </a:moveTo>
                  <a:cubicBezTo>
                    <a:pt x="3120" y="1356"/>
                    <a:pt x="1797" y="2269"/>
                    <a:pt x="316" y="2269"/>
                  </a:cubicBezTo>
                  <a:lnTo>
                    <a:pt x="253" y="2269"/>
                  </a:lnTo>
                  <a:cubicBezTo>
                    <a:pt x="536" y="2679"/>
                    <a:pt x="852" y="3372"/>
                    <a:pt x="852" y="4096"/>
                  </a:cubicBezTo>
                  <a:cubicBezTo>
                    <a:pt x="852" y="5168"/>
                    <a:pt x="253" y="5987"/>
                    <a:pt x="1" y="6302"/>
                  </a:cubicBezTo>
                  <a:cubicBezTo>
                    <a:pt x="757" y="7467"/>
                    <a:pt x="2017" y="8192"/>
                    <a:pt x="3435" y="8192"/>
                  </a:cubicBezTo>
                  <a:cubicBezTo>
                    <a:pt x="5168" y="8192"/>
                    <a:pt x="6648" y="7089"/>
                    <a:pt x="7247" y="5577"/>
                  </a:cubicBezTo>
                  <a:cubicBezTo>
                    <a:pt x="7531" y="5798"/>
                    <a:pt x="7877" y="5955"/>
                    <a:pt x="8287" y="5955"/>
                  </a:cubicBezTo>
                  <a:cubicBezTo>
                    <a:pt x="9106" y="5955"/>
                    <a:pt x="9767" y="5294"/>
                    <a:pt x="9767" y="4474"/>
                  </a:cubicBezTo>
                  <a:cubicBezTo>
                    <a:pt x="9799" y="3907"/>
                    <a:pt x="9484" y="3435"/>
                    <a:pt x="9074" y="3151"/>
                  </a:cubicBezTo>
                  <a:lnTo>
                    <a:pt x="9074" y="2962"/>
                  </a:lnTo>
                  <a:cubicBezTo>
                    <a:pt x="9074" y="2143"/>
                    <a:pt x="8350" y="1482"/>
                    <a:pt x="7531" y="1482"/>
                  </a:cubicBezTo>
                  <a:lnTo>
                    <a:pt x="7531" y="1103"/>
                  </a:lnTo>
                  <a:cubicBezTo>
                    <a:pt x="7531" y="725"/>
                    <a:pt x="7499" y="379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0" name="Google Shape;8350;p85"/>
          <p:cNvGrpSpPr/>
          <p:nvPr/>
        </p:nvGrpSpPr>
        <p:grpSpPr>
          <a:xfrm>
            <a:off x="5779179" y="2428542"/>
            <a:ext cx="323524" cy="358774"/>
            <a:chOff x="-57162350" y="3982000"/>
            <a:chExt cx="287500" cy="318825"/>
          </a:xfrm>
        </p:grpSpPr>
        <p:sp>
          <p:nvSpPr>
            <p:cNvPr id="8351" name="Google Shape;8351;p85"/>
            <p:cNvSpPr/>
            <p:nvPr/>
          </p:nvSpPr>
          <p:spPr>
            <a:xfrm>
              <a:off x="-56989850" y="4151150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1"/>
                  </a:moveTo>
                  <a:cubicBezTo>
                    <a:pt x="504" y="1"/>
                    <a:pt x="0" y="473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5" y="1702"/>
                    <a:pt x="2205" y="1103"/>
                  </a:cubicBezTo>
                  <a:cubicBezTo>
                    <a:pt x="2205" y="473"/>
                    <a:pt x="1733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2" name="Google Shape;8352;p85"/>
            <p:cNvSpPr/>
            <p:nvPr/>
          </p:nvSpPr>
          <p:spPr>
            <a:xfrm>
              <a:off x="-57162350" y="3982000"/>
              <a:ext cx="287500" cy="161300"/>
            </a:xfrm>
            <a:custGeom>
              <a:avLst/>
              <a:gdLst/>
              <a:ahLst/>
              <a:cxnLst/>
              <a:rect l="l" t="t" r="r" b="b"/>
              <a:pathLst>
                <a:path w="11500" h="6452" extrusionOk="0">
                  <a:moveTo>
                    <a:pt x="5778" y="1"/>
                  </a:moveTo>
                  <a:cubicBezTo>
                    <a:pt x="5286" y="1"/>
                    <a:pt x="4789" y="166"/>
                    <a:pt x="4380" y="497"/>
                  </a:cubicBezTo>
                  <a:cubicBezTo>
                    <a:pt x="4263" y="479"/>
                    <a:pt x="4146" y="470"/>
                    <a:pt x="4031" y="470"/>
                  </a:cubicBezTo>
                  <a:cubicBezTo>
                    <a:pt x="3147" y="470"/>
                    <a:pt x="2323" y="992"/>
                    <a:pt x="2017" y="1883"/>
                  </a:cubicBezTo>
                  <a:cubicBezTo>
                    <a:pt x="1072" y="2230"/>
                    <a:pt x="473" y="3238"/>
                    <a:pt x="631" y="4246"/>
                  </a:cubicBezTo>
                  <a:cubicBezTo>
                    <a:pt x="127" y="4876"/>
                    <a:pt x="1" y="5695"/>
                    <a:pt x="316" y="6452"/>
                  </a:cubicBezTo>
                  <a:cubicBezTo>
                    <a:pt x="536" y="6294"/>
                    <a:pt x="757" y="6168"/>
                    <a:pt x="1040" y="6074"/>
                  </a:cubicBezTo>
                  <a:cubicBezTo>
                    <a:pt x="1355" y="4498"/>
                    <a:pt x="2458" y="3175"/>
                    <a:pt x="4002" y="2577"/>
                  </a:cubicBezTo>
                  <a:cubicBezTo>
                    <a:pt x="4096" y="2545"/>
                    <a:pt x="4096" y="2545"/>
                    <a:pt x="4191" y="2513"/>
                  </a:cubicBezTo>
                  <a:cubicBezTo>
                    <a:pt x="4224" y="2504"/>
                    <a:pt x="4257" y="2499"/>
                    <a:pt x="4290" y="2499"/>
                  </a:cubicBezTo>
                  <a:cubicBezTo>
                    <a:pt x="4474" y="2499"/>
                    <a:pt x="4637" y="2641"/>
                    <a:pt x="4663" y="2829"/>
                  </a:cubicBezTo>
                  <a:cubicBezTo>
                    <a:pt x="4789" y="4593"/>
                    <a:pt x="6239" y="5979"/>
                    <a:pt x="8003" y="5979"/>
                  </a:cubicBezTo>
                  <a:lnTo>
                    <a:pt x="9862" y="5979"/>
                  </a:lnTo>
                  <a:cubicBezTo>
                    <a:pt x="10366" y="5979"/>
                    <a:pt x="10807" y="6137"/>
                    <a:pt x="11185" y="6389"/>
                  </a:cubicBezTo>
                  <a:cubicBezTo>
                    <a:pt x="11500" y="5695"/>
                    <a:pt x="11405" y="4876"/>
                    <a:pt x="10870" y="4246"/>
                  </a:cubicBezTo>
                  <a:cubicBezTo>
                    <a:pt x="11027" y="3207"/>
                    <a:pt x="10492" y="2230"/>
                    <a:pt x="9515" y="1883"/>
                  </a:cubicBezTo>
                  <a:cubicBezTo>
                    <a:pt x="9178" y="1040"/>
                    <a:pt x="8363" y="472"/>
                    <a:pt x="7475" y="472"/>
                  </a:cubicBezTo>
                  <a:cubicBezTo>
                    <a:pt x="7368" y="472"/>
                    <a:pt x="7260" y="480"/>
                    <a:pt x="7152" y="497"/>
                  </a:cubicBezTo>
                  <a:cubicBezTo>
                    <a:pt x="6758" y="166"/>
                    <a:pt x="6270" y="1"/>
                    <a:pt x="57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3" name="Google Shape;8353;p85"/>
            <p:cNvSpPr/>
            <p:nvPr/>
          </p:nvSpPr>
          <p:spPr>
            <a:xfrm>
              <a:off x="-57119850" y="4066875"/>
              <a:ext cx="126075" cy="111875"/>
            </a:xfrm>
            <a:custGeom>
              <a:avLst/>
              <a:gdLst/>
              <a:ahLst/>
              <a:cxnLst/>
              <a:rect l="l" t="t" r="r" b="b"/>
              <a:pathLst>
                <a:path w="5043" h="4475" extrusionOk="0">
                  <a:moveTo>
                    <a:pt x="2333" y="1"/>
                  </a:moveTo>
                  <a:cubicBezTo>
                    <a:pt x="915" y="694"/>
                    <a:pt x="2" y="2111"/>
                    <a:pt x="2" y="3718"/>
                  </a:cubicBezTo>
                  <a:lnTo>
                    <a:pt x="2" y="4191"/>
                  </a:lnTo>
                  <a:lnTo>
                    <a:pt x="2" y="4359"/>
                  </a:lnTo>
                  <a:lnTo>
                    <a:pt x="2" y="4359"/>
                  </a:lnTo>
                  <a:cubicBezTo>
                    <a:pt x="32" y="3375"/>
                    <a:pt x="829" y="2616"/>
                    <a:pt x="1861" y="2616"/>
                  </a:cubicBezTo>
                  <a:cubicBezTo>
                    <a:pt x="2774" y="2616"/>
                    <a:pt x="3499" y="3246"/>
                    <a:pt x="3656" y="4096"/>
                  </a:cubicBezTo>
                  <a:lnTo>
                    <a:pt x="4507" y="4096"/>
                  </a:lnTo>
                  <a:cubicBezTo>
                    <a:pt x="4570" y="3718"/>
                    <a:pt x="4791" y="3403"/>
                    <a:pt x="5043" y="3120"/>
                  </a:cubicBezTo>
                  <a:cubicBezTo>
                    <a:pt x="3656" y="2647"/>
                    <a:pt x="2617" y="1481"/>
                    <a:pt x="2333" y="1"/>
                  </a:cubicBezTo>
                  <a:close/>
                  <a:moveTo>
                    <a:pt x="2" y="4359"/>
                  </a:moveTo>
                  <a:cubicBezTo>
                    <a:pt x="1" y="4397"/>
                    <a:pt x="1" y="4435"/>
                    <a:pt x="2" y="4474"/>
                  </a:cubicBezTo>
                  <a:lnTo>
                    <a:pt x="2" y="4359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4" name="Google Shape;8354;p85"/>
            <p:cNvSpPr/>
            <p:nvPr/>
          </p:nvSpPr>
          <p:spPr>
            <a:xfrm>
              <a:off x="-57100925" y="4151150"/>
              <a:ext cx="55175" cy="55150"/>
            </a:xfrm>
            <a:custGeom>
              <a:avLst/>
              <a:gdLst/>
              <a:ahLst/>
              <a:cxnLst/>
              <a:rect l="l" t="t" r="r" b="b"/>
              <a:pathLst>
                <a:path w="2207" h="2206" extrusionOk="0">
                  <a:moveTo>
                    <a:pt x="1104" y="1"/>
                  </a:moveTo>
                  <a:cubicBezTo>
                    <a:pt x="505" y="1"/>
                    <a:pt x="1" y="473"/>
                    <a:pt x="1" y="1103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473"/>
                    <a:pt x="1702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5" name="Google Shape;8355;p85"/>
            <p:cNvSpPr/>
            <p:nvPr/>
          </p:nvSpPr>
          <p:spPr>
            <a:xfrm>
              <a:off x="-57119825" y="4179500"/>
              <a:ext cx="204800" cy="121325"/>
            </a:xfrm>
            <a:custGeom>
              <a:avLst/>
              <a:gdLst/>
              <a:ahLst/>
              <a:cxnLst/>
              <a:rect l="l" t="t" r="r" b="b"/>
              <a:pathLst>
                <a:path w="8192" h="4853" extrusionOk="0">
                  <a:moveTo>
                    <a:pt x="5160" y="2151"/>
                  </a:moveTo>
                  <a:cubicBezTo>
                    <a:pt x="5254" y="2151"/>
                    <a:pt x="5341" y="2190"/>
                    <a:pt x="5388" y="2269"/>
                  </a:cubicBezTo>
                  <a:cubicBezTo>
                    <a:pt x="5546" y="2427"/>
                    <a:pt x="5546" y="2679"/>
                    <a:pt x="5388" y="2805"/>
                  </a:cubicBezTo>
                  <a:cubicBezTo>
                    <a:pt x="5042" y="3151"/>
                    <a:pt x="4569" y="3340"/>
                    <a:pt x="4096" y="3340"/>
                  </a:cubicBezTo>
                  <a:cubicBezTo>
                    <a:pt x="3624" y="3340"/>
                    <a:pt x="3120" y="3151"/>
                    <a:pt x="2805" y="2805"/>
                  </a:cubicBezTo>
                  <a:cubicBezTo>
                    <a:pt x="2647" y="2647"/>
                    <a:pt x="2647" y="2395"/>
                    <a:pt x="2805" y="2269"/>
                  </a:cubicBezTo>
                  <a:cubicBezTo>
                    <a:pt x="2884" y="2190"/>
                    <a:pt x="2978" y="2151"/>
                    <a:pt x="3069" y="2151"/>
                  </a:cubicBezTo>
                  <a:cubicBezTo>
                    <a:pt x="3159" y="2151"/>
                    <a:pt x="3246" y="2190"/>
                    <a:pt x="3309" y="2269"/>
                  </a:cubicBezTo>
                  <a:cubicBezTo>
                    <a:pt x="3529" y="2490"/>
                    <a:pt x="3813" y="2600"/>
                    <a:pt x="4096" y="2600"/>
                  </a:cubicBezTo>
                  <a:cubicBezTo>
                    <a:pt x="4380" y="2600"/>
                    <a:pt x="4664" y="2490"/>
                    <a:pt x="4884" y="2269"/>
                  </a:cubicBezTo>
                  <a:cubicBezTo>
                    <a:pt x="4963" y="2190"/>
                    <a:pt x="5065" y="2151"/>
                    <a:pt x="5160" y="2151"/>
                  </a:cubicBezTo>
                  <a:close/>
                  <a:moveTo>
                    <a:pt x="1" y="1"/>
                  </a:moveTo>
                  <a:lnTo>
                    <a:pt x="1" y="2238"/>
                  </a:lnTo>
                  <a:cubicBezTo>
                    <a:pt x="1" y="3687"/>
                    <a:pt x="1198" y="4853"/>
                    <a:pt x="2616" y="4853"/>
                  </a:cubicBezTo>
                  <a:lnTo>
                    <a:pt x="5609" y="4853"/>
                  </a:lnTo>
                  <a:cubicBezTo>
                    <a:pt x="7058" y="4853"/>
                    <a:pt x="8192" y="3655"/>
                    <a:pt x="8192" y="2238"/>
                  </a:cubicBezTo>
                  <a:lnTo>
                    <a:pt x="8192" y="1"/>
                  </a:lnTo>
                  <a:cubicBezTo>
                    <a:pt x="8192" y="977"/>
                    <a:pt x="7341" y="1860"/>
                    <a:pt x="6302" y="1860"/>
                  </a:cubicBezTo>
                  <a:cubicBezTo>
                    <a:pt x="5388" y="1860"/>
                    <a:pt x="4664" y="1230"/>
                    <a:pt x="4506" y="347"/>
                  </a:cubicBezTo>
                  <a:lnTo>
                    <a:pt x="3655" y="347"/>
                  </a:lnTo>
                  <a:cubicBezTo>
                    <a:pt x="3498" y="1230"/>
                    <a:pt x="2710" y="1860"/>
                    <a:pt x="1860" y="1860"/>
                  </a:cubicBezTo>
                  <a:cubicBezTo>
                    <a:pt x="820" y="1860"/>
                    <a:pt x="1" y="1009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6" name="Google Shape;8356;p85"/>
            <p:cNvSpPr/>
            <p:nvPr/>
          </p:nvSpPr>
          <p:spPr>
            <a:xfrm>
              <a:off x="-57158400" y="41566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7" name="Google Shape;8357;p85"/>
            <p:cNvSpPr/>
            <p:nvPr/>
          </p:nvSpPr>
          <p:spPr>
            <a:xfrm>
              <a:off x="-56896125" y="41558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1"/>
                  </a:moveTo>
                  <a:lnTo>
                    <a:pt x="0" y="2553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41" y="284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8" name="Google Shape;8358;p85"/>
            <p:cNvSpPr/>
            <p:nvPr/>
          </p:nvSpPr>
          <p:spPr>
            <a:xfrm>
              <a:off x="-56924475" y="4149575"/>
              <a:ext cx="9450" cy="29175"/>
            </a:xfrm>
            <a:custGeom>
              <a:avLst/>
              <a:gdLst/>
              <a:ahLst/>
              <a:cxnLst/>
              <a:rect l="l" t="t" r="r" b="b"/>
              <a:pathLst>
                <a:path w="378" h="1167" extrusionOk="0">
                  <a:moveTo>
                    <a:pt x="0" y="1"/>
                  </a:moveTo>
                  <a:cubicBezTo>
                    <a:pt x="221" y="379"/>
                    <a:pt x="378" y="757"/>
                    <a:pt x="378" y="1166"/>
                  </a:cubicBezTo>
                  <a:lnTo>
                    <a:pt x="378" y="883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9" name="Google Shape;8359;p85"/>
          <p:cNvGrpSpPr/>
          <p:nvPr/>
        </p:nvGrpSpPr>
        <p:grpSpPr>
          <a:xfrm>
            <a:off x="7957995" y="1532546"/>
            <a:ext cx="358099" cy="356326"/>
            <a:chOff x="-55202750" y="3198925"/>
            <a:chExt cx="318225" cy="316650"/>
          </a:xfrm>
        </p:grpSpPr>
        <p:sp>
          <p:nvSpPr>
            <p:cNvPr id="8360" name="Google Shape;8360;p85"/>
            <p:cNvSpPr/>
            <p:nvPr/>
          </p:nvSpPr>
          <p:spPr>
            <a:xfrm>
              <a:off x="-55130275" y="3293425"/>
              <a:ext cx="167775" cy="168575"/>
            </a:xfrm>
            <a:custGeom>
              <a:avLst/>
              <a:gdLst/>
              <a:ahLst/>
              <a:cxnLst/>
              <a:rect l="l" t="t" r="r" b="b"/>
              <a:pathLst>
                <a:path w="6711" h="6743" extrusionOk="0">
                  <a:moveTo>
                    <a:pt x="1891" y="2238"/>
                  </a:moveTo>
                  <a:cubicBezTo>
                    <a:pt x="2111" y="2238"/>
                    <a:pt x="2269" y="2395"/>
                    <a:pt x="2269" y="2584"/>
                  </a:cubicBezTo>
                  <a:cubicBezTo>
                    <a:pt x="2269" y="2805"/>
                    <a:pt x="2111" y="2962"/>
                    <a:pt x="1891" y="2962"/>
                  </a:cubicBezTo>
                  <a:cubicBezTo>
                    <a:pt x="1702" y="2962"/>
                    <a:pt x="1544" y="2836"/>
                    <a:pt x="1544" y="2584"/>
                  </a:cubicBezTo>
                  <a:cubicBezTo>
                    <a:pt x="1544" y="2395"/>
                    <a:pt x="1702" y="2238"/>
                    <a:pt x="1891" y="2238"/>
                  </a:cubicBezTo>
                  <a:close/>
                  <a:moveTo>
                    <a:pt x="4884" y="2269"/>
                  </a:moveTo>
                  <a:cubicBezTo>
                    <a:pt x="5104" y="2269"/>
                    <a:pt x="5262" y="2427"/>
                    <a:pt x="5262" y="2647"/>
                  </a:cubicBezTo>
                  <a:cubicBezTo>
                    <a:pt x="5262" y="2836"/>
                    <a:pt x="5104" y="2994"/>
                    <a:pt x="4884" y="2994"/>
                  </a:cubicBezTo>
                  <a:cubicBezTo>
                    <a:pt x="4695" y="2994"/>
                    <a:pt x="4537" y="2836"/>
                    <a:pt x="4537" y="2647"/>
                  </a:cubicBezTo>
                  <a:cubicBezTo>
                    <a:pt x="4537" y="2427"/>
                    <a:pt x="4695" y="2269"/>
                    <a:pt x="4884" y="2269"/>
                  </a:cubicBezTo>
                  <a:close/>
                  <a:moveTo>
                    <a:pt x="4454" y="4798"/>
                  </a:moveTo>
                  <a:cubicBezTo>
                    <a:pt x="4545" y="4798"/>
                    <a:pt x="4632" y="4837"/>
                    <a:pt x="4695" y="4916"/>
                  </a:cubicBezTo>
                  <a:cubicBezTo>
                    <a:pt x="4852" y="5042"/>
                    <a:pt x="4852" y="5262"/>
                    <a:pt x="4726" y="5420"/>
                  </a:cubicBezTo>
                  <a:cubicBezTo>
                    <a:pt x="4380" y="5798"/>
                    <a:pt x="3907" y="5987"/>
                    <a:pt x="3403" y="5987"/>
                  </a:cubicBezTo>
                  <a:cubicBezTo>
                    <a:pt x="2899" y="5987"/>
                    <a:pt x="2426" y="5798"/>
                    <a:pt x="2111" y="5420"/>
                  </a:cubicBezTo>
                  <a:cubicBezTo>
                    <a:pt x="1954" y="5262"/>
                    <a:pt x="1954" y="5042"/>
                    <a:pt x="2111" y="4916"/>
                  </a:cubicBezTo>
                  <a:cubicBezTo>
                    <a:pt x="2190" y="4837"/>
                    <a:pt x="2284" y="4798"/>
                    <a:pt x="2375" y="4798"/>
                  </a:cubicBezTo>
                  <a:cubicBezTo>
                    <a:pt x="2466" y="4798"/>
                    <a:pt x="2552" y="4837"/>
                    <a:pt x="2615" y="4916"/>
                  </a:cubicBezTo>
                  <a:cubicBezTo>
                    <a:pt x="2836" y="5136"/>
                    <a:pt x="3119" y="5246"/>
                    <a:pt x="3403" y="5246"/>
                  </a:cubicBezTo>
                  <a:cubicBezTo>
                    <a:pt x="3686" y="5246"/>
                    <a:pt x="3970" y="5136"/>
                    <a:pt x="4191" y="4916"/>
                  </a:cubicBezTo>
                  <a:cubicBezTo>
                    <a:pt x="4269" y="4837"/>
                    <a:pt x="4364" y="4798"/>
                    <a:pt x="4454" y="4798"/>
                  </a:cubicBezTo>
                  <a:close/>
                  <a:moveTo>
                    <a:pt x="3403" y="1"/>
                  </a:moveTo>
                  <a:cubicBezTo>
                    <a:pt x="2773" y="1261"/>
                    <a:pt x="1513" y="2112"/>
                    <a:pt x="63" y="2238"/>
                  </a:cubicBezTo>
                  <a:cubicBezTo>
                    <a:pt x="63" y="2364"/>
                    <a:pt x="0" y="2521"/>
                    <a:pt x="0" y="2647"/>
                  </a:cubicBezTo>
                  <a:lnTo>
                    <a:pt x="0" y="4128"/>
                  </a:lnTo>
                  <a:cubicBezTo>
                    <a:pt x="0" y="5577"/>
                    <a:pt x="1198" y="6743"/>
                    <a:pt x="2615" y="6743"/>
                  </a:cubicBezTo>
                  <a:lnTo>
                    <a:pt x="4096" y="6743"/>
                  </a:lnTo>
                  <a:cubicBezTo>
                    <a:pt x="5577" y="6743"/>
                    <a:pt x="6711" y="5546"/>
                    <a:pt x="6711" y="4128"/>
                  </a:cubicBezTo>
                  <a:lnTo>
                    <a:pt x="6711" y="2647"/>
                  </a:lnTo>
                  <a:cubicBezTo>
                    <a:pt x="6711" y="2521"/>
                    <a:pt x="6711" y="2364"/>
                    <a:pt x="6679" y="2238"/>
                  </a:cubicBezTo>
                  <a:cubicBezTo>
                    <a:pt x="5293" y="2112"/>
                    <a:pt x="4033" y="1261"/>
                    <a:pt x="34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1" name="Google Shape;8361;p85"/>
            <p:cNvSpPr/>
            <p:nvPr/>
          </p:nvSpPr>
          <p:spPr>
            <a:xfrm>
              <a:off x="-55202750" y="319892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02" y="2221"/>
                  </a:moveTo>
                  <a:cubicBezTo>
                    <a:pt x="6459" y="2221"/>
                    <a:pt x="6617" y="2300"/>
                    <a:pt x="6648" y="2458"/>
                  </a:cubicBezTo>
                  <a:lnTo>
                    <a:pt x="6680" y="2615"/>
                  </a:lnTo>
                  <a:cubicBezTo>
                    <a:pt x="7058" y="4127"/>
                    <a:pt x="8381" y="5230"/>
                    <a:pt x="9956" y="5230"/>
                  </a:cubicBezTo>
                  <a:cubicBezTo>
                    <a:pt x="10145" y="5230"/>
                    <a:pt x="10272" y="5356"/>
                    <a:pt x="10303" y="5545"/>
                  </a:cubicBezTo>
                  <a:cubicBezTo>
                    <a:pt x="10366" y="5829"/>
                    <a:pt x="10398" y="6112"/>
                    <a:pt x="10398" y="6364"/>
                  </a:cubicBezTo>
                  <a:lnTo>
                    <a:pt x="10398" y="7877"/>
                  </a:lnTo>
                  <a:cubicBezTo>
                    <a:pt x="10398" y="9704"/>
                    <a:pt x="8885" y="11216"/>
                    <a:pt x="7058" y="11216"/>
                  </a:cubicBezTo>
                  <a:lnTo>
                    <a:pt x="5546" y="11216"/>
                  </a:lnTo>
                  <a:cubicBezTo>
                    <a:pt x="3687" y="11216"/>
                    <a:pt x="2206" y="9704"/>
                    <a:pt x="2206" y="7877"/>
                  </a:cubicBezTo>
                  <a:lnTo>
                    <a:pt x="2206" y="6364"/>
                  </a:lnTo>
                  <a:cubicBezTo>
                    <a:pt x="2206" y="6112"/>
                    <a:pt x="2238" y="5829"/>
                    <a:pt x="2269" y="5545"/>
                  </a:cubicBezTo>
                  <a:cubicBezTo>
                    <a:pt x="2332" y="5388"/>
                    <a:pt x="2490" y="5230"/>
                    <a:pt x="2647" y="5230"/>
                  </a:cubicBezTo>
                  <a:cubicBezTo>
                    <a:pt x="4160" y="5230"/>
                    <a:pt x="5514" y="4127"/>
                    <a:pt x="5892" y="2615"/>
                  </a:cubicBezTo>
                  <a:lnTo>
                    <a:pt x="5955" y="2458"/>
                  </a:lnTo>
                  <a:cubicBezTo>
                    <a:pt x="5987" y="2300"/>
                    <a:pt x="6144" y="2221"/>
                    <a:pt x="6302" y="2221"/>
                  </a:cubicBezTo>
                  <a:close/>
                  <a:moveTo>
                    <a:pt x="6333" y="0"/>
                  </a:moveTo>
                  <a:cubicBezTo>
                    <a:pt x="3529" y="0"/>
                    <a:pt x="1135" y="2111"/>
                    <a:pt x="789" y="4884"/>
                  </a:cubicBezTo>
                  <a:cubicBezTo>
                    <a:pt x="284" y="5230"/>
                    <a:pt x="1" y="5797"/>
                    <a:pt x="1" y="6427"/>
                  </a:cubicBezTo>
                  <a:cubicBezTo>
                    <a:pt x="1" y="6805"/>
                    <a:pt x="127" y="7215"/>
                    <a:pt x="379" y="7530"/>
                  </a:cubicBezTo>
                  <a:cubicBezTo>
                    <a:pt x="158" y="7845"/>
                    <a:pt x="1" y="8223"/>
                    <a:pt x="1" y="8633"/>
                  </a:cubicBezTo>
                  <a:cubicBezTo>
                    <a:pt x="1" y="9011"/>
                    <a:pt x="127" y="9420"/>
                    <a:pt x="379" y="9735"/>
                  </a:cubicBezTo>
                  <a:cubicBezTo>
                    <a:pt x="158" y="10050"/>
                    <a:pt x="1" y="10428"/>
                    <a:pt x="1" y="10838"/>
                  </a:cubicBezTo>
                  <a:cubicBezTo>
                    <a:pt x="1" y="11846"/>
                    <a:pt x="852" y="12665"/>
                    <a:pt x="1891" y="12665"/>
                  </a:cubicBezTo>
                  <a:lnTo>
                    <a:pt x="10839" y="12665"/>
                  </a:lnTo>
                  <a:cubicBezTo>
                    <a:pt x="11847" y="12665"/>
                    <a:pt x="12729" y="11846"/>
                    <a:pt x="12729" y="10838"/>
                  </a:cubicBezTo>
                  <a:cubicBezTo>
                    <a:pt x="12729" y="10428"/>
                    <a:pt x="12603" y="10050"/>
                    <a:pt x="12319" y="9735"/>
                  </a:cubicBezTo>
                  <a:cubicBezTo>
                    <a:pt x="12571" y="9420"/>
                    <a:pt x="12729" y="9011"/>
                    <a:pt x="12729" y="8633"/>
                  </a:cubicBezTo>
                  <a:cubicBezTo>
                    <a:pt x="12666" y="8223"/>
                    <a:pt x="12508" y="7845"/>
                    <a:pt x="12288" y="7530"/>
                  </a:cubicBezTo>
                  <a:cubicBezTo>
                    <a:pt x="12508" y="7215"/>
                    <a:pt x="12666" y="6805"/>
                    <a:pt x="12666" y="6427"/>
                  </a:cubicBezTo>
                  <a:cubicBezTo>
                    <a:pt x="12666" y="5829"/>
                    <a:pt x="12351" y="5230"/>
                    <a:pt x="11878" y="4884"/>
                  </a:cubicBezTo>
                  <a:cubicBezTo>
                    <a:pt x="11500" y="2111"/>
                    <a:pt x="9137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2" name="Google Shape;8362;p85"/>
          <p:cNvGrpSpPr/>
          <p:nvPr/>
        </p:nvGrpSpPr>
        <p:grpSpPr>
          <a:xfrm>
            <a:off x="7968629" y="1987846"/>
            <a:ext cx="336830" cy="358099"/>
            <a:chOff x="-55194875" y="3590375"/>
            <a:chExt cx="299325" cy="318225"/>
          </a:xfrm>
        </p:grpSpPr>
        <p:sp>
          <p:nvSpPr>
            <p:cNvPr id="8363" name="Google Shape;8363;p85"/>
            <p:cNvSpPr/>
            <p:nvPr/>
          </p:nvSpPr>
          <p:spPr>
            <a:xfrm>
              <a:off x="-55194875" y="3667550"/>
              <a:ext cx="37050" cy="241050"/>
            </a:xfrm>
            <a:custGeom>
              <a:avLst/>
              <a:gdLst/>
              <a:ahLst/>
              <a:cxnLst/>
              <a:rect l="l" t="t" r="r" b="b"/>
              <a:pathLst>
                <a:path w="1482" h="9642" extrusionOk="0">
                  <a:moveTo>
                    <a:pt x="1482" y="1"/>
                  </a:moveTo>
                  <a:cubicBezTo>
                    <a:pt x="537" y="977"/>
                    <a:pt x="1" y="2301"/>
                    <a:pt x="1" y="3687"/>
                  </a:cubicBezTo>
                  <a:lnTo>
                    <a:pt x="1" y="9295"/>
                  </a:lnTo>
                  <a:lnTo>
                    <a:pt x="32" y="9295"/>
                  </a:lnTo>
                  <a:cubicBezTo>
                    <a:pt x="32" y="9484"/>
                    <a:pt x="190" y="9641"/>
                    <a:pt x="379" y="9641"/>
                  </a:cubicBezTo>
                  <a:lnTo>
                    <a:pt x="1482" y="9641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4" name="Google Shape;8364;p85"/>
            <p:cNvSpPr/>
            <p:nvPr/>
          </p:nvSpPr>
          <p:spPr>
            <a:xfrm>
              <a:off x="-55065700" y="3643925"/>
              <a:ext cx="132350" cy="40200"/>
            </a:xfrm>
            <a:custGeom>
              <a:avLst/>
              <a:gdLst/>
              <a:ahLst/>
              <a:cxnLst/>
              <a:rect l="l" t="t" r="r" b="b"/>
              <a:pathLst>
                <a:path w="5294" h="1608" extrusionOk="0">
                  <a:moveTo>
                    <a:pt x="5294" y="1"/>
                  </a:moveTo>
                  <a:lnTo>
                    <a:pt x="1" y="1607"/>
                  </a:lnTo>
                  <a:lnTo>
                    <a:pt x="5294" y="1607"/>
                  </a:lnTo>
                  <a:lnTo>
                    <a:pt x="52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5" name="Google Shape;8365;p85"/>
            <p:cNvSpPr/>
            <p:nvPr/>
          </p:nvSpPr>
          <p:spPr>
            <a:xfrm>
              <a:off x="-55138950" y="3703000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7"/>
                  </a:moveTo>
                  <a:cubicBezTo>
                    <a:pt x="2836" y="757"/>
                    <a:pt x="2994" y="914"/>
                    <a:pt x="2994" y="1103"/>
                  </a:cubicBezTo>
                  <a:cubicBezTo>
                    <a:pt x="2994" y="1292"/>
                    <a:pt x="2836" y="1450"/>
                    <a:pt x="2647" y="1450"/>
                  </a:cubicBezTo>
                  <a:cubicBezTo>
                    <a:pt x="2458" y="1450"/>
                    <a:pt x="2301" y="1292"/>
                    <a:pt x="2301" y="1103"/>
                  </a:cubicBezTo>
                  <a:cubicBezTo>
                    <a:pt x="2301" y="914"/>
                    <a:pt x="2395" y="757"/>
                    <a:pt x="2647" y="757"/>
                  </a:cubicBezTo>
                  <a:close/>
                  <a:moveTo>
                    <a:pt x="5609" y="757"/>
                  </a:moveTo>
                  <a:cubicBezTo>
                    <a:pt x="5798" y="757"/>
                    <a:pt x="5955" y="914"/>
                    <a:pt x="5955" y="1103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388" y="1450"/>
                    <a:pt x="5231" y="1292"/>
                    <a:pt x="5231" y="1103"/>
                  </a:cubicBezTo>
                  <a:cubicBezTo>
                    <a:pt x="5231" y="914"/>
                    <a:pt x="5388" y="757"/>
                    <a:pt x="5609" y="757"/>
                  </a:cubicBezTo>
                  <a:close/>
                  <a:moveTo>
                    <a:pt x="5195" y="3316"/>
                  </a:moveTo>
                  <a:cubicBezTo>
                    <a:pt x="5294" y="3316"/>
                    <a:pt x="5388" y="3356"/>
                    <a:pt x="5451" y="3434"/>
                  </a:cubicBezTo>
                  <a:cubicBezTo>
                    <a:pt x="5609" y="3592"/>
                    <a:pt x="5609" y="3812"/>
                    <a:pt x="5451" y="3939"/>
                  </a:cubicBezTo>
                  <a:cubicBezTo>
                    <a:pt x="5105" y="4285"/>
                    <a:pt x="4601" y="4474"/>
                    <a:pt x="4096" y="4474"/>
                  </a:cubicBezTo>
                  <a:cubicBezTo>
                    <a:pt x="3592" y="4474"/>
                    <a:pt x="3120" y="4285"/>
                    <a:pt x="2805" y="3939"/>
                  </a:cubicBezTo>
                  <a:cubicBezTo>
                    <a:pt x="2647" y="3781"/>
                    <a:pt x="2647" y="3529"/>
                    <a:pt x="2805" y="3434"/>
                  </a:cubicBezTo>
                  <a:cubicBezTo>
                    <a:pt x="2883" y="3356"/>
                    <a:pt x="2978" y="3316"/>
                    <a:pt x="3073" y="3316"/>
                  </a:cubicBezTo>
                  <a:cubicBezTo>
                    <a:pt x="3167" y="3316"/>
                    <a:pt x="3262" y="3356"/>
                    <a:pt x="3340" y="3434"/>
                  </a:cubicBezTo>
                  <a:cubicBezTo>
                    <a:pt x="3561" y="3639"/>
                    <a:pt x="3852" y="3742"/>
                    <a:pt x="4140" y="3742"/>
                  </a:cubicBezTo>
                  <a:cubicBezTo>
                    <a:pt x="4427" y="3742"/>
                    <a:pt x="4711" y="3639"/>
                    <a:pt x="4916" y="3434"/>
                  </a:cubicBezTo>
                  <a:cubicBezTo>
                    <a:pt x="4994" y="3356"/>
                    <a:pt x="5097" y="3316"/>
                    <a:pt x="5195" y="3316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4852"/>
                    <a:pt x="1860" y="6742"/>
                    <a:pt x="4096" y="6742"/>
                  </a:cubicBezTo>
                  <a:cubicBezTo>
                    <a:pt x="6333" y="6742"/>
                    <a:pt x="8192" y="4884"/>
                    <a:pt x="8192" y="2584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6" name="Google Shape;8366;p85"/>
            <p:cNvSpPr/>
            <p:nvPr/>
          </p:nvSpPr>
          <p:spPr>
            <a:xfrm>
              <a:off x="-55138950" y="3590375"/>
              <a:ext cx="204025" cy="92950"/>
            </a:xfrm>
            <a:custGeom>
              <a:avLst/>
              <a:gdLst/>
              <a:ahLst/>
              <a:cxnLst/>
              <a:rect l="l" t="t" r="r" b="b"/>
              <a:pathLst>
                <a:path w="8161" h="3718" extrusionOk="0">
                  <a:moveTo>
                    <a:pt x="1860" y="0"/>
                  </a:moveTo>
                  <a:cubicBezTo>
                    <a:pt x="820" y="0"/>
                    <a:pt x="1" y="851"/>
                    <a:pt x="1" y="1859"/>
                  </a:cubicBezTo>
                  <a:lnTo>
                    <a:pt x="1" y="3718"/>
                  </a:lnTo>
                  <a:lnTo>
                    <a:pt x="316" y="3718"/>
                  </a:lnTo>
                  <a:lnTo>
                    <a:pt x="8161" y="1386"/>
                  </a:lnTo>
                  <a:cubicBezTo>
                    <a:pt x="7972" y="599"/>
                    <a:pt x="7215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7" name="Google Shape;8367;p85"/>
            <p:cNvSpPr/>
            <p:nvPr/>
          </p:nvSpPr>
          <p:spPr>
            <a:xfrm>
              <a:off x="-54914475" y="36888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1" y="0"/>
                  </a:moveTo>
                  <a:lnTo>
                    <a:pt x="1" y="2584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8" name="Google Shape;8368;p85"/>
          <p:cNvGrpSpPr/>
          <p:nvPr/>
        </p:nvGrpSpPr>
        <p:grpSpPr>
          <a:xfrm>
            <a:off x="7973247" y="2430117"/>
            <a:ext cx="357198" cy="357198"/>
            <a:chOff x="-55203525" y="3983400"/>
            <a:chExt cx="317425" cy="317425"/>
          </a:xfrm>
        </p:grpSpPr>
        <p:sp>
          <p:nvSpPr>
            <p:cNvPr id="8369" name="Google Shape;8369;p85"/>
            <p:cNvSpPr/>
            <p:nvPr/>
          </p:nvSpPr>
          <p:spPr>
            <a:xfrm>
              <a:off x="-55147600" y="4094450"/>
              <a:ext cx="204800" cy="206375"/>
            </a:xfrm>
            <a:custGeom>
              <a:avLst/>
              <a:gdLst/>
              <a:ahLst/>
              <a:cxnLst/>
              <a:rect l="l" t="t" r="r" b="b"/>
              <a:pathLst>
                <a:path w="8192" h="8255" extrusionOk="0">
                  <a:moveTo>
                    <a:pt x="2584" y="2269"/>
                  </a:moveTo>
                  <a:cubicBezTo>
                    <a:pt x="2804" y="2269"/>
                    <a:pt x="2962" y="2426"/>
                    <a:pt x="2962" y="2615"/>
                  </a:cubicBezTo>
                  <a:cubicBezTo>
                    <a:pt x="2962" y="2804"/>
                    <a:pt x="2804" y="2962"/>
                    <a:pt x="2584" y="2962"/>
                  </a:cubicBezTo>
                  <a:cubicBezTo>
                    <a:pt x="2395" y="2962"/>
                    <a:pt x="2237" y="2836"/>
                    <a:pt x="2237" y="2615"/>
                  </a:cubicBezTo>
                  <a:cubicBezTo>
                    <a:pt x="2237" y="2426"/>
                    <a:pt x="2395" y="2269"/>
                    <a:pt x="2584" y="2269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47" y="4828"/>
                  </a:moveTo>
                  <a:cubicBezTo>
                    <a:pt x="5238" y="4828"/>
                    <a:pt x="5325" y="4868"/>
                    <a:pt x="5388" y="4947"/>
                  </a:cubicBezTo>
                  <a:cubicBezTo>
                    <a:pt x="5545" y="5041"/>
                    <a:pt x="5545" y="5293"/>
                    <a:pt x="5419" y="5451"/>
                  </a:cubicBezTo>
                  <a:cubicBezTo>
                    <a:pt x="5073" y="5797"/>
                    <a:pt x="4600" y="5986"/>
                    <a:pt x="4096" y="5986"/>
                  </a:cubicBezTo>
                  <a:cubicBezTo>
                    <a:pt x="3592" y="5986"/>
                    <a:pt x="3119" y="5797"/>
                    <a:pt x="2804" y="5451"/>
                  </a:cubicBezTo>
                  <a:cubicBezTo>
                    <a:pt x="2647" y="5293"/>
                    <a:pt x="2647" y="5041"/>
                    <a:pt x="2804" y="4947"/>
                  </a:cubicBezTo>
                  <a:cubicBezTo>
                    <a:pt x="2883" y="4868"/>
                    <a:pt x="2977" y="4828"/>
                    <a:pt x="3068" y="4828"/>
                  </a:cubicBezTo>
                  <a:cubicBezTo>
                    <a:pt x="3159" y="4828"/>
                    <a:pt x="3245" y="4868"/>
                    <a:pt x="3308" y="4947"/>
                  </a:cubicBezTo>
                  <a:cubicBezTo>
                    <a:pt x="3529" y="5151"/>
                    <a:pt x="3812" y="5254"/>
                    <a:pt x="4096" y="5254"/>
                  </a:cubicBezTo>
                  <a:cubicBezTo>
                    <a:pt x="4379" y="5254"/>
                    <a:pt x="4663" y="5151"/>
                    <a:pt x="4884" y="4947"/>
                  </a:cubicBezTo>
                  <a:cubicBezTo>
                    <a:pt x="4962" y="4868"/>
                    <a:pt x="5057" y="4828"/>
                    <a:pt x="5147" y="4828"/>
                  </a:cubicBezTo>
                  <a:close/>
                  <a:moveTo>
                    <a:pt x="2584" y="0"/>
                  </a:moveTo>
                  <a:cubicBezTo>
                    <a:pt x="1134" y="0"/>
                    <a:pt x="0" y="1197"/>
                    <a:pt x="0" y="2615"/>
                  </a:cubicBezTo>
                  <a:lnTo>
                    <a:pt x="0" y="4096"/>
                  </a:lnTo>
                  <a:cubicBezTo>
                    <a:pt x="0" y="4379"/>
                    <a:pt x="32" y="4695"/>
                    <a:pt x="63" y="4947"/>
                  </a:cubicBezTo>
                  <a:cubicBezTo>
                    <a:pt x="473" y="6837"/>
                    <a:pt x="2174" y="8255"/>
                    <a:pt x="4096" y="8255"/>
                  </a:cubicBezTo>
                  <a:cubicBezTo>
                    <a:pt x="6018" y="8255"/>
                    <a:pt x="7719" y="6837"/>
                    <a:pt x="8097" y="4947"/>
                  </a:cubicBezTo>
                  <a:cubicBezTo>
                    <a:pt x="8160" y="4695"/>
                    <a:pt x="8192" y="4411"/>
                    <a:pt x="8192" y="4096"/>
                  </a:cubicBezTo>
                  <a:lnTo>
                    <a:pt x="8192" y="2615"/>
                  </a:lnTo>
                  <a:cubicBezTo>
                    <a:pt x="8192" y="1197"/>
                    <a:pt x="7057" y="0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0" name="Google Shape;8370;p85"/>
            <p:cNvSpPr/>
            <p:nvPr/>
          </p:nvSpPr>
          <p:spPr>
            <a:xfrm>
              <a:off x="-55203525" y="4027500"/>
              <a:ext cx="317425" cy="196925"/>
            </a:xfrm>
            <a:custGeom>
              <a:avLst/>
              <a:gdLst/>
              <a:ahLst/>
              <a:cxnLst/>
              <a:rect l="l" t="t" r="r" b="b"/>
              <a:pathLst>
                <a:path w="12697" h="7877" extrusionOk="0">
                  <a:moveTo>
                    <a:pt x="4443" y="0"/>
                  </a:moveTo>
                  <a:cubicBezTo>
                    <a:pt x="1828" y="851"/>
                    <a:pt x="0" y="3277"/>
                    <a:pt x="0" y="6049"/>
                  </a:cubicBezTo>
                  <a:cubicBezTo>
                    <a:pt x="0" y="6994"/>
                    <a:pt x="725" y="7782"/>
                    <a:pt x="1639" y="7877"/>
                  </a:cubicBezTo>
                  <a:cubicBezTo>
                    <a:pt x="1639" y="7845"/>
                    <a:pt x="1607" y="7814"/>
                    <a:pt x="1607" y="7782"/>
                  </a:cubicBezTo>
                  <a:cubicBezTo>
                    <a:pt x="1513" y="7499"/>
                    <a:pt x="1513" y="7120"/>
                    <a:pt x="1513" y="6774"/>
                  </a:cubicBezTo>
                  <a:lnTo>
                    <a:pt x="1513" y="5293"/>
                  </a:lnTo>
                  <a:cubicBezTo>
                    <a:pt x="1513" y="3434"/>
                    <a:pt x="3025" y="1922"/>
                    <a:pt x="4884" y="1922"/>
                  </a:cubicBezTo>
                  <a:lnTo>
                    <a:pt x="7877" y="1922"/>
                  </a:lnTo>
                  <a:cubicBezTo>
                    <a:pt x="9704" y="1922"/>
                    <a:pt x="11216" y="3434"/>
                    <a:pt x="11216" y="5293"/>
                  </a:cubicBezTo>
                  <a:lnTo>
                    <a:pt x="11216" y="6774"/>
                  </a:lnTo>
                  <a:cubicBezTo>
                    <a:pt x="11216" y="7120"/>
                    <a:pt x="11185" y="7436"/>
                    <a:pt x="11090" y="7782"/>
                  </a:cubicBezTo>
                  <a:cubicBezTo>
                    <a:pt x="11090" y="7814"/>
                    <a:pt x="11059" y="7845"/>
                    <a:pt x="11059" y="7877"/>
                  </a:cubicBezTo>
                  <a:cubicBezTo>
                    <a:pt x="11972" y="7782"/>
                    <a:pt x="12697" y="6994"/>
                    <a:pt x="12697" y="6049"/>
                  </a:cubicBezTo>
                  <a:cubicBezTo>
                    <a:pt x="12697" y="3277"/>
                    <a:pt x="10870" y="851"/>
                    <a:pt x="8255" y="0"/>
                  </a:cubicBezTo>
                  <a:cubicBezTo>
                    <a:pt x="8223" y="189"/>
                    <a:pt x="8129" y="441"/>
                    <a:pt x="8034" y="599"/>
                  </a:cubicBezTo>
                  <a:cubicBezTo>
                    <a:pt x="7751" y="977"/>
                    <a:pt x="7310" y="1229"/>
                    <a:pt x="6805" y="1229"/>
                  </a:cubicBezTo>
                  <a:lnTo>
                    <a:pt x="5892" y="1229"/>
                  </a:lnTo>
                  <a:cubicBezTo>
                    <a:pt x="5419" y="1229"/>
                    <a:pt x="4947" y="977"/>
                    <a:pt x="4663" y="599"/>
                  </a:cubicBezTo>
                  <a:cubicBezTo>
                    <a:pt x="4569" y="410"/>
                    <a:pt x="4474" y="189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1" name="Google Shape;8371;p85"/>
            <p:cNvSpPr/>
            <p:nvPr/>
          </p:nvSpPr>
          <p:spPr>
            <a:xfrm>
              <a:off x="-55128700" y="3983400"/>
              <a:ext cx="166200" cy="54350"/>
            </a:xfrm>
            <a:custGeom>
              <a:avLst/>
              <a:gdLst/>
              <a:ahLst/>
              <a:cxnLst/>
              <a:rect l="l" t="t" r="r" b="b"/>
              <a:pathLst>
                <a:path w="6648" h="2174" extrusionOk="0">
                  <a:moveTo>
                    <a:pt x="3088" y="0"/>
                  </a:moveTo>
                  <a:cubicBezTo>
                    <a:pt x="2836" y="0"/>
                    <a:pt x="2584" y="158"/>
                    <a:pt x="2458" y="347"/>
                  </a:cubicBezTo>
                  <a:lnTo>
                    <a:pt x="347" y="347"/>
                  </a:lnTo>
                  <a:cubicBezTo>
                    <a:pt x="158" y="347"/>
                    <a:pt x="0" y="504"/>
                    <a:pt x="0" y="725"/>
                  </a:cubicBezTo>
                  <a:cubicBezTo>
                    <a:pt x="0" y="914"/>
                    <a:pt x="158" y="1071"/>
                    <a:pt x="347" y="1071"/>
                  </a:cubicBezTo>
                  <a:lnTo>
                    <a:pt x="2206" y="1071"/>
                  </a:lnTo>
                  <a:lnTo>
                    <a:pt x="2143" y="1197"/>
                  </a:lnTo>
                  <a:cubicBezTo>
                    <a:pt x="1985" y="1670"/>
                    <a:pt x="2363" y="2174"/>
                    <a:pt x="2867" y="2174"/>
                  </a:cubicBezTo>
                  <a:lnTo>
                    <a:pt x="3781" y="2174"/>
                  </a:lnTo>
                  <a:cubicBezTo>
                    <a:pt x="4285" y="2174"/>
                    <a:pt x="4632" y="1670"/>
                    <a:pt x="4474" y="1197"/>
                  </a:cubicBezTo>
                  <a:lnTo>
                    <a:pt x="4443" y="1071"/>
                  </a:lnTo>
                  <a:lnTo>
                    <a:pt x="6301" y="1071"/>
                  </a:lnTo>
                  <a:cubicBezTo>
                    <a:pt x="6490" y="1071"/>
                    <a:pt x="6648" y="914"/>
                    <a:pt x="6648" y="725"/>
                  </a:cubicBezTo>
                  <a:cubicBezTo>
                    <a:pt x="6648" y="504"/>
                    <a:pt x="6490" y="347"/>
                    <a:pt x="6301" y="347"/>
                  </a:cubicBezTo>
                  <a:lnTo>
                    <a:pt x="4159" y="347"/>
                  </a:lnTo>
                  <a:cubicBezTo>
                    <a:pt x="4033" y="126"/>
                    <a:pt x="3812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2" name="Google Shape;8372;p85"/>
          <p:cNvGrpSpPr/>
          <p:nvPr/>
        </p:nvGrpSpPr>
        <p:grpSpPr>
          <a:xfrm>
            <a:off x="6639727" y="2887174"/>
            <a:ext cx="335930" cy="358971"/>
            <a:chOff x="-53232900" y="3192625"/>
            <a:chExt cx="298525" cy="319000"/>
          </a:xfrm>
        </p:grpSpPr>
        <p:sp>
          <p:nvSpPr>
            <p:cNvPr id="8373" name="Google Shape;8373;p85"/>
            <p:cNvSpPr/>
            <p:nvPr/>
          </p:nvSpPr>
          <p:spPr>
            <a:xfrm>
              <a:off x="-52972975" y="3315500"/>
              <a:ext cx="37825" cy="55925"/>
            </a:xfrm>
            <a:custGeom>
              <a:avLst/>
              <a:gdLst/>
              <a:ahLst/>
              <a:cxnLst/>
              <a:rect l="l" t="t" r="r" b="b"/>
              <a:pathLst>
                <a:path w="1513" h="2237" extrusionOk="0">
                  <a:moveTo>
                    <a:pt x="0" y="0"/>
                  </a:moveTo>
                  <a:lnTo>
                    <a:pt x="0" y="2048"/>
                  </a:lnTo>
                  <a:cubicBezTo>
                    <a:pt x="252" y="2142"/>
                    <a:pt x="505" y="2237"/>
                    <a:pt x="788" y="2237"/>
                  </a:cubicBezTo>
                  <a:lnTo>
                    <a:pt x="1135" y="2237"/>
                  </a:lnTo>
                  <a:cubicBezTo>
                    <a:pt x="1355" y="2237"/>
                    <a:pt x="1513" y="2079"/>
                    <a:pt x="1513" y="1859"/>
                  </a:cubicBezTo>
                  <a:lnTo>
                    <a:pt x="1513" y="1512"/>
                  </a:lnTo>
                  <a:cubicBezTo>
                    <a:pt x="1513" y="693"/>
                    <a:pt x="820" y="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4" name="Google Shape;8374;p85"/>
            <p:cNvSpPr/>
            <p:nvPr/>
          </p:nvSpPr>
          <p:spPr>
            <a:xfrm>
              <a:off x="-52978500" y="3259575"/>
              <a:ext cx="44125" cy="55950"/>
            </a:xfrm>
            <a:custGeom>
              <a:avLst/>
              <a:gdLst/>
              <a:ahLst/>
              <a:cxnLst/>
              <a:rect l="l" t="t" r="r" b="b"/>
              <a:pathLst>
                <a:path w="1765" h="2238" extrusionOk="0">
                  <a:moveTo>
                    <a:pt x="1041" y="0"/>
                  </a:moveTo>
                  <a:cubicBezTo>
                    <a:pt x="663" y="0"/>
                    <a:pt x="253" y="158"/>
                    <a:pt x="1" y="441"/>
                  </a:cubicBezTo>
                  <a:cubicBezTo>
                    <a:pt x="190" y="977"/>
                    <a:pt x="316" y="1607"/>
                    <a:pt x="316" y="2237"/>
                  </a:cubicBezTo>
                  <a:cubicBezTo>
                    <a:pt x="1104" y="2206"/>
                    <a:pt x="1765" y="1544"/>
                    <a:pt x="1765" y="725"/>
                  </a:cubicBezTo>
                  <a:lnTo>
                    <a:pt x="1765" y="378"/>
                  </a:lnTo>
                  <a:cubicBezTo>
                    <a:pt x="1765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5" name="Google Shape;8375;p85"/>
            <p:cNvSpPr/>
            <p:nvPr/>
          </p:nvSpPr>
          <p:spPr>
            <a:xfrm>
              <a:off x="-53232900" y="3324950"/>
              <a:ext cx="242625" cy="55925"/>
            </a:xfrm>
            <a:custGeom>
              <a:avLst/>
              <a:gdLst/>
              <a:ahLst/>
              <a:cxnLst/>
              <a:rect l="l" t="t" r="r" b="b"/>
              <a:pathLst>
                <a:path w="9705" h="2237" extrusionOk="0">
                  <a:moveTo>
                    <a:pt x="3340" y="756"/>
                  </a:moveTo>
                  <a:cubicBezTo>
                    <a:pt x="3561" y="756"/>
                    <a:pt x="3718" y="914"/>
                    <a:pt x="3718" y="1103"/>
                  </a:cubicBezTo>
                  <a:cubicBezTo>
                    <a:pt x="3718" y="1292"/>
                    <a:pt x="3561" y="1449"/>
                    <a:pt x="3340" y="1449"/>
                  </a:cubicBezTo>
                  <a:cubicBezTo>
                    <a:pt x="3151" y="1449"/>
                    <a:pt x="2994" y="1292"/>
                    <a:pt x="2994" y="1103"/>
                  </a:cubicBezTo>
                  <a:cubicBezTo>
                    <a:pt x="2962" y="914"/>
                    <a:pt x="3151" y="756"/>
                    <a:pt x="3340" y="756"/>
                  </a:cubicBezTo>
                  <a:close/>
                  <a:moveTo>
                    <a:pt x="6333" y="756"/>
                  </a:moveTo>
                  <a:cubicBezTo>
                    <a:pt x="6554" y="756"/>
                    <a:pt x="6711" y="914"/>
                    <a:pt x="6711" y="1103"/>
                  </a:cubicBezTo>
                  <a:cubicBezTo>
                    <a:pt x="6711" y="1292"/>
                    <a:pt x="6554" y="1449"/>
                    <a:pt x="6333" y="1449"/>
                  </a:cubicBezTo>
                  <a:cubicBezTo>
                    <a:pt x="6144" y="1449"/>
                    <a:pt x="5987" y="1292"/>
                    <a:pt x="5987" y="1103"/>
                  </a:cubicBezTo>
                  <a:cubicBezTo>
                    <a:pt x="5955" y="914"/>
                    <a:pt x="6113" y="756"/>
                    <a:pt x="6333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9704" y="2237"/>
                  </a:lnTo>
                  <a:lnTo>
                    <a:pt x="97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6" name="Google Shape;8376;p85"/>
            <p:cNvSpPr/>
            <p:nvPr/>
          </p:nvSpPr>
          <p:spPr>
            <a:xfrm>
              <a:off x="-53232100" y="3399775"/>
              <a:ext cx="241825" cy="111850"/>
            </a:xfrm>
            <a:custGeom>
              <a:avLst/>
              <a:gdLst/>
              <a:ahLst/>
              <a:cxnLst/>
              <a:rect l="l" t="t" r="r" b="b"/>
              <a:pathLst>
                <a:path w="9673" h="4474" extrusionOk="0">
                  <a:moveTo>
                    <a:pt x="0" y="0"/>
                  </a:moveTo>
                  <a:cubicBezTo>
                    <a:pt x="158" y="2457"/>
                    <a:pt x="2269" y="4474"/>
                    <a:pt x="4821" y="4474"/>
                  </a:cubicBezTo>
                  <a:cubicBezTo>
                    <a:pt x="7372" y="4474"/>
                    <a:pt x="9452" y="2457"/>
                    <a:pt x="96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7" name="Google Shape;8377;p85"/>
            <p:cNvSpPr/>
            <p:nvPr/>
          </p:nvSpPr>
          <p:spPr>
            <a:xfrm>
              <a:off x="-53134450" y="3287125"/>
              <a:ext cx="44125" cy="18925"/>
            </a:xfrm>
            <a:custGeom>
              <a:avLst/>
              <a:gdLst/>
              <a:ahLst/>
              <a:cxnLst/>
              <a:rect l="l" t="t" r="r" b="b"/>
              <a:pathLst>
                <a:path w="1765" h="757" extrusionOk="0">
                  <a:moveTo>
                    <a:pt x="1" y="1"/>
                  </a:moveTo>
                  <a:lnTo>
                    <a:pt x="410" y="757"/>
                  </a:lnTo>
                  <a:lnTo>
                    <a:pt x="1419" y="757"/>
                  </a:lnTo>
                  <a:lnTo>
                    <a:pt x="17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8" name="Google Shape;8378;p85"/>
            <p:cNvSpPr/>
            <p:nvPr/>
          </p:nvSpPr>
          <p:spPr>
            <a:xfrm>
              <a:off x="-53232900" y="3287125"/>
              <a:ext cx="86675" cy="18925"/>
            </a:xfrm>
            <a:custGeom>
              <a:avLst/>
              <a:gdLst/>
              <a:ahLst/>
              <a:cxnLst/>
              <a:rect l="l" t="t" r="r" b="b"/>
              <a:pathLst>
                <a:path w="3467" h="757" extrusionOk="0">
                  <a:moveTo>
                    <a:pt x="127" y="1"/>
                  </a:moveTo>
                  <a:cubicBezTo>
                    <a:pt x="95" y="253"/>
                    <a:pt x="32" y="473"/>
                    <a:pt x="1" y="757"/>
                  </a:cubicBezTo>
                  <a:lnTo>
                    <a:pt x="3466" y="757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9" name="Google Shape;8379;p85"/>
            <p:cNvSpPr/>
            <p:nvPr/>
          </p:nvSpPr>
          <p:spPr>
            <a:xfrm>
              <a:off x="-53078525" y="3287125"/>
              <a:ext cx="86675" cy="18925"/>
            </a:xfrm>
            <a:custGeom>
              <a:avLst/>
              <a:gdLst/>
              <a:ahLst/>
              <a:cxnLst/>
              <a:rect l="l" t="t" r="r" b="b"/>
              <a:pathLst>
                <a:path w="3467" h="757" extrusionOk="0">
                  <a:moveTo>
                    <a:pt x="379" y="1"/>
                  </a:moveTo>
                  <a:lnTo>
                    <a:pt x="1" y="757"/>
                  </a:lnTo>
                  <a:lnTo>
                    <a:pt x="3466" y="757"/>
                  </a:lnTo>
                  <a:cubicBezTo>
                    <a:pt x="3466" y="536"/>
                    <a:pt x="3435" y="253"/>
                    <a:pt x="3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0" name="Google Shape;8380;p85"/>
            <p:cNvSpPr/>
            <p:nvPr/>
          </p:nvSpPr>
          <p:spPr>
            <a:xfrm>
              <a:off x="-53224225" y="3192625"/>
              <a:ext cx="223700" cy="74850"/>
            </a:xfrm>
            <a:custGeom>
              <a:avLst/>
              <a:gdLst/>
              <a:ahLst/>
              <a:cxnLst/>
              <a:rect l="l" t="t" r="r" b="b"/>
              <a:pathLst>
                <a:path w="8948" h="2994" extrusionOk="0">
                  <a:moveTo>
                    <a:pt x="4506" y="0"/>
                  </a:moveTo>
                  <a:cubicBezTo>
                    <a:pt x="2489" y="0"/>
                    <a:pt x="756" y="1260"/>
                    <a:pt x="0" y="2993"/>
                  </a:cubicBezTo>
                  <a:lnTo>
                    <a:pt x="8948" y="2993"/>
                  </a:lnTo>
                  <a:cubicBezTo>
                    <a:pt x="8255" y="1260"/>
                    <a:pt x="6522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81" name="Google Shape;8381;p85"/>
          <p:cNvGrpSpPr/>
          <p:nvPr/>
        </p:nvGrpSpPr>
        <p:grpSpPr>
          <a:xfrm>
            <a:off x="6629093" y="3358148"/>
            <a:ext cx="357198" cy="356326"/>
            <a:chOff x="-53242350" y="3584850"/>
            <a:chExt cx="317425" cy="316650"/>
          </a:xfrm>
        </p:grpSpPr>
        <p:sp>
          <p:nvSpPr>
            <p:cNvPr id="8382" name="Google Shape;8382;p85"/>
            <p:cNvSpPr/>
            <p:nvPr/>
          </p:nvSpPr>
          <p:spPr>
            <a:xfrm>
              <a:off x="-53202975" y="3584850"/>
              <a:ext cx="237900" cy="98475"/>
            </a:xfrm>
            <a:custGeom>
              <a:avLst/>
              <a:gdLst/>
              <a:ahLst/>
              <a:cxnLst/>
              <a:rect l="l" t="t" r="r" b="b"/>
              <a:pathLst>
                <a:path w="9516" h="3939" extrusionOk="0">
                  <a:moveTo>
                    <a:pt x="4758" y="1"/>
                  </a:moveTo>
                  <a:cubicBezTo>
                    <a:pt x="2395" y="1"/>
                    <a:pt x="411" y="1702"/>
                    <a:pt x="1" y="3939"/>
                  </a:cubicBezTo>
                  <a:cubicBezTo>
                    <a:pt x="190" y="3781"/>
                    <a:pt x="474" y="3687"/>
                    <a:pt x="694" y="3655"/>
                  </a:cubicBezTo>
                  <a:cubicBezTo>
                    <a:pt x="2033" y="3435"/>
                    <a:pt x="3396" y="3324"/>
                    <a:pt x="4758" y="3324"/>
                  </a:cubicBezTo>
                  <a:cubicBezTo>
                    <a:pt x="6121" y="3324"/>
                    <a:pt x="7483" y="3435"/>
                    <a:pt x="8822" y="3655"/>
                  </a:cubicBezTo>
                  <a:cubicBezTo>
                    <a:pt x="9074" y="3687"/>
                    <a:pt x="9326" y="3813"/>
                    <a:pt x="9515" y="3939"/>
                  </a:cubicBezTo>
                  <a:cubicBezTo>
                    <a:pt x="9074" y="1702"/>
                    <a:pt x="7121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3" name="Google Shape;8383;p85"/>
            <p:cNvSpPr/>
            <p:nvPr/>
          </p:nvSpPr>
          <p:spPr>
            <a:xfrm>
              <a:off x="-53242350" y="3711650"/>
              <a:ext cx="80350" cy="155975"/>
            </a:xfrm>
            <a:custGeom>
              <a:avLst/>
              <a:gdLst/>
              <a:ahLst/>
              <a:cxnLst/>
              <a:rect l="l" t="t" r="r" b="b"/>
              <a:pathLst>
                <a:path w="3214" h="6239" extrusionOk="0">
                  <a:moveTo>
                    <a:pt x="820" y="1"/>
                  </a:moveTo>
                  <a:cubicBezTo>
                    <a:pt x="316" y="442"/>
                    <a:pt x="1" y="1041"/>
                    <a:pt x="1" y="1734"/>
                  </a:cubicBezTo>
                  <a:cubicBezTo>
                    <a:pt x="1" y="2395"/>
                    <a:pt x="316" y="2994"/>
                    <a:pt x="788" y="3403"/>
                  </a:cubicBezTo>
                  <a:lnTo>
                    <a:pt x="788" y="5136"/>
                  </a:lnTo>
                  <a:cubicBezTo>
                    <a:pt x="788" y="5766"/>
                    <a:pt x="1292" y="6239"/>
                    <a:pt x="1891" y="6239"/>
                  </a:cubicBezTo>
                  <a:lnTo>
                    <a:pt x="3214" y="6239"/>
                  </a:lnTo>
                  <a:cubicBezTo>
                    <a:pt x="3057" y="6081"/>
                    <a:pt x="2742" y="5609"/>
                    <a:pt x="2679" y="5451"/>
                  </a:cubicBezTo>
                  <a:lnTo>
                    <a:pt x="1828" y="5451"/>
                  </a:lnTo>
                  <a:cubicBezTo>
                    <a:pt x="1639" y="5451"/>
                    <a:pt x="1481" y="5294"/>
                    <a:pt x="1481" y="5073"/>
                  </a:cubicBezTo>
                  <a:lnTo>
                    <a:pt x="1481" y="2805"/>
                  </a:lnTo>
                  <a:cubicBezTo>
                    <a:pt x="1103" y="2490"/>
                    <a:pt x="820" y="2049"/>
                    <a:pt x="788" y="1545"/>
                  </a:cubicBezTo>
                  <a:cubicBezTo>
                    <a:pt x="788" y="1513"/>
                    <a:pt x="725" y="1419"/>
                    <a:pt x="725" y="1356"/>
                  </a:cubicBezTo>
                  <a:lnTo>
                    <a:pt x="725" y="411"/>
                  </a:lnTo>
                  <a:cubicBezTo>
                    <a:pt x="725" y="348"/>
                    <a:pt x="788" y="158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4" name="Google Shape;8384;p85"/>
            <p:cNvSpPr/>
            <p:nvPr/>
          </p:nvSpPr>
          <p:spPr>
            <a:xfrm>
              <a:off x="-53206125" y="3686850"/>
              <a:ext cx="243400" cy="84700"/>
            </a:xfrm>
            <a:custGeom>
              <a:avLst/>
              <a:gdLst/>
              <a:ahLst/>
              <a:cxnLst/>
              <a:rect l="l" t="t" r="r" b="b"/>
              <a:pathLst>
                <a:path w="9736" h="3388" extrusionOk="0">
                  <a:moveTo>
                    <a:pt x="4857" y="1"/>
                  </a:moveTo>
                  <a:cubicBezTo>
                    <a:pt x="3545" y="1"/>
                    <a:pt x="2238" y="111"/>
                    <a:pt x="946" y="331"/>
                  </a:cubicBezTo>
                  <a:cubicBezTo>
                    <a:pt x="442" y="394"/>
                    <a:pt x="1" y="867"/>
                    <a:pt x="1" y="1434"/>
                  </a:cubicBezTo>
                  <a:lnTo>
                    <a:pt x="1" y="2285"/>
                  </a:lnTo>
                  <a:cubicBezTo>
                    <a:pt x="1" y="2915"/>
                    <a:pt x="505" y="3387"/>
                    <a:pt x="1104" y="3387"/>
                  </a:cubicBezTo>
                  <a:lnTo>
                    <a:pt x="3782" y="3387"/>
                  </a:lnTo>
                  <a:cubicBezTo>
                    <a:pt x="3876" y="3387"/>
                    <a:pt x="3971" y="3356"/>
                    <a:pt x="4065" y="3261"/>
                  </a:cubicBezTo>
                  <a:lnTo>
                    <a:pt x="4569" y="2757"/>
                  </a:lnTo>
                  <a:cubicBezTo>
                    <a:pt x="4648" y="2678"/>
                    <a:pt x="4750" y="2639"/>
                    <a:pt x="4845" y="2639"/>
                  </a:cubicBezTo>
                  <a:cubicBezTo>
                    <a:pt x="4939" y="2639"/>
                    <a:pt x="5026" y="2678"/>
                    <a:pt x="5073" y="2757"/>
                  </a:cubicBezTo>
                  <a:lnTo>
                    <a:pt x="5609" y="3261"/>
                  </a:lnTo>
                  <a:cubicBezTo>
                    <a:pt x="5672" y="3356"/>
                    <a:pt x="5766" y="3387"/>
                    <a:pt x="5861" y="3387"/>
                  </a:cubicBezTo>
                  <a:lnTo>
                    <a:pt x="8539" y="3387"/>
                  </a:lnTo>
                  <a:cubicBezTo>
                    <a:pt x="9169" y="3387"/>
                    <a:pt x="9641" y="2883"/>
                    <a:pt x="9641" y="2285"/>
                  </a:cubicBezTo>
                  <a:lnTo>
                    <a:pt x="9641" y="1434"/>
                  </a:lnTo>
                  <a:lnTo>
                    <a:pt x="9736" y="1434"/>
                  </a:lnTo>
                  <a:cubicBezTo>
                    <a:pt x="9736" y="867"/>
                    <a:pt x="9295" y="394"/>
                    <a:pt x="8791" y="331"/>
                  </a:cubicBezTo>
                  <a:cubicBezTo>
                    <a:pt x="7483" y="111"/>
                    <a:pt x="6168" y="1"/>
                    <a:pt x="48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5" name="Google Shape;8385;p85"/>
            <p:cNvSpPr/>
            <p:nvPr/>
          </p:nvSpPr>
          <p:spPr>
            <a:xfrm>
              <a:off x="-53186425" y="3775450"/>
              <a:ext cx="205600" cy="126050"/>
            </a:xfrm>
            <a:custGeom>
              <a:avLst/>
              <a:gdLst/>
              <a:ahLst/>
              <a:cxnLst/>
              <a:rect l="l" t="t" r="r" b="b"/>
              <a:pathLst>
                <a:path w="8224" h="5042" extrusionOk="0">
                  <a:moveTo>
                    <a:pt x="5148" y="1710"/>
                  </a:moveTo>
                  <a:cubicBezTo>
                    <a:pt x="5238" y="1710"/>
                    <a:pt x="5325" y="1749"/>
                    <a:pt x="5388" y="1828"/>
                  </a:cubicBezTo>
                  <a:cubicBezTo>
                    <a:pt x="5545" y="1954"/>
                    <a:pt x="5545" y="2175"/>
                    <a:pt x="5419" y="2332"/>
                  </a:cubicBezTo>
                  <a:cubicBezTo>
                    <a:pt x="5073" y="2679"/>
                    <a:pt x="4600" y="2868"/>
                    <a:pt x="4128" y="2868"/>
                  </a:cubicBezTo>
                  <a:cubicBezTo>
                    <a:pt x="3624" y="2868"/>
                    <a:pt x="3151" y="2679"/>
                    <a:pt x="2805" y="2332"/>
                  </a:cubicBezTo>
                  <a:cubicBezTo>
                    <a:pt x="2647" y="2175"/>
                    <a:pt x="2647" y="1954"/>
                    <a:pt x="2805" y="1828"/>
                  </a:cubicBezTo>
                  <a:cubicBezTo>
                    <a:pt x="2883" y="1749"/>
                    <a:pt x="2978" y="1710"/>
                    <a:pt x="3068" y="1710"/>
                  </a:cubicBezTo>
                  <a:cubicBezTo>
                    <a:pt x="3159" y="1710"/>
                    <a:pt x="3246" y="1749"/>
                    <a:pt x="3309" y="1828"/>
                  </a:cubicBezTo>
                  <a:cubicBezTo>
                    <a:pt x="3529" y="2049"/>
                    <a:pt x="3813" y="2159"/>
                    <a:pt x="4096" y="2159"/>
                  </a:cubicBezTo>
                  <a:cubicBezTo>
                    <a:pt x="4380" y="2159"/>
                    <a:pt x="4663" y="2049"/>
                    <a:pt x="4884" y="1828"/>
                  </a:cubicBezTo>
                  <a:cubicBezTo>
                    <a:pt x="4963" y="1749"/>
                    <a:pt x="5057" y="1710"/>
                    <a:pt x="5148" y="1710"/>
                  </a:cubicBezTo>
                  <a:close/>
                  <a:moveTo>
                    <a:pt x="4096" y="1"/>
                  </a:moveTo>
                  <a:lnTo>
                    <a:pt x="3813" y="284"/>
                  </a:lnTo>
                  <a:cubicBezTo>
                    <a:pt x="3624" y="473"/>
                    <a:pt x="3309" y="599"/>
                    <a:pt x="3025" y="599"/>
                  </a:cubicBezTo>
                  <a:lnTo>
                    <a:pt x="1" y="599"/>
                  </a:lnTo>
                  <a:lnTo>
                    <a:pt x="1" y="1009"/>
                  </a:lnTo>
                  <a:cubicBezTo>
                    <a:pt x="1" y="1671"/>
                    <a:pt x="158" y="2301"/>
                    <a:pt x="473" y="2836"/>
                  </a:cubicBezTo>
                  <a:lnTo>
                    <a:pt x="2647" y="2836"/>
                  </a:lnTo>
                  <a:cubicBezTo>
                    <a:pt x="2836" y="2836"/>
                    <a:pt x="2994" y="2994"/>
                    <a:pt x="2994" y="3183"/>
                  </a:cubicBezTo>
                  <a:cubicBezTo>
                    <a:pt x="2994" y="3403"/>
                    <a:pt x="2836" y="3561"/>
                    <a:pt x="2647" y="3561"/>
                  </a:cubicBezTo>
                  <a:lnTo>
                    <a:pt x="977" y="3561"/>
                  </a:lnTo>
                  <a:cubicBezTo>
                    <a:pt x="1733" y="4506"/>
                    <a:pt x="2962" y="5042"/>
                    <a:pt x="4128" y="5042"/>
                  </a:cubicBezTo>
                  <a:cubicBezTo>
                    <a:pt x="6428" y="5042"/>
                    <a:pt x="8223" y="3151"/>
                    <a:pt x="8223" y="946"/>
                  </a:cubicBezTo>
                  <a:lnTo>
                    <a:pt x="8223" y="568"/>
                  </a:lnTo>
                  <a:lnTo>
                    <a:pt x="5199" y="568"/>
                  </a:lnTo>
                  <a:cubicBezTo>
                    <a:pt x="5163" y="571"/>
                    <a:pt x="5128" y="573"/>
                    <a:pt x="5094" y="573"/>
                  </a:cubicBezTo>
                  <a:cubicBezTo>
                    <a:pt x="4795" y="573"/>
                    <a:pt x="4549" y="454"/>
                    <a:pt x="4380" y="284"/>
                  </a:cubicBezTo>
                  <a:lnTo>
                    <a:pt x="40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6" name="Google Shape;8386;p85"/>
            <p:cNvSpPr/>
            <p:nvPr/>
          </p:nvSpPr>
          <p:spPr>
            <a:xfrm>
              <a:off x="-52962725" y="3710875"/>
              <a:ext cx="37800" cy="95325"/>
            </a:xfrm>
            <a:custGeom>
              <a:avLst/>
              <a:gdLst/>
              <a:ahLst/>
              <a:cxnLst/>
              <a:rect l="l" t="t" r="r" b="b"/>
              <a:pathLst>
                <a:path w="1512" h="3813" extrusionOk="0">
                  <a:moveTo>
                    <a:pt x="662" y="0"/>
                  </a:moveTo>
                  <a:lnTo>
                    <a:pt x="662" y="0"/>
                  </a:lnTo>
                  <a:cubicBezTo>
                    <a:pt x="693" y="158"/>
                    <a:pt x="725" y="347"/>
                    <a:pt x="725" y="379"/>
                  </a:cubicBezTo>
                  <a:lnTo>
                    <a:pt x="725" y="1387"/>
                  </a:lnTo>
                  <a:cubicBezTo>
                    <a:pt x="725" y="1481"/>
                    <a:pt x="725" y="1513"/>
                    <a:pt x="693" y="1576"/>
                  </a:cubicBezTo>
                  <a:cubicBezTo>
                    <a:pt x="662" y="2080"/>
                    <a:pt x="378" y="2552"/>
                    <a:pt x="0" y="2836"/>
                  </a:cubicBezTo>
                  <a:lnTo>
                    <a:pt x="0" y="3561"/>
                  </a:lnTo>
                  <a:lnTo>
                    <a:pt x="0" y="3813"/>
                  </a:lnTo>
                  <a:cubicBezTo>
                    <a:pt x="851" y="3497"/>
                    <a:pt x="1512" y="2678"/>
                    <a:pt x="1512" y="1733"/>
                  </a:cubicBezTo>
                  <a:cubicBezTo>
                    <a:pt x="1512" y="1009"/>
                    <a:pt x="1166" y="379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87" name="Google Shape;8387;p85"/>
          <p:cNvGrpSpPr/>
          <p:nvPr/>
        </p:nvGrpSpPr>
        <p:grpSpPr>
          <a:xfrm>
            <a:off x="6650362" y="3820849"/>
            <a:ext cx="314662" cy="358999"/>
            <a:chOff x="-53224225" y="3976300"/>
            <a:chExt cx="279625" cy="319025"/>
          </a:xfrm>
        </p:grpSpPr>
        <p:sp>
          <p:nvSpPr>
            <p:cNvPr id="8388" name="Google Shape;8388;p85"/>
            <p:cNvSpPr/>
            <p:nvPr/>
          </p:nvSpPr>
          <p:spPr>
            <a:xfrm>
              <a:off x="-53224225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6" y="1"/>
                  </a:moveTo>
                  <a:cubicBezTo>
                    <a:pt x="315" y="284"/>
                    <a:pt x="0" y="757"/>
                    <a:pt x="0" y="1292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2395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9" name="Google Shape;8389;p85"/>
            <p:cNvSpPr/>
            <p:nvPr/>
          </p:nvSpPr>
          <p:spPr>
            <a:xfrm>
              <a:off x="-53185625" y="4014900"/>
              <a:ext cx="204800" cy="117375"/>
            </a:xfrm>
            <a:custGeom>
              <a:avLst/>
              <a:gdLst/>
              <a:ahLst/>
              <a:cxnLst/>
              <a:rect l="l" t="t" r="r" b="b"/>
              <a:pathLst>
                <a:path w="8192" h="4695" extrusionOk="0">
                  <a:moveTo>
                    <a:pt x="4096" y="0"/>
                  </a:moveTo>
                  <a:cubicBezTo>
                    <a:pt x="1859" y="0"/>
                    <a:pt x="0" y="1859"/>
                    <a:pt x="0" y="4096"/>
                  </a:cubicBezTo>
                  <a:lnTo>
                    <a:pt x="0" y="4695"/>
                  </a:lnTo>
                  <a:lnTo>
                    <a:pt x="1638" y="3088"/>
                  </a:lnTo>
                  <a:cubicBezTo>
                    <a:pt x="1675" y="3014"/>
                    <a:pt x="1755" y="2983"/>
                    <a:pt x="1847" y="2983"/>
                  </a:cubicBezTo>
                  <a:cubicBezTo>
                    <a:pt x="1912" y="2983"/>
                    <a:pt x="1983" y="2999"/>
                    <a:pt x="2048" y="3025"/>
                  </a:cubicBezTo>
                  <a:cubicBezTo>
                    <a:pt x="2662" y="3450"/>
                    <a:pt x="3371" y="3663"/>
                    <a:pt x="4080" y="3663"/>
                  </a:cubicBezTo>
                  <a:cubicBezTo>
                    <a:pt x="4789" y="3663"/>
                    <a:pt x="5498" y="3450"/>
                    <a:pt x="6112" y="3025"/>
                  </a:cubicBezTo>
                  <a:cubicBezTo>
                    <a:pt x="6174" y="2987"/>
                    <a:pt x="6241" y="2970"/>
                    <a:pt x="6307" y="2970"/>
                  </a:cubicBezTo>
                  <a:cubicBezTo>
                    <a:pt x="6409" y="2970"/>
                    <a:pt x="6508" y="3011"/>
                    <a:pt x="6585" y="3088"/>
                  </a:cubicBezTo>
                  <a:lnTo>
                    <a:pt x="8191" y="4695"/>
                  </a:lnTo>
                  <a:lnTo>
                    <a:pt x="8191" y="4096"/>
                  </a:lnTo>
                  <a:cubicBezTo>
                    <a:pt x="8191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0" name="Google Shape;8390;p85"/>
            <p:cNvSpPr/>
            <p:nvPr/>
          </p:nvSpPr>
          <p:spPr>
            <a:xfrm>
              <a:off x="-53187200" y="4110200"/>
              <a:ext cx="205575" cy="185125"/>
            </a:xfrm>
            <a:custGeom>
              <a:avLst/>
              <a:gdLst/>
              <a:ahLst/>
              <a:cxnLst/>
              <a:rect l="l" t="t" r="r" b="b"/>
              <a:pathLst>
                <a:path w="8223" h="7405" extrusionOk="0">
                  <a:moveTo>
                    <a:pt x="2615" y="1418"/>
                  </a:moveTo>
                  <a:cubicBezTo>
                    <a:pt x="2836" y="1418"/>
                    <a:pt x="2993" y="1576"/>
                    <a:pt x="2993" y="1796"/>
                  </a:cubicBezTo>
                  <a:cubicBezTo>
                    <a:pt x="2993" y="1985"/>
                    <a:pt x="2836" y="2143"/>
                    <a:pt x="2615" y="2143"/>
                  </a:cubicBezTo>
                  <a:cubicBezTo>
                    <a:pt x="2426" y="2143"/>
                    <a:pt x="2268" y="1985"/>
                    <a:pt x="2268" y="1796"/>
                  </a:cubicBezTo>
                  <a:cubicBezTo>
                    <a:pt x="2268" y="1576"/>
                    <a:pt x="2426" y="1418"/>
                    <a:pt x="2615" y="1418"/>
                  </a:cubicBezTo>
                  <a:close/>
                  <a:moveTo>
                    <a:pt x="5608" y="1418"/>
                  </a:moveTo>
                  <a:cubicBezTo>
                    <a:pt x="5829" y="1418"/>
                    <a:pt x="5986" y="1576"/>
                    <a:pt x="5986" y="1796"/>
                  </a:cubicBezTo>
                  <a:cubicBezTo>
                    <a:pt x="5986" y="1985"/>
                    <a:pt x="5829" y="2143"/>
                    <a:pt x="5608" y="2143"/>
                  </a:cubicBezTo>
                  <a:cubicBezTo>
                    <a:pt x="5419" y="2143"/>
                    <a:pt x="5261" y="1985"/>
                    <a:pt x="5261" y="1796"/>
                  </a:cubicBezTo>
                  <a:cubicBezTo>
                    <a:pt x="5261" y="1576"/>
                    <a:pt x="5419" y="1418"/>
                    <a:pt x="5608" y="1418"/>
                  </a:cubicBezTo>
                  <a:close/>
                  <a:moveTo>
                    <a:pt x="5179" y="3978"/>
                  </a:moveTo>
                  <a:cubicBezTo>
                    <a:pt x="5269" y="3978"/>
                    <a:pt x="5356" y="4017"/>
                    <a:pt x="5419" y="4096"/>
                  </a:cubicBezTo>
                  <a:cubicBezTo>
                    <a:pt x="5576" y="4222"/>
                    <a:pt x="5576" y="4474"/>
                    <a:pt x="5450" y="4632"/>
                  </a:cubicBezTo>
                  <a:cubicBezTo>
                    <a:pt x="5104" y="4978"/>
                    <a:pt x="4631" y="5167"/>
                    <a:pt x="4159" y="5167"/>
                  </a:cubicBezTo>
                  <a:cubicBezTo>
                    <a:pt x="3655" y="5167"/>
                    <a:pt x="3182" y="4978"/>
                    <a:pt x="2836" y="4632"/>
                  </a:cubicBezTo>
                  <a:cubicBezTo>
                    <a:pt x="2678" y="4474"/>
                    <a:pt x="2678" y="4222"/>
                    <a:pt x="2836" y="4096"/>
                  </a:cubicBezTo>
                  <a:cubicBezTo>
                    <a:pt x="2914" y="4017"/>
                    <a:pt x="3009" y="3978"/>
                    <a:pt x="3099" y="3978"/>
                  </a:cubicBezTo>
                  <a:cubicBezTo>
                    <a:pt x="3190" y="3978"/>
                    <a:pt x="3277" y="4017"/>
                    <a:pt x="3340" y="4096"/>
                  </a:cubicBezTo>
                  <a:cubicBezTo>
                    <a:pt x="3560" y="4317"/>
                    <a:pt x="3844" y="4427"/>
                    <a:pt x="4127" y="4427"/>
                  </a:cubicBezTo>
                  <a:cubicBezTo>
                    <a:pt x="4411" y="4427"/>
                    <a:pt x="4694" y="4317"/>
                    <a:pt x="4915" y="4096"/>
                  </a:cubicBezTo>
                  <a:cubicBezTo>
                    <a:pt x="4994" y="4017"/>
                    <a:pt x="5088" y="3978"/>
                    <a:pt x="5179" y="3978"/>
                  </a:cubicBezTo>
                  <a:close/>
                  <a:moveTo>
                    <a:pt x="1922" y="0"/>
                  </a:moveTo>
                  <a:lnTo>
                    <a:pt x="0" y="1954"/>
                  </a:lnTo>
                  <a:lnTo>
                    <a:pt x="0" y="3277"/>
                  </a:lnTo>
                  <a:cubicBezTo>
                    <a:pt x="0" y="5514"/>
                    <a:pt x="1827" y="7404"/>
                    <a:pt x="4096" y="7404"/>
                  </a:cubicBezTo>
                  <a:cubicBezTo>
                    <a:pt x="6396" y="7404"/>
                    <a:pt x="8223" y="5514"/>
                    <a:pt x="8223" y="3277"/>
                  </a:cubicBezTo>
                  <a:lnTo>
                    <a:pt x="8223" y="1954"/>
                  </a:lnTo>
                  <a:lnTo>
                    <a:pt x="6301" y="0"/>
                  </a:lnTo>
                  <a:cubicBezTo>
                    <a:pt x="5624" y="394"/>
                    <a:pt x="4875" y="591"/>
                    <a:pt x="4123" y="591"/>
                  </a:cubicBezTo>
                  <a:cubicBezTo>
                    <a:pt x="3371" y="591"/>
                    <a:pt x="2615" y="394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1" name="Google Shape;8391;p85"/>
            <p:cNvSpPr/>
            <p:nvPr/>
          </p:nvSpPr>
          <p:spPr>
            <a:xfrm>
              <a:off x="-53020225" y="4211800"/>
              <a:ext cx="74825" cy="83525"/>
            </a:xfrm>
            <a:custGeom>
              <a:avLst/>
              <a:gdLst/>
              <a:ahLst/>
              <a:cxnLst/>
              <a:rect l="l" t="t" r="r" b="b"/>
              <a:pathLst>
                <a:path w="2993" h="3341" extrusionOk="0">
                  <a:moveTo>
                    <a:pt x="2174" y="1"/>
                  </a:moveTo>
                  <a:cubicBezTo>
                    <a:pt x="2016" y="1387"/>
                    <a:pt x="1197" y="2615"/>
                    <a:pt x="0" y="3340"/>
                  </a:cubicBezTo>
                  <a:lnTo>
                    <a:pt x="2647" y="3340"/>
                  </a:lnTo>
                  <a:cubicBezTo>
                    <a:pt x="2836" y="3340"/>
                    <a:pt x="2993" y="3183"/>
                    <a:pt x="2993" y="2993"/>
                  </a:cubicBezTo>
                  <a:lnTo>
                    <a:pt x="2993" y="2867"/>
                  </a:lnTo>
                  <a:cubicBezTo>
                    <a:pt x="2993" y="1859"/>
                    <a:pt x="2710" y="883"/>
                    <a:pt x="21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2" name="Google Shape;8392;p85"/>
            <p:cNvSpPr/>
            <p:nvPr/>
          </p:nvSpPr>
          <p:spPr>
            <a:xfrm>
              <a:off x="-53224225" y="4211025"/>
              <a:ext cx="74850" cy="83500"/>
            </a:xfrm>
            <a:custGeom>
              <a:avLst/>
              <a:gdLst/>
              <a:ahLst/>
              <a:cxnLst/>
              <a:rect l="l" t="t" r="r" b="b"/>
              <a:pathLst>
                <a:path w="2994" h="3340" extrusionOk="0">
                  <a:moveTo>
                    <a:pt x="851" y="0"/>
                  </a:moveTo>
                  <a:cubicBezTo>
                    <a:pt x="315" y="851"/>
                    <a:pt x="0" y="1796"/>
                    <a:pt x="0" y="2867"/>
                  </a:cubicBezTo>
                  <a:lnTo>
                    <a:pt x="0" y="2993"/>
                  </a:lnTo>
                  <a:cubicBezTo>
                    <a:pt x="0" y="3182"/>
                    <a:pt x="158" y="3340"/>
                    <a:pt x="378" y="3340"/>
                  </a:cubicBezTo>
                  <a:lnTo>
                    <a:pt x="2993" y="3340"/>
                  </a:lnTo>
                  <a:cubicBezTo>
                    <a:pt x="1859" y="2646"/>
                    <a:pt x="1040" y="1418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3" name="Google Shape;8393;p85"/>
            <p:cNvSpPr/>
            <p:nvPr/>
          </p:nvSpPr>
          <p:spPr>
            <a:xfrm>
              <a:off x="-52962725" y="4131475"/>
              <a:ext cx="18125" cy="63800"/>
            </a:xfrm>
            <a:custGeom>
              <a:avLst/>
              <a:gdLst/>
              <a:ahLst/>
              <a:cxnLst/>
              <a:rect l="l" t="t" r="r" b="b"/>
              <a:pathLst>
                <a:path w="725" h="2552" extrusionOk="0">
                  <a:moveTo>
                    <a:pt x="0" y="0"/>
                  </a:moveTo>
                  <a:lnTo>
                    <a:pt x="0" y="2394"/>
                  </a:lnTo>
                  <a:lnTo>
                    <a:pt x="0" y="2552"/>
                  </a:lnTo>
                  <a:cubicBezTo>
                    <a:pt x="410" y="2300"/>
                    <a:pt x="725" y="1827"/>
                    <a:pt x="725" y="1292"/>
                  </a:cubicBezTo>
                  <a:cubicBezTo>
                    <a:pt x="725" y="725"/>
                    <a:pt x="410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4" name="Google Shape;8394;p85"/>
            <p:cNvSpPr/>
            <p:nvPr/>
          </p:nvSpPr>
          <p:spPr>
            <a:xfrm>
              <a:off x="-53125775" y="3976300"/>
              <a:ext cx="82725" cy="26800"/>
            </a:xfrm>
            <a:custGeom>
              <a:avLst/>
              <a:gdLst/>
              <a:ahLst/>
              <a:cxnLst/>
              <a:rect l="l" t="t" r="r" b="b"/>
              <a:pathLst>
                <a:path w="3309" h="1072" extrusionOk="0">
                  <a:moveTo>
                    <a:pt x="1670" y="1"/>
                  </a:moveTo>
                  <a:cubicBezTo>
                    <a:pt x="914" y="1"/>
                    <a:pt x="284" y="442"/>
                    <a:pt x="0" y="1072"/>
                  </a:cubicBezTo>
                  <a:cubicBezTo>
                    <a:pt x="536" y="883"/>
                    <a:pt x="1072" y="757"/>
                    <a:pt x="1670" y="757"/>
                  </a:cubicBezTo>
                  <a:cubicBezTo>
                    <a:pt x="2269" y="757"/>
                    <a:pt x="2804" y="883"/>
                    <a:pt x="3308" y="1072"/>
                  </a:cubicBezTo>
                  <a:cubicBezTo>
                    <a:pt x="2993" y="442"/>
                    <a:pt x="2363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95" name="Google Shape;8395;p85"/>
          <p:cNvGrpSpPr/>
          <p:nvPr/>
        </p:nvGrpSpPr>
        <p:grpSpPr>
          <a:xfrm>
            <a:off x="7961258" y="3828529"/>
            <a:ext cx="358971" cy="358408"/>
            <a:chOff x="-52043575" y="3983125"/>
            <a:chExt cx="319000" cy="318500"/>
          </a:xfrm>
        </p:grpSpPr>
        <p:sp>
          <p:nvSpPr>
            <p:cNvPr id="8396" name="Google Shape;8396;p85"/>
            <p:cNvSpPr/>
            <p:nvPr/>
          </p:nvSpPr>
          <p:spPr>
            <a:xfrm>
              <a:off x="-52043575" y="3983200"/>
              <a:ext cx="55150" cy="105750"/>
            </a:xfrm>
            <a:custGeom>
              <a:avLst/>
              <a:gdLst/>
              <a:ahLst/>
              <a:cxnLst/>
              <a:rect l="l" t="t" r="r" b="b"/>
              <a:pathLst>
                <a:path w="2206" h="4230" extrusionOk="0">
                  <a:moveTo>
                    <a:pt x="367" y="0"/>
                  </a:moveTo>
                  <a:cubicBezTo>
                    <a:pt x="339" y="0"/>
                    <a:pt x="311" y="3"/>
                    <a:pt x="284" y="8"/>
                  </a:cubicBezTo>
                  <a:cubicBezTo>
                    <a:pt x="126" y="40"/>
                    <a:pt x="0" y="197"/>
                    <a:pt x="0" y="355"/>
                  </a:cubicBezTo>
                  <a:lnTo>
                    <a:pt x="0" y="1867"/>
                  </a:lnTo>
                  <a:cubicBezTo>
                    <a:pt x="0" y="2875"/>
                    <a:pt x="630" y="3789"/>
                    <a:pt x="1512" y="4230"/>
                  </a:cubicBezTo>
                  <a:cubicBezTo>
                    <a:pt x="1512" y="3285"/>
                    <a:pt x="1733" y="2371"/>
                    <a:pt x="2206" y="1583"/>
                  </a:cubicBezTo>
                  <a:cubicBezTo>
                    <a:pt x="1607" y="1237"/>
                    <a:pt x="1103" y="764"/>
                    <a:pt x="725" y="166"/>
                  </a:cubicBezTo>
                  <a:cubicBezTo>
                    <a:pt x="647" y="61"/>
                    <a:pt x="503" y="0"/>
                    <a:pt x="3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7" name="Google Shape;8397;p85"/>
            <p:cNvSpPr/>
            <p:nvPr/>
          </p:nvSpPr>
          <p:spPr>
            <a:xfrm>
              <a:off x="-51985300" y="3983400"/>
              <a:ext cx="204800" cy="129975"/>
            </a:xfrm>
            <a:custGeom>
              <a:avLst/>
              <a:gdLst/>
              <a:ahLst/>
              <a:cxnLst/>
              <a:rect l="l" t="t" r="r" b="b"/>
              <a:pathLst>
                <a:path w="8192" h="5199" extrusionOk="0">
                  <a:moveTo>
                    <a:pt x="3718" y="0"/>
                  </a:moveTo>
                  <a:lnTo>
                    <a:pt x="3718" y="4096"/>
                  </a:lnTo>
                  <a:cubicBezTo>
                    <a:pt x="3718" y="4285"/>
                    <a:pt x="3561" y="4442"/>
                    <a:pt x="3340" y="4442"/>
                  </a:cubicBezTo>
                  <a:lnTo>
                    <a:pt x="1" y="4442"/>
                  </a:lnTo>
                  <a:lnTo>
                    <a:pt x="1" y="5198"/>
                  </a:lnTo>
                  <a:lnTo>
                    <a:pt x="8192" y="5198"/>
                  </a:lnTo>
                  <a:lnTo>
                    <a:pt x="8192" y="4442"/>
                  </a:lnTo>
                  <a:lnTo>
                    <a:pt x="4852" y="4442"/>
                  </a:lnTo>
                  <a:cubicBezTo>
                    <a:pt x="4814" y="4452"/>
                    <a:pt x="4778" y="4456"/>
                    <a:pt x="4743" y="4456"/>
                  </a:cubicBezTo>
                  <a:cubicBezTo>
                    <a:pt x="4548" y="4456"/>
                    <a:pt x="4411" y="4314"/>
                    <a:pt x="4411" y="4127"/>
                  </a:cubicBezTo>
                  <a:lnTo>
                    <a:pt x="4411" y="32"/>
                  </a:lnTo>
                  <a:cubicBezTo>
                    <a:pt x="4285" y="32"/>
                    <a:pt x="4159" y="0"/>
                    <a:pt x="40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8" name="Google Shape;8398;p85"/>
            <p:cNvSpPr/>
            <p:nvPr/>
          </p:nvSpPr>
          <p:spPr>
            <a:xfrm>
              <a:off x="-51855350" y="3987325"/>
              <a:ext cx="74075" cy="89825"/>
            </a:xfrm>
            <a:custGeom>
              <a:avLst/>
              <a:gdLst/>
              <a:ahLst/>
              <a:cxnLst/>
              <a:rect l="l" t="t" r="r" b="b"/>
              <a:pathLst>
                <a:path w="2963" h="3593" extrusionOk="0">
                  <a:moveTo>
                    <a:pt x="1" y="1"/>
                  </a:moveTo>
                  <a:lnTo>
                    <a:pt x="1" y="3592"/>
                  </a:lnTo>
                  <a:lnTo>
                    <a:pt x="2962" y="3592"/>
                  </a:lnTo>
                  <a:cubicBezTo>
                    <a:pt x="2836" y="2647"/>
                    <a:pt x="2427" y="1733"/>
                    <a:pt x="1765" y="1009"/>
                  </a:cubicBezTo>
                  <a:cubicBezTo>
                    <a:pt x="1261" y="505"/>
                    <a:pt x="66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9" name="Google Shape;8399;p85"/>
            <p:cNvSpPr/>
            <p:nvPr/>
          </p:nvSpPr>
          <p:spPr>
            <a:xfrm>
              <a:off x="-51985300" y="3987325"/>
              <a:ext cx="74050" cy="89825"/>
            </a:xfrm>
            <a:custGeom>
              <a:avLst/>
              <a:gdLst/>
              <a:ahLst/>
              <a:cxnLst/>
              <a:rect l="l" t="t" r="r" b="b"/>
              <a:pathLst>
                <a:path w="2962" h="3593" extrusionOk="0">
                  <a:moveTo>
                    <a:pt x="2962" y="1"/>
                  </a:moveTo>
                  <a:cubicBezTo>
                    <a:pt x="1324" y="473"/>
                    <a:pt x="158" y="1891"/>
                    <a:pt x="1" y="3592"/>
                  </a:cubicBezTo>
                  <a:lnTo>
                    <a:pt x="2962" y="359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0" name="Google Shape;8400;p85"/>
            <p:cNvSpPr/>
            <p:nvPr/>
          </p:nvSpPr>
          <p:spPr>
            <a:xfrm>
              <a:off x="-51985300" y="4190350"/>
              <a:ext cx="204800" cy="111275"/>
            </a:xfrm>
            <a:custGeom>
              <a:avLst/>
              <a:gdLst/>
              <a:ahLst/>
              <a:cxnLst/>
              <a:rect l="l" t="t" r="r" b="b"/>
              <a:pathLst>
                <a:path w="8192" h="4451" extrusionOk="0">
                  <a:moveTo>
                    <a:pt x="5069" y="1024"/>
                  </a:moveTo>
                  <a:cubicBezTo>
                    <a:pt x="5167" y="1024"/>
                    <a:pt x="5262" y="1063"/>
                    <a:pt x="5325" y="1142"/>
                  </a:cubicBezTo>
                  <a:cubicBezTo>
                    <a:pt x="5514" y="1268"/>
                    <a:pt x="5514" y="1489"/>
                    <a:pt x="5356" y="1646"/>
                  </a:cubicBezTo>
                  <a:cubicBezTo>
                    <a:pt x="5010" y="1993"/>
                    <a:pt x="4537" y="2213"/>
                    <a:pt x="4002" y="2213"/>
                  </a:cubicBezTo>
                  <a:cubicBezTo>
                    <a:pt x="3498" y="2213"/>
                    <a:pt x="3025" y="1993"/>
                    <a:pt x="2710" y="1646"/>
                  </a:cubicBezTo>
                  <a:cubicBezTo>
                    <a:pt x="2552" y="1489"/>
                    <a:pt x="2552" y="1268"/>
                    <a:pt x="2710" y="1142"/>
                  </a:cubicBezTo>
                  <a:cubicBezTo>
                    <a:pt x="2789" y="1063"/>
                    <a:pt x="2891" y="1024"/>
                    <a:pt x="2986" y="1024"/>
                  </a:cubicBezTo>
                  <a:cubicBezTo>
                    <a:pt x="3080" y="1024"/>
                    <a:pt x="3167" y="1063"/>
                    <a:pt x="3214" y="1142"/>
                  </a:cubicBezTo>
                  <a:cubicBezTo>
                    <a:pt x="3435" y="1363"/>
                    <a:pt x="3726" y="1473"/>
                    <a:pt x="4014" y="1473"/>
                  </a:cubicBezTo>
                  <a:cubicBezTo>
                    <a:pt x="4301" y="1473"/>
                    <a:pt x="4585" y="1363"/>
                    <a:pt x="4789" y="1142"/>
                  </a:cubicBezTo>
                  <a:cubicBezTo>
                    <a:pt x="4868" y="1063"/>
                    <a:pt x="4971" y="1024"/>
                    <a:pt x="5069" y="1024"/>
                  </a:cubicBezTo>
                  <a:close/>
                  <a:moveTo>
                    <a:pt x="4080" y="0"/>
                  </a:moveTo>
                  <a:cubicBezTo>
                    <a:pt x="3372" y="0"/>
                    <a:pt x="2663" y="213"/>
                    <a:pt x="2048" y="638"/>
                  </a:cubicBezTo>
                  <a:cubicBezTo>
                    <a:pt x="1954" y="669"/>
                    <a:pt x="1922" y="701"/>
                    <a:pt x="1859" y="701"/>
                  </a:cubicBezTo>
                  <a:lnTo>
                    <a:pt x="1" y="701"/>
                  </a:lnTo>
                  <a:cubicBezTo>
                    <a:pt x="190" y="2780"/>
                    <a:pt x="1922" y="4450"/>
                    <a:pt x="4096" y="4450"/>
                  </a:cubicBezTo>
                  <a:cubicBezTo>
                    <a:pt x="6207" y="4450"/>
                    <a:pt x="8003" y="2780"/>
                    <a:pt x="8192" y="701"/>
                  </a:cubicBezTo>
                  <a:lnTo>
                    <a:pt x="6333" y="701"/>
                  </a:lnTo>
                  <a:cubicBezTo>
                    <a:pt x="6207" y="701"/>
                    <a:pt x="6144" y="701"/>
                    <a:pt x="6113" y="638"/>
                  </a:cubicBezTo>
                  <a:cubicBezTo>
                    <a:pt x="5498" y="213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1" name="Google Shape;8401;p85"/>
            <p:cNvSpPr/>
            <p:nvPr/>
          </p:nvSpPr>
          <p:spPr>
            <a:xfrm>
              <a:off x="-51985300" y="4133050"/>
              <a:ext cx="204800" cy="55925"/>
            </a:xfrm>
            <a:custGeom>
              <a:avLst/>
              <a:gdLst/>
              <a:ahLst/>
              <a:cxnLst/>
              <a:rect l="l" t="t" r="r" b="b"/>
              <a:pathLst>
                <a:path w="8192" h="2237" extrusionOk="0">
                  <a:moveTo>
                    <a:pt x="2552" y="756"/>
                  </a:moveTo>
                  <a:cubicBezTo>
                    <a:pt x="2742" y="756"/>
                    <a:pt x="2899" y="914"/>
                    <a:pt x="2899" y="1103"/>
                  </a:cubicBezTo>
                  <a:cubicBezTo>
                    <a:pt x="2899" y="1292"/>
                    <a:pt x="2742" y="1449"/>
                    <a:pt x="2552" y="1449"/>
                  </a:cubicBezTo>
                  <a:cubicBezTo>
                    <a:pt x="2363" y="1449"/>
                    <a:pt x="2206" y="1292"/>
                    <a:pt x="2206" y="1103"/>
                  </a:cubicBezTo>
                  <a:cubicBezTo>
                    <a:pt x="2206" y="914"/>
                    <a:pt x="2363" y="756"/>
                    <a:pt x="2552" y="756"/>
                  </a:cubicBezTo>
                  <a:close/>
                  <a:moveTo>
                    <a:pt x="5545" y="756"/>
                  </a:moveTo>
                  <a:cubicBezTo>
                    <a:pt x="5734" y="756"/>
                    <a:pt x="5892" y="914"/>
                    <a:pt x="5892" y="1103"/>
                  </a:cubicBezTo>
                  <a:cubicBezTo>
                    <a:pt x="5892" y="1292"/>
                    <a:pt x="5734" y="1449"/>
                    <a:pt x="5545" y="1449"/>
                  </a:cubicBezTo>
                  <a:cubicBezTo>
                    <a:pt x="5356" y="1449"/>
                    <a:pt x="5199" y="1292"/>
                    <a:pt x="5199" y="1103"/>
                  </a:cubicBezTo>
                  <a:cubicBezTo>
                    <a:pt x="5167" y="914"/>
                    <a:pt x="5356" y="756"/>
                    <a:pt x="5545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1733" y="2237"/>
                  </a:lnTo>
                  <a:cubicBezTo>
                    <a:pt x="2458" y="1796"/>
                    <a:pt x="3277" y="1575"/>
                    <a:pt x="4092" y="1575"/>
                  </a:cubicBezTo>
                  <a:cubicBezTo>
                    <a:pt x="4907" y="1575"/>
                    <a:pt x="5719" y="1796"/>
                    <a:pt x="6428" y="2237"/>
                  </a:cubicBezTo>
                  <a:lnTo>
                    <a:pt x="8192" y="2237"/>
                  </a:ln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2" name="Google Shape;8402;p85"/>
            <p:cNvSpPr/>
            <p:nvPr/>
          </p:nvSpPr>
          <p:spPr>
            <a:xfrm>
              <a:off x="-51780525" y="3983125"/>
              <a:ext cx="55950" cy="105825"/>
            </a:xfrm>
            <a:custGeom>
              <a:avLst/>
              <a:gdLst/>
              <a:ahLst/>
              <a:cxnLst/>
              <a:rect l="l" t="t" r="r" b="b"/>
              <a:pathLst>
                <a:path w="2238" h="4233" extrusionOk="0">
                  <a:moveTo>
                    <a:pt x="1849" y="0"/>
                  </a:moveTo>
                  <a:cubicBezTo>
                    <a:pt x="1729" y="0"/>
                    <a:pt x="1618" y="47"/>
                    <a:pt x="1545" y="169"/>
                  </a:cubicBezTo>
                  <a:cubicBezTo>
                    <a:pt x="1135" y="767"/>
                    <a:pt x="631" y="1240"/>
                    <a:pt x="1" y="1586"/>
                  </a:cubicBezTo>
                  <a:cubicBezTo>
                    <a:pt x="473" y="2374"/>
                    <a:pt x="694" y="3288"/>
                    <a:pt x="694" y="4233"/>
                  </a:cubicBezTo>
                  <a:cubicBezTo>
                    <a:pt x="1576" y="3792"/>
                    <a:pt x="2206" y="2910"/>
                    <a:pt x="2206" y="1870"/>
                  </a:cubicBezTo>
                  <a:lnTo>
                    <a:pt x="2206" y="358"/>
                  </a:lnTo>
                  <a:cubicBezTo>
                    <a:pt x="2238" y="200"/>
                    <a:pt x="2112" y="106"/>
                    <a:pt x="1954" y="11"/>
                  </a:cubicBezTo>
                  <a:cubicBezTo>
                    <a:pt x="1919" y="4"/>
                    <a:pt x="1883" y="0"/>
                    <a:pt x="18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3" name="Google Shape;8403;p85"/>
            <p:cNvSpPr/>
            <p:nvPr/>
          </p:nvSpPr>
          <p:spPr>
            <a:xfrm>
              <a:off x="-52023900" y="4139350"/>
              <a:ext cx="18925" cy="63800"/>
            </a:xfrm>
            <a:custGeom>
              <a:avLst/>
              <a:gdLst/>
              <a:ahLst/>
              <a:cxnLst/>
              <a:rect l="l" t="t" r="r" b="b"/>
              <a:pathLst>
                <a:path w="757" h="2552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8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4" name="Google Shape;8404;p85"/>
            <p:cNvSpPr/>
            <p:nvPr/>
          </p:nvSpPr>
          <p:spPr>
            <a:xfrm>
              <a:off x="-51763200" y="4139350"/>
              <a:ext cx="18925" cy="63800"/>
            </a:xfrm>
            <a:custGeom>
              <a:avLst/>
              <a:gdLst/>
              <a:ahLst/>
              <a:cxnLst/>
              <a:rect l="l" t="t" r="r" b="b"/>
              <a:pathLst>
                <a:path w="757" h="2552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8"/>
                    <a:pt x="757" y="1796"/>
                    <a:pt x="757" y="1260"/>
                  </a:cubicBezTo>
                  <a:cubicBezTo>
                    <a:pt x="757" y="693"/>
                    <a:pt x="442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5" name="Google Shape;8405;p85"/>
          <p:cNvGrpSpPr/>
          <p:nvPr/>
        </p:nvGrpSpPr>
        <p:grpSpPr>
          <a:xfrm>
            <a:off x="6215199" y="1532546"/>
            <a:ext cx="314662" cy="358971"/>
            <a:chOff x="-56766175" y="3198925"/>
            <a:chExt cx="279625" cy="319000"/>
          </a:xfrm>
        </p:grpSpPr>
        <p:sp>
          <p:nvSpPr>
            <p:cNvPr id="8406" name="Google Shape;8406;p85"/>
            <p:cNvSpPr/>
            <p:nvPr/>
          </p:nvSpPr>
          <p:spPr>
            <a:xfrm>
              <a:off x="-567661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7" name="Google Shape;8407;p85"/>
            <p:cNvSpPr/>
            <p:nvPr/>
          </p:nvSpPr>
          <p:spPr>
            <a:xfrm>
              <a:off x="-56747275" y="3198925"/>
              <a:ext cx="222925" cy="93750"/>
            </a:xfrm>
            <a:custGeom>
              <a:avLst/>
              <a:gdLst/>
              <a:ahLst/>
              <a:cxnLst/>
              <a:rect l="l" t="t" r="r" b="b"/>
              <a:pathLst>
                <a:path w="8917" h="3750" extrusionOk="0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8" name="Google Shape;8408;p85"/>
            <p:cNvSpPr/>
            <p:nvPr/>
          </p:nvSpPr>
          <p:spPr>
            <a:xfrm>
              <a:off x="-56710250" y="3348575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9" name="Google Shape;8409;p85"/>
            <p:cNvSpPr/>
            <p:nvPr/>
          </p:nvSpPr>
          <p:spPr>
            <a:xfrm>
              <a:off x="-56597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0" name="Google Shape;8410;p85"/>
            <p:cNvSpPr/>
            <p:nvPr/>
          </p:nvSpPr>
          <p:spPr>
            <a:xfrm>
              <a:off x="-56727575" y="3376925"/>
              <a:ext cx="204800" cy="141000"/>
            </a:xfrm>
            <a:custGeom>
              <a:avLst/>
              <a:gdLst/>
              <a:ahLst/>
              <a:cxnLst/>
              <a:rect l="l" t="t" r="r" b="b"/>
              <a:pathLst>
                <a:path w="8192" h="5640" extrusionOk="0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1" name="Google Shape;8411;p85"/>
            <p:cNvSpPr/>
            <p:nvPr/>
          </p:nvSpPr>
          <p:spPr>
            <a:xfrm>
              <a:off x="-56729150" y="3289500"/>
              <a:ext cx="204000" cy="87450"/>
            </a:xfrm>
            <a:custGeom>
              <a:avLst/>
              <a:gdLst/>
              <a:ahLst/>
              <a:cxnLst/>
              <a:rect l="l" t="t" r="r" b="b"/>
              <a:pathLst>
                <a:path w="8160" h="3498" extrusionOk="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2" name="Google Shape;8412;p85"/>
            <p:cNvSpPr/>
            <p:nvPr/>
          </p:nvSpPr>
          <p:spPr>
            <a:xfrm>
              <a:off x="-565054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13" name="Google Shape;8413;p85"/>
          <p:cNvGrpSpPr/>
          <p:nvPr/>
        </p:nvGrpSpPr>
        <p:grpSpPr>
          <a:xfrm>
            <a:off x="6214313" y="1987846"/>
            <a:ext cx="316434" cy="358099"/>
            <a:chOff x="-56766175" y="3590375"/>
            <a:chExt cx="281200" cy="318225"/>
          </a:xfrm>
        </p:grpSpPr>
        <p:sp>
          <p:nvSpPr>
            <p:cNvPr id="8414" name="Google Shape;8414;p85"/>
            <p:cNvSpPr/>
            <p:nvPr/>
          </p:nvSpPr>
          <p:spPr>
            <a:xfrm>
              <a:off x="-56766175" y="3632900"/>
              <a:ext cx="281200" cy="275700"/>
            </a:xfrm>
            <a:custGeom>
              <a:avLst/>
              <a:gdLst/>
              <a:ahLst/>
              <a:cxnLst/>
              <a:rect l="l" t="t" r="r" b="b"/>
              <a:pathLst>
                <a:path w="11248" h="11028" extrusionOk="0">
                  <a:moveTo>
                    <a:pt x="1576" y="0"/>
                  </a:moveTo>
                  <a:cubicBezTo>
                    <a:pt x="599" y="1009"/>
                    <a:pt x="1" y="2395"/>
                    <a:pt x="1" y="3907"/>
                  </a:cubicBezTo>
                  <a:lnTo>
                    <a:pt x="1" y="10681"/>
                  </a:lnTo>
                  <a:cubicBezTo>
                    <a:pt x="1" y="10870"/>
                    <a:pt x="158" y="11027"/>
                    <a:pt x="347" y="11027"/>
                  </a:cubicBezTo>
                  <a:lnTo>
                    <a:pt x="5577" y="11027"/>
                  </a:lnTo>
                  <a:cubicBezTo>
                    <a:pt x="3340" y="11027"/>
                    <a:pt x="1481" y="9200"/>
                    <a:pt x="1481" y="6932"/>
                  </a:cubicBezTo>
                  <a:lnTo>
                    <a:pt x="1481" y="5388"/>
                  </a:lnTo>
                  <a:cubicBezTo>
                    <a:pt x="1481" y="5262"/>
                    <a:pt x="1576" y="5167"/>
                    <a:pt x="1702" y="5073"/>
                  </a:cubicBezTo>
                  <a:lnTo>
                    <a:pt x="5419" y="2836"/>
                  </a:lnTo>
                  <a:cubicBezTo>
                    <a:pt x="5482" y="2789"/>
                    <a:pt x="5553" y="2765"/>
                    <a:pt x="5624" y="2765"/>
                  </a:cubicBezTo>
                  <a:cubicBezTo>
                    <a:pt x="5695" y="2765"/>
                    <a:pt x="5766" y="2789"/>
                    <a:pt x="5829" y="2836"/>
                  </a:cubicBezTo>
                  <a:lnTo>
                    <a:pt x="9578" y="5073"/>
                  </a:lnTo>
                  <a:cubicBezTo>
                    <a:pt x="9673" y="5167"/>
                    <a:pt x="9767" y="5262"/>
                    <a:pt x="9767" y="5388"/>
                  </a:cubicBezTo>
                  <a:lnTo>
                    <a:pt x="9767" y="6932"/>
                  </a:lnTo>
                  <a:cubicBezTo>
                    <a:pt x="9767" y="9200"/>
                    <a:pt x="7908" y="11027"/>
                    <a:pt x="5671" y="11027"/>
                  </a:cubicBezTo>
                  <a:lnTo>
                    <a:pt x="10901" y="11027"/>
                  </a:lnTo>
                  <a:cubicBezTo>
                    <a:pt x="11090" y="11027"/>
                    <a:pt x="11248" y="10870"/>
                    <a:pt x="11248" y="10681"/>
                  </a:cubicBezTo>
                  <a:lnTo>
                    <a:pt x="11248" y="3907"/>
                  </a:lnTo>
                  <a:cubicBezTo>
                    <a:pt x="11185" y="2363"/>
                    <a:pt x="10586" y="977"/>
                    <a:pt x="9610" y="0"/>
                  </a:cubicBezTo>
                  <a:cubicBezTo>
                    <a:pt x="9578" y="158"/>
                    <a:pt x="9484" y="316"/>
                    <a:pt x="9358" y="473"/>
                  </a:cubicBezTo>
                  <a:cubicBezTo>
                    <a:pt x="8727" y="1418"/>
                    <a:pt x="7247" y="2048"/>
                    <a:pt x="5577" y="2048"/>
                  </a:cubicBezTo>
                  <a:cubicBezTo>
                    <a:pt x="3907" y="2048"/>
                    <a:pt x="2395" y="1418"/>
                    <a:pt x="1765" y="442"/>
                  </a:cubicBezTo>
                  <a:cubicBezTo>
                    <a:pt x="1702" y="316"/>
                    <a:pt x="1607" y="158"/>
                    <a:pt x="1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5" name="Google Shape;8415;p85"/>
            <p:cNvSpPr/>
            <p:nvPr/>
          </p:nvSpPr>
          <p:spPr>
            <a:xfrm>
              <a:off x="-56709475" y="3722700"/>
              <a:ext cx="167800" cy="153600"/>
            </a:xfrm>
            <a:custGeom>
              <a:avLst/>
              <a:gdLst/>
              <a:ahLst/>
              <a:cxnLst/>
              <a:rect l="l" t="t" r="r" b="b"/>
              <a:pathLst>
                <a:path w="6712" h="6144" extrusionOk="0">
                  <a:moveTo>
                    <a:pt x="1828" y="1449"/>
                  </a:moveTo>
                  <a:cubicBezTo>
                    <a:pt x="2017" y="1449"/>
                    <a:pt x="2175" y="1607"/>
                    <a:pt x="2175" y="1796"/>
                  </a:cubicBezTo>
                  <a:cubicBezTo>
                    <a:pt x="2206" y="2016"/>
                    <a:pt x="2049" y="2142"/>
                    <a:pt x="1828" y="2142"/>
                  </a:cubicBezTo>
                  <a:cubicBezTo>
                    <a:pt x="1639" y="2142"/>
                    <a:pt x="1482" y="2016"/>
                    <a:pt x="1482" y="1796"/>
                  </a:cubicBezTo>
                  <a:cubicBezTo>
                    <a:pt x="1482" y="1607"/>
                    <a:pt x="1639" y="1449"/>
                    <a:pt x="1828" y="1449"/>
                  </a:cubicBezTo>
                  <a:close/>
                  <a:moveTo>
                    <a:pt x="4821" y="1449"/>
                  </a:moveTo>
                  <a:cubicBezTo>
                    <a:pt x="5010" y="1449"/>
                    <a:pt x="5168" y="1607"/>
                    <a:pt x="5168" y="1796"/>
                  </a:cubicBezTo>
                  <a:cubicBezTo>
                    <a:pt x="5199" y="2016"/>
                    <a:pt x="5010" y="2142"/>
                    <a:pt x="4821" y="2142"/>
                  </a:cubicBezTo>
                  <a:cubicBezTo>
                    <a:pt x="4632" y="2142"/>
                    <a:pt x="4475" y="2016"/>
                    <a:pt x="4475" y="1796"/>
                  </a:cubicBezTo>
                  <a:cubicBezTo>
                    <a:pt x="4475" y="1607"/>
                    <a:pt x="4632" y="1449"/>
                    <a:pt x="4821" y="1449"/>
                  </a:cubicBezTo>
                  <a:close/>
                  <a:moveTo>
                    <a:pt x="3372" y="0"/>
                  </a:moveTo>
                  <a:lnTo>
                    <a:pt x="1" y="2016"/>
                  </a:lnTo>
                  <a:lnTo>
                    <a:pt x="1" y="3340"/>
                  </a:lnTo>
                  <a:cubicBezTo>
                    <a:pt x="1" y="4474"/>
                    <a:pt x="599" y="5545"/>
                    <a:pt x="1513" y="6143"/>
                  </a:cubicBezTo>
                  <a:lnTo>
                    <a:pt x="1513" y="4411"/>
                  </a:lnTo>
                  <a:cubicBezTo>
                    <a:pt x="1513" y="4253"/>
                    <a:pt x="1576" y="4127"/>
                    <a:pt x="1702" y="4096"/>
                  </a:cubicBezTo>
                  <a:cubicBezTo>
                    <a:pt x="2222" y="3844"/>
                    <a:pt x="2797" y="3718"/>
                    <a:pt x="3368" y="3718"/>
                  </a:cubicBezTo>
                  <a:cubicBezTo>
                    <a:pt x="3939" y="3718"/>
                    <a:pt x="4506" y="3844"/>
                    <a:pt x="5010" y="4096"/>
                  </a:cubicBezTo>
                  <a:cubicBezTo>
                    <a:pt x="5136" y="4159"/>
                    <a:pt x="5199" y="4285"/>
                    <a:pt x="5199" y="4411"/>
                  </a:cubicBezTo>
                  <a:lnTo>
                    <a:pt x="5199" y="6143"/>
                  </a:lnTo>
                  <a:cubicBezTo>
                    <a:pt x="6113" y="5545"/>
                    <a:pt x="6711" y="4505"/>
                    <a:pt x="6711" y="3340"/>
                  </a:cubicBezTo>
                  <a:lnTo>
                    <a:pt x="6711" y="2016"/>
                  </a:lnTo>
                  <a:lnTo>
                    <a:pt x="33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6" name="Google Shape;8416;p85"/>
            <p:cNvSpPr/>
            <p:nvPr/>
          </p:nvSpPr>
          <p:spPr>
            <a:xfrm>
              <a:off x="-56654325" y="3833750"/>
              <a:ext cx="55150" cy="55950"/>
            </a:xfrm>
            <a:custGeom>
              <a:avLst/>
              <a:gdLst/>
              <a:ahLst/>
              <a:cxnLst/>
              <a:rect l="l" t="t" r="r" b="b"/>
              <a:pathLst>
                <a:path w="2206" h="2238" extrusionOk="0">
                  <a:moveTo>
                    <a:pt x="1127" y="0"/>
                  </a:moveTo>
                  <a:cubicBezTo>
                    <a:pt x="748" y="0"/>
                    <a:pt x="363" y="63"/>
                    <a:pt x="0" y="189"/>
                  </a:cubicBezTo>
                  <a:lnTo>
                    <a:pt x="0" y="2048"/>
                  </a:lnTo>
                  <a:cubicBezTo>
                    <a:pt x="378" y="2174"/>
                    <a:pt x="725" y="2237"/>
                    <a:pt x="1103" y="2237"/>
                  </a:cubicBezTo>
                  <a:cubicBezTo>
                    <a:pt x="1512" y="2237"/>
                    <a:pt x="1859" y="2174"/>
                    <a:pt x="2206" y="2048"/>
                  </a:cubicBezTo>
                  <a:lnTo>
                    <a:pt x="2206" y="189"/>
                  </a:lnTo>
                  <a:cubicBezTo>
                    <a:pt x="1875" y="63"/>
                    <a:pt x="1505" y="0"/>
                    <a:pt x="1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7" name="Google Shape;8417;p85"/>
            <p:cNvSpPr/>
            <p:nvPr/>
          </p:nvSpPr>
          <p:spPr>
            <a:xfrm>
              <a:off x="-56710250" y="3590375"/>
              <a:ext cx="167775" cy="74850"/>
            </a:xfrm>
            <a:custGeom>
              <a:avLst/>
              <a:gdLst/>
              <a:ahLst/>
              <a:cxnLst/>
              <a:rect l="l" t="t" r="r" b="b"/>
              <a:pathLst>
                <a:path w="6711" h="2994" extrusionOk="0">
                  <a:moveTo>
                    <a:pt x="3340" y="0"/>
                  </a:moveTo>
                  <a:cubicBezTo>
                    <a:pt x="2080" y="0"/>
                    <a:pt x="946" y="441"/>
                    <a:pt x="0" y="1134"/>
                  </a:cubicBezTo>
                  <a:cubicBezTo>
                    <a:pt x="0" y="1355"/>
                    <a:pt x="32" y="1544"/>
                    <a:pt x="189" y="1733"/>
                  </a:cubicBezTo>
                  <a:cubicBezTo>
                    <a:pt x="662" y="2489"/>
                    <a:pt x="1922" y="2993"/>
                    <a:pt x="3340" y="2993"/>
                  </a:cubicBezTo>
                  <a:cubicBezTo>
                    <a:pt x="4726" y="2993"/>
                    <a:pt x="5986" y="2489"/>
                    <a:pt x="6490" y="1796"/>
                  </a:cubicBezTo>
                  <a:cubicBezTo>
                    <a:pt x="6648" y="1575"/>
                    <a:pt x="6711" y="1355"/>
                    <a:pt x="6711" y="1134"/>
                  </a:cubicBezTo>
                  <a:cubicBezTo>
                    <a:pt x="5766" y="441"/>
                    <a:pt x="4600" y="0"/>
                    <a:pt x="33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18" name="Google Shape;8418;p85"/>
          <p:cNvGrpSpPr/>
          <p:nvPr/>
        </p:nvGrpSpPr>
        <p:grpSpPr>
          <a:xfrm>
            <a:off x="6251269" y="2429217"/>
            <a:ext cx="272126" cy="358099"/>
            <a:chOff x="-56747275" y="3982600"/>
            <a:chExt cx="241825" cy="318225"/>
          </a:xfrm>
        </p:grpSpPr>
        <p:sp>
          <p:nvSpPr>
            <p:cNvPr id="8419" name="Google Shape;8419;p85"/>
            <p:cNvSpPr/>
            <p:nvPr/>
          </p:nvSpPr>
          <p:spPr>
            <a:xfrm>
              <a:off x="-56635425" y="4076325"/>
              <a:ext cx="18125" cy="37050"/>
            </a:xfrm>
            <a:custGeom>
              <a:avLst/>
              <a:gdLst/>
              <a:ahLst/>
              <a:cxnLst/>
              <a:rect l="l" t="t" r="r" b="b"/>
              <a:pathLst>
                <a:path w="725" h="1482" extrusionOk="0">
                  <a:moveTo>
                    <a:pt x="378" y="1"/>
                  </a:moveTo>
                  <a:cubicBezTo>
                    <a:pt x="158" y="1"/>
                    <a:pt x="0" y="316"/>
                    <a:pt x="0" y="725"/>
                  </a:cubicBezTo>
                  <a:cubicBezTo>
                    <a:pt x="0" y="1135"/>
                    <a:pt x="158" y="1481"/>
                    <a:pt x="378" y="1481"/>
                  </a:cubicBezTo>
                  <a:cubicBezTo>
                    <a:pt x="567" y="1481"/>
                    <a:pt x="725" y="1135"/>
                    <a:pt x="725" y="725"/>
                  </a:cubicBezTo>
                  <a:cubicBezTo>
                    <a:pt x="725" y="316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0" name="Google Shape;8420;p85"/>
            <p:cNvSpPr/>
            <p:nvPr/>
          </p:nvSpPr>
          <p:spPr>
            <a:xfrm>
              <a:off x="-56618900" y="3991275"/>
              <a:ext cx="113450" cy="136250"/>
            </a:xfrm>
            <a:custGeom>
              <a:avLst/>
              <a:gdLst/>
              <a:ahLst/>
              <a:cxnLst/>
              <a:rect l="l" t="t" r="r" b="b"/>
              <a:pathLst>
                <a:path w="4538" h="5450" extrusionOk="0">
                  <a:moveTo>
                    <a:pt x="3277" y="0"/>
                  </a:moveTo>
                  <a:lnTo>
                    <a:pt x="1" y="2647"/>
                  </a:lnTo>
                  <a:lnTo>
                    <a:pt x="3939" y="5387"/>
                  </a:lnTo>
                  <a:cubicBezTo>
                    <a:pt x="4007" y="5430"/>
                    <a:pt x="4081" y="5449"/>
                    <a:pt x="4154" y="5449"/>
                  </a:cubicBezTo>
                  <a:cubicBezTo>
                    <a:pt x="4352" y="5449"/>
                    <a:pt x="4538" y="5303"/>
                    <a:pt x="4538" y="5072"/>
                  </a:cubicBezTo>
                  <a:lnTo>
                    <a:pt x="4538" y="2300"/>
                  </a:lnTo>
                  <a:cubicBezTo>
                    <a:pt x="4538" y="1355"/>
                    <a:pt x="4034" y="473"/>
                    <a:pt x="32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1" name="Google Shape;8421;p85"/>
            <p:cNvSpPr/>
            <p:nvPr/>
          </p:nvSpPr>
          <p:spPr>
            <a:xfrm>
              <a:off x="-56601550" y="4094450"/>
              <a:ext cx="31525" cy="19700"/>
            </a:xfrm>
            <a:custGeom>
              <a:avLst/>
              <a:gdLst/>
              <a:ahLst/>
              <a:cxnLst/>
              <a:rect l="l" t="t" r="r" b="b"/>
              <a:pathLst>
                <a:path w="1261" h="788" extrusionOk="0">
                  <a:moveTo>
                    <a:pt x="158" y="0"/>
                  </a:moveTo>
                  <a:lnTo>
                    <a:pt x="158" y="63"/>
                  </a:lnTo>
                  <a:cubicBezTo>
                    <a:pt x="158" y="315"/>
                    <a:pt x="95" y="567"/>
                    <a:pt x="0" y="788"/>
                  </a:cubicBezTo>
                  <a:lnTo>
                    <a:pt x="1260" y="788"/>
                  </a:lnTo>
                  <a:lnTo>
                    <a:pt x="1260" y="7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2" name="Google Shape;8422;p85"/>
            <p:cNvSpPr/>
            <p:nvPr/>
          </p:nvSpPr>
          <p:spPr>
            <a:xfrm>
              <a:off x="-56688200" y="4085775"/>
              <a:ext cx="37050" cy="27600"/>
            </a:xfrm>
            <a:custGeom>
              <a:avLst/>
              <a:gdLst/>
              <a:ahLst/>
              <a:cxnLst/>
              <a:rect l="l" t="t" r="r" b="b"/>
              <a:pathLst>
                <a:path w="1482" h="1104" extrusionOk="0">
                  <a:moveTo>
                    <a:pt x="1355" y="1"/>
                  </a:moveTo>
                  <a:lnTo>
                    <a:pt x="1" y="1103"/>
                  </a:lnTo>
                  <a:lnTo>
                    <a:pt x="1481" y="1103"/>
                  </a:lnTo>
                  <a:cubicBezTo>
                    <a:pt x="1418" y="883"/>
                    <a:pt x="1324" y="631"/>
                    <a:pt x="1324" y="347"/>
                  </a:cubicBezTo>
                  <a:cubicBezTo>
                    <a:pt x="1324" y="253"/>
                    <a:pt x="1324" y="127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3" name="Google Shape;8423;p85"/>
            <p:cNvSpPr/>
            <p:nvPr/>
          </p:nvSpPr>
          <p:spPr>
            <a:xfrm>
              <a:off x="-56747275" y="3982600"/>
              <a:ext cx="189850" cy="143850"/>
            </a:xfrm>
            <a:custGeom>
              <a:avLst/>
              <a:gdLst/>
              <a:ahLst/>
              <a:cxnLst/>
              <a:rect l="l" t="t" r="r" b="b"/>
              <a:pathLst>
                <a:path w="7594" h="5754" extrusionOk="0">
                  <a:moveTo>
                    <a:pt x="2584" y="1"/>
                  </a:moveTo>
                  <a:cubicBezTo>
                    <a:pt x="1135" y="1"/>
                    <a:pt x="1" y="1166"/>
                    <a:pt x="1" y="2647"/>
                  </a:cubicBezTo>
                  <a:lnTo>
                    <a:pt x="1" y="5388"/>
                  </a:lnTo>
                  <a:cubicBezTo>
                    <a:pt x="1" y="5610"/>
                    <a:pt x="172" y="5753"/>
                    <a:pt x="350" y="5753"/>
                  </a:cubicBezTo>
                  <a:cubicBezTo>
                    <a:pt x="426" y="5753"/>
                    <a:pt x="502" y="5728"/>
                    <a:pt x="568" y="5671"/>
                  </a:cubicBezTo>
                  <a:lnTo>
                    <a:pt x="7593" y="32"/>
                  </a:lnTo>
                  <a:cubicBezTo>
                    <a:pt x="7436" y="1"/>
                    <a:pt x="7278" y="1"/>
                    <a:pt x="70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4" name="Google Shape;8424;p85"/>
            <p:cNvSpPr/>
            <p:nvPr/>
          </p:nvSpPr>
          <p:spPr>
            <a:xfrm>
              <a:off x="-56654325" y="4217500"/>
              <a:ext cx="55150" cy="83325"/>
            </a:xfrm>
            <a:custGeom>
              <a:avLst/>
              <a:gdLst/>
              <a:ahLst/>
              <a:cxnLst/>
              <a:rect l="l" t="t" r="r" b="b"/>
              <a:pathLst>
                <a:path w="2206" h="3333" extrusionOk="0">
                  <a:moveTo>
                    <a:pt x="1127" y="1"/>
                  </a:moveTo>
                  <a:cubicBezTo>
                    <a:pt x="748" y="1"/>
                    <a:pt x="363" y="72"/>
                    <a:pt x="0" y="214"/>
                  </a:cubicBezTo>
                  <a:lnTo>
                    <a:pt x="0" y="3175"/>
                  </a:lnTo>
                  <a:cubicBezTo>
                    <a:pt x="378" y="3270"/>
                    <a:pt x="756" y="3333"/>
                    <a:pt x="1103" y="3333"/>
                  </a:cubicBezTo>
                  <a:cubicBezTo>
                    <a:pt x="1512" y="3333"/>
                    <a:pt x="1859" y="3270"/>
                    <a:pt x="2206" y="3175"/>
                  </a:cubicBezTo>
                  <a:lnTo>
                    <a:pt x="2206" y="214"/>
                  </a:lnTo>
                  <a:cubicBezTo>
                    <a:pt x="1875" y="72"/>
                    <a:pt x="1505" y="1"/>
                    <a:pt x="11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5" name="Google Shape;8425;p85"/>
            <p:cNvSpPr/>
            <p:nvPr/>
          </p:nvSpPr>
          <p:spPr>
            <a:xfrm>
              <a:off x="-56729150" y="4132250"/>
              <a:ext cx="204800" cy="157550"/>
            </a:xfrm>
            <a:custGeom>
              <a:avLst/>
              <a:gdLst/>
              <a:ahLst/>
              <a:cxnLst/>
              <a:rect l="l" t="t" r="r" b="b"/>
              <a:pathLst>
                <a:path w="8192" h="6302" extrusionOk="0">
                  <a:moveTo>
                    <a:pt x="2615" y="788"/>
                  </a:moveTo>
                  <a:cubicBezTo>
                    <a:pt x="2804" y="788"/>
                    <a:pt x="2962" y="946"/>
                    <a:pt x="2962" y="1135"/>
                  </a:cubicBezTo>
                  <a:cubicBezTo>
                    <a:pt x="2993" y="1324"/>
                    <a:pt x="2836" y="1481"/>
                    <a:pt x="2615" y="1481"/>
                  </a:cubicBezTo>
                  <a:cubicBezTo>
                    <a:pt x="2426" y="1481"/>
                    <a:pt x="2269" y="1324"/>
                    <a:pt x="2269" y="1135"/>
                  </a:cubicBezTo>
                  <a:cubicBezTo>
                    <a:pt x="2269" y="946"/>
                    <a:pt x="2426" y="788"/>
                    <a:pt x="2615" y="788"/>
                  </a:cubicBezTo>
                  <a:close/>
                  <a:moveTo>
                    <a:pt x="5608" y="788"/>
                  </a:moveTo>
                  <a:cubicBezTo>
                    <a:pt x="5797" y="788"/>
                    <a:pt x="5955" y="946"/>
                    <a:pt x="5955" y="1135"/>
                  </a:cubicBezTo>
                  <a:cubicBezTo>
                    <a:pt x="5986" y="1324"/>
                    <a:pt x="5797" y="1481"/>
                    <a:pt x="5608" y="1481"/>
                  </a:cubicBezTo>
                  <a:cubicBezTo>
                    <a:pt x="5419" y="1481"/>
                    <a:pt x="5262" y="1324"/>
                    <a:pt x="5262" y="1135"/>
                  </a:cubicBezTo>
                  <a:cubicBezTo>
                    <a:pt x="5262" y="946"/>
                    <a:pt x="5419" y="788"/>
                    <a:pt x="5608" y="788"/>
                  </a:cubicBezTo>
                  <a:close/>
                  <a:moveTo>
                    <a:pt x="725" y="1"/>
                  </a:moveTo>
                  <a:lnTo>
                    <a:pt x="0" y="536"/>
                  </a:lnTo>
                  <a:lnTo>
                    <a:pt x="0" y="2647"/>
                  </a:lnTo>
                  <a:cubicBezTo>
                    <a:pt x="0" y="4222"/>
                    <a:pt x="914" y="5577"/>
                    <a:pt x="2269" y="6301"/>
                  </a:cubicBezTo>
                  <a:lnTo>
                    <a:pt x="2269" y="3372"/>
                  </a:lnTo>
                  <a:cubicBezTo>
                    <a:pt x="2269" y="3214"/>
                    <a:pt x="2332" y="3120"/>
                    <a:pt x="2458" y="3056"/>
                  </a:cubicBezTo>
                  <a:cubicBezTo>
                    <a:pt x="2962" y="2804"/>
                    <a:pt x="3529" y="2678"/>
                    <a:pt x="4100" y="2678"/>
                  </a:cubicBezTo>
                  <a:cubicBezTo>
                    <a:pt x="4671" y="2678"/>
                    <a:pt x="5246" y="2804"/>
                    <a:pt x="5766" y="3056"/>
                  </a:cubicBezTo>
                  <a:cubicBezTo>
                    <a:pt x="5892" y="3151"/>
                    <a:pt x="5955" y="3277"/>
                    <a:pt x="5955" y="3372"/>
                  </a:cubicBezTo>
                  <a:lnTo>
                    <a:pt x="5955" y="6301"/>
                  </a:lnTo>
                  <a:cubicBezTo>
                    <a:pt x="7309" y="5640"/>
                    <a:pt x="8192" y="4254"/>
                    <a:pt x="8192" y="2647"/>
                  </a:cubicBezTo>
                  <a:lnTo>
                    <a:pt x="8192" y="536"/>
                  </a:lnTo>
                  <a:lnTo>
                    <a:pt x="7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26" name="Google Shape;8426;p85"/>
          <p:cNvGrpSpPr/>
          <p:nvPr/>
        </p:nvGrpSpPr>
        <p:grpSpPr>
          <a:xfrm>
            <a:off x="4881188" y="2894264"/>
            <a:ext cx="314662" cy="358971"/>
            <a:chOff x="-54793175" y="3198925"/>
            <a:chExt cx="279625" cy="319000"/>
          </a:xfrm>
        </p:grpSpPr>
        <p:sp>
          <p:nvSpPr>
            <p:cNvPr id="8427" name="Google Shape;8427;p85"/>
            <p:cNvSpPr/>
            <p:nvPr/>
          </p:nvSpPr>
          <p:spPr>
            <a:xfrm>
              <a:off x="-54532475" y="3354075"/>
              <a:ext cx="18925" cy="60675"/>
            </a:xfrm>
            <a:custGeom>
              <a:avLst/>
              <a:gdLst/>
              <a:ahLst/>
              <a:cxnLst/>
              <a:rect l="l" t="t" r="r" b="b"/>
              <a:pathLst>
                <a:path w="757" h="2427" extrusionOk="0">
                  <a:moveTo>
                    <a:pt x="1" y="1"/>
                  </a:moveTo>
                  <a:lnTo>
                    <a:pt x="1" y="788"/>
                  </a:lnTo>
                  <a:cubicBezTo>
                    <a:pt x="158" y="1355"/>
                    <a:pt x="190" y="1891"/>
                    <a:pt x="190" y="2427"/>
                  </a:cubicBezTo>
                  <a:cubicBezTo>
                    <a:pt x="505" y="2143"/>
                    <a:pt x="757" y="1734"/>
                    <a:pt x="757" y="1261"/>
                  </a:cubicBezTo>
                  <a:cubicBezTo>
                    <a:pt x="757" y="725"/>
                    <a:pt x="473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8" name="Google Shape;8428;p85"/>
            <p:cNvSpPr/>
            <p:nvPr/>
          </p:nvSpPr>
          <p:spPr>
            <a:xfrm>
              <a:off x="-54793175" y="3198925"/>
              <a:ext cx="97675" cy="126050"/>
            </a:xfrm>
            <a:custGeom>
              <a:avLst/>
              <a:gdLst/>
              <a:ahLst/>
              <a:cxnLst/>
              <a:rect l="l" t="t" r="r" b="b"/>
              <a:pathLst>
                <a:path w="3907" h="5042" extrusionOk="0">
                  <a:moveTo>
                    <a:pt x="2993" y="0"/>
                  </a:moveTo>
                  <a:cubicBezTo>
                    <a:pt x="2426" y="0"/>
                    <a:pt x="1954" y="315"/>
                    <a:pt x="1702" y="756"/>
                  </a:cubicBezTo>
                  <a:cubicBezTo>
                    <a:pt x="1632" y="746"/>
                    <a:pt x="1562" y="742"/>
                    <a:pt x="1494" y="742"/>
                  </a:cubicBezTo>
                  <a:cubicBezTo>
                    <a:pt x="695" y="742"/>
                    <a:pt x="0" y="1396"/>
                    <a:pt x="0" y="2237"/>
                  </a:cubicBezTo>
                  <a:cubicBezTo>
                    <a:pt x="0" y="2521"/>
                    <a:pt x="63" y="2741"/>
                    <a:pt x="190" y="2993"/>
                  </a:cubicBezTo>
                  <a:cubicBezTo>
                    <a:pt x="63" y="3214"/>
                    <a:pt x="0" y="3466"/>
                    <a:pt x="0" y="3749"/>
                  </a:cubicBezTo>
                  <a:cubicBezTo>
                    <a:pt x="0" y="4285"/>
                    <a:pt x="316" y="4758"/>
                    <a:pt x="757" y="5041"/>
                  </a:cubicBezTo>
                  <a:lnTo>
                    <a:pt x="757" y="4852"/>
                  </a:lnTo>
                  <a:cubicBezTo>
                    <a:pt x="757" y="2804"/>
                    <a:pt x="2048" y="1008"/>
                    <a:pt x="3907" y="315"/>
                  </a:cubicBezTo>
                  <a:cubicBezTo>
                    <a:pt x="3655" y="126"/>
                    <a:pt x="3340" y="0"/>
                    <a:pt x="29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9" name="Google Shape;8429;p85"/>
            <p:cNvSpPr/>
            <p:nvPr/>
          </p:nvSpPr>
          <p:spPr>
            <a:xfrm>
              <a:off x="-54624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0" name="Google Shape;8430;p85"/>
            <p:cNvSpPr/>
            <p:nvPr/>
          </p:nvSpPr>
          <p:spPr>
            <a:xfrm>
              <a:off x="-54737250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504" y="1"/>
                    <a:pt x="0" y="505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5"/>
                    <a:pt x="1733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1" name="Google Shape;8431;p85"/>
            <p:cNvSpPr/>
            <p:nvPr/>
          </p:nvSpPr>
          <p:spPr>
            <a:xfrm>
              <a:off x="-54770325" y="3218600"/>
              <a:ext cx="233925" cy="299325"/>
            </a:xfrm>
            <a:custGeom>
              <a:avLst/>
              <a:gdLst/>
              <a:ahLst/>
              <a:cxnLst/>
              <a:rect l="l" t="t" r="r" b="b"/>
              <a:pathLst>
                <a:path w="9357" h="11973" extrusionOk="0">
                  <a:moveTo>
                    <a:pt x="6175" y="2962"/>
                  </a:moveTo>
                  <a:cubicBezTo>
                    <a:pt x="6364" y="2962"/>
                    <a:pt x="6522" y="3120"/>
                    <a:pt x="6522" y="3309"/>
                  </a:cubicBezTo>
                  <a:cubicBezTo>
                    <a:pt x="6522" y="3498"/>
                    <a:pt x="6364" y="3656"/>
                    <a:pt x="6175" y="3656"/>
                  </a:cubicBezTo>
                  <a:lnTo>
                    <a:pt x="3182" y="3656"/>
                  </a:lnTo>
                  <a:cubicBezTo>
                    <a:pt x="2993" y="3656"/>
                    <a:pt x="2836" y="3498"/>
                    <a:pt x="2836" y="3309"/>
                  </a:cubicBezTo>
                  <a:cubicBezTo>
                    <a:pt x="2836" y="3120"/>
                    <a:pt x="2993" y="2962"/>
                    <a:pt x="3182" y="2962"/>
                  </a:cubicBezTo>
                  <a:close/>
                  <a:moveTo>
                    <a:pt x="6931" y="4443"/>
                  </a:moveTo>
                  <a:cubicBezTo>
                    <a:pt x="9357" y="4443"/>
                    <a:pt x="9357" y="8192"/>
                    <a:pt x="6931" y="8192"/>
                  </a:cubicBezTo>
                  <a:cubicBezTo>
                    <a:pt x="6018" y="8192"/>
                    <a:pt x="5261" y="7562"/>
                    <a:pt x="5104" y="6680"/>
                  </a:cubicBezTo>
                  <a:lnTo>
                    <a:pt x="4285" y="6680"/>
                  </a:lnTo>
                  <a:cubicBezTo>
                    <a:pt x="4127" y="7562"/>
                    <a:pt x="3340" y="8192"/>
                    <a:pt x="2458" y="8192"/>
                  </a:cubicBezTo>
                  <a:cubicBezTo>
                    <a:pt x="0" y="8192"/>
                    <a:pt x="0" y="4443"/>
                    <a:pt x="2458" y="4443"/>
                  </a:cubicBezTo>
                  <a:cubicBezTo>
                    <a:pt x="3371" y="4443"/>
                    <a:pt x="4127" y="5073"/>
                    <a:pt x="4285" y="5955"/>
                  </a:cubicBezTo>
                  <a:lnTo>
                    <a:pt x="5104" y="5955"/>
                  </a:lnTo>
                  <a:cubicBezTo>
                    <a:pt x="5261" y="5073"/>
                    <a:pt x="6049" y="4443"/>
                    <a:pt x="6931" y="4443"/>
                  </a:cubicBezTo>
                  <a:close/>
                  <a:moveTo>
                    <a:pt x="5695" y="8547"/>
                  </a:moveTo>
                  <a:cubicBezTo>
                    <a:pt x="5789" y="8547"/>
                    <a:pt x="5876" y="8586"/>
                    <a:pt x="5923" y="8665"/>
                  </a:cubicBezTo>
                  <a:cubicBezTo>
                    <a:pt x="6144" y="8791"/>
                    <a:pt x="6144" y="9011"/>
                    <a:pt x="5986" y="9169"/>
                  </a:cubicBezTo>
                  <a:cubicBezTo>
                    <a:pt x="5608" y="9515"/>
                    <a:pt x="5135" y="9704"/>
                    <a:pt x="4631" y="9704"/>
                  </a:cubicBezTo>
                  <a:cubicBezTo>
                    <a:pt x="4127" y="9704"/>
                    <a:pt x="3655" y="9515"/>
                    <a:pt x="3340" y="9169"/>
                  </a:cubicBezTo>
                  <a:cubicBezTo>
                    <a:pt x="3182" y="9011"/>
                    <a:pt x="3182" y="8791"/>
                    <a:pt x="3340" y="8665"/>
                  </a:cubicBezTo>
                  <a:cubicBezTo>
                    <a:pt x="3418" y="8586"/>
                    <a:pt x="3513" y="8547"/>
                    <a:pt x="3603" y="8547"/>
                  </a:cubicBezTo>
                  <a:cubicBezTo>
                    <a:pt x="3694" y="8547"/>
                    <a:pt x="3781" y="8586"/>
                    <a:pt x="3844" y="8665"/>
                  </a:cubicBezTo>
                  <a:cubicBezTo>
                    <a:pt x="4064" y="8885"/>
                    <a:pt x="4348" y="8996"/>
                    <a:pt x="4631" y="8996"/>
                  </a:cubicBezTo>
                  <a:cubicBezTo>
                    <a:pt x="4915" y="8996"/>
                    <a:pt x="5198" y="8885"/>
                    <a:pt x="5419" y="8665"/>
                  </a:cubicBezTo>
                  <a:cubicBezTo>
                    <a:pt x="5498" y="8586"/>
                    <a:pt x="5600" y="8547"/>
                    <a:pt x="5695" y="8547"/>
                  </a:cubicBezTo>
                  <a:close/>
                  <a:moveTo>
                    <a:pt x="4663" y="1"/>
                  </a:moveTo>
                  <a:cubicBezTo>
                    <a:pt x="2426" y="1"/>
                    <a:pt x="599" y="1828"/>
                    <a:pt x="599" y="4097"/>
                  </a:cubicBezTo>
                  <a:lnTo>
                    <a:pt x="599" y="6270"/>
                  </a:lnTo>
                  <a:cubicBezTo>
                    <a:pt x="158" y="7751"/>
                    <a:pt x="441" y="9137"/>
                    <a:pt x="1260" y="10240"/>
                  </a:cubicBezTo>
                  <a:cubicBezTo>
                    <a:pt x="2079" y="11343"/>
                    <a:pt x="3340" y="11973"/>
                    <a:pt x="4663" y="11973"/>
                  </a:cubicBezTo>
                  <a:cubicBezTo>
                    <a:pt x="6018" y="11973"/>
                    <a:pt x="7309" y="11343"/>
                    <a:pt x="8097" y="10240"/>
                  </a:cubicBezTo>
                  <a:cubicBezTo>
                    <a:pt x="8916" y="9169"/>
                    <a:pt x="9200" y="7783"/>
                    <a:pt x="8758" y="6270"/>
                  </a:cubicBezTo>
                  <a:lnTo>
                    <a:pt x="8758" y="4097"/>
                  </a:lnTo>
                  <a:cubicBezTo>
                    <a:pt x="8758" y="2994"/>
                    <a:pt x="8349" y="1954"/>
                    <a:pt x="7593" y="1167"/>
                  </a:cubicBezTo>
                  <a:cubicBezTo>
                    <a:pt x="6805" y="379"/>
                    <a:pt x="5766" y="1"/>
                    <a:pt x="4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2" name="Google Shape;8432;p85"/>
            <p:cNvSpPr/>
            <p:nvPr/>
          </p:nvSpPr>
          <p:spPr>
            <a:xfrm>
              <a:off x="-54612025" y="3198925"/>
              <a:ext cx="96100" cy="123675"/>
            </a:xfrm>
            <a:custGeom>
              <a:avLst/>
              <a:gdLst/>
              <a:ahLst/>
              <a:cxnLst/>
              <a:rect l="l" t="t" r="r" b="b"/>
              <a:pathLst>
                <a:path w="3844" h="4947" extrusionOk="0">
                  <a:moveTo>
                    <a:pt x="851" y="0"/>
                  </a:moveTo>
                  <a:cubicBezTo>
                    <a:pt x="536" y="0"/>
                    <a:pt x="221" y="95"/>
                    <a:pt x="1" y="252"/>
                  </a:cubicBezTo>
                  <a:cubicBezTo>
                    <a:pt x="662" y="504"/>
                    <a:pt x="1261" y="882"/>
                    <a:pt x="1765" y="1418"/>
                  </a:cubicBezTo>
                  <a:cubicBezTo>
                    <a:pt x="2679" y="2363"/>
                    <a:pt x="3183" y="3560"/>
                    <a:pt x="3183" y="4821"/>
                  </a:cubicBezTo>
                  <a:lnTo>
                    <a:pt x="3183" y="4947"/>
                  </a:lnTo>
                  <a:cubicBezTo>
                    <a:pt x="3592" y="4695"/>
                    <a:pt x="3844" y="4253"/>
                    <a:pt x="3844" y="3749"/>
                  </a:cubicBezTo>
                  <a:cubicBezTo>
                    <a:pt x="3844" y="3466"/>
                    <a:pt x="3781" y="3214"/>
                    <a:pt x="3655" y="2993"/>
                  </a:cubicBezTo>
                  <a:cubicBezTo>
                    <a:pt x="3781" y="2741"/>
                    <a:pt x="3844" y="2521"/>
                    <a:pt x="3844" y="2237"/>
                  </a:cubicBezTo>
                  <a:cubicBezTo>
                    <a:pt x="3844" y="1380"/>
                    <a:pt x="3123" y="716"/>
                    <a:pt x="2330" y="716"/>
                  </a:cubicBezTo>
                  <a:cubicBezTo>
                    <a:pt x="2279" y="716"/>
                    <a:pt x="2227" y="719"/>
                    <a:pt x="2174" y="725"/>
                  </a:cubicBezTo>
                  <a:cubicBezTo>
                    <a:pt x="1891" y="252"/>
                    <a:pt x="1418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3" name="Google Shape;8433;p85"/>
            <p:cNvSpPr/>
            <p:nvPr/>
          </p:nvSpPr>
          <p:spPr>
            <a:xfrm>
              <a:off x="-54793175" y="3353300"/>
              <a:ext cx="18925" cy="60675"/>
            </a:xfrm>
            <a:custGeom>
              <a:avLst/>
              <a:gdLst/>
              <a:ahLst/>
              <a:cxnLst/>
              <a:rect l="l" t="t" r="r" b="b"/>
              <a:pathLst>
                <a:path w="757" h="2427" extrusionOk="0">
                  <a:moveTo>
                    <a:pt x="757" y="0"/>
                  </a:moveTo>
                  <a:cubicBezTo>
                    <a:pt x="316" y="284"/>
                    <a:pt x="0" y="756"/>
                    <a:pt x="0" y="1292"/>
                  </a:cubicBezTo>
                  <a:cubicBezTo>
                    <a:pt x="0" y="1765"/>
                    <a:pt x="190" y="2174"/>
                    <a:pt x="536" y="2426"/>
                  </a:cubicBezTo>
                  <a:cubicBezTo>
                    <a:pt x="505" y="1859"/>
                    <a:pt x="599" y="1292"/>
                    <a:pt x="757" y="756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4" name="Google Shape;8434;p85"/>
          <p:cNvGrpSpPr/>
          <p:nvPr/>
        </p:nvGrpSpPr>
        <p:grpSpPr>
          <a:xfrm>
            <a:off x="4859020" y="3371455"/>
            <a:ext cx="358999" cy="342991"/>
            <a:chOff x="-54812875" y="3596675"/>
            <a:chExt cx="319025" cy="304800"/>
          </a:xfrm>
        </p:grpSpPr>
        <p:sp>
          <p:nvSpPr>
            <p:cNvPr id="8435" name="Google Shape;8435;p85"/>
            <p:cNvSpPr/>
            <p:nvPr/>
          </p:nvSpPr>
          <p:spPr>
            <a:xfrm>
              <a:off x="-54812875" y="3607700"/>
              <a:ext cx="74850" cy="293775"/>
            </a:xfrm>
            <a:custGeom>
              <a:avLst/>
              <a:gdLst/>
              <a:ahLst/>
              <a:cxnLst/>
              <a:rect l="l" t="t" r="r" b="b"/>
              <a:pathLst>
                <a:path w="2994" h="11751" extrusionOk="0">
                  <a:moveTo>
                    <a:pt x="1482" y="0"/>
                  </a:moveTo>
                  <a:lnTo>
                    <a:pt x="1482" y="2710"/>
                  </a:lnTo>
                  <a:cubicBezTo>
                    <a:pt x="1482" y="3749"/>
                    <a:pt x="1261" y="4789"/>
                    <a:pt x="788" y="5734"/>
                  </a:cubicBezTo>
                  <a:cubicBezTo>
                    <a:pt x="284" y="6805"/>
                    <a:pt x="1" y="7971"/>
                    <a:pt x="1" y="9168"/>
                  </a:cubicBezTo>
                  <a:cubicBezTo>
                    <a:pt x="1" y="10050"/>
                    <a:pt x="505" y="10901"/>
                    <a:pt x="1261" y="11405"/>
                  </a:cubicBezTo>
                  <a:lnTo>
                    <a:pt x="1639" y="11689"/>
                  </a:lnTo>
                  <a:cubicBezTo>
                    <a:pt x="1707" y="11731"/>
                    <a:pt x="1781" y="11750"/>
                    <a:pt x="1854" y="11750"/>
                  </a:cubicBezTo>
                  <a:cubicBezTo>
                    <a:pt x="2052" y="11750"/>
                    <a:pt x="2238" y="11604"/>
                    <a:pt x="2238" y="11374"/>
                  </a:cubicBezTo>
                  <a:lnTo>
                    <a:pt x="2238" y="9326"/>
                  </a:lnTo>
                  <a:cubicBezTo>
                    <a:pt x="2238" y="8570"/>
                    <a:pt x="2364" y="7751"/>
                    <a:pt x="2584" y="7026"/>
                  </a:cubicBezTo>
                  <a:cubicBezTo>
                    <a:pt x="2836" y="6270"/>
                    <a:pt x="2994" y="5545"/>
                    <a:pt x="2994" y="4758"/>
                  </a:cubicBezTo>
                  <a:lnTo>
                    <a:pt x="2994" y="3718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6" name="Google Shape;8436;p85"/>
            <p:cNvSpPr/>
            <p:nvPr/>
          </p:nvSpPr>
          <p:spPr>
            <a:xfrm>
              <a:off x="-54662425" y="3621875"/>
              <a:ext cx="18125" cy="61450"/>
            </a:xfrm>
            <a:custGeom>
              <a:avLst/>
              <a:gdLst/>
              <a:ahLst/>
              <a:cxnLst/>
              <a:rect l="l" t="t" r="r" b="b"/>
              <a:pathLst>
                <a:path w="725" h="2458" extrusionOk="0">
                  <a:moveTo>
                    <a:pt x="347" y="0"/>
                  </a:moveTo>
                  <a:cubicBezTo>
                    <a:pt x="158" y="315"/>
                    <a:pt x="0" y="757"/>
                    <a:pt x="0" y="1229"/>
                  </a:cubicBezTo>
                  <a:cubicBezTo>
                    <a:pt x="0" y="1702"/>
                    <a:pt x="189" y="2143"/>
                    <a:pt x="347" y="2458"/>
                  </a:cubicBezTo>
                  <a:cubicBezTo>
                    <a:pt x="504" y="2143"/>
                    <a:pt x="725" y="1702"/>
                    <a:pt x="725" y="1229"/>
                  </a:cubicBezTo>
                  <a:cubicBezTo>
                    <a:pt x="725" y="757"/>
                    <a:pt x="504" y="315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7" name="Google Shape;8437;p85"/>
            <p:cNvSpPr/>
            <p:nvPr/>
          </p:nvSpPr>
          <p:spPr>
            <a:xfrm>
              <a:off x="-54737250" y="3652600"/>
              <a:ext cx="66175" cy="37825"/>
            </a:xfrm>
            <a:custGeom>
              <a:avLst/>
              <a:gdLst/>
              <a:ahLst/>
              <a:cxnLst/>
              <a:rect l="l" t="t" r="r" b="b"/>
              <a:pathLst>
                <a:path w="2647" h="1513" extrusionOk="0">
                  <a:moveTo>
                    <a:pt x="0" y="0"/>
                  </a:moveTo>
                  <a:lnTo>
                    <a:pt x="599" y="1512"/>
                  </a:lnTo>
                  <a:lnTo>
                    <a:pt x="2647" y="1512"/>
                  </a:lnTo>
                  <a:cubicBezTo>
                    <a:pt x="2458" y="1103"/>
                    <a:pt x="2206" y="599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8" name="Google Shape;8438;p85"/>
            <p:cNvSpPr/>
            <p:nvPr/>
          </p:nvSpPr>
          <p:spPr>
            <a:xfrm>
              <a:off x="-54568700" y="3608475"/>
              <a:ext cx="74850" cy="293000"/>
            </a:xfrm>
            <a:custGeom>
              <a:avLst/>
              <a:gdLst/>
              <a:ahLst/>
              <a:cxnLst/>
              <a:rect l="l" t="t" r="r" b="b"/>
              <a:pathLst>
                <a:path w="2994" h="11720" extrusionOk="0">
                  <a:moveTo>
                    <a:pt x="1481" y="1"/>
                  </a:moveTo>
                  <a:lnTo>
                    <a:pt x="851" y="1576"/>
                  </a:lnTo>
                  <a:lnTo>
                    <a:pt x="0" y="3750"/>
                  </a:lnTo>
                  <a:lnTo>
                    <a:pt x="0" y="4727"/>
                  </a:lnTo>
                  <a:cubicBezTo>
                    <a:pt x="0" y="5514"/>
                    <a:pt x="158" y="6270"/>
                    <a:pt x="378" y="6995"/>
                  </a:cubicBezTo>
                  <a:cubicBezTo>
                    <a:pt x="630" y="7751"/>
                    <a:pt x="757" y="8539"/>
                    <a:pt x="757" y="9295"/>
                  </a:cubicBezTo>
                  <a:lnTo>
                    <a:pt x="757" y="11343"/>
                  </a:lnTo>
                  <a:cubicBezTo>
                    <a:pt x="757" y="11573"/>
                    <a:pt x="925" y="11719"/>
                    <a:pt x="1115" y="11719"/>
                  </a:cubicBezTo>
                  <a:cubicBezTo>
                    <a:pt x="1184" y="11719"/>
                    <a:pt x="1256" y="11700"/>
                    <a:pt x="1324" y="11658"/>
                  </a:cubicBezTo>
                  <a:lnTo>
                    <a:pt x="1733" y="11374"/>
                  </a:lnTo>
                  <a:cubicBezTo>
                    <a:pt x="2489" y="10870"/>
                    <a:pt x="2993" y="10051"/>
                    <a:pt x="2993" y="9137"/>
                  </a:cubicBezTo>
                  <a:cubicBezTo>
                    <a:pt x="2993" y="8003"/>
                    <a:pt x="2710" y="6774"/>
                    <a:pt x="2206" y="5735"/>
                  </a:cubicBezTo>
                  <a:cubicBezTo>
                    <a:pt x="1733" y="4790"/>
                    <a:pt x="1481" y="3781"/>
                    <a:pt x="1481" y="2710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9" name="Google Shape;8439;p85"/>
            <p:cNvSpPr/>
            <p:nvPr/>
          </p:nvSpPr>
          <p:spPr>
            <a:xfrm>
              <a:off x="-54636450" y="3652600"/>
              <a:ext cx="66975" cy="37825"/>
            </a:xfrm>
            <a:custGeom>
              <a:avLst/>
              <a:gdLst/>
              <a:ahLst/>
              <a:cxnLst/>
              <a:rect l="l" t="t" r="r" b="b"/>
              <a:pathLst>
                <a:path w="2679" h="1513" extrusionOk="0">
                  <a:moveTo>
                    <a:pt x="411" y="0"/>
                  </a:moveTo>
                  <a:cubicBezTo>
                    <a:pt x="411" y="599"/>
                    <a:pt x="221" y="1103"/>
                    <a:pt x="1" y="1512"/>
                  </a:cubicBezTo>
                  <a:lnTo>
                    <a:pt x="2080" y="1512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0" name="Google Shape;8440;p85"/>
            <p:cNvSpPr/>
            <p:nvPr/>
          </p:nvSpPr>
          <p:spPr>
            <a:xfrm>
              <a:off x="-54760100" y="3596675"/>
              <a:ext cx="212675" cy="37025"/>
            </a:xfrm>
            <a:custGeom>
              <a:avLst/>
              <a:gdLst/>
              <a:ahLst/>
              <a:cxnLst/>
              <a:rect l="l" t="t" r="r" b="b"/>
              <a:pathLst>
                <a:path w="8507" h="1481" extrusionOk="0">
                  <a:moveTo>
                    <a:pt x="1" y="0"/>
                  </a:moveTo>
                  <a:lnTo>
                    <a:pt x="599" y="1481"/>
                  </a:lnTo>
                  <a:lnTo>
                    <a:pt x="3246" y="1481"/>
                  </a:lnTo>
                  <a:cubicBezTo>
                    <a:pt x="3466" y="693"/>
                    <a:pt x="3939" y="158"/>
                    <a:pt x="4002" y="95"/>
                  </a:cubicBezTo>
                  <a:cubicBezTo>
                    <a:pt x="4081" y="32"/>
                    <a:pt x="4183" y="0"/>
                    <a:pt x="4281" y="0"/>
                  </a:cubicBezTo>
                  <a:close/>
                  <a:moveTo>
                    <a:pt x="4281" y="0"/>
                  </a:moveTo>
                  <a:cubicBezTo>
                    <a:pt x="4380" y="0"/>
                    <a:pt x="4474" y="32"/>
                    <a:pt x="4537" y="95"/>
                  </a:cubicBezTo>
                  <a:cubicBezTo>
                    <a:pt x="4569" y="158"/>
                    <a:pt x="5041" y="693"/>
                    <a:pt x="5294" y="1481"/>
                  </a:cubicBezTo>
                  <a:lnTo>
                    <a:pt x="7940" y="1481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1" name="Google Shape;8441;p85"/>
            <p:cNvSpPr/>
            <p:nvPr/>
          </p:nvSpPr>
          <p:spPr>
            <a:xfrm>
              <a:off x="-54738050" y="3708500"/>
              <a:ext cx="169375" cy="186700"/>
            </a:xfrm>
            <a:custGeom>
              <a:avLst/>
              <a:gdLst/>
              <a:ahLst/>
              <a:cxnLst/>
              <a:rect l="l" t="t" r="r" b="b"/>
              <a:pathLst>
                <a:path w="6775" h="7468" extrusionOk="0">
                  <a:moveTo>
                    <a:pt x="1891" y="1513"/>
                  </a:moveTo>
                  <a:cubicBezTo>
                    <a:pt x="2080" y="1513"/>
                    <a:pt x="2238" y="1671"/>
                    <a:pt x="2238" y="1860"/>
                  </a:cubicBezTo>
                  <a:cubicBezTo>
                    <a:pt x="2238" y="2049"/>
                    <a:pt x="2080" y="2206"/>
                    <a:pt x="1891" y="2206"/>
                  </a:cubicBezTo>
                  <a:cubicBezTo>
                    <a:pt x="1702" y="2206"/>
                    <a:pt x="1545" y="2112"/>
                    <a:pt x="1545" y="1860"/>
                  </a:cubicBezTo>
                  <a:cubicBezTo>
                    <a:pt x="1545" y="1671"/>
                    <a:pt x="1702" y="1513"/>
                    <a:pt x="1891" y="1513"/>
                  </a:cubicBezTo>
                  <a:close/>
                  <a:moveTo>
                    <a:pt x="4884" y="1545"/>
                  </a:moveTo>
                  <a:cubicBezTo>
                    <a:pt x="5073" y="1545"/>
                    <a:pt x="5231" y="1702"/>
                    <a:pt x="5231" y="1891"/>
                  </a:cubicBezTo>
                  <a:cubicBezTo>
                    <a:pt x="5231" y="2112"/>
                    <a:pt x="5073" y="2269"/>
                    <a:pt x="4884" y="2269"/>
                  </a:cubicBezTo>
                  <a:cubicBezTo>
                    <a:pt x="4695" y="2269"/>
                    <a:pt x="4538" y="2112"/>
                    <a:pt x="4538" y="1891"/>
                  </a:cubicBezTo>
                  <a:cubicBezTo>
                    <a:pt x="4538" y="1702"/>
                    <a:pt x="4695" y="1545"/>
                    <a:pt x="4884" y="1545"/>
                  </a:cubicBezTo>
                  <a:close/>
                  <a:moveTo>
                    <a:pt x="4404" y="4073"/>
                  </a:moveTo>
                  <a:cubicBezTo>
                    <a:pt x="4498" y="4073"/>
                    <a:pt x="4585" y="4112"/>
                    <a:pt x="4632" y="4191"/>
                  </a:cubicBezTo>
                  <a:cubicBezTo>
                    <a:pt x="4853" y="4286"/>
                    <a:pt x="4853" y="4538"/>
                    <a:pt x="4695" y="4695"/>
                  </a:cubicBezTo>
                  <a:cubicBezTo>
                    <a:pt x="4317" y="5042"/>
                    <a:pt x="3844" y="5231"/>
                    <a:pt x="3340" y="5231"/>
                  </a:cubicBezTo>
                  <a:cubicBezTo>
                    <a:pt x="2836" y="5231"/>
                    <a:pt x="2364" y="5042"/>
                    <a:pt x="2049" y="4695"/>
                  </a:cubicBezTo>
                  <a:cubicBezTo>
                    <a:pt x="1891" y="4538"/>
                    <a:pt x="1891" y="4286"/>
                    <a:pt x="2049" y="4191"/>
                  </a:cubicBezTo>
                  <a:cubicBezTo>
                    <a:pt x="2127" y="4112"/>
                    <a:pt x="2222" y="4073"/>
                    <a:pt x="2312" y="4073"/>
                  </a:cubicBezTo>
                  <a:cubicBezTo>
                    <a:pt x="2403" y="4073"/>
                    <a:pt x="2490" y="4112"/>
                    <a:pt x="2553" y="4191"/>
                  </a:cubicBezTo>
                  <a:cubicBezTo>
                    <a:pt x="2773" y="4412"/>
                    <a:pt x="3057" y="4522"/>
                    <a:pt x="3340" y="4522"/>
                  </a:cubicBezTo>
                  <a:cubicBezTo>
                    <a:pt x="3624" y="4522"/>
                    <a:pt x="3907" y="4412"/>
                    <a:pt x="4128" y="4191"/>
                  </a:cubicBezTo>
                  <a:cubicBezTo>
                    <a:pt x="4207" y="4112"/>
                    <a:pt x="4309" y="4073"/>
                    <a:pt x="4404" y="4073"/>
                  </a:cubicBezTo>
                  <a:close/>
                  <a:moveTo>
                    <a:pt x="757" y="1"/>
                  </a:moveTo>
                  <a:lnTo>
                    <a:pt x="757" y="694"/>
                  </a:lnTo>
                  <a:cubicBezTo>
                    <a:pt x="757" y="1513"/>
                    <a:pt x="631" y="2332"/>
                    <a:pt x="347" y="3088"/>
                  </a:cubicBezTo>
                  <a:cubicBezTo>
                    <a:pt x="1" y="4160"/>
                    <a:pt x="1" y="4947"/>
                    <a:pt x="1" y="5672"/>
                  </a:cubicBezTo>
                  <a:cubicBezTo>
                    <a:pt x="757" y="6743"/>
                    <a:pt x="2017" y="7468"/>
                    <a:pt x="3403" y="7468"/>
                  </a:cubicBezTo>
                  <a:cubicBezTo>
                    <a:pt x="4758" y="7468"/>
                    <a:pt x="6018" y="6774"/>
                    <a:pt x="6774" y="5672"/>
                  </a:cubicBezTo>
                  <a:cubicBezTo>
                    <a:pt x="6774" y="4947"/>
                    <a:pt x="6774" y="4160"/>
                    <a:pt x="6428" y="3088"/>
                  </a:cubicBezTo>
                  <a:cubicBezTo>
                    <a:pt x="6144" y="2332"/>
                    <a:pt x="6018" y="1513"/>
                    <a:pt x="6018" y="694"/>
                  </a:cubicBezTo>
                  <a:lnTo>
                    <a:pt x="60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42" name="Google Shape;8442;p85"/>
          <p:cNvSpPr/>
          <p:nvPr/>
        </p:nvSpPr>
        <p:spPr>
          <a:xfrm>
            <a:off x="5033910" y="3745725"/>
            <a:ext cx="8018" cy="900"/>
          </a:xfrm>
          <a:custGeom>
            <a:avLst/>
            <a:gdLst/>
            <a:ahLst/>
            <a:cxnLst/>
            <a:rect l="l" t="t" r="r" b="b"/>
            <a:pathLst>
              <a:path w="285" h="32" extrusionOk="0">
                <a:moveTo>
                  <a:pt x="1" y="0"/>
                </a:moveTo>
                <a:cubicBezTo>
                  <a:pt x="95" y="32"/>
                  <a:pt x="158" y="32"/>
                  <a:pt x="284" y="32"/>
                </a:cubicBezTo>
                <a:cubicBezTo>
                  <a:pt x="221" y="32"/>
                  <a:pt x="127" y="0"/>
                  <a:pt x="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3" name="Google Shape;8443;p85"/>
          <p:cNvSpPr/>
          <p:nvPr/>
        </p:nvSpPr>
        <p:spPr>
          <a:xfrm>
            <a:off x="5034361" y="3746598"/>
            <a:ext cx="7118" cy="928"/>
          </a:xfrm>
          <a:custGeom>
            <a:avLst/>
            <a:gdLst/>
            <a:ahLst/>
            <a:cxnLst/>
            <a:rect l="l" t="t" r="r" b="b"/>
            <a:pathLst>
              <a:path w="253" h="33" extrusionOk="0">
                <a:moveTo>
                  <a:pt x="253" y="1"/>
                </a:moveTo>
                <a:lnTo>
                  <a:pt x="253" y="1"/>
                </a:lnTo>
                <a:cubicBezTo>
                  <a:pt x="189" y="1"/>
                  <a:pt x="64" y="1"/>
                  <a:pt x="1" y="32"/>
                </a:cubicBezTo>
                <a:cubicBezTo>
                  <a:pt x="95" y="1"/>
                  <a:pt x="190" y="1"/>
                  <a:pt x="25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44" name="Google Shape;8444;p85"/>
          <p:cNvGrpSpPr/>
          <p:nvPr/>
        </p:nvGrpSpPr>
        <p:grpSpPr>
          <a:xfrm>
            <a:off x="4881188" y="3827938"/>
            <a:ext cx="314662" cy="358099"/>
            <a:chOff x="-54793175" y="3982600"/>
            <a:chExt cx="279625" cy="318225"/>
          </a:xfrm>
        </p:grpSpPr>
        <p:sp>
          <p:nvSpPr>
            <p:cNvPr id="8445" name="Google Shape;8445;p85"/>
            <p:cNvSpPr/>
            <p:nvPr/>
          </p:nvSpPr>
          <p:spPr>
            <a:xfrm>
              <a:off x="-54646675" y="3982600"/>
              <a:ext cx="113425" cy="111075"/>
            </a:xfrm>
            <a:custGeom>
              <a:avLst/>
              <a:gdLst/>
              <a:ahLst/>
              <a:cxnLst/>
              <a:rect l="l" t="t" r="r" b="b"/>
              <a:pathLst>
                <a:path w="4537" h="4443" extrusionOk="0">
                  <a:moveTo>
                    <a:pt x="0" y="1"/>
                  </a:moveTo>
                  <a:cubicBezTo>
                    <a:pt x="1261" y="221"/>
                    <a:pt x="2237" y="2080"/>
                    <a:pt x="2332" y="4443"/>
                  </a:cubicBezTo>
                  <a:lnTo>
                    <a:pt x="4128" y="4443"/>
                  </a:lnTo>
                  <a:cubicBezTo>
                    <a:pt x="4380" y="4443"/>
                    <a:pt x="4537" y="4254"/>
                    <a:pt x="4506" y="4002"/>
                  </a:cubicBezTo>
                  <a:cubicBezTo>
                    <a:pt x="4128" y="1859"/>
                    <a:pt x="2300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6" name="Google Shape;8446;p85"/>
            <p:cNvSpPr/>
            <p:nvPr/>
          </p:nvSpPr>
          <p:spPr>
            <a:xfrm>
              <a:off x="-54644325" y="4003075"/>
              <a:ext cx="36250" cy="90600"/>
            </a:xfrm>
            <a:custGeom>
              <a:avLst/>
              <a:gdLst/>
              <a:ahLst/>
              <a:cxnLst/>
              <a:rect l="l" t="t" r="r" b="b"/>
              <a:pathLst>
                <a:path w="1450" h="3624" extrusionOk="0">
                  <a:moveTo>
                    <a:pt x="1" y="1"/>
                  </a:moveTo>
                  <a:lnTo>
                    <a:pt x="1" y="3624"/>
                  </a:lnTo>
                  <a:lnTo>
                    <a:pt x="1450" y="3624"/>
                  </a:lnTo>
                  <a:cubicBezTo>
                    <a:pt x="1419" y="1765"/>
                    <a:pt x="726" y="379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7" name="Google Shape;8447;p85"/>
            <p:cNvSpPr/>
            <p:nvPr/>
          </p:nvSpPr>
          <p:spPr>
            <a:xfrm>
              <a:off x="-54773475" y="3983400"/>
              <a:ext cx="113425" cy="111075"/>
            </a:xfrm>
            <a:custGeom>
              <a:avLst/>
              <a:gdLst/>
              <a:ahLst/>
              <a:cxnLst/>
              <a:rect l="l" t="t" r="r" b="b"/>
              <a:pathLst>
                <a:path w="4537" h="4443" extrusionOk="0">
                  <a:moveTo>
                    <a:pt x="4537" y="0"/>
                  </a:moveTo>
                  <a:lnTo>
                    <a:pt x="4537" y="0"/>
                  </a:lnTo>
                  <a:cubicBezTo>
                    <a:pt x="2237" y="126"/>
                    <a:pt x="378" y="1827"/>
                    <a:pt x="32" y="4033"/>
                  </a:cubicBezTo>
                  <a:cubicBezTo>
                    <a:pt x="0" y="4253"/>
                    <a:pt x="189" y="4442"/>
                    <a:pt x="378" y="4442"/>
                  </a:cubicBezTo>
                  <a:lnTo>
                    <a:pt x="2205" y="4442"/>
                  </a:lnTo>
                  <a:cubicBezTo>
                    <a:pt x="2268" y="2079"/>
                    <a:pt x="3277" y="252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8" name="Google Shape;8448;p85"/>
            <p:cNvSpPr/>
            <p:nvPr/>
          </p:nvSpPr>
          <p:spPr>
            <a:xfrm>
              <a:off x="-54699450" y="4003075"/>
              <a:ext cx="36250" cy="90600"/>
            </a:xfrm>
            <a:custGeom>
              <a:avLst/>
              <a:gdLst/>
              <a:ahLst/>
              <a:cxnLst/>
              <a:rect l="l" t="t" r="r" b="b"/>
              <a:pathLst>
                <a:path w="1450" h="3624" extrusionOk="0">
                  <a:moveTo>
                    <a:pt x="1450" y="1"/>
                  </a:moveTo>
                  <a:cubicBezTo>
                    <a:pt x="725" y="379"/>
                    <a:pt x="64" y="1765"/>
                    <a:pt x="1" y="3624"/>
                  </a:cubicBezTo>
                  <a:lnTo>
                    <a:pt x="1450" y="3624"/>
                  </a:lnTo>
                  <a:lnTo>
                    <a:pt x="14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9" name="Google Shape;8449;p85"/>
            <p:cNvSpPr/>
            <p:nvPr/>
          </p:nvSpPr>
          <p:spPr>
            <a:xfrm>
              <a:off x="-54756150" y="4112550"/>
              <a:ext cx="204800" cy="188275"/>
            </a:xfrm>
            <a:custGeom>
              <a:avLst/>
              <a:gdLst/>
              <a:ahLst/>
              <a:cxnLst/>
              <a:rect l="l" t="t" r="r" b="b"/>
              <a:pathLst>
                <a:path w="8192" h="7531" extrusionOk="0">
                  <a:moveTo>
                    <a:pt x="2615" y="1545"/>
                  </a:moveTo>
                  <a:cubicBezTo>
                    <a:pt x="2804" y="1545"/>
                    <a:pt x="2962" y="1671"/>
                    <a:pt x="2962" y="1891"/>
                  </a:cubicBezTo>
                  <a:cubicBezTo>
                    <a:pt x="2962" y="2080"/>
                    <a:pt x="2804" y="2238"/>
                    <a:pt x="2615" y="2238"/>
                  </a:cubicBezTo>
                  <a:cubicBezTo>
                    <a:pt x="2426" y="2238"/>
                    <a:pt x="2269" y="2080"/>
                    <a:pt x="2269" y="1891"/>
                  </a:cubicBezTo>
                  <a:cubicBezTo>
                    <a:pt x="2269" y="1702"/>
                    <a:pt x="2426" y="1545"/>
                    <a:pt x="2615" y="1545"/>
                  </a:cubicBezTo>
                  <a:close/>
                  <a:moveTo>
                    <a:pt x="5608" y="1545"/>
                  </a:moveTo>
                  <a:cubicBezTo>
                    <a:pt x="5797" y="1545"/>
                    <a:pt x="5955" y="1671"/>
                    <a:pt x="5955" y="1891"/>
                  </a:cubicBezTo>
                  <a:cubicBezTo>
                    <a:pt x="5955" y="2080"/>
                    <a:pt x="5797" y="2238"/>
                    <a:pt x="5608" y="2238"/>
                  </a:cubicBezTo>
                  <a:cubicBezTo>
                    <a:pt x="5419" y="2238"/>
                    <a:pt x="5262" y="2080"/>
                    <a:pt x="5262" y="1891"/>
                  </a:cubicBezTo>
                  <a:cubicBezTo>
                    <a:pt x="5199" y="1702"/>
                    <a:pt x="5419" y="1545"/>
                    <a:pt x="5608" y="1545"/>
                  </a:cubicBezTo>
                  <a:close/>
                  <a:moveTo>
                    <a:pt x="5163" y="4104"/>
                  </a:moveTo>
                  <a:cubicBezTo>
                    <a:pt x="5262" y="4104"/>
                    <a:pt x="5356" y="4144"/>
                    <a:pt x="5419" y="4223"/>
                  </a:cubicBezTo>
                  <a:cubicBezTo>
                    <a:pt x="5577" y="4380"/>
                    <a:pt x="5577" y="4601"/>
                    <a:pt x="5419" y="4727"/>
                  </a:cubicBezTo>
                  <a:cubicBezTo>
                    <a:pt x="5073" y="5073"/>
                    <a:pt x="4568" y="5262"/>
                    <a:pt x="4064" y="5262"/>
                  </a:cubicBezTo>
                  <a:cubicBezTo>
                    <a:pt x="3560" y="5262"/>
                    <a:pt x="3088" y="5073"/>
                    <a:pt x="2773" y="4727"/>
                  </a:cubicBezTo>
                  <a:cubicBezTo>
                    <a:pt x="2615" y="4569"/>
                    <a:pt x="2615" y="4317"/>
                    <a:pt x="2773" y="4223"/>
                  </a:cubicBezTo>
                  <a:cubicBezTo>
                    <a:pt x="2851" y="4144"/>
                    <a:pt x="2946" y="4104"/>
                    <a:pt x="3040" y="4104"/>
                  </a:cubicBezTo>
                  <a:cubicBezTo>
                    <a:pt x="3135" y="4104"/>
                    <a:pt x="3229" y="4144"/>
                    <a:pt x="3308" y="4223"/>
                  </a:cubicBezTo>
                  <a:cubicBezTo>
                    <a:pt x="3529" y="4427"/>
                    <a:pt x="3820" y="4530"/>
                    <a:pt x="4108" y="4530"/>
                  </a:cubicBezTo>
                  <a:cubicBezTo>
                    <a:pt x="4395" y="4530"/>
                    <a:pt x="4679" y="4427"/>
                    <a:pt x="4883" y="4223"/>
                  </a:cubicBezTo>
                  <a:cubicBezTo>
                    <a:pt x="4962" y="4144"/>
                    <a:pt x="5065" y="4104"/>
                    <a:pt x="5163" y="4104"/>
                  </a:cubicBezTo>
                  <a:close/>
                  <a:moveTo>
                    <a:pt x="0" y="1"/>
                  </a:moveTo>
                  <a:lnTo>
                    <a:pt x="0" y="3435"/>
                  </a:lnTo>
                  <a:cubicBezTo>
                    <a:pt x="0" y="5672"/>
                    <a:pt x="1859" y="7531"/>
                    <a:pt x="4096" y="7531"/>
                  </a:cubicBezTo>
                  <a:cubicBezTo>
                    <a:pt x="6364" y="7531"/>
                    <a:pt x="8191" y="5672"/>
                    <a:pt x="8191" y="3435"/>
                  </a:cubicBezTo>
                  <a:lnTo>
                    <a:pt x="81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0" name="Google Shape;8450;p85"/>
            <p:cNvSpPr/>
            <p:nvPr/>
          </p:nvSpPr>
          <p:spPr>
            <a:xfrm>
              <a:off x="-54532475" y="4136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1" name="Google Shape;8451;p85"/>
            <p:cNvSpPr/>
            <p:nvPr/>
          </p:nvSpPr>
          <p:spPr>
            <a:xfrm>
              <a:off x="-54793175" y="4136975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757" y="1"/>
                  </a:moveTo>
                  <a:cubicBezTo>
                    <a:pt x="316" y="284"/>
                    <a:pt x="0" y="757"/>
                    <a:pt x="0" y="1292"/>
                  </a:cubicBezTo>
                  <a:cubicBezTo>
                    <a:pt x="0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2" name="Google Shape;8452;p85"/>
          <p:cNvGrpSpPr/>
          <p:nvPr/>
        </p:nvGrpSpPr>
        <p:grpSpPr>
          <a:xfrm>
            <a:off x="7092647" y="2887174"/>
            <a:ext cx="314662" cy="358099"/>
            <a:chOff x="-52832000" y="3192625"/>
            <a:chExt cx="279625" cy="318225"/>
          </a:xfrm>
        </p:grpSpPr>
        <p:sp>
          <p:nvSpPr>
            <p:cNvPr id="8453" name="Google Shape;8453;p85"/>
            <p:cNvSpPr/>
            <p:nvPr/>
          </p:nvSpPr>
          <p:spPr>
            <a:xfrm>
              <a:off x="-52574450" y="3306025"/>
              <a:ext cx="22075" cy="110300"/>
            </a:xfrm>
            <a:custGeom>
              <a:avLst/>
              <a:gdLst/>
              <a:ahLst/>
              <a:cxnLst/>
              <a:rect l="l" t="t" r="r" b="b"/>
              <a:pathLst>
                <a:path w="883" h="4412" extrusionOk="0">
                  <a:moveTo>
                    <a:pt x="1" y="1"/>
                  </a:moveTo>
                  <a:lnTo>
                    <a:pt x="1" y="1"/>
                  </a:lnTo>
                  <a:cubicBezTo>
                    <a:pt x="95" y="348"/>
                    <a:pt x="127" y="726"/>
                    <a:pt x="127" y="1104"/>
                  </a:cubicBezTo>
                  <a:lnTo>
                    <a:pt x="127" y="3939"/>
                  </a:lnTo>
                  <a:cubicBezTo>
                    <a:pt x="127" y="4097"/>
                    <a:pt x="127" y="4254"/>
                    <a:pt x="95" y="4412"/>
                  </a:cubicBezTo>
                  <a:cubicBezTo>
                    <a:pt x="537" y="4254"/>
                    <a:pt x="883" y="3876"/>
                    <a:pt x="883" y="3341"/>
                  </a:cubicBezTo>
                  <a:lnTo>
                    <a:pt x="883" y="1104"/>
                  </a:lnTo>
                  <a:cubicBezTo>
                    <a:pt x="883" y="600"/>
                    <a:pt x="537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4" name="Google Shape;8454;p85"/>
            <p:cNvSpPr/>
            <p:nvPr/>
          </p:nvSpPr>
          <p:spPr>
            <a:xfrm>
              <a:off x="-52826475" y="3192625"/>
              <a:ext cx="267800" cy="100050"/>
            </a:xfrm>
            <a:custGeom>
              <a:avLst/>
              <a:gdLst/>
              <a:ahLst/>
              <a:cxnLst/>
              <a:rect l="l" t="t" r="r" b="b"/>
              <a:pathLst>
                <a:path w="10712" h="4002" extrusionOk="0">
                  <a:moveTo>
                    <a:pt x="5356" y="0"/>
                  </a:moveTo>
                  <a:cubicBezTo>
                    <a:pt x="2836" y="0"/>
                    <a:pt x="725" y="1670"/>
                    <a:pt x="0" y="4001"/>
                  </a:cubicBezTo>
                  <a:cubicBezTo>
                    <a:pt x="284" y="3844"/>
                    <a:pt x="567" y="3749"/>
                    <a:pt x="882" y="3749"/>
                  </a:cubicBezTo>
                  <a:cubicBezTo>
                    <a:pt x="1639" y="2017"/>
                    <a:pt x="3371" y="756"/>
                    <a:pt x="5356" y="756"/>
                  </a:cubicBezTo>
                  <a:cubicBezTo>
                    <a:pt x="7373" y="756"/>
                    <a:pt x="9105" y="1985"/>
                    <a:pt x="9861" y="3749"/>
                  </a:cubicBezTo>
                  <a:cubicBezTo>
                    <a:pt x="10176" y="3749"/>
                    <a:pt x="10492" y="3844"/>
                    <a:pt x="10712" y="4001"/>
                  </a:cubicBezTo>
                  <a:cubicBezTo>
                    <a:pt x="10019" y="1702"/>
                    <a:pt x="7877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5" name="Google Shape;8455;p85"/>
            <p:cNvSpPr/>
            <p:nvPr/>
          </p:nvSpPr>
          <p:spPr>
            <a:xfrm>
              <a:off x="-52794975" y="3361175"/>
              <a:ext cx="204800" cy="149675"/>
            </a:xfrm>
            <a:custGeom>
              <a:avLst/>
              <a:gdLst/>
              <a:ahLst/>
              <a:cxnLst/>
              <a:rect l="l" t="t" r="r" b="b"/>
              <a:pathLst>
                <a:path w="8192" h="5987" extrusionOk="0">
                  <a:moveTo>
                    <a:pt x="5132" y="2560"/>
                  </a:moveTo>
                  <a:cubicBezTo>
                    <a:pt x="5230" y="2560"/>
                    <a:pt x="5325" y="2599"/>
                    <a:pt x="5388" y="2678"/>
                  </a:cubicBezTo>
                  <a:cubicBezTo>
                    <a:pt x="5577" y="2836"/>
                    <a:pt x="5577" y="3088"/>
                    <a:pt x="5419" y="3182"/>
                  </a:cubicBezTo>
                  <a:cubicBezTo>
                    <a:pt x="5073" y="3560"/>
                    <a:pt x="4569" y="3749"/>
                    <a:pt x="4096" y="3749"/>
                  </a:cubicBezTo>
                  <a:cubicBezTo>
                    <a:pt x="3592" y="3749"/>
                    <a:pt x="3120" y="3560"/>
                    <a:pt x="2773" y="3182"/>
                  </a:cubicBezTo>
                  <a:cubicBezTo>
                    <a:pt x="2615" y="3025"/>
                    <a:pt x="2615" y="2804"/>
                    <a:pt x="2773" y="2678"/>
                  </a:cubicBezTo>
                  <a:cubicBezTo>
                    <a:pt x="2852" y="2599"/>
                    <a:pt x="2946" y="2560"/>
                    <a:pt x="3037" y="2560"/>
                  </a:cubicBezTo>
                  <a:cubicBezTo>
                    <a:pt x="3127" y="2560"/>
                    <a:pt x="3214" y="2599"/>
                    <a:pt x="3277" y="2678"/>
                  </a:cubicBezTo>
                  <a:cubicBezTo>
                    <a:pt x="3498" y="2899"/>
                    <a:pt x="3781" y="3009"/>
                    <a:pt x="4065" y="3009"/>
                  </a:cubicBezTo>
                  <a:cubicBezTo>
                    <a:pt x="4348" y="3009"/>
                    <a:pt x="4632" y="2899"/>
                    <a:pt x="4852" y="2678"/>
                  </a:cubicBezTo>
                  <a:cubicBezTo>
                    <a:pt x="4931" y="2599"/>
                    <a:pt x="5033" y="2560"/>
                    <a:pt x="5132" y="2560"/>
                  </a:cubicBezTo>
                  <a:close/>
                  <a:moveTo>
                    <a:pt x="1" y="0"/>
                  </a:moveTo>
                  <a:lnTo>
                    <a:pt x="1" y="1859"/>
                  </a:lnTo>
                  <a:cubicBezTo>
                    <a:pt x="1" y="2993"/>
                    <a:pt x="473" y="4127"/>
                    <a:pt x="1355" y="4915"/>
                  </a:cubicBezTo>
                  <a:cubicBezTo>
                    <a:pt x="2111" y="5640"/>
                    <a:pt x="3088" y="5986"/>
                    <a:pt x="4096" y="5986"/>
                  </a:cubicBezTo>
                  <a:lnTo>
                    <a:pt x="4506" y="5986"/>
                  </a:lnTo>
                  <a:cubicBezTo>
                    <a:pt x="6585" y="5797"/>
                    <a:pt x="8192" y="3907"/>
                    <a:pt x="8192" y="1733"/>
                  </a:cubicBezTo>
                  <a:lnTo>
                    <a:pt x="8192" y="32"/>
                  </a:lnTo>
                  <a:cubicBezTo>
                    <a:pt x="8192" y="1261"/>
                    <a:pt x="7215" y="2237"/>
                    <a:pt x="5955" y="2237"/>
                  </a:cubicBezTo>
                  <a:cubicBezTo>
                    <a:pt x="5167" y="2237"/>
                    <a:pt x="4506" y="1859"/>
                    <a:pt x="4096" y="1229"/>
                  </a:cubicBezTo>
                  <a:cubicBezTo>
                    <a:pt x="3718" y="1796"/>
                    <a:pt x="2994" y="2237"/>
                    <a:pt x="2269" y="2237"/>
                  </a:cubicBezTo>
                  <a:cubicBezTo>
                    <a:pt x="1040" y="2237"/>
                    <a:pt x="1" y="126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6" name="Google Shape;8456;p85"/>
            <p:cNvSpPr/>
            <p:nvPr/>
          </p:nvSpPr>
          <p:spPr>
            <a:xfrm>
              <a:off x="-52791025" y="3231225"/>
              <a:ext cx="137850" cy="74825"/>
            </a:xfrm>
            <a:custGeom>
              <a:avLst/>
              <a:gdLst/>
              <a:ahLst/>
              <a:cxnLst/>
              <a:rect l="l" t="t" r="r" b="b"/>
              <a:pathLst>
                <a:path w="5514" h="2993" extrusionOk="0">
                  <a:moveTo>
                    <a:pt x="3938" y="0"/>
                  </a:moveTo>
                  <a:cubicBezTo>
                    <a:pt x="2048" y="0"/>
                    <a:pt x="473" y="1260"/>
                    <a:pt x="0" y="2993"/>
                  </a:cubicBezTo>
                  <a:lnTo>
                    <a:pt x="1701" y="2993"/>
                  </a:lnTo>
                  <a:cubicBezTo>
                    <a:pt x="3434" y="2993"/>
                    <a:pt x="4946" y="1890"/>
                    <a:pt x="5513" y="315"/>
                  </a:cubicBezTo>
                  <a:cubicBezTo>
                    <a:pt x="5041" y="126"/>
                    <a:pt x="4505" y="0"/>
                    <a:pt x="39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7" name="Google Shape;8457;p85"/>
            <p:cNvSpPr/>
            <p:nvPr/>
          </p:nvSpPr>
          <p:spPr>
            <a:xfrm>
              <a:off x="-52683125" y="336195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00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8" name="Google Shape;8458;p85"/>
            <p:cNvSpPr/>
            <p:nvPr/>
          </p:nvSpPr>
          <p:spPr>
            <a:xfrm>
              <a:off x="-52794975" y="3247750"/>
              <a:ext cx="204800" cy="104000"/>
            </a:xfrm>
            <a:custGeom>
              <a:avLst/>
              <a:gdLst/>
              <a:ahLst/>
              <a:cxnLst/>
              <a:rect l="l" t="t" r="r" b="b"/>
              <a:pathLst>
                <a:path w="8192" h="4160" extrusionOk="0">
                  <a:moveTo>
                    <a:pt x="6365" y="1"/>
                  </a:moveTo>
                  <a:cubicBezTo>
                    <a:pt x="5640" y="1828"/>
                    <a:pt x="3876" y="3025"/>
                    <a:pt x="1859" y="3025"/>
                  </a:cubicBezTo>
                  <a:lnTo>
                    <a:pt x="1" y="3025"/>
                  </a:lnTo>
                  <a:lnTo>
                    <a:pt x="1" y="3403"/>
                  </a:lnTo>
                  <a:lnTo>
                    <a:pt x="1" y="4159"/>
                  </a:lnTo>
                  <a:cubicBezTo>
                    <a:pt x="1" y="3939"/>
                    <a:pt x="158" y="3781"/>
                    <a:pt x="379" y="3781"/>
                  </a:cubicBezTo>
                  <a:lnTo>
                    <a:pt x="7814" y="3781"/>
                  </a:lnTo>
                  <a:cubicBezTo>
                    <a:pt x="8003" y="3781"/>
                    <a:pt x="8160" y="3939"/>
                    <a:pt x="8160" y="4159"/>
                  </a:cubicBezTo>
                  <a:lnTo>
                    <a:pt x="8160" y="3403"/>
                  </a:lnTo>
                  <a:cubicBezTo>
                    <a:pt x="8192" y="2017"/>
                    <a:pt x="7467" y="757"/>
                    <a:pt x="6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9" name="Google Shape;8459;p85"/>
            <p:cNvSpPr/>
            <p:nvPr/>
          </p:nvSpPr>
          <p:spPr>
            <a:xfrm>
              <a:off x="-52776850" y="336195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32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0" name="Google Shape;8460;p85"/>
            <p:cNvSpPr/>
            <p:nvPr/>
          </p:nvSpPr>
          <p:spPr>
            <a:xfrm>
              <a:off x="-52832000" y="3306025"/>
              <a:ext cx="21300" cy="110300"/>
            </a:xfrm>
            <a:custGeom>
              <a:avLst/>
              <a:gdLst/>
              <a:ahLst/>
              <a:cxnLst/>
              <a:rect l="l" t="t" r="r" b="b"/>
              <a:pathLst>
                <a:path w="852" h="4412" extrusionOk="0">
                  <a:moveTo>
                    <a:pt x="851" y="1"/>
                  </a:moveTo>
                  <a:cubicBezTo>
                    <a:pt x="347" y="127"/>
                    <a:pt x="1" y="568"/>
                    <a:pt x="1" y="1104"/>
                  </a:cubicBezTo>
                  <a:lnTo>
                    <a:pt x="1" y="3341"/>
                  </a:lnTo>
                  <a:cubicBezTo>
                    <a:pt x="1" y="3813"/>
                    <a:pt x="316" y="4254"/>
                    <a:pt x="757" y="4412"/>
                  </a:cubicBezTo>
                  <a:lnTo>
                    <a:pt x="757" y="4097"/>
                  </a:lnTo>
                  <a:lnTo>
                    <a:pt x="757" y="3341"/>
                  </a:lnTo>
                  <a:lnTo>
                    <a:pt x="757" y="1104"/>
                  </a:lnTo>
                  <a:cubicBezTo>
                    <a:pt x="757" y="726"/>
                    <a:pt x="788" y="348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1" name="Google Shape;8461;p85"/>
          <p:cNvGrpSpPr/>
          <p:nvPr/>
        </p:nvGrpSpPr>
        <p:grpSpPr>
          <a:xfrm>
            <a:off x="7070492" y="3359048"/>
            <a:ext cx="358971" cy="357198"/>
            <a:chOff x="-52851675" y="3585650"/>
            <a:chExt cx="319000" cy="317425"/>
          </a:xfrm>
        </p:grpSpPr>
        <p:sp>
          <p:nvSpPr>
            <p:cNvPr id="8462" name="Google Shape;8462;p85"/>
            <p:cNvSpPr/>
            <p:nvPr/>
          </p:nvSpPr>
          <p:spPr>
            <a:xfrm>
              <a:off x="-52851675" y="3641575"/>
              <a:ext cx="319000" cy="106350"/>
            </a:xfrm>
            <a:custGeom>
              <a:avLst/>
              <a:gdLst/>
              <a:ahLst/>
              <a:cxnLst/>
              <a:rect l="l" t="t" r="r" b="b"/>
              <a:pathLst>
                <a:path w="12760" h="4254" extrusionOk="0">
                  <a:moveTo>
                    <a:pt x="6364" y="0"/>
                  </a:moveTo>
                  <a:cubicBezTo>
                    <a:pt x="2836" y="0"/>
                    <a:pt x="0" y="1449"/>
                    <a:pt x="0" y="3371"/>
                  </a:cubicBezTo>
                  <a:cubicBezTo>
                    <a:pt x="0" y="3686"/>
                    <a:pt x="63" y="4001"/>
                    <a:pt x="252" y="4253"/>
                  </a:cubicBezTo>
                  <a:cubicBezTo>
                    <a:pt x="473" y="3749"/>
                    <a:pt x="945" y="3308"/>
                    <a:pt x="1481" y="3119"/>
                  </a:cubicBezTo>
                  <a:lnTo>
                    <a:pt x="1481" y="2898"/>
                  </a:lnTo>
                  <a:cubicBezTo>
                    <a:pt x="1481" y="2741"/>
                    <a:pt x="1575" y="2615"/>
                    <a:pt x="1733" y="2520"/>
                  </a:cubicBezTo>
                  <a:cubicBezTo>
                    <a:pt x="3403" y="1796"/>
                    <a:pt x="4915" y="1512"/>
                    <a:pt x="6396" y="1512"/>
                  </a:cubicBezTo>
                  <a:cubicBezTo>
                    <a:pt x="7845" y="1512"/>
                    <a:pt x="9389" y="1827"/>
                    <a:pt x="11027" y="2520"/>
                  </a:cubicBezTo>
                  <a:cubicBezTo>
                    <a:pt x="11153" y="2615"/>
                    <a:pt x="11279" y="2741"/>
                    <a:pt x="11279" y="2898"/>
                  </a:cubicBezTo>
                  <a:lnTo>
                    <a:pt x="11279" y="3119"/>
                  </a:lnTo>
                  <a:cubicBezTo>
                    <a:pt x="11815" y="3308"/>
                    <a:pt x="12287" y="3718"/>
                    <a:pt x="12539" y="4253"/>
                  </a:cubicBezTo>
                  <a:cubicBezTo>
                    <a:pt x="12697" y="4001"/>
                    <a:pt x="12760" y="3686"/>
                    <a:pt x="12760" y="3371"/>
                  </a:cubicBezTo>
                  <a:cubicBezTo>
                    <a:pt x="12760" y="1449"/>
                    <a:pt x="9924" y="0"/>
                    <a:pt x="6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3" name="Google Shape;8463;p85"/>
            <p:cNvSpPr/>
            <p:nvPr/>
          </p:nvSpPr>
          <p:spPr>
            <a:xfrm>
              <a:off x="-52787100" y="3585650"/>
              <a:ext cx="189050" cy="52000"/>
            </a:xfrm>
            <a:custGeom>
              <a:avLst/>
              <a:gdLst/>
              <a:ahLst/>
              <a:cxnLst/>
              <a:rect l="l" t="t" r="r" b="b"/>
              <a:pathLst>
                <a:path w="7562" h="2080" extrusionOk="0">
                  <a:moveTo>
                    <a:pt x="3781" y="0"/>
                  </a:moveTo>
                  <a:cubicBezTo>
                    <a:pt x="2048" y="0"/>
                    <a:pt x="599" y="882"/>
                    <a:pt x="1" y="2080"/>
                  </a:cubicBezTo>
                  <a:cubicBezTo>
                    <a:pt x="1103" y="1701"/>
                    <a:pt x="2363" y="1512"/>
                    <a:pt x="3781" y="1512"/>
                  </a:cubicBezTo>
                  <a:cubicBezTo>
                    <a:pt x="3928" y="1506"/>
                    <a:pt x="4073" y="1503"/>
                    <a:pt x="4217" y="1503"/>
                  </a:cubicBezTo>
                  <a:cubicBezTo>
                    <a:pt x="5469" y="1503"/>
                    <a:pt x="6629" y="1740"/>
                    <a:pt x="7562" y="2080"/>
                  </a:cubicBezTo>
                  <a:cubicBezTo>
                    <a:pt x="6995" y="882"/>
                    <a:pt x="5514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4" name="Google Shape;8464;p85"/>
            <p:cNvSpPr/>
            <p:nvPr/>
          </p:nvSpPr>
          <p:spPr>
            <a:xfrm>
              <a:off x="-52794975" y="3696700"/>
              <a:ext cx="127625" cy="74850"/>
            </a:xfrm>
            <a:custGeom>
              <a:avLst/>
              <a:gdLst/>
              <a:ahLst/>
              <a:cxnLst/>
              <a:rect l="l" t="t" r="r" b="b"/>
              <a:pathLst>
                <a:path w="5105" h="2994" extrusionOk="0">
                  <a:moveTo>
                    <a:pt x="4096" y="0"/>
                  </a:moveTo>
                  <a:cubicBezTo>
                    <a:pt x="2804" y="0"/>
                    <a:pt x="1324" y="284"/>
                    <a:pt x="1" y="883"/>
                  </a:cubicBezTo>
                  <a:lnTo>
                    <a:pt x="1" y="2993"/>
                  </a:lnTo>
                  <a:lnTo>
                    <a:pt x="1072" y="2993"/>
                  </a:lnTo>
                  <a:cubicBezTo>
                    <a:pt x="2741" y="2993"/>
                    <a:pt x="4317" y="2143"/>
                    <a:pt x="5104" y="95"/>
                  </a:cubicBezTo>
                  <a:cubicBezTo>
                    <a:pt x="4789" y="32"/>
                    <a:pt x="4411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5" name="Google Shape;8465;p85"/>
            <p:cNvSpPr/>
            <p:nvPr/>
          </p:nvSpPr>
          <p:spPr>
            <a:xfrm>
              <a:off x="-52795750" y="3700625"/>
              <a:ext cx="204800" cy="202450"/>
            </a:xfrm>
            <a:custGeom>
              <a:avLst/>
              <a:gdLst/>
              <a:ahLst/>
              <a:cxnLst/>
              <a:rect l="l" t="t" r="r" b="b"/>
              <a:pathLst>
                <a:path w="8192" h="8098" extrusionOk="0">
                  <a:moveTo>
                    <a:pt x="5639" y="2143"/>
                  </a:moveTo>
                  <a:cubicBezTo>
                    <a:pt x="5828" y="2143"/>
                    <a:pt x="5986" y="2301"/>
                    <a:pt x="5986" y="2490"/>
                  </a:cubicBezTo>
                  <a:cubicBezTo>
                    <a:pt x="5986" y="2679"/>
                    <a:pt x="5828" y="2836"/>
                    <a:pt x="5639" y="2836"/>
                  </a:cubicBezTo>
                  <a:cubicBezTo>
                    <a:pt x="5450" y="2836"/>
                    <a:pt x="5293" y="2679"/>
                    <a:pt x="5293" y="2490"/>
                  </a:cubicBezTo>
                  <a:cubicBezTo>
                    <a:pt x="5293" y="2301"/>
                    <a:pt x="5450" y="2143"/>
                    <a:pt x="5639" y="2143"/>
                  </a:cubicBezTo>
                  <a:close/>
                  <a:moveTo>
                    <a:pt x="5163" y="4671"/>
                  </a:moveTo>
                  <a:cubicBezTo>
                    <a:pt x="5261" y="4671"/>
                    <a:pt x="5356" y="4711"/>
                    <a:pt x="5419" y="4790"/>
                  </a:cubicBezTo>
                  <a:cubicBezTo>
                    <a:pt x="5608" y="4947"/>
                    <a:pt x="5608" y="5168"/>
                    <a:pt x="5450" y="5294"/>
                  </a:cubicBezTo>
                  <a:cubicBezTo>
                    <a:pt x="5104" y="5640"/>
                    <a:pt x="4600" y="5829"/>
                    <a:pt x="4127" y="5829"/>
                  </a:cubicBezTo>
                  <a:cubicBezTo>
                    <a:pt x="3623" y="5829"/>
                    <a:pt x="3151" y="5640"/>
                    <a:pt x="2804" y="5294"/>
                  </a:cubicBezTo>
                  <a:cubicBezTo>
                    <a:pt x="2646" y="5136"/>
                    <a:pt x="2646" y="4884"/>
                    <a:pt x="2804" y="4790"/>
                  </a:cubicBezTo>
                  <a:cubicBezTo>
                    <a:pt x="2883" y="4711"/>
                    <a:pt x="2977" y="4671"/>
                    <a:pt x="3068" y="4671"/>
                  </a:cubicBezTo>
                  <a:cubicBezTo>
                    <a:pt x="3158" y="4671"/>
                    <a:pt x="3245" y="4711"/>
                    <a:pt x="3308" y="4790"/>
                  </a:cubicBezTo>
                  <a:cubicBezTo>
                    <a:pt x="3529" y="4994"/>
                    <a:pt x="3812" y="5097"/>
                    <a:pt x="4096" y="5097"/>
                  </a:cubicBezTo>
                  <a:cubicBezTo>
                    <a:pt x="4379" y="5097"/>
                    <a:pt x="4663" y="4994"/>
                    <a:pt x="4883" y="4790"/>
                  </a:cubicBezTo>
                  <a:cubicBezTo>
                    <a:pt x="4962" y="4711"/>
                    <a:pt x="5064" y="4671"/>
                    <a:pt x="5163" y="4671"/>
                  </a:cubicBezTo>
                  <a:close/>
                  <a:moveTo>
                    <a:pt x="5860" y="1"/>
                  </a:moveTo>
                  <a:cubicBezTo>
                    <a:pt x="4883" y="2521"/>
                    <a:pt x="3119" y="3592"/>
                    <a:pt x="1071" y="3592"/>
                  </a:cubicBezTo>
                  <a:lnTo>
                    <a:pt x="0" y="3592"/>
                  </a:lnTo>
                  <a:lnTo>
                    <a:pt x="0" y="3939"/>
                  </a:lnTo>
                  <a:cubicBezTo>
                    <a:pt x="0" y="6176"/>
                    <a:pt x="1859" y="8098"/>
                    <a:pt x="4096" y="8098"/>
                  </a:cubicBezTo>
                  <a:cubicBezTo>
                    <a:pt x="6333" y="8098"/>
                    <a:pt x="8191" y="6239"/>
                    <a:pt x="8191" y="3939"/>
                  </a:cubicBezTo>
                  <a:lnTo>
                    <a:pt x="8191" y="2931"/>
                  </a:lnTo>
                  <a:lnTo>
                    <a:pt x="8191" y="2868"/>
                  </a:lnTo>
                  <a:lnTo>
                    <a:pt x="8191" y="726"/>
                  </a:lnTo>
                  <a:cubicBezTo>
                    <a:pt x="7435" y="347"/>
                    <a:pt x="6648" y="158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6" name="Google Shape;8466;p85"/>
            <p:cNvSpPr/>
            <p:nvPr/>
          </p:nvSpPr>
          <p:spPr>
            <a:xfrm>
              <a:off x="-52832775" y="374002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25" y="2584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7" name="Google Shape;8467;p85"/>
            <p:cNvSpPr/>
            <p:nvPr/>
          </p:nvSpPr>
          <p:spPr>
            <a:xfrm>
              <a:off x="-52570500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0" y="0"/>
                  </a:moveTo>
                  <a:lnTo>
                    <a:pt x="0" y="2584"/>
                  </a:lnTo>
                  <a:cubicBezTo>
                    <a:pt x="442" y="2300"/>
                    <a:pt x="757" y="1827"/>
                    <a:pt x="757" y="1260"/>
                  </a:cubicBezTo>
                  <a:cubicBezTo>
                    <a:pt x="757" y="725"/>
                    <a:pt x="442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8" name="Google Shape;8468;p85"/>
          <p:cNvGrpSpPr/>
          <p:nvPr/>
        </p:nvGrpSpPr>
        <p:grpSpPr>
          <a:xfrm>
            <a:off x="7092647" y="3820849"/>
            <a:ext cx="314662" cy="358999"/>
            <a:chOff x="-52832000" y="3976300"/>
            <a:chExt cx="279625" cy="319025"/>
          </a:xfrm>
        </p:grpSpPr>
        <p:sp>
          <p:nvSpPr>
            <p:cNvPr id="8469" name="Google Shape;8469;p85"/>
            <p:cNvSpPr/>
            <p:nvPr/>
          </p:nvSpPr>
          <p:spPr>
            <a:xfrm>
              <a:off x="-52794975" y="3976300"/>
              <a:ext cx="204800" cy="112650"/>
            </a:xfrm>
            <a:custGeom>
              <a:avLst/>
              <a:gdLst/>
              <a:ahLst/>
              <a:cxnLst/>
              <a:rect l="l" t="t" r="r" b="b"/>
              <a:pathLst>
                <a:path w="8192" h="4506" extrusionOk="0">
                  <a:moveTo>
                    <a:pt x="4096" y="1"/>
                  </a:moveTo>
                  <a:cubicBezTo>
                    <a:pt x="1859" y="1"/>
                    <a:pt x="1" y="1859"/>
                    <a:pt x="1" y="4096"/>
                  </a:cubicBezTo>
                  <a:lnTo>
                    <a:pt x="1" y="4506"/>
                  </a:lnTo>
                  <a:cubicBezTo>
                    <a:pt x="883" y="3120"/>
                    <a:pt x="2363" y="2206"/>
                    <a:pt x="4096" y="2206"/>
                  </a:cubicBezTo>
                  <a:cubicBezTo>
                    <a:pt x="5829" y="2206"/>
                    <a:pt x="7341" y="3120"/>
                    <a:pt x="8192" y="4506"/>
                  </a:cubicBezTo>
                  <a:lnTo>
                    <a:pt x="8192" y="4096"/>
                  </a:lnTo>
                  <a:cubicBezTo>
                    <a:pt x="8192" y="1859"/>
                    <a:pt x="6365" y="1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0" name="Google Shape;8470;p85"/>
            <p:cNvSpPr/>
            <p:nvPr/>
          </p:nvSpPr>
          <p:spPr>
            <a:xfrm>
              <a:off x="-52757175" y="4051125"/>
              <a:ext cx="167000" cy="94550"/>
            </a:xfrm>
            <a:custGeom>
              <a:avLst/>
              <a:gdLst/>
              <a:ahLst/>
              <a:cxnLst/>
              <a:rect l="l" t="t" r="r" b="b"/>
              <a:pathLst>
                <a:path w="6680" h="3782" extrusionOk="0">
                  <a:moveTo>
                    <a:pt x="2584" y="1"/>
                  </a:moveTo>
                  <a:cubicBezTo>
                    <a:pt x="1608" y="1"/>
                    <a:pt x="694" y="379"/>
                    <a:pt x="1" y="946"/>
                  </a:cubicBezTo>
                  <a:cubicBezTo>
                    <a:pt x="473" y="820"/>
                    <a:pt x="977" y="757"/>
                    <a:pt x="1482" y="757"/>
                  </a:cubicBezTo>
                  <a:cubicBezTo>
                    <a:pt x="3750" y="757"/>
                    <a:pt x="5672" y="1985"/>
                    <a:pt x="6680" y="3781"/>
                  </a:cubicBezTo>
                  <a:cubicBezTo>
                    <a:pt x="6522" y="1670"/>
                    <a:pt x="4758" y="1"/>
                    <a:pt x="25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1" name="Google Shape;8471;p85"/>
            <p:cNvSpPr/>
            <p:nvPr/>
          </p:nvSpPr>
          <p:spPr>
            <a:xfrm>
              <a:off x="-52794975" y="4088925"/>
              <a:ext cx="204025" cy="206400"/>
            </a:xfrm>
            <a:custGeom>
              <a:avLst/>
              <a:gdLst/>
              <a:ahLst/>
              <a:cxnLst/>
              <a:rect l="l" t="t" r="r" b="b"/>
              <a:pathLst>
                <a:path w="8161" h="8256" extrusionOk="0">
                  <a:moveTo>
                    <a:pt x="2615" y="2238"/>
                  </a:moveTo>
                  <a:cubicBezTo>
                    <a:pt x="2804" y="2238"/>
                    <a:pt x="2962" y="2395"/>
                    <a:pt x="2962" y="2584"/>
                  </a:cubicBezTo>
                  <a:cubicBezTo>
                    <a:pt x="2962" y="2805"/>
                    <a:pt x="2804" y="2962"/>
                    <a:pt x="2615" y="2962"/>
                  </a:cubicBezTo>
                  <a:cubicBezTo>
                    <a:pt x="2602" y="2965"/>
                    <a:pt x="2588" y="2966"/>
                    <a:pt x="2574" y="2966"/>
                  </a:cubicBezTo>
                  <a:cubicBezTo>
                    <a:pt x="2404" y="2966"/>
                    <a:pt x="2269" y="2788"/>
                    <a:pt x="2269" y="2584"/>
                  </a:cubicBezTo>
                  <a:cubicBezTo>
                    <a:pt x="2269" y="2395"/>
                    <a:pt x="2426" y="2238"/>
                    <a:pt x="2615" y="2238"/>
                  </a:cubicBezTo>
                  <a:close/>
                  <a:moveTo>
                    <a:pt x="5608" y="2269"/>
                  </a:moveTo>
                  <a:cubicBezTo>
                    <a:pt x="5797" y="2269"/>
                    <a:pt x="5955" y="2427"/>
                    <a:pt x="5955" y="2647"/>
                  </a:cubicBezTo>
                  <a:cubicBezTo>
                    <a:pt x="5955" y="2805"/>
                    <a:pt x="5797" y="2994"/>
                    <a:pt x="5608" y="2994"/>
                  </a:cubicBezTo>
                  <a:cubicBezTo>
                    <a:pt x="5419" y="2994"/>
                    <a:pt x="5262" y="2836"/>
                    <a:pt x="5262" y="2647"/>
                  </a:cubicBezTo>
                  <a:cubicBezTo>
                    <a:pt x="5262" y="2427"/>
                    <a:pt x="5419" y="2269"/>
                    <a:pt x="5608" y="2269"/>
                  </a:cubicBezTo>
                  <a:close/>
                  <a:moveTo>
                    <a:pt x="5132" y="4797"/>
                  </a:moveTo>
                  <a:cubicBezTo>
                    <a:pt x="5230" y="4797"/>
                    <a:pt x="5325" y="4837"/>
                    <a:pt x="5388" y="4916"/>
                  </a:cubicBezTo>
                  <a:cubicBezTo>
                    <a:pt x="5577" y="5042"/>
                    <a:pt x="5577" y="5262"/>
                    <a:pt x="5419" y="5420"/>
                  </a:cubicBezTo>
                  <a:cubicBezTo>
                    <a:pt x="5073" y="5766"/>
                    <a:pt x="4569" y="5987"/>
                    <a:pt x="4096" y="5987"/>
                  </a:cubicBezTo>
                  <a:cubicBezTo>
                    <a:pt x="3592" y="5987"/>
                    <a:pt x="3120" y="5766"/>
                    <a:pt x="2773" y="5420"/>
                  </a:cubicBezTo>
                  <a:cubicBezTo>
                    <a:pt x="2615" y="5262"/>
                    <a:pt x="2615" y="5042"/>
                    <a:pt x="2773" y="4916"/>
                  </a:cubicBezTo>
                  <a:cubicBezTo>
                    <a:pt x="2852" y="4837"/>
                    <a:pt x="2946" y="4797"/>
                    <a:pt x="3037" y="4797"/>
                  </a:cubicBezTo>
                  <a:cubicBezTo>
                    <a:pt x="3127" y="4797"/>
                    <a:pt x="3214" y="4837"/>
                    <a:pt x="3277" y="4916"/>
                  </a:cubicBezTo>
                  <a:cubicBezTo>
                    <a:pt x="3498" y="5136"/>
                    <a:pt x="3781" y="5246"/>
                    <a:pt x="4065" y="5246"/>
                  </a:cubicBezTo>
                  <a:cubicBezTo>
                    <a:pt x="4348" y="5246"/>
                    <a:pt x="4632" y="5136"/>
                    <a:pt x="4852" y="4916"/>
                  </a:cubicBezTo>
                  <a:cubicBezTo>
                    <a:pt x="4931" y="4837"/>
                    <a:pt x="5033" y="4797"/>
                    <a:pt x="5132" y="4797"/>
                  </a:cubicBezTo>
                  <a:close/>
                  <a:moveTo>
                    <a:pt x="2994" y="1"/>
                  </a:moveTo>
                  <a:cubicBezTo>
                    <a:pt x="2174" y="1"/>
                    <a:pt x="1387" y="190"/>
                    <a:pt x="631" y="536"/>
                  </a:cubicBezTo>
                  <a:cubicBezTo>
                    <a:pt x="599" y="536"/>
                    <a:pt x="599" y="536"/>
                    <a:pt x="568" y="599"/>
                  </a:cubicBezTo>
                  <a:cubicBezTo>
                    <a:pt x="221" y="1166"/>
                    <a:pt x="1" y="1891"/>
                    <a:pt x="1" y="2584"/>
                  </a:cubicBezTo>
                  <a:lnTo>
                    <a:pt x="1" y="4128"/>
                  </a:lnTo>
                  <a:cubicBezTo>
                    <a:pt x="1" y="6365"/>
                    <a:pt x="1859" y="8255"/>
                    <a:pt x="4096" y="8255"/>
                  </a:cubicBezTo>
                  <a:cubicBezTo>
                    <a:pt x="6207" y="8255"/>
                    <a:pt x="7940" y="6680"/>
                    <a:pt x="8160" y="4695"/>
                  </a:cubicBezTo>
                  <a:cubicBezTo>
                    <a:pt x="7877" y="2017"/>
                    <a:pt x="5671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2" name="Google Shape;8472;p85"/>
            <p:cNvSpPr/>
            <p:nvPr/>
          </p:nvSpPr>
          <p:spPr>
            <a:xfrm>
              <a:off x="-52832000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3" name="Google Shape;8473;p85"/>
            <p:cNvSpPr/>
            <p:nvPr/>
          </p:nvSpPr>
          <p:spPr>
            <a:xfrm>
              <a:off x="-52571300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694"/>
                    <a:pt x="442" y="221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4" name="Google Shape;8474;p85"/>
          <p:cNvGrpSpPr/>
          <p:nvPr/>
        </p:nvGrpSpPr>
        <p:grpSpPr>
          <a:xfrm>
            <a:off x="6209853" y="4275497"/>
            <a:ext cx="316434" cy="358099"/>
            <a:chOff x="-51633225" y="3198925"/>
            <a:chExt cx="281200" cy="318225"/>
          </a:xfrm>
        </p:grpSpPr>
        <p:sp>
          <p:nvSpPr>
            <p:cNvPr id="8475" name="Google Shape;8475;p85"/>
            <p:cNvSpPr/>
            <p:nvPr/>
          </p:nvSpPr>
          <p:spPr>
            <a:xfrm>
              <a:off x="-51633225" y="33533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6" y="0"/>
                  </a:moveTo>
                  <a:cubicBezTo>
                    <a:pt x="315" y="284"/>
                    <a:pt x="0" y="756"/>
                    <a:pt x="0" y="1292"/>
                  </a:cubicBezTo>
                  <a:cubicBezTo>
                    <a:pt x="0" y="1859"/>
                    <a:pt x="315" y="2332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6" name="Google Shape;8476;p85"/>
            <p:cNvSpPr/>
            <p:nvPr/>
          </p:nvSpPr>
          <p:spPr>
            <a:xfrm>
              <a:off x="-51595425" y="3348575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292"/>
                    <a:pt x="2836" y="1449"/>
                    <a:pt x="2647" y="1449"/>
                  </a:cubicBezTo>
                  <a:cubicBezTo>
                    <a:pt x="2426" y="1449"/>
                    <a:pt x="2269" y="1292"/>
                    <a:pt x="2269" y="1103"/>
                  </a:cubicBezTo>
                  <a:cubicBezTo>
                    <a:pt x="2237" y="914"/>
                    <a:pt x="2395" y="756"/>
                    <a:pt x="2647" y="756"/>
                  </a:cubicBezTo>
                  <a:close/>
                  <a:moveTo>
                    <a:pt x="5577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577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230" y="914"/>
                    <a:pt x="5388" y="756"/>
                    <a:pt x="5577" y="756"/>
                  </a:cubicBezTo>
                  <a:close/>
                  <a:moveTo>
                    <a:pt x="5148" y="3316"/>
                  </a:moveTo>
                  <a:cubicBezTo>
                    <a:pt x="5238" y="3316"/>
                    <a:pt x="5325" y="3356"/>
                    <a:pt x="5388" y="3434"/>
                  </a:cubicBezTo>
                  <a:cubicBezTo>
                    <a:pt x="5545" y="3592"/>
                    <a:pt x="5545" y="3812"/>
                    <a:pt x="5388" y="3938"/>
                  </a:cubicBezTo>
                  <a:cubicBezTo>
                    <a:pt x="5041" y="4285"/>
                    <a:pt x="4569" y="4474"/>
                    <a:pt x="4096" y="4474"/>
                  </a:cubicBezTo>
                  <a:cubicBezTo>
                    <a:pt x="3624" y="4474"/>
                    <a:pt x="3120" y="4285"/>
                    <a:pt x="2804" y="3938"/>
                  </a:cubicBezTo>
                  <a:cubicBezTo>
                    <a:pt x="2647" y="3781"/>
                    <a:pt x="2647" y="3529"/>
                    <a:pt x="2804" y="3434"/>
                  </a:cubicBezTo>
                  <a:cubicBezTo>
                    <a:pt x="2883" y="3371"/>
                    <a:pt x="2978" y="3340"/>
                    <a:pt x="3068" y="3340"/>
                  </a:cubicBezTo>
                  <a:cubicBezTo>
                    <a:pt x="3159" y="3340"/>
                    <a:pt x="3246" y="3371"/>
                    <a:pt x="3309" y="3434"/>
                  </a:cubicBezTo>
                  <a:cubicBezTo>
                    <a:pt x="3529" y="3639"/>
                    <a:pt x="3813" y="3741"/>
                    <a:pt x="4096" y="3741"/>
                  </a:cubicBezTo>
                  <a:cubicBezTo>
                    <a:pt x="4380" y="3741"/>
                    <a:pt x="4663" y="3639"/>
                    <a:pt x="4884" y="3434"/>
                  </a:cubicBezTo>
                  <a:cubicBezTo>
                    <a:pt x="4963" y="3356"/>
                    <a:pt x="5057" y="3316"/>
                    <a:pt x="5148" y="3316"/>
                  </a:cubicBezTo>
                  <a:close/>
                  <a:moveTo>
                    <a:pt x="1" y="0"/>
                  </a:moveTo>
                  <a:lnTo>
                    <a:pt x="1" y="2647"/>
                  </a:lnTo>
                  <a:cubicBezTo>
                    <a:pt x="1" y="4883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47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7" name="Google Shape;8477;p85"/>
            <p:cNvSpPr/>
            <p:nvPr/>
          </p:nvSpPr>
          <p:spPr>
            <a:xfrm>
              <a:off x="-51633225" y="3292650"/>
              <a:ext cx="279625" cy="37050"/>
            </a:xfrm>
            <a:custGeom>
              <a:avLst/>
              <a:gdLst/>
              <a:ahLst/>
              <a:cxnLst/>
              <a:rect l="l" t="t" r="r" b="b"/>
              <a:pathLst>
                <a:path w="11185" h="1482" extrusionOk="0">
                  <a:moveTo>
                    <a:pt x="1513" y="0"/>
                  </a:moveTo>
                  <a:cubicBezTo>
                    <a:pt x="851" y="0"/>
                    <a:pt x="284" y="410"/>
                    <a:pt x="95" y="1009"/>
                  </a:cubicBezTo>
                  <a:cubicBezTo>
                    <a:pt x="0" y="1261"/>
                    <a:pt x="221" y="1481"/>
                    <a:pt x="441" y="1481"/>
                  </a:cubicBezTo>
                  <a:lnTo>
                    <a:pt x="10775" y="1481"/>
                  </a:lnTo>
                  <a:cubicBezTo>
                    <a:pt x="10996" y="1481"/>
                    <a:pt x="11185" y="1261"/>
                    <a:pt x="11122" y="1009"/>
                  </a:cubicBezTo>
                  <a:cubicBezTo>
                    <a:pt x="10933" y="410"/>
                    <a:pt x="10365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8" name="Google Shape;8478;p85"/>
            <p:cNvSpPr/>
            <p:nvPr/>
          </p:nvSpPr>
          <p:spPr>
            <a:xfrm>
              <a:off x="-51492250" y="3198925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1" y="0"/>
                  </a:moveTo>
                  <a:lnTo>
                    <a:pt x="1" y="0"/>
                  </a:lnTo>
                  <a:cubicBezTo>
                    <a:pt x="946" y="0"/>
                    <a:pt x="1576" y="1418"/>
                    <a:pt x="1765" y="2993"/>
                  </a:cubicBezTo>
                  <a:lnTo>
                    <a:pt x="3939" y="2993"/>
                  </a:lnTo>
                  <a:cubicBezTo>
                    <a:pt x="3466" y="1261"/>
                    <a:pt x="1859" y="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9" name="Google Shape;8479;p85"/>
            <p:cNvSpPr/>
            <p:nvPr/>
          </p:nvSpPr>
          <p:spPr>
            <a:xfrm>
              <a:off x="-51590700" y="3198925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3939" y="0"/>
                  </a:moveTo>
                  <a:lnTo>
                    <a:pt x="3939" y="0"/>
                  </a:lnTo>
                  <a:cubicBezTo>
                    <a:pt x="2048" y="0"/>
                    <a:pt x="473" y="1292"/>
                    <a:pt x="1" y="2993"/>
                  </a:cubicBezTo>
                  <a:lnTo>
                    <a:pt x="2174" y="2993"/>
                  </a:lnTo>
                  <a:cubicBezTo>
                    <a:pt x="2332" y="1418"/>
                    <a:pt x="2962" y="0"/>
                    <a:pt x="3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0" name="Google Shape;8480;p85"/>
            <p:cNvSpPr/>
            <p:nvPr/>
          </p:nvSpPr>
          <p:spPr>
            <a:xfrm>
              <a:off x="-51517450" y="3218600"/>
              <a:ext cx="52000" cy="55950"/>
            </a:xfrm>
            <a:custGeom>
              <a:avLst/>
              <a:gdLst/>
              <a:ahLst/>
              <a:cxnLst/>
              <a:rect l="l" t="t" r="r" b="b"/>
              <a:pathLst>
                <a:path w="2080" h="2238" extrusionOk="0">
                  <a:moveTo>
                    <a:pt x="1009" y="1"/>
                  </a:moveTo>
                  <a:cubicBezTo>
                    <a:pt x="662" y="1"/>
                    <a:pt x="158" y="852"/>
                    <a:pt x="1" y="2238"/>
                  </a:cubicBezTo>
                  <a:lnTo>
                    <a:pt x="2080" y="2238"/>
                  </a:lnTo>
                  <a:cubicBezTo>
                    <a:pt x="1828" y="820"/>
                    <a:pt x="1355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1" name="Google Shape;8481;p85"/>
            <p:cNvSpPr/>
            <p:nvPr/>
          </p:nvSpPr>
          <p:spPr>
            <a:xfrm>
              <a:off x="-51370950" y="3354075"/>
              <a:ext cx="18925" cy="64625"/>
            </a:xfrm>
            <a:custGeom>
              <a:avLst/>
              <a:gdLst/>
              <a:ahLst/>
              <a:cxnLst/>
              <a:rect l="l" t="t" r="r" b="b"/>
              <a:pathLst>
                <a:path w="757" h="2585" extrusionOk="0">
                  <a:moveTo>
                    <a:pt x="0" y="1"/>
                  </a:moveTo>
                  <a:lnTo>
                    <a:pt x="0" y="2584"/>
                  </a:lnTo>
                  <a:cubicBezTo>
                    <a:pt x="442" y="2301"/>
                    <a:pt x="757" y="1828"/>
                    <a:pt x="757" y="1324"/>
                  </a:cubicBezTo>
                  <a:cubicBezTo>
                    <a:pt x="757" y="725"/>
                    <a:pt x="442" y="25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2" name="Google Shape;8482;p85"/>
          <p:cNvGrpSpPr/>
          <p:nvPr/>
        </p:nvGrpSpPr>
        <p:grpSpPr>
          <a:xfrm>
            <a:off x="6628676" y="1533418"/>
            <a:ext cx="365188" cy="357226"/>
            <a:chOff x="-56396775" y="3199700"/>
            <a:chExt cx="324525" cy="317450"/>
          </a:xfrm>
        </p:grpSpPr>
        <p:sp>
          <p:nvSpPr>
            <p:cNvPr id="8483" name="Google Shape;8483;p85"/>
            <p:cNvSpPr/>
            <p:nvPr/>
          </p:nvSpPr>
          <p:spPr>
            <a:xfrm>
              <a:off x="-56374725" y="33533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4" name="Google Shape;8484;p85"/>
            <p:cNvSpPr/>
            <p:nvPr/>
          </p:nvSpPr>
          <p:spPr>
            <a:xfrm>
              <a:off x="-56333775" y="3199700"/>
              <a:ext cx="198500" cy="73275"/>
            </a:xfrm>
            <a:custGeom>
              <a:avLst/>
              <a:gdLst/>
              <a:ahLst/>
              <a:cxnLst/>
              <a:rect l="l" t="t" r="r" b="b"/>
              <a:pathLst>
                <a:path w="7940" h="2931" extrusionOk="0">
                  <a:moveTo>
                    <a:pt x="2112" y="1"/>
                  </a:moveTo>
                  <a:cubicBezTo>
                    <a:pt x="1292" y="1"/>
                    <a:pt x="536" y="599"/>
                    <a:pt x="347" y="1387"/>
                  </a:cubicBezTo>
                  <a:lnTo>
                    <a:pt x="1" y="2773"/>
                  </a:lnTo>
                  <a:cubicBezTo>
                    <a:pt x="253" y="2868"/>
                    <a:pt x="568" y="2931"/>
                    <a:pt x="977" y="2931"/>
                  </a:cubicBezTo>
                  <a:lnTo>
                    <a:pt x="6963" y="2931"/>
                  </a:lnTo>
                  <a:cubicBezTo>
                    <a:pt x="7341" y="2931"/>
                    <a:pt x="7625" y="2868"/>
                    <a:pt x="7940" y="2773"/>
                  </a:cubicBezTo>
                  <a:lnTo>
                    <a:pt x="7593" y="1387"/>
                  </a:lnTo>
                  <a:cubicBezTo>
                    <a:pt x="7404" y="568"/>
                    <a:pt x="6648" y="1"/>
                    <a:pt x="5829" y="1"/>
                  </a:cubicBezTo>
                  <a:cubicBezTo>
                    <a:pt x="5546" y="1"/>
                    <a:pt x="5262" y="64"/>
                    <a:pt x="4979" y="190"/>
                  </a:cubicBezTo>
                  <a:lnTo>
                    <a:pt x="3970" y="725"/>
                  </a:lnTo>
                  <a:lnTo>
                    <a:pt x="2931" y="190"/>
                  </a:lnTo>
                  <a:cubicBezTo>
                    <a:pt x="2710" y="64"/>
                    <a:pt x="2395" y="1"/>
                    <a:pt x="21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5" name="Google Shape;8485;p85"/>
            <p:cNvSpPr/>
            <p:nvPr/>
          </p:nvSpPr>
          <p:spPr>
            <a:xfrm>
              <a:off x="-56396775" y="3273325"/>
              <a:ext cx="324525" cy="58725"/>
            </a:xfrm>
            <a:custGeom>
              <a:avLst/>
              <a:gdLst/>
              <a:ahLst/>
              <a:cxnLst/>
              <a:rect l="l" t="t" r="r" b="b"/>
              <a:pathLst>
                <a:path w="12981" h="2349" extrusionOk="0">
                  <a:moveTo>
                    <a:pt x="905" y="1"/>
                  </a:moveTo>
                  <a:cubicBezTo>
                    <a:pt x="606" y="1"/>
                    <a:pt x="325" y="165"/>
                    <a:pt x="189" y="458"/>
                  </a:cubicBezTo>
                  <a:cubicBezTo>
                    <a:pt x="0" y="836"/>
                    <a:pt x="158" y="1309"/>
                    <a:pt x="536" y="1498"/>
                  </a:cubicBezTo>
                  <a:cubicBezTo>
                    <a:pt x="1292" y="1876"/>
                    <a:pt x="2111" y="2349"/>
                    <a:pt x="3497" y="2349"/>
                  </a:cubicBezTo>
                  <a:lnTo>
                    <a:pt x="9483" y="2349"/>
                  </a:lnTo>
                  <a:cubicBezTo>
                    <a:pt x="10870" y="2349"/>
                    <a:pt x="11689" y="1908"/>
                    <a:pt x="12445" y="1498"/>
                  </a:cubicBezTo>
                  <a:cubicBezTo>
                    <a:pt x="12823" y="1277"/>
                    <a:pt x="12980" y="805"/>
                    <a:pt x="12791" y="458"/>
                  </a:cubicBezTo>
                  <a:cubicBezTo>
                    <a:pt x="12656" y="165"/>
                    <a:pt x="12375" y="1"/>
                    <a:pt x="12076" y="1"/>
                  </a:cubicBezTo>
                  <a:cubicBezTo>
                    <a:pt x="11958" y="1"/>
                    <a:pt x="11836" y="27"/>
                    <a:pt x="11720" y="80"/>
                  </a:cubicBezTo>
                  <a:cubicBezTo>
                    <a:pt x="10964" y="458"/>
                    <a:pt x="10460" y="773"/>
                    <a:pt x="9483" y="773"/>
                  </a:cubicBezTo>
                  <a:lnTo>
                    <a:pt x="3497" y="773"/>
                  </a:lnTo>
                  <a:cubicBezTo>
                    <a:pt x="2521" y="773"/>
                    <a:pt x="1985" y="490"/>
                    <a:pt x="1261" y="80"/>
                  </a:cubicBezTo>
                  <a:cubicBezTo>
                    <a:pt x="1144" y="27"/>
                    <a:pt x="1023" y="1"/>
                    <a:pt x="9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6" name="Google Shape;8486;p85"/>
            <p:cNvSpPr/>
            <p:nvPr/>
          </p:nvSpPr>
          <p:spPr>
            <a:xfrm>
              <a:off x="-56336925" y="3346200"/>
              <a:ext cx="204800" cy="78800"/>
            </a:xfrm>
            <a:custGeom>
              <a:avLst/>
              <a:gdLst/>
              <a:ahLst/>
              <a:cxnLst/>
              <a:rect l="l" t="t" r="r" b="b"/>
              <a:pathLst>
                <a:path w="8192" h="3152" extrusionOk="0">
                  <a:moveTo>
                    <a:pt x="2584" y="883"/>
                  </a:moveTo>
                  <a:cubicBezTo>
                    <a:pt x="2805" y="883"/>
                    <a:pt x="2962" y="1040"/>
                    <a:pt x="2962" y="1229"/>
                  </a:cubicBezTo>
                  <a:cubicBezTo>
                    <a:pt x="2962" y="1418"/>
                    <a:pt x="2836" y="1576"/>
                    <a:pt x="2584" y="1576"/>
                  </a:cubicBezTo>
                  <a:cubicBezTo>
                    <a:pt x="2395" y="1576"/>
                    <a:pt x="2238" y="1418"/>
                    <a:pt x="2238" y="1229"/>
                  </a:cubicBezTo>
                  <a:cubicBezTo>
                    <a:pt x="2238" y="1040"/>
                    <a:pt x="2395" y="883"/>
                    <a:pt x="2584" y="883"/>
                  </a:cubicBezTo>
                  <a:close/>
                  <a:moveTo>
                    <a:pt x="5577" y="883"/>
                  </a:moveTo>
                  <a:cubicBezTo>
                    <a:pt x="5798" y="883"/>
                    <a:pt x="5955" y="1040"/>
                    <a:pt x="5955" y="1229"/>
                  </a:cubicBezTo>
                  <a:cubicBezTo>
                    <a:pt x="5955" y="1418"/>
                    <a:pt x="5798" y="1576"/>
                    <a:pt x="5577" y="1576"/>
                  </a:cubicBezTo>
                  <a:cubicBezTo>
                    <a:pt x="5388" y="1576"/>
                    <a:pt x="5231" y="1418"/>
                    <a:pt x="5231" y="1229"/>
                  </a:cubicBezTo>
                  <a:cubicBezTo>
                    <a:pt x="5231" y="1040"/>
                    <a:pt x="5388" y="883"/>
                    <a:pt x="5577" y="883"/>
                  </a:cubicBezTo>
                  <a:close/>
                  <a:moveTo>
                    <a:pt x="1" y="1"/>
                  </a:moveTo>
                  <a:lnTo>
                    <a:pt x="1" y="2679"/>
                  </a:lnTo>
                  <a:cubicBezTo>
                    <a:pt x="1" y="2836"/>
                    <a:pt x="1" y="2994"/>
                    <a:pt x="32" y="3151"/>
                  </a:cubicBezTo>
                  <a:lnTo>
                    <a:pt x="3970" y="1576"/>
                  </a:lnTo>
                  <a:cubicBezTo>
                    <a:pt x="4018" y="1560"/>
                    <a:pt x="4065" y="1552"/>
                    <a:pt x="4112" y="1552"/>
                  </a:cubicBezTo>
                  <a:cubicBezTo>
                    <a:pt x="4159" y="1552"/>
                    <a:pt x="4207" y="1560"/>
                    <a:pt x="4254" y="1576"/>
                  </a:cubicBezTo>
                  <a:lnTo>
                    <a:pt x="8161" y="3151"/>
                  </a:lnTo>
                  <a:cubicBezTo>
                    <a:pt x="8192" y="2962"/>
                    <a:pt x="8192" y="2710"/>
                    <a:pt x="8192" y="2521"/>
                  </a:cubicBezTo>
                  <a:lnTo>
                    <a:pt x="8192" y="1"/>
                  </a:lnTo>
                  <a:cubicBezTo>
                    <a:pt x="7877" y="95"/>
                    <a:pt x="7467" y="127"/>
                    <a:pt x="7089" y="127"/>
                  </a:cubicBezTo>
                  <a:lnTo>
                    <a:pt x="1103" y="127"/>
                  </a:lnTo>
                  <a:cubicBezTo>
                    <a:pt x="694" y="127"/>
                    <a:pt x="316" y="95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7" name="Google Shape;8487;p85"/>
            <p:cNvSpPr/>
            <p:nvPr/>
          </p:nvSpPr>
          <p:spPr>
            <a:xfrm>
              <a:off x="-56332200" y="3406850"/>
              <a:ext cx="193775" cy="110300"/>
            </a:xfrm>
            <a:custGeom>
              <a:avLst/>
              <a:gdLst/>
              <a:ahLst/>
              <a:cxnLst/>
              <a:rect l="l" t="t" r="r" b="b"/>
              <a:pathLst>
                <a:path w="7751" h="4412" extrusionOk="0">
                  <a:moveTo>
                    <a:pt x="3907" y="1"/>
                  </a:moveTo>
                  <a:lnTo>
                    <a:pt x="1" y="1513"/>
                  </a:lnTo>
                  <a:cubicBezTo>
                    <a:pt x="190" y="2237"/>
                    <a:pt x="599" y="2868"/>
                    <a:pt x="1135" y="3340"/>
                  </a:cubicBezTo>
                  <a:cubicBezTo>
                    <a:pt x="1891" y="4033"/>
                    <a:pt x="2868" y="4411"/>
                    <a:pt x="3907" y="4411"/>
                  </a:cubicBezTo>
                  <a:lnTo>
                    <a:pt x="4285" y="4411"/>
                  </a:lnTo>
                  <a:cubicBezTo>
                    <a:pt x="5924" y="4254"/>
                    <a:pt x="7247" y="3057"/>
                    <a:pt x="7751" y="1513"/>
                  </a:cubicBezTo>
                  <a:lnTo>
                    <a:pt x="39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8" name="Google Shape;8488;p85"/>
            <p:cNvSpPr/>
            <p:nvPr/>
          </p:nvSpPr>
          <p:spPr>
            <a:xfrm>
              <a:off x="-56113225" y="3354075"/>
              <a:ext cx="18125" cy="64625"/>
            </a:xfrm>
            <a:custGeom>
              <a:avLst/>
              <a:gdLst/>
              <a:ahLst/>
              <a:cxnLst/>
              <a:rect l="l" t="t" r="r" b="b"/>
              <a:pathLst>
                <a:path w="725" h="2585" extrusionOk="0">
                  <a:moveTo>
                    <a:pt x="0" y="1"/>
                  </a:moveTo>
                  <a:lnTo>
                    <a:pt x="0" y="2584"/>
                  </a:lnTo>
                  <a:cubicBezTo>
                    <a:pt x="410" y="2332"/>
                    <a:pt x="725" y="1828"/>
                    <a:pt x="725" y="1261"/>
                  </a:cubicBezTo>
                  <a:cubicBezTo>
                    <a:pt x="725" y="725"/>
                    <a:pt x="473" y="25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9" name="Google Shape;8489;p85"/>
          <p:cNvGrpSpPr/>
          <p:nvPr/>
        </p:nvGrpSpPr>
        <p:grpSpPr>
          <a:xfrm>
            <a:off x="6631771" y="1999353"/>
            <a:ext cx="358999" cy="335958"/>
            <a:chOff x="-56394425" y="3600600"/>
            <a:chExt cx="319025" cy="298550"/>
          </a:xfrm>
        </p:grpSpPr>
        <p:sp>
          <p:nvSpPr>
            <p:cNvPr id="8490" name="Google Shape;8490;p85"/>
            <p:cNvSpPr/>
            <p:nvPr/>
          </p:nvSpPr>
          <p:spPr>
            <a:xfrm>
              <a:off x="-56272325" y="386130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1512" y="1"/>
                  </a:moveTo>
                  <a:cubicBezTo>
                    <a:pt x="851" y="1"/>
                    <a:pt x="284" y="442"/>
                    <a:pt x="95" y="1041"/>
                  </a:cubicBezTo>
                  <a:cubicBezTo>
                    <a:pt x="0" y="1261"/>
                    <a:pt x="221" y="1513"/>
                    <a:pt x="441" y="1513"/>
                  </a:cubicBezTo>
                  <a:lnTo>
                    <a:pt x="2584" y="1513"/>
                  </a:lnTo>
                  <a:cubicBezTo>
                    <a:pt x="2804" y="1513"/>
                    <a:pt x="2993" y="1261"/>
                    <a:pt x="2930" y="1041"/>
                  </a:cubicBezTo>
                  <a:cubicBezTo>
                    <a:pt x="2741" y="442"/>
                    <a:pt x="2174" y="1"/>
                    <a:pt x="15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1" name="Google Shape;8491;p85"/>
            <p:cNvSpPr/>
            <p:nvPr/>
          </p:nvSpPr>
          <p:spPr>
            <a:xfrm>
              <a:off x="-56297550" y="3600600"/>
              <a:ext cx="126050" cy="71700"/>
            </a:xfrm>
            <a:custGeom>
              <a:avLst/>
              <a:gdLst/>
              <a:ahLst/>
              <a:cxnLst/>
              <a:rect l="l" t="t" r="r" b="b"/>
              <a:pathLst>
                <a:path w="5042" h="2868" extrusionOk="0">
                  <a:moveTo>
                    <a:pt x="2521" y="1"/>
                  </a:moveTo>
                  <a:cubicBezTo>
                    <a:pt x="1576" y="1"/>
                    <a:pt x="694" y="316"/>
                    <a:pt x="1" y="851"/>
                  </a:cubicBezTo>
                  <a:lnTo>
                    <a:pt x="2521" y="2868"/>
                  </a:lnTo>
                  <a:lnTo>
                    <a:pt x="5042" y="851"/>
                  </a:lnTo>
                  <a:cubicBezTo>
                    <a:pt x="4317" y="316"/>
                    <a:pt x="3467" y="1"/>
                    <a:pt x="25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2" name="Google Shape;8492;p85"/>
            <p:cNvSpPr/>
            <p:nvPr/>
          </p:nvSpPr>
          <p:spPr>
            <a:xfrm>
              <a:off x="-56394425" y="3635275"/>
              <a:ext cx="319025" cy="233925"/>
            </a:xfrm>
            <a:custGeom>
              <a:avLst/>
              <a:gdLst/>
              <a:ahLst/>
              <a:cxnLst/>
              <a:rect l="l" t="t" r="r" b="b"/>
              <a:pathLst>
                <a:path w="12761" h="9357" extrusionOk="0">
                  <a:moveTo>
                    <a:pt x="4884" y="3844"/>
                  </a:moveTo>
                  <a:cubicBezTo>
                    <a:pt x="5105" y="3844"/>
                    <a:pt x="5262" y="4001"/>
                    <a:pt x="5262" y="4190"/>
                  </a:cubicBezTo>
                  <a:cubicBezTo>
                    <a:pt x="5262" y="4411"/>
                    <a:pt x="5105" y="4537"/>
                    <a:pt x="4884" y="4537"/>
                  </a:cubicBezTo>
                  <a:cubicBezTo>
                    <a:pt x="4859" y="4545"/>
                    <a:pt x="4835" y="4549"/>
                    <a:pt x="4811" y="4549"/>
                  </a:cubicBezTo>
                  <a:cubicBezTo>
                    <a:pt x="4656" y="4549"/>
                    <a:pt x="4538" y="4381"/>
                    <a:pt x="4538" y="4190"/>
                  </a:cubicBezTo>
                  <a:cubicBezTo>
                    <a:pt x="4538" y="4001"/>
                    <a:pt x="4695" y="3844"/>
                    <a:pt x="4884" y="3844"/>
                  </a:cubicBezTo>
                  <a:close/>
                  <a:moveTo>
                    <a:pt x="7877" y="3875"/>
                  </a:moveTo>
                  <a:cubicBezTo>
                    <a:pt x="8098" y="3875"/>
                    <a:pt x="8255" y="4033"/>
                    <a:pt x="8255" y="4253"/>
                  </a:cubicBezTo>
                  <a:cubicBezTo>
                    <a:pt x="8287" y="4411"/>
                    <a:pt x="8098" y="4600"/>
                    <a:pt x="7877" y="4600"/>
                  </a:cubicBezTo>
                  <a:cubicBezTo>
                    <a:pt x="7688" y="4600"/>
                    <a:pt x="7531" y="4442"/>
                    <a:pt x="7531" y="4253"/>
                  </a:cubicBezTo>
                  <a:cubicBezTo>
                    <a:pt x="7531" y="4033"/>
                    <a:pt x="7688" y="3875"/>
                    <a:pt x="7877" y="3875"/>
                  </a:cubicBezTo>
                  <a:close/>
                  <a:moveTo>
                    <a:pt x="1072" y="4757"/>
                  </a:moveTo>
                  <a:cubicBezTo>
                    <a:pt x="1356" y="5104"/>
                    <a:pt x="1797" y="5356"/>
                    <a:pt x="2301" y="5356"/>
                  </a:cubicBezTo>
                  <a:cubicBezTo>
                    <a:pt x="2301" y="5734"/>
                    <a:pt x="1954" y="6080"/>
                    <a:pt x="1513" y="6080"/>
                  </a:cubicBezTo>
                  <a:cubicBezTo>
                    <a:pt x="1104" y="6080"/>
                    <a:pt x="757" y="5734"/>
                    <a:pt x="757" y="5356"/>
                  </a:cubicBezTo>
                  <a:cubicBezTo>
                    <a:pt x="757" y="5104"/>
                    <a:pt x="883" y="4883"/>
                    <a:pt x="1072" y="4757"/>
                  </a:cubicBezTo>
                  <a:close/>
                  <a:moveTo>
                    <a:pt x="11721" y="4757"/>
                  </a:moveTo>
                  <a:cubicBezTo>
                    <a:pt x="11910" y="4883"/>
                    <a:pt x="12036" y="5104"/>
                    <a:pt x="12036" y="5356"/>
                  </a:cubicBezTo>
                  <a:cubicBezTo>
                    <a:pt x="12036" y="5734"/>
                    <a:pt x="11658" y="6080"/>
                    <a:pt x="11280" y="6080"/>
                  </a:cubicBezTo>
                  <a:cubicBezTo>
                    <a:pt x="10870" y="6080"/>
                    <a:pt x="10492" y="5734"/>
                    <a:pt x="10492" y="5356"/>
                  </a:cubicBezTo>
                  <a:cubicBezTo>
                    <a:pt x="10965" y="5356"/>
                    <a:pt x="11437" y="5104"/>
                    <a:pt x="11721" y="4757"/>
                  </a:cubicBezTo>
                  <a:close/>
                  <a:moveTo>
                    <a:pt x="7448" y="6403"/>
                  </a:moveTo>
                  <a:cubicBezTo>
                    <a:pt x="7538" y="6403"/>
                    <a:pt x="7625" y="6443"/>
                    <a:pt x="7688" y="6521"/>
                  </a:cubicBezTo>
                  <a:cubicBezTo>
                    <a:pt x="7846" y="6648"/>
                    <a:pt x="7846" y="6868"/>
                    <a:pt x="7720" y="7026"/>
                  </a:cubicBezTo>
                  <a:cubicBezTo>
                    <a:pt x="7373" y="7372"/>
                    <a:pt x="6900" y="7593"/>
                    <a:pt x="6428" y="7593"/>
                  </a:cubicBezTo>
                  <a:cubicBezTo>
                    <a:pt x="5924" y="7593"/>
                    <a:pt x="5451" y="7372"/>
                    <a:pt x="5105" y="7026"/>
                  </a:cubicBezTo>
                  <a:cubicBezTo>
                    <a:pt x="4947" y="6868"/>
                    <a:pt x="4947" y="6648"/>
                    <a:pt x="5105" y="6521"/>
                  </a:cubicBezTo>
                  <a:cubicBezTo>
                    <a:pt x="5183" y="6443"/>
                    <a:pt x="5278" y="6403"/>
                    <a:pt x="5369" y="6403"/>
                  </a:cubicBezTo>
                  <a:cubicBezTo>
                    <a:pt x="5459" y="6403"/>
                    <a:pt x="5546" y="6443"/>
                    <a:pt x="5609" y="6521"/>
                  </a:cubicBezTo>
                  <a:cubicBezTo>
                    <a:pt x="5829" y="6742"/>
                    <a:pt x="6113" y="6852"/>
                    <a:pt x="6396" y="6852"/>
                  </a:cubicBezTo>
                  <a:cubicBezTo>
                    <a:pt x="6680" y="6852"/>
                    <a:pt x="6963" y="6742"/>
                    <a:pt x="7184" y="6521"/>
                  </a:cubicBezTo>
                  <a:cubicBezTo>
                    <a:pt x="7263" y="6443"/>
                    <a:pt x="7357" y="6403"/>
                    <a:pt x="7448" y="6403"/>
                  </a:cubicBezTo>
                  <a:close/>
                  <a:moveTo>
                    <a:pt x="3277" y="0"/>
                  </a:moveTo>
                  <a:cubicBezTo>
                    <a:pt x="2742" y="630"/>
                    <a:pt x="2364" y="1449"/>
                    <a:pt x="2301" y="2363"/>
                  </a:cubicBezTo>
                  <a:lnTo>
                    <a:pt x="2269" y="2363"/>
                  </a:lnTo>
                  <a:cubicBezTo>
                    <a:pt x="1419" y="2363"/>
                    <a:pt x="725" y="3024"/>
                    <a:pt x="725" y="3844"/>
                  </a:cubicBezTo>
                  <a:cubicBezTo>
                    <a:pt x="725" y="3938"/>
                    <a:pt x="725" y="3970"/>
                    <a:pt x="757" y="4033"/>
                  </a:cubicBezTo>
                  <a:cubicBezTo>
                    <a:pt x="284" y="4316"/>
                    <a:pt x="1" y="4789"/>
                    <a:pt x="1" y="5356"/>
                  </a:cubicBezTo>
                  <a:cubicBezTo>
                    <a:pt x="1" y="6175"/>
                    <a:pt x="694" y="6837"/>
                    <a:pt x="1513" y="6837"/>
                  </a:cubicBezTo>
                  <a:cubicBezTo>
                    <a:pt x="1828" y="6837"/>
                    <a:pt x="2143" y="6774"/>
                    <a:pt x="2364" y="6553"/>
                  </a:cubicBezTo>
                  <a:cubicBezTo>
                    <a:pt x="2616" y="7750"/>
                    <a:pt x="3403" y="8821"/>
                    <a:pt x="4506" y="9357"/>
                  </a:cubicBezTo>
                  <a:cubicBezTo>
                    <a:pt x="4884" y="8727"/>
                    <a:pt x="5609" y="8349"/>
                    <a:pt x="6396" y="8349"/>
                  </a:cubicBezTo>
                  <a:cubicBezTo>
                    <a:pt x="7184" y="8349"/>
                    <a:pt x="7877" y="8727"/>
                    <a:pt x="8287" y="9357"/>
                  </a:cubicBezTo>
                  <a:cubicBezTo>
                    <a:pt x="9389" y="8821"/>
                    <a:pt x="10145" y="7782"/>
                    <a:pt x="10398" y="6553"/>
                  </a:cubicBezTo>
                  <a:cubicBezTo>
                    <a:pt x="10650" y="6711"/>
                    <a:pt x="10965" y="6837"/>
                    <a:pt x="11280" y="6837"/>
                  </a:cubicBezTo>
                  <a:cubicBezTo>
                    <a:pt x="12099" y="6837"/>
                    <a:pt x="12760" y="6175"/>
                    <a:pt x="12760" y="5356"/>
                  </a:cubicBezTo>
                  <a:cubicBezTo>
                    <a:pt x="12760" y="4789"/>
                    <a:pt x="12445" y="4285"/>
                    <a:pt x="11973" y="4033"/>
                  </a:cubicBezTo>
                  <a:lnTo>
                    <a:pt x="11973" y="3844"/>
                  </a:lnTo>
                  <a:cubicBezTo>
                    <a:pt x="11973" y="3024"/>
                    <a:pt x="11280" y="2363"/>
                    <a:pt x="10461" y="2363"/>
                  </a:cubicBezTo>
                  <a:lnTo>
                    <a:pt x="10398" y="2363"/>
                  </a:lnTo>
                  <a:cubicBezTo>
                    <a:pt x="10335" y="1449"/>
                    <a:pt x="9988" y="662"/>
                    <a:pt x="9421" y="0"/>
                  </a:cubicBezTo>
                  <a:lnTo>
                    <a:pt x="6585" y="2268"/>
                  </a:lnTo>
                  <a:cubicBezTo>
                    <a:pt x="6522" y="2300"/>
                    <a:pt x="6428" y="2363"/>
                    <a:pt x="6365" y="2363"/>
                  </a:cubicBezTo>
                  <a:cubicBezTo>
                    <a:pt x="6270" y="2363"/>
                    <a:pt x="6207" y="2300"/>
                    <a:pt x="6113" y="2268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3" name="Google Shape;8493;p85"/>
          <p:cNvGrpSpPr/>
          <p:nvPr/>
        </p:nvGrpSpPr>
        <p:grpSpPr>
          <a:xfrm>
            <a:off x="6662538" y="2430117"/>
            <a:ext cx="327068" cy="357198"/>
            <a:chOff x="-56379450" y="3983400"/>
            <a:chExt cx="290650" cy="317425"/>
          </a:xfrm>
        </p:grpSpPr>
        <p:sp>
          <p:nvSpPr>
            <p:cNvPr id="8494" name="Google Shape;8494;p85"/>
            <p:cNvSpPr/>
            <p:nvPr/>
          </p:nvSpPr>
          <p:spPr>
            <a:xfrm>
              <a:off x="-56330625" y="3983400"/>
              <a:ext cx="241825" cy="111075"/>
            </a:xfrm>
            <a:custGeom>
              <a:avLst/>
              <a:gdLst/>
              <a:ahLst/>
              <a:cxnLst/>
              <a:rect l="l" t="t" r="r" b="b"/>
              <a:pathLst>
                <a:path w="9673" h="4443" extrusionOk="0">
                  <a:moveTo>
                    <a:pt x="725" y="0"/>
                  </a:moveTo>
                  <a:cubicBezTo>
                    <a:pt x="536" y="0"/>
                    <a:pt x="410" y="126"/>
                    <a:pt x="379" y="315"/>
                  </a:cubicBezTo>
                  <a:lnTo>
                    <a:pt x="1" y="2300"/>
                  </a:lnTo>
                  <a:cubicBezTo>
                    <a:pt x="129" y="2274"/>
                    <a:pt x="257" y="2262"/>
                    <a:pt x="382" y="2262"/>
                  </a:cubicBezTo>
                  <a:cubicBezTo>
                    <a:pt x="869" y="2262"/>
                    <a:pt x="1320" y="2453"/>
                    <a:pt x="1671" y="2804"/>
                  </a:cubicBezTo>
                  <a:cubicBezTo>
                    <a:pt x="2017" y="2473"/>
                    <a:pt x="2498" y="2308"/>
                    <a:pt x="2978" y="2308"/>
                  </a:cubicBezTo>
                  <a:cubicBezTo>
                    <a:pt x="3458" y="2308"/>
                    <a:pt x="3939" y="2473"/>
                    <a:pt x="4285" y="2804"/>
                  </a:cubicBezTo>
                  <a:cubicBezTo>
                    <a:pt x="4636" y="2453"/>
                    <a:pt x="5107" y="2262"/>
                    <a:pt x="5602" y="2262"/>
                  </a:cubicBezTo>
                  <a:cubicBezTo>
                    <a:pt x="5729" y="2262"/>
                    <a:pt x="5858" y="2274"/>
                    <a:pt x="5987" y="2300"/>
                  </a:cubicBezTo>
                  <a:lnTo>
                    <a:pt x="5766" y="1292"/>
                  </a:lnTo>
                  <a:lnTo>
                    <a:pt x="7625" y="2741"/>
                  </a:lnTo>
                  <a:cubicBezTo>
                    <a:pt x="7499" y="2899"/>
                    <a:pt x="7467" y="3119"/>
                    <a:pt x="7467" y="3340"/>
                  </a:cubicBezTo>
                  <a:cubicBezTo>
                    <a:pt x="7467" y="3970"/>
                    <a:pt x="7972" y="4442"/>
                    <a:pt x="8570" y="4442"/>
                  </a:cubicBezTo>
                  <a:cubicBezTo>
                    <a:pt x="9200" y="4442"/>
                    <a:pt x="9673" y="3938"/>
                    <a:pt x="9673" y="3340"/>
                  </a:cubicBezTo>
                  <a:cubicBezTo>
                    <a:pt x="9673" y="2678"/>
                    <a:pt x="9169" y="2205"/>
                    <a:pt x="8570" y="2205"/>
                  </a:cubicBezTo>
                  <a:cubicBezTo>
                    <a:pt x="8444" y="2205"/>
                    <a:pt x="8318" y="2237"/>
                    <a:pt x="8224" y="2300"/>
                  </a:cubicBezTo>
                  <a:lnTo>
                    <a:pt x="5451" y="63"/>
                  </a:lnTo>
                  <a:lnTo>
                    <a:pt x="5420" y="63"/>
                  </a:lnTo>
                  <a:cubicBezTo>
                    <a:pt x="5325" y="32"/>
                    <a:pt x="5262" y="0"/>
                    <a:pt x="52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5" name="Google Shape;8495;p85"/>
            <p:cNvSpPr/>
            <p:nvPr/>
          </p:nvSpPr>
          <p:spPr>
            <a:xfrm>
              <a:off x="-56350300" y="4058225"/>
              <a:ext cx="186675" cy="55150"/>
            </a:xfrm>
            <a:custGeom>
              <a:avLst/>
              <a:gdLst/>
              <a:ahLst/>
              <a:cxnLst/>
              <a:rect l="l" t="t" r="r" b="b"/>
              <a:pathLst>
                <a:path w="7467" h="2206" extrusionOk="0">
                  <a:moveTo>
                    <a:pt x="1103" y="0"/>
                  </a:moveTo>
                  <a:cubicBezTo>
                    <a:pt x="441" y="0"/>
                    <a:pt x="0" y="504"/>
                    <a:pt x="0" y="1103"/>
                  </a:cubicBezTo>
                  <a:cubicBezTo>
                    <a:pt x="32" y="1701"/>
                    <a:pt x="504" y="2205"/>
                    <a:pt x="1134" y="2205"/>
                  </a:cubicBezTo>
                  <a:cubicBezTo>
                    <a:pt x="1512" y="2205"/>
                    <a:pt x="1922" y="1985"/>
                    <a:pt x="2111" y="1607"/>
                  </a:cubicBezTo>
                  <a:cubicBezTo>
                    <a:pt x="2174" y="1497"/>
                    <a:pt x="2300" y="1441"/>
                    <a:pt x="2430" y="1441"/>
                  </a:cubicBezTo>
                  <a:cubicBezTo>
                    <a:pt x="2560" y="1441"/>
                    <a:pt x="2694" y="1497"/>
                    <a:pt x="2773" y="1607"/>
                  </a:cubicBezTo>
                  <a:cubicBezTo>
                    <a:pt x="2962" y="1985"/>
                    <a:pt x="3371" y="2205"/>
                    <a:pt x="3749" y="2205"/>
                  </a:cubicBezTo>
                  <a:cubicBezTo>
                    <a:pt x="4159" y="2205"/>
                    <a:pt x="4537" y="1985"/>
                    <a:pt x="4757" y="1607"/>
                  </a:cubicBezTo>
                  <a:cubicBezTo>
                    <a:pt x="4820" y="1512"/>
                    <a:pt x="4946" y="1418"/>
                    <a:pt x="5072" y="1418"/>
                  </a:cubicBezTo>
                  <a:cubicBezTo>
                    <a:pt x="5167" y="1418"/>
                    <a:pt x="5325" y="1512"/>
                    <a:pt x="5388" y="1607"/>
                  </a:cubicBezTo>
                  <a:cubicBezTo>
                    <a:pt x="5577" y="1985"/>
                    <a:pt x="5955" y="2205"/>
                    <a:pt x="6364" y="2205"/>
                  </a:cubicBezTo>
                  <a:cubicBezTo>
                    <a:pt x="6994" y="2205"/>
                    <a:pt x="7467" y="1701"/>
                    <a:pt x="7467" y="1103"/>
                  </a:cubicBezTo>
                  <a:cubicBezTo>
                    <a:pt x="7467" y="473"/>
                    <a:pt x="6963" y="0"/>
                    <a:pt x="6364" y="0"/>
                  </a:cubicBezTo>
                  <a:cubicBezTo>
                    <a:pt x="5955" y="0"/>
                    <a:pt x="5577" y="252"/>
                    <a:pt x="5388" y="599"/>
                  </a:cubicBezTo>
                  <a:cubicBezTo>
                    <a:pt x="5325" y="709"/>
                    <a:pt x="5191" y="764"/>
                    <a:pt x="5057" y="764"/>
                  </a:cubicBezTo>
                  <a:cubicBezTo>
                    <a:pt x="4923" y="764"/>
                    <a:pt x="4789" y="709"/>
                    <a:pt x="4726" y="599"/>
                  </a:cubicBezTo>
                  <a:cubicBezTo>
                    <a:pt x="4505" y="252"/>
                    <a:pt x="4127" y="0"/>
                    <a:pt x="3718" y="0"/>
                  </a:cubicBezTo>
                  <a:cubicBezTo>
                    <a:pt x="3340" y="0"/>
                    <a:pt x="2930" y="252"/>
                    <a:pt x="2741" y="599"/>
                  </a:cubicBezTo>
                  <a:cubicBezTo>
                    <a:pt x="2678" y="709"/>
                    <a:pt x="2552" y="764"/>
                    <a:pt x="2422" y="764"/>
                  </a:cubicBezTo>
                  <a:cubicBezTo>
                    <a:pt x="2292" y="764"/>
                    <a:pt x="2158" y="709"/>
                    <a:pt x="2079" y="599"/>
                  </a:cubicBezTo>
                  <a:cubicBezTo>
                    <a:pt x="1890" y="252"/>
                    <a:pt x="1481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6" name="Google Shape;8496;p85"/>
            <p:cNvSpPr/>
            <p:nvPr/>
          </p:nvSpPr>
          <p:spPr>
            <a:xfrm>
              <a:off x="-56245550" y="4168275"/>
              <a:ext cx="78000" cy="26600"/>
            </a:xfrm>
            <a:custGeom>
              <a:avLst/>
              <a:gdLst/>
              <a:ahLst/>
              <a:cxnLst/>
              <a:rect l="l" t="t" r="r" b="b"/>
              <a:pathLst>
                <a:path w="3120" h="1064" extrusionOk="0">
                  <a:moveTo>
                    <a:pt x="594" y="1"/>
                  </a:moveTo>
                  <a:cubicBezTo>
                    <a:pt x="555" y="1"/>
                    <a:pt x="515" y="4"/>
                    <a:pt x="473" y="9"/>
                  </a:cubicBezTo>
                  <a:cubicBezTo>
                    <a:pt x="284" y="40"/>
                    <a:pt x="126" y="166"/>
                    <a:pt x="0" y="324"/>
                  </a:cubicBezTo>
                  <a:lnTo>
                    <a:pt x="158" y="481"/>
                  </a:lnTo>
                  <a:cubicBezTo>
                    <a:pt x="410" y="733"/>
                    <a:pt x="630" y="891"/>
                    <a:pt x="945" y="954"/>
                  </a:cubicBezTo>
                  <a:cubicBezTo>
                    <a:pt x="1153" y="1029"/>
                    <a:pt x="1367" y="1064"/>
                    <a:pt x="1579" y="1064"/>
                  </a:cubicBezTo>
                  <a:cubicBezTo>
                    <a:pt x="2172" y="1064"/>
                    <a:pt x="2748" y="788"/>
                    <a:pt x="3119" y="324"/>
                  </a:cubicBezTo>
                  <a:lnTo>
                    <a:pt x="3119" y="324"/>
                  </a:lnTo>
                  <a:lnTo>
                    <a:pt x="2521" y="513"/>
                  </a:lnTo>
                  <a:cubicBezTo>
                    <a:pt x="2355" y="596"/>
                    <a:pt x="2183" y="634"/>
                    <a:pt x="2013" y="634"/>
                  </a:cubicBezTo>
                  <a:cubicBezTo>
                    <a:pt x="1665" y="634"/>
                    <a:pt x="1325" y="473"/>
                    <a:pt x="1071" y="198"/>
                  </a:cubicBezTo>
                  <a:cubicBezTo>
                    <a:pt x="940" y="67"/>
                    <a:pt x="787" y="1"/>
                    <a:pt x="5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7" name="Google Shape;8497;p85"/>
            <p:cNvSpPr/>
            <p:nvPr/>
          </p:nvSpPr>
          <p:spPr>
            <a:xfrm>
              <a:off x="-56359750" y="4112550"/>
              <a:ext cx="204800" cy="53100"/>
            </a:xfrm>
            <a:custGeom>
              <a:avLst/>
              <a:gdLst/>
              <a:ahLst/>
              <a:cxnLst/>
              <a:rect l="l" t="t" r="r" b="b"/>
              <a:pathLst>
                <a:path w="8192" h="2124" extrusionOk="0">
                  <a:moveTo>
                    <a:pt x="0" y="1"/>
                  </a:moveTo>
                  <a:lnTo>
                    <a:pt x="0" y="1608"/>
                  </a:lnTo>
                  <a:lnTo>
                    <a:pt x="1386" y="2080"/>
                  </a:lnTo>
                  <a:cubicBezTo>
                    <a:pt x="1455" y="2109"/>
                    <a:pt x="1529" y="2124"/>
                    <a:pt x="1605" y="2124"/>
                  </a:cubicBezTo>
                  <a:cubicBezTo>
                    <a:pt x="1773" y="2124"/>
                    <a:pt x="1949" y="2053"/>
                    <a:pt x="2079" y="1923"/>
                  </a:cubicBezTo>
                  <a:cubicBezTo>
                    <a:pt x="2333" y="1669"/>
                    <a:pt x="2689" y="1517"/>
                    <a:pt x="3048" y="1517"/>
                  </a:cubicBezTo>
                  <a:cubicBezTo>
                    <a:pt x="3135" y="1517"/>
                    <a:pt x="3222" y="1526"/>
                    <a:pt x="3308" y="1545"/>
                  </a:cubicBezTo>
                  <a:cubicBezTo>
                    <a:pt x="3623" y="1576"/>
                    <a:pt x="3907" y="1734"/>
                    <a:pt x="4096" y="1954"/>
                  </a:cubicBezTo>
                  <a:cubicBezTo>
                    <a:pt x="4316" y="1734"/>
                    <a:pt x="4568" y="1576"/>
                    <a:pt x="4883" y="1545"/>
                  </a:cubicBezTo>
                  <a:cubicBezTo>
                    <a:pt x="4975" y="1526"/>
                    <a:pt x="5066" y="1517"/>
                    <a:pt x="5155" y="1517"/>
                  </a:cubicBezTo>
                  <a:cubicBezTo>
                    <a:pt x="5523" y="1517"/>
                    <a:pt x="5858" y="1669"/>
                    <a:pt x="6112" y="1923"/>
                  </a:cubicBezTo>
                  <a:cubicBezTo>
                    <a:pt x="6243" y="2053"/>
                    <a:pt x="6403" y="2124"/>
                    <a:pt x="6583" y="2124"/>
                  </a:cubicBezTo>
                  <a:cubicBezTo>
                    <a:pt x="6664" y="2124"/>
                    <a:pt x="6749" y="2109"/>
                    <a:pt x="6837" y="2080"/>
                  </a:cubicBezTo>
                  <a:lnTo>
                    <a:pt x="8191" y="1608"/>
                  </a:lnTo>
                  <a:lnTo>
                    <a:pt x="8191" y="1"/>
                  </a:lnTo>
                  <a:cubicBezTo>
                    <a:pt x="7845" y="473"/>
                    <a:pt x="7341" y="726"/>
                    <a:pt x="6711" y="726"/>
                  </a:cubicBezTo>
                  <a:cubicBezTo>
                    <a:pt x="6207" y="726"/>
                    <a:pt x="5766" y="536"/>
                    <a:pt x="5419" y="190"/>
                  </a:cubicBezTo>
                  <a:cubicBezTo>
                    <a:pt x="5072" y="521"/>
                    <a:pt x="4584" y="686"/>
                    <a:pt x="4100" y="686"/>
                  </a:cubicBezTo>
                  <a:cubicBezTo>
                    <a:pt x="3615" y="686"/>
                    <a:pt x="3135" y="521"/>
                    <a:pt x="2804" y="190"/>
                  </a:cubicBezTo>
                  <a:cubicBezTo>
                    <a:pt x="2457" y="536"/>
                    <a:pt x="1985" y="726"/>
                    <a:pt x="1512" y="726"/>
                  </a:cubicBezTo>
                  <a:cubicBezTo>
                    <a:pt x="882" y="726"/>
                    <a:pt x="378" y="410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8" name="Google Shape;8498;p85"/>
            <p:cNvSpPr/>
            <p:nvPr/>
          </p:nvSpPr>
          <p:spPr>
            <a:xfrm>
              <a:off x="-56345575" y="4169000"/>
              <a:ext cx="77200" cy="26325"/>
            </a:xfrm>
            <a:custGeom>
              <a:avLst/>
              <a:gdLst/>
              <a:ahLst/>
              <a:cxnLst/>
              <a:rect l="l" t="t" r="r" b="b"/>
              <a:pathLst>
                <a:path w="3088" h="1053" extrusionOk="0">
                  <a:moveTo>
                    <a:pt x="2471" y="0"/>
                  </a:moveTo>
                  <a:cubicBezTo>
                    <a:pt x="2311" y="0"/>
                    <a:pt x="2170" y="47"/>
                    <a:pt x="2048" y="169"/>
                  </a:cubicBezTo>
                  <a:cubicBezTo>
                    <a:pt x="1752" y="465"/>
                    <a:pt x="1391" y="612"/>
                    <a:pt x="1011" y="612"/>
                  </a:cubicBezTo>
                  <a:cubicBezTo>
                    <a:pt x="865" y="612"/>
                    <a:pt x="716" y="591"/>
                    <a:pt x="567" y="547"/>
                  </a:cubicBezTo>
                  <a:lnTo>
                    <a:pt x="0" y="326"/>
                  </a:lnTo>
                  <a:lnTo>
                    <a:pt x="0" y="326"/>
                  </a:lnTo>
                  <a:cubicBezTo>
                    <a:pt x="374" y="794"/>
                    <a:pt x="939" y="1053"/>
                    <a:pt x="1527" y="1053"/>
                  </a:cubicBezTo>
                  <a:cubicBezTo>
                    <a:pt x="1731" y="1053"/>
                    <a:pt x="1939" y="1022"/>
                    <a:pt x="2143" y="956"/>
                  </a:cubicBezTo>
                  <a:cubicBezTo>
                    <a:pt x="2426" y="893"/>
                    <a:pt x="2710" y="704"/>
                    <a:pt x="2930" y="484"/>
                  </a:cubicBezTo>
                  <a:lnTo>
                    <a:pt x="3088" y="326"/>
                  </a:lnTo>
                  <a:cubicBezTo>
                    <a:pt x="2993" y="169"/>
                    <a:pt x="2836" y="74"/>
                    <a:pt x="2615" y="11"/>
                  </a:cubicBezTo>
                  <a:cubicBezTo>
                    <a:pt x="2566" y="4"/>
                    <a:pt x="2518" y="0"/>
                    <a:pt x="24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9" name="Google Shape;8499;p85"/>
            <p:cNvSpPr/>
            <p:nvPr/>
          </p:nvSpPr>
          <p:spPr>
            <a:xfrm>
              <a:off x="-56379450" y="4180300"/>
              <a:ext cx="242600" cy="120525"/>
            </a:xfrm>
            <a:custGeom>
              <a:avLst/>
              <a:gdLst/>
              <a:ahLst/>
              <a:cxnLst/>
              <a:rect l="l" t="t" r="r" b="b"/>
              <a:pathLst>
                <a:path w="9704" h="4821" extrusionOk="0">
                  <a:moveTo>
                    <a:pt x="473" y="0"/>
                  </a:moveTo>
                  <a:cubicBezTo>
                    <a:pt x="221" y="284"/>
                    <a:pt x="0" y="662"/>
                    <a:pt x="0" y="1071"/>
                  </a:cubicBezTo>
                  <a:cubicBezTo>
                    <a:pt x="0" y="1576"/>
                    <a:pt x="284" y="2048"/>
                    <a:pt x="725" y="2332"/>
                  </a:cubicBezTo>
                  <a:cubicBezTo>
                    <a:pt x="946" y="2489"/>
                    <a:pt x="1229" y="2552"/>
                    <a:pt x="1513" y="2552"/>
                  </a:cubicBezTo>
                  <a:cubicBezTo>
                    <a:pt x="1513" y="3403"/>
                    <a:pt x="2174" y="4064"/>
                    <a:pt x="2993" y="4064"/>
                  </a:cubicBezTo>
                  <a:cubicBezTo>
                    <a:pt x="3214" y="4064"/>
                    <a:pt x="3372" y="4033"/>
                    <a:pt x="3529" y="3970"/>
                  </a:cubicBezTo>
                  <a:cubicBezTo>
                    <a:pt x="3750" y="4506"/>
                    <a:pt x="4254" y="4821"/>
                    <a:pt x="4852" y="4821"/>
                  </a:cubicBezTo>
                  <a:cubicBezTo>
                    <a:pt x="5451" y="4821"/>
                    <a:pt x="5955" y="4443"/>
                    <a:pt x="6207" y="3970"/>
                  </a:cubicBezTo>
                  <a:cubicBezTo>
                    <a:pt x="6333" y="4064"/>
                    <a:pt x="6554" y="4064"/>
                    <a:pt x="6711" y="4064"/>
                  </a:cubicBezTo>
                  <a:cubicBezTo>
                    <a:pt x="7530" y="4064"/>
                    <a:pt x="8192" y="3403"/>
                    <a:pt x="8192" y="2552"/>
                  </a:cubicBezTo>
                  <a:cubicBezTo>
                    <a:pt x="9042" y="2552"/>
                    <a:pt x="9704" y="1891"/>
                    <a:pt x="9704" y="1071"/>
                  </a:cubicBezTo>
                  <a:cubicBezTo>
                    <a:pt x="9704" y="662"/>
                    <a:pt x="9546" y="284"/>
                    <a:pt x="9231" y="0"/>
                  </a:cubicBezTo>
                  <a:lnTo>
                    <a:pt x="9168" y="158"/>
                  </a:lnTo>
                  <a:cubicBezTo>
                    <a:pt x="8664" y="945"/>
                    <a:pt x="7814" y="1387"/>
                    <a:pt x="6900" y="1387"/>
                  </a:cubicBezTo>
                  <a:cubicBezTo>
                    <a:pt x="6617" y="1387"/>
                    <a:pt x="6301" y="1355"/>
                    <a:pt x="6018" y="1229"/>
                  </a:cubicBezTo>
                  <a:cubicBezTo>
                    <a:pt x="5640" y="1103"/>
                    <a:pt x="5230" y="882"/>
                    <a:pt x="4978" y="567"/>
                  </a:cubicBezTo>
                  <a:lnTo>
                    <a:pt x="4884" y="473"/>
                  </a:lnTo>
                  <a:lnTo>
                    <a:pt x="4821" y="567"/>
                  </a:lnTo>
                  <a:cubicBezTo>
                    <a:pt x="4506" y="882"/>
                    <a:pt x="4159" y="1071"/>
                    <a:pt x="3750" y="1229"/>
                  </a:cubicBezTo>
                  <a:cubicBezTo>
                    <a:pt x="3466" y="1292"/>
                    <a:pt x="3151" y="1387"/>
                    <a:pt x="2899" y="1387"/>
                  </a:cubicBezTo>
                  <a:cubicBezTo>
                    <a:pt x="1985" y="1387"/>
                    <a:pt x="1103" y="945"/>
                    <a:pt x="599" y="158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0" name="Google Shape;8500;p85"/>
            <p:cNvSpPr/>
            <p:nvPr/>
          </p:nvSpPr>
          <p:spPr>
            <a:xfrm>
              <a:off x="-56181750" y="403930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1" name="Google Shape;8501;p85"/>
            <p:cNvSpPr/>
            <p:nvPr/>
          </p:nvSpPr>
          <p:spPr>
            <a:xfrm>
              <a:off x="-56332200" y="4039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02" name="Google Shape;8502;p85"/>
          <p:cNvGrpSpPr/>
          <p:nvPr/>
        </p:nvGrpSpPr>
        <p:grpSpPr>
          <a:xfrm>
            <a:off x="5326242" y="2894264"/>
            <a:ext cx="316434" cy="358971"/>
            <a:chOff x="-54401725" y="3198925"/>
            <a:chExt cx="281200" cy="319000"/>
          </a:xfrm>
        </p:grpSpPr>
        <p:sp>
          <p:nvSpPr>
            <p:cNvPr id="8503" name="Google Shape;8503;p85"/>
            <p:cNvSpPr/>
            <p:nvPr/>
          </p:nvSpPr>
          <p:spPr>
            <a:xfrm>
              <a:off x="-54159150" y="3465925"/>
              <a:ext cx="38625" cy="52000"/>
            </a:xfrm>
            <a:custGeom>
              <a:avLst/>
              <a:gdLst/>
              <a:ahLst/>
              <a:cxnLst/>
              <a:rect l="l" t="t" r="r" b="b"/>
              <a:pathLst>
                <a:path w="1545" h="2080" extrusionOk="0">
                  <a:moveTo>
                    <a:pt x="789" y="0"/>
                  </a:moveTo>
                  <a:cubicBezTo>
                    <a:pt x="379" y="0"/>
                    <a:pt x="1" y="316"/>
                    <a:pt x="1" y="725"/>
                  </a:cubicBezTo>
                  <a:cubicBezTo>
                    <a:pt x="1" y="851"/>
                    <a:pt x="32" y="946"/>
                    <a:pt x="64" y="1040"/>
                  </a:cubicBezTo>
                  <a:lnTo>
                    <a:pt x="631" y="1985"/>
                  </a:lnTo>
                  <a:cubicBezTo>
                    <a:pt x="663" y="2048"/>
                    <a:pt x="694" y="2080"/>
                    <a:pt x="789" y="2080"/>
                  </a:cubicBezTo>
                  <a:cubicBezTo>
                    <a:pt x="852" y="2080"/>
                    <a:pt x="915" y="2017"/>
                    <a:pt x="946" y="1985"/>
                  </a:cubicBezTo>
                  <a:lnTo>
                    <a:pt x="1450" y="1072"/>
                  </a:lnTo>
                  <a:cubicBezTo>
                    <a:pt x="1482" y="977"/>
                    <a:pt x="1545" y="851"/>
                    <a:pt x="1545" y="725"/>
                  </a:cubicBezTo>
                  <a:cubicBezTo>
                    <a:pt x="1545" y="347"/>
                    <a:pt x="1167" y="0"/>
                    <a:pt x="7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4" name="Google Shape;8504;p85"/>
            <p:cNvSpPr/>
            <p:nvPr/>
          </p:nvSpPr>
          <p:spPr>
            <a:xfrm>
              <a:off x="-54401725" y="3465925"/>
              <a:ext cx="38600" cy="52000"/>
            </a:xfrm>
            <a:custGeom>
              <a:avLst/>
              <a:gdLst/>
              <a:ahLst/>
              <a:cxnLst/>
              <a:rect l="l" t="t" r="r" b="b"/>
              <a:pathLst>
                <a:path w="1544" h="2080" extrusionOk="0">
                  <a:moveTo>
                    <a:pt x="788" y="0"/>
                  </a:moveTo>
                  <a:cubicBezTo>
                    <a:pt x="410" y="0"/>
                    <a:pt x="0" y="316"/>
                    <a:pt x="0" y="725"/>
                  </a:cubicBezTo>
                  <a:cubicBezTo>
                    <a:pt x="0" y="851"/>
                    <a:pt x="63" y="946"/>
                    <a:pt x="95" y="1040"/>
                  </a:cubicBezTo>
                  <a:lnTo>
                    <a:pt x="631" y="1985"/>
                  </a:lnTo>
                  <a:cubicBezTo>
                    <a:pt x="694" y="2048"/>
                    <a:pt x="725" y="2080"/>
                    <a:pt x="788" y="2080"/>
                  </a:cubicBezTo>
                  <a:cubicBezTo>
                    <a:pt x="883" y="2080"/>
                    <a:pt x="914" y="2017"/>
                    <a:pt x="946" y="1985"/>
                  </a:cubicBezTo>
                  <a:lnTo>
                    <a:pt x="1481" y="1072"/>
                  </a:lnTo>
                  <a:cubicBezTo>
                    <a:pt x="1513" y="977"/>
                    <a:pt x="1544" y="851"/>
                    <a:pt x="1544" y="725"/>
                  </a:cubicBezTo>
                  <a:cubicBezTo>
                    <a:pt x="1544" y="347"/>
                    <a:pt x="1198" y="0"/>
                    <a:pt x="7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5" name="Google Shape;8505;p85"/>
            <p:cNvSpPr/>
            <p:nvPr/>
          </p:nvSpPr>
          <p:spPr>
            <a:xfrm>
              <a:off x="-54176475" y="3224125"/>
              <a:ext cx="17350" cy="61450"/>
            </a:xfrm>
            <a:custGeom>
              <a:avLst/>
              <a:gdLst/>
              <a:ahLst/>
              <a:cxnLst/>
              <a:rect l="l" t="t" r="r" b="b"/>
              <a:pathLst>
                <a:path w="694" h="2458" extrusionOk="0">
                  <a:moveTo>
                    <a:pt x="347" y="0"/>
                  </a:moveTo>
                  <a:cubicBezTo>
                    <a:pt x="190" y="316"/>
                    <a:pt x="1" y="757"/>
                    <a:pt x="1" y="1229"/>
                  </a:cubicBezTo>
                  <a:cubicBezTo>
                    <a:pt x="1" y="1702"/>
                    <a:pt x="190" y="2143"/>
                    <a:pt x="347" y="2458"/>
                  </a:cubicBezTo>
                  <a:cubicBezTo>
                    <a:pt x="505" y="2143"/>
                    <a:pt x="694" y="1702"/>
                    <a:pt x="694" y="1229"/>
                  </a:cubicBezTo>
                  <a:cubicBezTo>
                    <a:pt x="694" y="757"/>
                    <a:pt x="505" y="316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6" name="Google Shape;8506;p85"/>
            <p:cNvSpPr/>
            <p:nvPr/>
          </p:nvSpPr>
          <p:spPr>
            <a:xfrm>
              <a:off x="-54385975" y="3198925"/>
              <a:ext cx="198500" cy="74850"/>
            </a:xfrm>
            <a:custGeom>
              <a:avLst/>
              <a:gdLst/>
              <a:ahLst/>
              <a:cxnLst/>
              <a:rect l="l" t="t" r="r" b="b"/>
              <a:pathLst>
                <a:path w="7940" h="2994" extrusionOk="0">
                  <a:moveTo>
                    <a:pt x="4978" y="0"/>
                  </a:moveTo>
                  <a:cubicBezTo>
                    <a:pt x="2836" y="0"/>
                    <a:pt x="946" y="1229"/>
                    <a:pt x="1" y="2993"/>
                  </a:cubicBezTo>
                  <a:lnTo>
                    <a:pt x="7688" y="2993"/>
                  </a:lnTo>
                  <a:cubicBezTo>
                    <a:pt x="7625" y="2741"/>
                    <a:pt x="7562" y="2521"/>
                    <a:pt x="7562" y="2237"/>
                  </a:cubicBezTo>
                  <a:cubicBezTo>
                    <a:pt x="7562" y="1733"/>
                    <a:pt x="7719" y="1261"/>
                    <a:pt x="7940" y="851"/>
                  </a:cubicBezTo>
                  <a:cubicBezTo>
                    <a:pt x="7026" y="315"/>
                    <a:pt x="6049" y="0"/>
                    <a:pt x="49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7" name="Google Shape;8507;p85"/>
            <p:cNvSpPr/>
            <p:nvPr/>
          </p:nvSpPr>
          <p:spPr>
            <a:xfrm>
              <a:off x="-54400950" y="3385575"/>
              <a:ext cx="37050" cy="19725"/>
            </a:xfrm>
            <a:custGeom>
              <a:avLst/>
              <a:gdLst/>
              <a:ahLst/>
              <a:cxnLst/>
              <a:rect l="l" t="t" r="r" b="b"/>
              <a:pathLst>
                <a:path w="1482" h="789" extrusionOk="0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8" name="Google Shape;8508;p85"/>
            <p:cNvSpPr/>
            <p:nvPr/>
          </p:nvSpPr>
          <p:spPr>
            <a:xfrm>
              <a:off x="-54401725" y="3292650"/>
              <a:ext cx="128400" cy="74850"/>
            </a:xfrm>
            <a:custGeom>
              <a:avLst/>
              <a:gdLst/>
              <a:ahLst/>
              <a:cxnLst/>
              <a:rect l="l" t="t" r="r" b="b"/>
              <a:pathLst>
                <a:path w="5136" h="2994" extrusionOk="0">
                  <a:moveTo>
                    <a:pt x="315" y="0"/>
                  </a:moveTo>
                  <a:cubicBezTo>
                    <a:pt x="126" y="567"/>
                    <a:pt x="0" y="1198"/>
                    <a:pt x="0" y="1828"/>
                  </a:cubicBezTo>
                  <a:lnTo>
                    <a:pt x="0" y="2993"/>
                  </a:lnTo>
                  <a:lnTo>
                    <a:pt x="1513" y="2993"/>
                  </a:lnTo>
                  <a:lnTo>
                    <a:pt x="1513" y="1828"/>
                  </a:lnTo>
                  <a:cubicBezTo>
                    <a:pt x="1513" y="1639"/>
                    <a:pt x="1670" y="1481"/>
                    <a:pt x="1859" y="1481"/>
                  </a:cubicBezTo>
                  <a:lnTo>
                    <a:pt x="2615" y="1481"/>
                  </a:lnTo>
                  <a:cubicBezTo>
                    <a:pt x="3592" y="1481"/>
                    <a:pt x="4821" y="788"/>
                    <a:pt x="51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9" name="Google Shape;8509;p85"/>
            <p:cNvSpPr/>
            <p:nvPr/>
          </p:nvSpPr>
          <p:spPr>
            <a:xfrm>
              <a:off x="-54250500" y="3266650"/>
              <a:ext cx="128400" cy="99275"/>
            </a:xfrm>
            <a:custGeom>
              <a:avLst/>
              <a:gdLst/>
              <a:ahLst/>
              <a:cxnLst/>
              <a:rect l="l" t="t" r="r" b="b"/>
              <a:pathLst>
                <a:path w="5136" h="3971" extrusionOk="0">
                  <a:moveTo>
                    <a:pt x="4317" y="1"/>
                  </a:moveTo>
                  <a:cubicBezTo>
                    <a:pt x="4159" y="914"/>
                    <a:pt x="3560" y="1607"/>
                    <a:pt x="3529" y="1607"/>
                  </a:cubicBezTo>
                  <a:cubicBezTo>
                    <a:pt x="3466" y="1702"/>
                    <a:pt x="3371" y="1734"/>
                    <a:pt x="3245" y="1734"/>
                  </a:cubicBezTo>
                  <a:cubicBezTo>
                    <a:pt x="3151" y="1734"/>
                    <a:pt x="3056" y="1702"/>
                    <a:pt x="2993" y="1607"/>
                  </a:cubicBezTo>
                  <a:cubicBezTo>
                    <a:pt x="2993" y="1607"/>
                    <a:pt x="2741" y="1387"/>
                    <a:pt x="2552" y="977"/>
                  </a:cubicBezTo>
                  <a:lnTo>
                    <a:pt x="0" y="977"/>
                  </a:lnTo>
                  <a:cubicBezTo>
                    <a:pt x="315" y="1765"/>
                    <a:pt x="1576" y="2490"/>
                    <a:pt x="2521" y="2490"/>
                  </a:cubicBezTo>
                  <a:lnTo>
                    <a:pt x="3245" y="2490"/>
                  </a:lnTo>
                  <a:cubicBezTo>
                    <a:pt x="3466" y="2490"/>
                    <a:pt x="3623" y="2647"/>
                    <a:pt x="3623" y="2836"/>
                  </a:cubicBezTo>
                  <a:lnTo>
                    <a:pt x="3623" y="3970"/>
                  </a:lnTo>
                  <a:lnTo>
                    <a:pt x="5104" y="3970"/>
                  </a:lnTo>
                  <a:lnTo>
                    <a:pt x="5104" y="2521"/>
                  </a:lnTo>
                  <a:cubicBezTo>
                    <a:pt x="5136" y="2458"/>
                    <a:pt x="5136" y="2395"/>
                    <a:pt x="5104" y="2364"/>
                  </a:cubicBezTo>
                  <a:cubicBezTo>
                    <a:pt x="5041" y="1544"/>
                    <a:pt x="4758" y="725"/>
                    <a:pt x="4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0" name="Google Shape;8510;p85"/>
            <p:cNvSpPr/>
            <p:nvPr/>
          </p:nvSpPr>
          <p:spPr>
            <a:xfrm>
              <a:off x="-54159150" y="3385575"/>
              <a:ext cx="37050" cy="19725"/>
            </a:xfrm>
            <a:custGeom>
              <a:avLst/>
              <a:gdLst/>
              <a:ahLst/>
              <a:cxnLst/>
              <a:rect l="l" t="t" r="r" b="b"/>
              <a:pathLst>
                <a:path w="1482" h="789" extrusionOk="0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1" name="Google Shape;8511;p85"/>
            <p:cNvSpPr/>
            <p:nvPr/>
          </p:nvSpPr>
          <p:spPr>
            <a:xfrm>
              <a:off x="-54345025" y="3309975"/>
              <a:ext cx="167000" cy="207175"/>
            </a:xfrm>
            <a:custGeom>
              <a:avLst/>
              <a:gdLst/>
              <a:ahLst/>
              <a:cxnLst/>
              <a:rect l="l" t="t" r="r" b="b"/>
              <a:pathLst>
                <a:path w="6680" h="8287" extrusionOk="0">
                  <a:moveTo>
                    <a:pt x="1797" y="2332"/>
                  </a:moveTo>
                  <a:cubicBezTo>
                    <a:pt x="1986" y="2332"/>
                    <a:pt x="2143" y="2489"/>
                    <a:pt x="2143" y="2678"/>
                  </a:cubicBezTo>
                  <a:cubicBezTo>
                    <a:pt x="2143" y="2867"/>
                    <a:pt x="1986" y="3025"/>
                    <a:pt x="1797" y="3025"/>
                  </a:cubicBezTo>
                  <a:cubicBezTo>
                    <a:pt x="1639" y="3025"/>
                    <a:pt x="1450" y="2867"/>
                    <a:pt x="1450" y="2678"/>
                  </a:cubicBezTo>
                  <a:cubicBezTo>
                    <a:pt x="1450" y="2489"/>
                    <a:pt x="1608" y="2332"/>
                    <a:pt x="1797" y="2332"/>
                  </a:cubicBezTo>
                  <a:close/>
                  <a:moveTo>
                    <a:pt x="4821" y="2332"/>
                  </a:moveTo>
                  <a:cubicBezTo>
                    <a:pt x="5042" y="2332"/>
                    <a:pt x="5199" y="2489"/>
                    <a:pt x="5199" y="2678"/>
                  </a:cubicBezTo>
                  <a:cubicBezTo>
                    <a:pt x="5199" y="2867"/>
                    <a:pt x="5042" y="3025"/>
                    <a:pt x="4821" y="3025"/>
                  </a:cubicBezTo>
                  <a:cubicBezTo>
                    <a:pt x="4632" y="3025"/>
                    <a:pt x="4474" y="2867"/>
                    <a:pt x="4474" y="2678"/>
                  </a:cubicBezTo>
                  <a:cubicBezTo>
                    <a:pt x="4474" y="2489"/>
                    <a:pt x="4632" y="2332"/>
                    <a:pt x="4821" y="2332"/>
                  </a:cubicBezTo>
                  <a:close/>
                  <a:moveTo>
                    <a:pt x="4392" y="4892"/>
                  </a:moveTo>
                  <a:cubicBezTo>
                    <a:pt x="4482" y="4892"/>
                    <a:pt x="4569" y="4931"/>
                    <a:pt x="4632" y="5010"/>
                  </a:cubicBezTo>
                  <a:cubicBezTo>
                    <a:pt x="4790" y="5136"/>
                    <a:pt x="4790" y="5356"/>
                    <a:pt x="4632" y="5514"/>
                  </a:cubicBezTo>
                  <a:cubicBezTo>
                    <a:pt x="4285" y="5860"/>
                    <a:pt x="3813" y="6049"/>
                    <a:pt x="3340" y="6049"/>
                  </a:cubicBezTo>
                  <a:cubicBezTo>
                    <a:pt x="2868" y="6049"/>
                    <a:pt x="2364" y="5860"/>
                    <a:pt x="2049" y="5514"/>
                  </a:cubicBezTo>
                  <a:cubicBezTo>
                    <a:pt x="1891" y="5356"/>
                    <a:pt x="1891" y="5136"/>
                    <a:pt x="2049" y="5010"/>
                  </a:cubicBezTo>
                  <a:cubicBezTo>
                    <a:pt x="2127" y="4931"/>
                    <a:pt x="2222" y="4892"/>
                    <a:pt x="2312" y="4892"/>
                  </a:cubicBezTo>
                  <a:cubicBezTo>
                    <a:pt x="2403" y="4892"/>
                    <a:pt x="2490" y="4931"/>
                    <a:pt x="2553" y="5010"/>
                  </a:cubicBezTo>
                  <a:cubicBezTo>
                    <a:pt x="2773" y="5230"/>
                    <a:pt x="3057" y="5341"/>
                    <a:pt x="3340" y="5341"/>
                  </a:cubicBezTo>
                  <a:cubicBezTo>
                    <a:pt x="3624" y="5341"/>
                    <a:pt x="3907" y="5230"/>
                    <a:pt x="4128" y="5010"/>
                  </a:cubicBezTo>
                  <a:cubicBezTo>
                    <a:pt x="4207" y="4931"/>
                    <a:pt x="4301" y="4892"/>
                    <a:pt x="4392" y="4892"/>
                  </a:cubicBezTo>
                  <a:close/>
                  <a:moveTo>
                    <a:pt x="3340" y="1"/>
                  </a:moveTo>
                  <a:cubicBezTo>
                    <a:pt x="2710" y="914"/>
                    <a:pt x="1324" y="1513"/>
                    <a:pt x="347" y="1513"/>
                  </a:cubicBezTo>
                  <a:lnTo>
                    <a:pt x="1" y="1513"/>
                  </a:lnTo>
                  <a:lnTo>
                    <a:pt x="1" y="4915"/>
                  </a:lnTo>
                  <a:cubicBezTo>
                    <a:pt x="1" y="6774"/>
                    <a:pt x="1482" y="8286"/>
                    <a:pt x="3340" y="8286"/>
                  </a:cubicBezTo>
                  <a:cubicBezTo>
                    <a:pt x="5199" y="8286"/>
                    <a:pt x="6680" y="6774"/>
                    <a:pt x="6680" y="4915"/>
                  </a:cubicBezTo>
                  <a:lnTo>
                    <a:pt x="6680" y="1513"/>
                  </a:lnTo>
                  <a:lnTo>
                    <a:pt x="6333" y="1513"/>
                  </a:lnTo>
                  <a:cubicBezTo>
                    <a:pt x="6307" y="1514"/>
                    <a:pt x="6281" y="1514"/>
                    <a:pt x="6254" y="1514"/>
                  </a:cubicBezTo>
                  <a:cubicBezTo>
                    <a:pt x="5228" y="1514"/>
                    <a:pt x="3955" y="922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2" name="Google Shape;8512;p85"/>
            <p:cNvSpPr/>
            <p:nvPr/>
          </p:nvSpPr>
          <p:spPr>
            <a:xfrm>
              <a:off x="-54401725" y="3424175"/>
              <a:ext cx="37825" cy="40975"/>
            </a:xfrm>
            <a:custGeom>
              <a:avLst/>
              <a:gdLst/>
              <a:ahLst/>
              <a:cxnLst/>
              <a:rect l="l" t="t" r="r" b="b"/>
              <a:pathLst>
                <a:path w="1513" h="1639" extrusionOk="0">
                  <a:moveTo>
                    <a:pt x="0" y="1"/>
                  </a:moveTo>
                  <a:lnTo>
                    <a:pt x="0" y="914"/>
                  </a:lnTo>
                  <a:cubicBezTo>
                    <a:pt x="0" y="1292"/>
                    <a:pt x="315" y="1639"/>
                    <a:pt x="757" y="1639"/>
                  </a:cubicBezTo>
                  <a:cubicBezTo>
                    <a:pt x="1198" y="1639"/>
                    <a:pt x="1513" y="1324"/>
                    <a:pt x="1513" y="914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3" name="Google Shape;8513;p85"/>
            <p:cNvSpPr/>
            <p:nvPr/>
          </p:nvSpPr>
          <p:spPr>
            <a:xfrm>
              <a:off x="-54159150" y="3424175"/>
              <a:ext cx="37050" cy="40975"/>
            </a:xfrm>
            <a:custGeom>
              <a:avLst/>
              <a:gdLst/>
              <a:ahLst/>
              <a:cxnLst/>
              <a:rect l="l" t="t" r="r" b="b"/>
              <a:pathLst>
                <a:path w="1482" h="1639" extrusionOk="0">
                  <a:moveTo>
                    <a:pt x="1" y="1"/>
                  </a:moveTo>
                  <a:lnTo>
                    <a:pt x="1" y="914"/>
                  </a:lnTo>
                  <a:cubicBezTo>
                    <a:pt x="1" y="1292"/>
                    <a:pt x="316" y="1639"/>
                    <a:pt x="757" y="1639"/>
                  </a:cubicBezTo>
                  <a:cubicBezTo>
                    <a:pt x="1167" y="1639"/>
                    <a:pt x="1482" y="1324"/>
                    <a:pt x="1482" y="914"/>
                  </a:cubicBez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4" name="Google Shape;8514;p85"/>
          <p:cNvGrpSpPr/>
          <p:nvPr/>
        </p:nvGrpSpPr>
        <p:grpSpPr>
          <a:xfrm>
            <a:off x="5327128" y="3364365"/>
            <a:ext cx="314662" cy="358099"/>
            <a:chOff x="-54401725" y="3590375"/>
            <a:chExt cx="279625" cy="318225"/>
          </a:xfrm>
        </p:grpSpPr>
        <p:sp>
          <p:nvSpPr>
            <p:cNvPr id="8515" name="Google Shape;8515;p85"/>
            <p:cNvSpPr/>
            <p:nvPr/>
          </p:nvSpPr>
          <p:spPr>
            <a:xfrm>
              <a:off x="-54194575" y="3721900"/>
              <a:ext cx="35450" cy="19725"/>
            </a:xfrm>
            <a:custGeom>
              <a:avLst/>
              <a:gdLst/>
              <a:ahLst/>
              <a:cxnLst/>
              <a:rect l="l" t="t" r="r" b="b"/>
              <a:pathLst>
                <a:path w="1418" h="789" extrusionOk="0">
                  <a:moveTo>
                    <a:pt x="0" y="1"/>
                  </a:moveTo>
                  <a:cubicBezTo>
                    <a:pt x="158" y="410"/>
                    <a:pt x="536" y="788"/>
                    <a:pt x="1071" y="788"/>
                  </a:cubicBezTo>
                  <a:lnTo>
                    <a:pt x="1418" y="788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6" name="Google Shape;8516;p85"/>
            <p:cNvSpPr/>
            <p:nvPr/>
          </p:nvSpPr>
          <p:spPr>
            <a:xfrm>
              <a:off x="-54380450" y="3590375"/>
              <a:ext cx="237075" cy="112650"/>
            </a:xfrm>
            <a:custGeom>
              <a:avLst/>
              <a:gdLst/>
              <a:ahLst/>
              <a:cxnLst/>
              <a:rect l="l" t="t" r="r" b="b"/>
              <a:pathLst>
                <a:path w="9483" h="4506" extrusionOk="0">
                  <a:moveTo>
                    <a:pt x="4789" y="1575"/>
                  </a:moveTo>
                  <a:cubicBezTo>
                    <a:pt x="5009" y="1575"/>
                    <a:pt x="5135" y="1733"/>
                    <a:pt x="5135" y="1954"/>
                  </a:cubicBezTo>
                  <a:lnTo>
                    <a:pt x="5135" y="2300"/>
                  </a:lnTo>
                  <a:lnTo>
                    <a:pt x="5513" y="2300"/>
                  </a:lnTo>
                  <a:cubicBezTo>
                    <a:pt x="5702" y="2300"/>
                    <a:pt x="5860" y="2458"/>
                    <a:pt x="5860" y="2647"/>
                  </a:cubicBezTo>
                  <a:cubicBezTo>
                    <a:pt x="5860" y="2836"/>
                    <a:pt x="5702" y="2993"/>
                    <a:pt x="5513" y="2993"/>
                  </a:cubicBezTo>
                  <a:lnTo>
                    <a:pt x="5135" y="2993"/>
                  </a:lnTo>
                  <a:lnTo>
                    <a:pt x="5135" y="3371"/>
                  </a:lnTo>
                  <a:cubicBezTo>
                    <a:pt x="5135" y="3560"/>
                    <a:pt x="5009" y="3718"/>
                    <a:pt x="4789" y="3718"/>
                  </a:cubicBezTo>
                  <a:cubicBezTo>
                    <a:pt x="4600" y="3718"/>
                    <a:pt x="4442" y="3560"/>
                    <a:pt x="4442" y="3371"/>
                  </a:cubicBezTo>
                  <a:lnTo>
                    <a:pt x="4442" y="2993"/>
                  </a:lnTo>
                  <a:lnTo>
                    <a:pt x="4096" y="2993"/>
                  </a:lnTo>
                  <a:cubicBezTo>
                    <a:pt x="3907" y="2993"/>
                    <a:pt x="3749" y="2836"/>
                    <a:pt x="3749" y="2647"/>
                  </a:cubicBezTo>
                  <a:cubicBezTo>
                    <a:pt x="3749" y="2458"/>
                    <a:pt x="3907" y="2300"/>
                    <a:pt x="4096" y="2300"/>
                  </a:cubicBezTo>
                  <a:lnTo>
                    <a:pt x="4442" y="2300"/>
                  </a:lnTo>
                  <a:lnTo>
                    <a:pt x="4442" y="1954"/>
                  </a:lnTo>
                  <a:cubicBezTo>
                    <a:pt x="4442" y="1733"/>
                    <a:pt x="4600" y="1575"/>
                    <a:pt x="4789" y="1575"/>
                  </a:cubicBezTo>
                  <a:close/>
                  <a:moveTo>
                    <a:pt x="2048" y="0"/>
                  </a:moveTo>
                  <a:cubicBezTo>
                    <a:pt x="882" y="0"/>
                    <a:pt x="0" y="1040"/>
                    <a:pt x="189" y="2174"/>
                  </a:cubicBezTo>
                  <a:lnTo>
                    <a:pt x="567" y="4505"/>
                  </a:lnTo>
                  <a:lnTo>
                    <a:pt x="8916" y="4505"/>
                  </a:lnTo>
                  <a:lnTo>
                    <a:pt x="9326" y="2174"/>
                  </a:lnTo>
                  <a:cubicBezTo>
                    <a:pt x="9483" y="1040"/>
                    <a:pt x="8601" y="0"/>
                    <a:pt x="74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7" name="Google Shape;8517;p85"/>
            <p:cNvSpPr/>
            <p:nvPr/>
          </p:nvSpPr>
          <p:spPr>
            <a:xfrm>
              <a:off x="-54363925" y="3721900"/>
              <a:ext cx="35475" cy="19725"/>
            </a:xfrm>
            <a:custGeom>
              <a:avLst/>
              <a:gdLst/>
              <a:ahLst/>
              <a:cxnLst/>
              <a:rect l="l" t="t" r="r" b="b"/>
              <a:pathLst>
                <a:path w="1419" h="789" extrusionOk="0">
                  <a:moveTo>
                    <a:pt x="1" y="1"/>
                  </a:moveTo>
                  <a:lnTo>
                    <a:pt x="1" y="788"/>
                  </a:lnTo>
                  <a:lnTo>
                    <a:pt x="347" y="788"/>
                  </a:lnTo>
                  <a:cubicBezTo>
                    <a:pt x="820" y="788"/>
                    <a:pt x="1261" y="410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8" name="Google Shape;8518;p85"/>
            <p:cNvSpPr/>
            <p:nvPr/>
          </p:nvSpPr>
          <p:spPr>
            <a:xfrm>
              <a:off x="-54363925" y="3721900"/>
              <a:ext cx="204800" cy="186700"/>
            </a:xfrm>
            <a:custGeom>
              <a:avLst/>
              <a:gdLst/>
              <a:ahLst/>
              <a:cxnLst/>
              <a:rect l="l" t="t" r="r" b="b"/>
              <a:pathLst>
                <a:path w="8192" h="7468" extrusionOk="0">
                  <a:moveTo>
                    <a:pt x="2553" y="1513"/>
                  </a:moveTo>
                  <a:cubicBezTo>
                    <a:pt x="2742" y="1513"/>
                    <a:pt x="2899" y="1670"/>
                    <a:pt x="2899" y="1891"/>
                  </a:cubicBezTo>
                  <a:cubicBezTo>
                    <a:pt x="2899" y="2080"/>
                    <a:pt x="2742" y="2237"/>
                    <a:pt x="2553" y="2237"/>
                  </a:cubicBezTo>
                  <a:cubicBezTo>
                    <a:pt x="2541" y="2240"/>
                    <a:pt x="2529" y="2241"/>
                    <a:pt x="2517" y="2241"/>
                  </a:cubicBezTo>
                  <a:cubicBezTo>
                    <a:pt x="2368" y="2241"/>
                    <a:pt x="2206" y="2066"/>
                    <a:pt x="2206" y="1891"/>
                  </a:cubicBezTo>
                  <a:cubicBezTo>
                    <a:pt x="2206" y="1670"/>
                    <a:pt x="2364" y="1513"/>
                    <a:pt x="2553" y="1513"/>
                  </a:cubicBezTo>
                  <a:close/>
                  <a:moveTo>
                    <a:pt x="5577" y="1576"/>
                  </a:moveTo>
                  <a:cubicBezTo>
                    <a:pt x="5798" y="1576"/>
                    <a:pt x="5955" y="1733"/>
                    <a:pt x="5955" y="1922"/>
                  </a:cubicBezTo>
                  <a:cubicBezTo>
                    <a:pt x="5955" y="2111"/>
                    <a:pt x="5798" y="2269"/>
                    <a:pt x="5577" y="2269"/>
                  </a:cubicBezTo>
                  <a:cubicBezTo>
                    <a:pt x="5388" y="2269"/>
                    <a:pt x="5230" y="2111"/>
                    <a:pt x="5230" y="1922"/>
                  </a:cubicBezTo>
                  <a:cubicBezTo>
                    <a:pt x="5230" y="1733"/>
                    <a:pt x="5388" y="1576"/>
                    <a:pt x="5577" y="1576"/>
                  </a:cubicBezTo>
                  <a:close/>
                  <a:moveTo>
                    <a:pt x="5148" y="4073"/>
                  </a:moveTo>
                  <a:cubicBezTo>
                    <a:pt x="5238" y="4073"/>
                    <a:pt x="5325" y="4112"/>
                    <a:pt x="5388" y="4191"/>
                  </a:cubicBezTo>
                  <a:cubicBezTo>
                    <a:pt x="5546" y="4317"/>
                    <a:pt x="5546" y="4537"/>
                    <a:pt x="5388" y="4726"/>
                  </a:cubicBezTo>
                  <a:cubicBezTo>
                    <a:pt x="5041" y="5073"/>
                    <a:pt x="4569" y="5262"/>
                    <a:pt x="4096" y="5262"/>
                  </a:cubicBezTo>
                  <a:cubicBezTo>
                    <a:pt x="3624" y="5262"/>
                    <a:pt x="3120" y="5073"/>
                    <a:pt x="2805" y="4726"/>
                  </a:cubicBezTo>
                  <a:cubicBezTo>
                    <a:pt x="2647" y="4569"/>
                    <a:pt x="2647" y="4317"/>
                    <a:pt x="2805" y="4191"/>
                  </a:cubicBezTo>
                  <a:cubicBezTo>
                    <a:pt x="2883" y="4112"/>
                    <a:pt x="2978" y="4073"/>
                    <a:pt x="3068" y="4073"/>
                  </a:cubicBezTo>
                  <a:cubicBezTo>
                    <a:pt x="3159" y="4073"/>
                    <a:pt x="3246" y="4112"/>
                    <a:pt x="3309" y="4191"/>
                  </a:cubicBezTo>
                  <a:cubicBezTo>
                    <a:pt x="3529" y="4411"/>
                    <a:pt x="3813" y="4521"/>
                    <a:pt x="4096" y="4521"/>
                  </a:cubicBezTo>
                  <a:cubicBezTo>
                    <a:pt x="4380" y="4521"/>
                    <a:pt x="4663" y="4411"/>
                    <a:pt x="4884" y="4191"/>
                  </a:cubicBezTo>
                  <a:cubicBezTo>
                    <a:pt x="4963" y="4112"/>
                    <a:pt x="5057" y="4073"/>
                    <a:pt x="5148" y="4073"/>
                  </a:cubicBezTo>
                  <a:close/>
                  <a:moveTo>
                    <a:pt x="2175" y="1"/>
                  </a:moveTo>
                  <a:cubicBezTo>
                    <a:pt x="2017" y="851"/>
                    <a:pt x="1229" y="1513"/>
                    <a:pt x="347" y="1513"/>
                  </a:cubicBezTo>
                  <a:lnTo>
                    <a:pt x="1" y="1513"/>
                  </a:lnTo>
                  <a:lnTo>
                    <a:pt x="1" y="3372"/>
                  </a:lnTo>
                  <a:cubicBezTo>
                    <a:pt x="1" y="5608"/>
                    <a:pt x="1859" y="7467"/>
                    <a:pt x="4096" y="7467"/>
                  </a:cubicBezTo>
                  <a:cubicBezTo>
                    <a:pt x="6333" y="7467"/>
                    <a:pt x="8192" y="5608"/>
                    <a:pt x="8192" y="3372"/>
                  </a:cubicBezTo>
                  <a:lnTo>
                    <a:pt x="8192" y="1513"/>
                  </a:lnTo>
                  <a:lnTo>
                    <a:pt x="7845" y="1513"/>
                  </a:lnTo>
                  <a:cubicBezTo>
                    <a:pt x="6932" y="1513"/>
                    <a:pt x="6176" y="820"/>
                    <a:pt x="5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9" name="Google Shape;8519;p85"/>
            <p:cNvSpPr/>
            <p:nvPr/>
          </p:nvSpPr>
          <p:spPr>
            <a:xfrm>
              <a:off x="-54401725" y="37471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253"/>
                    <a:pt x="0" y="725"/>
                    <a:pt x="0" y="1261"/>
                  </a:cubicBezTo>
                  <a:cubicBezTo>
                    <a:pt x="0" y="1828"/>
                    <a:pt x="315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0" name="Google Shape;8520;p85"/>
            <p:cNvSpPr/>
            <p:nvPr/>
          </p:nvSpPr>
          <p:spPr>
            <a:xfrm>
              <a:off x="-54140225" y="374632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8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1" name="Google Shape;8521;p85"/>
          <p:cNvGrpSpPr/>
          <p:nvPr/>
        </p:nvGrpSpPr>
        <p:grpSpPr>
          <a:xfrm>
            <a:off x="5324920" y="3827938"/>
            <a:ext cx="319079" cy="358099"/>
            <a:chOff x="-54403300" y="3982600"/>
            <a:chExt cx="283550" cy="318225"/>
          </a:xfrm>
        </p:grpSpPr>
        <p:sp>
          <p:nvSpPr>
            <p:cNvPr id="8522" name="Google Shape;8522;p85"/>
            <p:cNvSpPr/>
            <p:nvPr/>
          </p:nvSpPr>
          <p:spPr>
            <a:xfrm>
              <a:off x="-54273350" y="4036950"/>
              <a:ext cx="27600" cy="27600"/>
            </a:xfrm>
            <a:custGeom>
              <a:avLst/>
              <a:gdLst/>
              <a:ahLst/>
              <a:cxnLst/>
              <a:rect l="l" t="t" r="r" b="b"/>
              <a:pathLst>
                <a:path w="1104" h="1104" extrusionOk="0">
                  <a:moveTo>
                    <a:pt x="536" y="0"/>
                  </a:moveTo>
                  <a:lnTo>
                    <a:pt x="473" y="189"/>
                  </a:lnTo>
                  <a:cubicBezTo>
                    <a:pt x="442" y="315"/>
                    <a:pt x="316" y="379"/>
                    <a:pt x="190" y="379"/>
                  </a:cubicBezTo>
                  <a:lnTo>
                    <a:pt x="1" y="410"/>
                  </a:lnTo>
                  <a:lnTo>
                    <a:pt x="158" y="568"/>
                  </a:lnTo>
                  <a:cubicBezTo>
                    <a:pt x="127" y="662"/>
                    <a:pt x="158" y="788"/>
                    <a:pt x="158" y="883"/>
                  </a:cubicBezTo>
                  <a:lnTo>
                    <a:pt x="127" y="1103"/>
                  </a:lnTo>
                  <a:lnTo>
                    <a:pt x="316" y="1009"/>
                  </a:lnTo>
                  <a:cubicBezTo>
                    <a:pt x="379" y="993"/>
                    <a:pt x="434" y="985"/>
                    <a:pt x="489" y="985"/>
                  </a:cubicBezTo>
                  <a:cubicBezTo>
                    <a:pt x="544" y="985"/>
                    <a:pt x="599" y="993"/>
                    <a:pt x="662" y="1009"/>
                  </a:cubicBezTo>
                  <a:lnTo>
                    <a:pt x="851" y="1103"/>
                  </a:lnTo>
                  <a:lnTo>
                    <a:pt x="820" y="883"/>
                  </a:lnTo>
                  <a:cubicBezTo>
                    <a:pt x="788" y="788"/>
                    <a:pt x="820" y="662"/>
                    <a:pt x="946" y="568"/>
                  </a:cubicBezTo>
                  <a:lnTo>
                    <a:pt x="1103" y="410"/>
                  </a:lnTo>
                  <a:lnTo>
                    <a:pt x="914" y="379"/>
                  </a:lnTo>
                  <a:cubicBezTo>
                    <a:pt x="788" y="379"/>
                    <a:pt x="662" y="315"/>
                    <a:pt x="631" y="189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3" name="Google Shape;8523;p85"/>
            <p:cNvSpPr/>
            <p:nvPr/>
          </p:nvSpPr>
          <p:spPr>
            <a:xfrm>
              <a:off x="-54383600" y="3982600"/>
              <a:ext cx="241800" cy="130775"/>
            </a:xfrm>
            <a:custGeom>
              <a:avLst/>
              <a:gdLst/>
              <a:ahLst/>
              <a:cxnLst/>
              <a:rect l="l" t="t" r="r" b="b"/>
              <a:pathLst>
                <a:path w="9672" h="5231" extrusionOk="0">
                  <a:moveTo>
                    <a:pt x="4856" y="946"/>
                  </a:moveTo>
                  <a:cubicBezTo>
                    <a:pt x="4994" y="946"/>
                    <a:pt x="5135" y="1009"/>
                    <a:pt x="5198" y="1135"/>
                  </a:cubicBezTo>
                  <a:lnTo>
                    <a:pt x="5545" y="1859"/>
                  </a:lnTo>
                  <a:lnTo>
                    <a:pt x="6301" y="1954"/>
                  </a:lnTo>
                  <a:cubicBezTo>
                    <a:pt x="6616" y="2017"/>
                    <a:pt x="6742" y="2395"/>
                    <a:pt x="6490" y="2584"/>
                  </a:cubicBezTo>
                  <a:lnTo>
                    <a:pt x="5954" y="3151"/>
                  </a:lnTo>
                  <a:lnTo>
                    <a:pt x="6049" y="3907"/>
                  </a:lnTo>
                  <a:cubicBezTo>
                    <a:pt x="6098" y="4150"/>
                    <a:pt x="5921" y="4337"/>
                    <a:pt x="5707" y="4337"/>
                  </a:cubicBezTo>
                  <a:cubicBezTo>
                    <a:pt x="5644" y="4337"/>
                    <a:pt x="5578" y="4321"/>
                    <a:pt x="5513" y="4285"/>
                  </a:cubicBezTo>
                  <a:lnTo>
                    <a:pt x="4852" y="3939"/>
                  </a:lnTo>
                  <a:lnTo>
                    <a:pt x="4159" y="4285"/>
                  </a:lnTo>
                  <a:cubicBezTo>
                    <a:pt x="4101" y="4321"/>
                    <a:pt x="4041" y="4337"/>
                    <a:pt x="3982" y="4337"/>
                  </a:cubicBezTo>
                  <a:cubicBezTo>
                    <a:pt x="3781" y="4337"/>
                    <a:pt x="3599" y="4150"/>
                    <a:pt x="3623" y="3907"/>
                  </a:cubicBezTo>
                  <a:lnTo>
                    <a:pt x="3749" y="3151"/>
                  </a:lnTo>
                  <a:lnTo>
                    <a:pt x="3182" y="2584"/>
                  </a:lnTo>
                  <a:cubicBezTo>
                    <a:pt x="3025" y="2363"/>
                    <a:pt x="3151" y="1985"/>
                    <a:pt x="3434" y="1954"/>
                  </a:cubicBezTo>
                  <a:lnTo>
                    <a:pt x="4159" y="1859"/>
                  </a:lnTo>
                  <a:lnTo>
                    <a:pt x="4537" y="1135"/>
                  </a:lnTo>
                  <a:cubicBezTo>
                    <a:pt x="4584" y="1009"/>
                    <a:pt x="4718" y="946"/>
                    <a:pt x="4856" y="946"/>
                  </a:cubicBezTo>
                  <a:close/>
                  <a:moveTo>
                    <a:pt x="1859" y="1"/>
                  </a:moveTo>
                  <a:cubicBezTo>
                    <a:pt x="819" y="1"/>
                    <a:pt x="0" y="820"/>
                    <a:pt x="0" y="1859"/>
                  </a:cubicBezTo>
                  <a:lnTo>
                    <a:pt x="0" y="4096"/>
                  </a:lnTo>
                  <a:cubicBezTo>
                    <a:pt x="32" y="4726"/>
                    <a:pt x="504" y="5230"/>
                    <a:pt x="1134" y="5230"/>
                  </a:cubicBezTo>
                  <a:lnTo>
                    <a:pt x="8569" y="5230"/>
                  </a:lnTo>
                  <a:cubicBezTo>
                    <a:pt x="9199" y="5230"/>
                    <a:pt x="9672" y="4726"/>
                    <a:pt x="9672" y="4128"/>
                  </a:cubicBezTo>
                  <a:lnTo>
                    <a:pt x="9672" y="1859"/>
                  </a:lnTo>
                  <a:cubicBezTo>
                    <a:pt x="9672" y="820"/>
                    <a:pt x="8853" y="1"/>
                    <a:pt x="78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4" name="Google Shape;8524;p85"/>
            <p:cNvSpPr/>
            <p:nvPr/>
          </p:nvSpPr>
          <p:spPr>
            <a:xfrm>
              <a:off x="-54403300" y="4122000"/>
              <a:ext cx="58300" cy="140225"/>
            </a:xfrm>
            <a:custGeom>
              <a:avLst/>
              <a:gdLst/>
              <a:ahLst/>
              <a:cxnLst/>
              <a:rect l="l" t="t" r="r" b="b"/>
              <a:pathLst>
                <a:path w="2332" h="5609" extrusionOk="0">
                  <a:moveTo>
                    <a:pt x="820" y="1"/>
                  </a:moveTo>
                  <a:lnTo>
                    <a:pt x="820" y="3088"/>
                  </a:lnTo>
                  <a:cubicBezTo>
                    <a:pt x="820" y="3561"/>
                    <a:pt x="631" y="4034"/>
                    <a:pt x="315" y="4349"/>
                  </a:cubicBezTo>
                  <a:cubicBezTo>
                    <a:pt x="0" y="4664"/>
                    <a:pt x="32" y="5136"/>
                    <a:pt x="315" y="5420"/>
                  </a:cubicBezTo>
                  <a:cubicBezTo>
                    <a:pt x="473" y="5546"/>
                    <a:pt x="662" y="5609"/>
                    <a:pt x="851" y="5609"/>
                  </a:cubicBezTo>
                  <a:cubicBezTo>
                    <a:pt x="1040" y="5609"/>
                    <a:pt x="1229" y="5546"/>
                    <a:pt x="1387" y="5420"/>
                  </a:cubicBezTo>
                  <a:cubicBezTo>
                    <a:pt x="2017" y="4790"/>
                    <a:pt x="2332" y="3939"/>
                    <a:pt x="2332" y="3088"/>
                  </a:cubicBezTo>
                  <a:lnTo>
                    <a:pt x="2332" y="379"/>
                  </a:lnTo>
                  <a:lnTo>
                    <a:pt x="1954" y="379"/>
                  </a:lnTo>
                  <a:cubicBezTo>
                    <a:pt x="1913" y="382"/>
                    <a:pt x="1874" y="383"/>
                    <a:pt x="1836" y="383"/>
                  </a:cubicBezTo>
                  <a:cubicBezTo>
                    <a:pt x="1422" y="383"/>
                    <a:pt x="1108" y="232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5" name="Google Shape;8525;p85"/>
            <p:cNvSpPr/>
            <p:nvPr/>
          </p:nvSpPr>
          <p:spPr>
            <a:xfrm>
              <a:off x="-54346600" y="4132250"/>
              <a:ext cx="167800" cy="168575"/>
            </a:xfrm>
            <a:custGeom>
              <a:avLst/>
              <a:gdLst/>
              <a:ahLst/>
              <a:cxnLst/>
              <a:rect l="l" t="t" r="r" b="b"/>
              <a:pathLst>
                <a:path w="6712" h="6743" extrusionOk="0">
                  <a:moveTo>
                    <a:pt x="1860" y="757"/>
                  </a:moveTo>
                  <a:cubicBezTo>
                    <a:pt x="2049" y="757"/>
                    <a:pt x="2206" y="914"/>
                    <a:pt x="2206" y="1103"/>
                  </a:cubicBezTo>
                  <a:cubicBezTo>
                    <a:pt x="2206" y="1292"/>
                    <a:pt x="2049" y="1450"/>
                    <a:pt x="1860" y="1450"/>
                  </a:cubicBezTo>
                  <a:cubicBezTo>
                    <a:pt x="1846" y="1452"/>
                    <a:pt x="1832" y="1454"/>
                    <a:pt x="1818" y="1454"/>
                  </a:cubicBezTo>
                  <a:cubicBezTo>
                    <a:pt x="1671" y="1454"/>
                    <a:pt x="1513" y="1305"/>
                    <a:pt x="1513" y="1103"/>
                  </a:cubicBezTo>
                  <a:cubicBezTo>
                    <a:pt x="1513" y="914"/>
                    <a:pt x="1671" y="757"/>
                    <a:pt x="1860" y="757"/>
                  </a:cubicBezTo>
                  <a:close/>
                  <a:moveTo>
                    <a:pt x="4884" y="788"/>
                  </a:moveTo>
                  <a:cubicBezTo>
                    <a:pt x="5105" y="788"/>
                    <a:pt x="5262" y="946"/>
                    <a:pt x="5262" y="1135"/>
                  </a:cubicBezTo>
                  <a:cubicBezTo>
                    <a:pt x="5262" y="1324"/>
                    <a:pt x="5105" y="1481"/>
                    <a:pt x="4884" y="1481"/>
                  </a:cubicBezTo>
                  <a:cubicBezTo>
                    <a:pt x="4695" y="1481"/>
                    <a:pt x="4537" y="1324"/>
                    <a:pt x="4537" y="1135"/>
                  </a:cubicBezTo>
                  <a:cubicBezTo>
                    <a:pt x="4537" y="946"/>
                    <a:pt x="4695" y="788"/>
                    <a:pt x="4884" y="788"/>
                  </a:cubicBezTo>
                  <a:close/>
                  <a:moveTo>
                    <a:pt x="4455" y="3316"/>
                  </a:moveTo>
                  <a:cubicBezTo>
                    <a:pt x="4545" y="3316"/>
                    <a:pt x="4632" y="3356"/>
                    <a:pt x="4695" y="3435"/>
                  </a:cubicBezTo>
                  <a:cubicBezTo>
                    <a:pt x="4853" y="3592"/>
                    <a:pt x="4853" y="3813"/>
                    <a:pt x="4695" y="3939"/>
                  </a:cubicBezTo>
                  <a:cubicBezTo>
                    <a:pt x="4348" y="4285"/>
                    <a:pt x="3876" y="4474"/>
                    <a:pt x="3403" y="4474"/>
                  </a:cubicBezTo>
                  <a:cubicBezTo>
                    <a:pt x="2931" y="4474"/>
                    <a:pt x="2427" y="4285"/>
                    <a:pt x="2112" y="3939"/>
                  </a:cubicBezTo>
                  <a:cubicBezTo>
                    <a:pt x="1954" y="3781"/>
                    <a:pt x="1954" y="3529"/>
                    <a:pt x="2112" y="3435"/>
                  </a:cubicBezTo>
                  <a:cubicBezTo>
                    <a:pt x="2190" y="3356"/>
                    <a:pt x="2285" y="3316"/>
                    <a:pt x="2375" y="3316"/>
                  </a:cubicBezTo>
                  <a:cubicBezTo>
                    <a:pt x="2466" y="3316"/>
                    <a:pt x="2553" y="3356"/>
                    <a:pt x="2616" y="3435"/>
                  </a:cubicBezTo>
                  <a:cubicBezTo>
                    <a:pt x="2836" y="3639"/>
                    <a:pt x="3120" y="3742"/>
                    <a:pt x="3403" y="3742"/>
                  </a:cubicBezTo>
                  <a:cubicBezTo>
                    <a:pt x="3687" y="3742"/>
                    <a:pt x="3970" y="3639"/>
                    <a:pt x="4191" y="3435"/>
                  </a:cubicBezTo>
                  <a:cubicBezTo>
                    <a:pt x="4270" y="3356"/>
                    <a:pt x="4364" y="3316"/>
                    <a:pt x="4455" y="3316"/>
                  </a:cubicBezTo>
                  <a:close/>
                  <a:moveTo>
                    <a:pt x="757" y="1"/>
                  </a:moveTo>
                  <a:lnTo>
                    <a:pt x="757" y="2710"/>
                  </a:lnTo>
                  <a:cubicBezTo>
                    <a:pt x="757" y="3529"/>
                    <a:pt x="536" y="4285"/>
                    <a:pt x="1" y="5010"/>
                  </a:cubicBezTo>
                  <a:cubicBezTo>
                    <a:pt x="757" y="6049"/>
                    <a:pt x="1986" y="6743"/>
                    <a:pt x="3372" y="6743"/>
                  </a:cubicBezTo>
                  <a:cubicBezTo>
                    <a:pt x="4727" y="6743"/>
                    <a:pt x="5955" y="6049"/>
                    <a:pt x="6711" y="5010"/>
                  </a:cubicBezTo>
                  <a:cubicBezTo>
                    <a:pt x="6207" y="4285"/>
                    <a:pt x="5955" y="3498"/>
                    <a:pt x="5955" y="2710"/>
                  </a:cubicBezTo>
                  <a:lnTo>
                    <a:pt x="59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6" name="Google Shape;8526;p85"/>
            <p:cNvSpPr/>
            <p:nvPr/>
          </p:nvSpPr>
          <p:spPr>
            <a:xfrm>
              <a:off x="-54177250" y="4122000"/>
              <a:ext cx="57500" cy="141025"/>
            </a:xfrm>
            <a:custGeom>
              <a:avLst/>
              <a:gdLst/>
              <a:ahLst/>
              <a:cxnLst/>
              <a:rect l="l" t="t" r="r" b="b"/>
              <a:pathLst>
                <a:path w="2300" h="5641" extrusionOk="0">
                  <a:moveTo>
                    <a:pt x="1481" y="1"/>
                  </a:moveTo>
                  <a:cubicBezTo>
                    <a:pt x="1166" y="253"/>
                    <a:pt x="756" y="411"/>
                    <a:pt x="378" y="411"/>
                  </a:cubicBezTo>
                  <a:lnTo>
                    <a:pt x="0" y="411"/>
                  </a:lnTo>
                  <a:lnTo>
                    <a:pt x="0" y="3120"/>
                  </a:lnTo>
                  <a:cubicBezTo>
                    <a:pt x="0" y="4034"/>
                    <a:pt x="378" y="4821"/>
                    <a:pt x="945" y="5451"/>
                  </a:cubicBezTo>
                  <a:cubicBezTo>
                    <a:pt x="1103" y="5577"/>
                    <a:pt x="1292" y="5640"/>
                    <a:pt x="1481" y="5640"/>
                  </a:cubicBezTo>
                  <a:cubicBezTo>
                    <a:pt x="1670" y="5640"/>
                    <a:pt x="1859" y="5577"/>
                    <a:pt x="2017" y="5451"/>
                  </a:cubicBezTo>
                  <a:cubicBezTo>
                    <a:pt x="2300" y="5136"/>
                    <a:pt x="2300" y="4664"/>
                    <a:pt x="1985" y="4380"/>
                  </a:cubicBezTo>
                  <a:cubicBezTo>
                    <a:pt x="1639" y="4034"/>
                    <a:pt x="1481" y="3466"/>
                    <a:pt x="1481" y="1576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7" name="Google Shape;8527;p85"/>
          <p:cNvGrpSpPr/>
          <p:nvPr/>
        </p:nvGrpSpPr>
        <p:grpSpPr>
          <a:xfrm>
            <a:off x="7512313" y="2889172"/>
            <a:ext cx="356298" cy="356973"/>
            <a:chOff x="-52458650" y="3194400"/>
            <a:chExt cx="316625" cy="317225"/>
          </a:xfrm>
        </p:grpSpPr>
        <p:sp>
          <p:nvSpPr>
            <p:cNvPr id="8528" name="Google Shape;8528;p85"/>
            <p:cNvSpPr/>
            <p:nvPr/>
          </p:nvSpPr>
          <p:spPr>
            <a:xfrm>
              <a:off x="-52458650" y="3194400"/>
              <a:ext cx="316625" cy="166000"/>
            </a:xfrm>
            <a:custGeom>
              <a:avLst/>
              <a:gdLst/>
              <a:ahLst/>
              <a:cxnLst/>
              <a:rect l="l" t="t" r="r" b="b"/>
              <a:pathLst>
                <a:path w="12665" h="6640" extrusionOk="0">
                  <a:moveTo>
                    <a:pt x="6309" y="0"/>
                  </a:moveTo>
                  <a:cubicBezTo>
                    <a:pt x="6254" y="0"/>
                    <a:pt x="6207" y="8"/>
                    <a:pt x="6175" y="24"/>
                  </a:cubicBezTo>
                  <a:lnTo>
                    <a:pt x="189" y="3017"/>
                  </a:lnTo>
                  <a:cubicBezTo>
                    <a:pt x="63" y="3080"/>
                    <a:pt x="0" y="3206"/>
                    <a:pt x="0" y="3332"/>
                  </a:cubicBezTo>
                  <a:cubicBezTo>
                    <a:pt x="0" y="3489"/>
                    <a:pt x="63" y="3615"/>
                    <a:pt x="189" y="3647"/>
                  </a:cubicBezTo>
                  <a:lnTo>
                    <a:pt x="2394" y="4434"/>
                  </a:lnTo>
                  <a:lnTo>
                    <a:pt x="3025" y="3143"/>
                  </a:lnTo>
                  <a:cubicBezTo>
                    <a:pt x="3088" y="3017"/>
                    <a:pt x="3214" y="2922"/>
                    <a:pt x="3340" y="2922"/>
                  </a:cubicBezTo>
                  <a:lnTo>
                    <a:pt x="9326" y="2922"/>
                  </a:lnTo>
                  <a:cubicBezTo>
                    <a:pt x="9483" y="2922"/>
                    <a:pt x="9609" y="3017"/>
                    <a:pt x="9641" y="3143"/>
                  </a:cubicBezTo>
                  <a:lnTo>
                    <a:pt x="10271" y="4434"/>
                  </a:lnTo>
                  <a:lnTo>
                    <a:pt x="11940" y="3836"/>
                  </a:lnTo>
                  <a:lnTo>
                    <a:pt x="11940" y="6293"/>
                  </a:lnTo>
                  <a:cubicBezTo>
                    <a:pt x="11940" y="6482"/>
                    <a:pt x="12098" y="6640"/>
                    <a:pt x="12287" y="6640"/>
                  </a:cubicBezTo>
                  <a:cubicBezTo>
                    <a:pt x="12476" y="6640"/>
                    <a:pt x="12634" y="6482"/>
                    <a:pt x="12634" y="6293"/>
                  </a:cubicBezTo>
                  <a:lnTo>
                    <a:pt x="12634" y="3300"/>
                  </a:lnTo>
                  <a:cubicBezTo>
                    <a:pt x="12665" y="3206"/>
                    <a:pt x="12634" y="3048"/>
                    <a:pt x="12508" y="3017"/>
                  </a:cubicBezTo>
                  <a:lnTo>
                    <a:pt x="6490" y="24"/>
                  </a:lnTo>
                  <a:cubicBezTo>
                    <a:pt x="6427" y="8"/>
                    <a:pt x="6364" y="0"/>
                    <a:pt x="63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9" name="Google Shape;8529;p85"/>
            <p:cNvSpPr/>
            <p:nvPr/>
          </p:nvSpPr>
          <p:spPr>
            <a:xfrm>
              <a:off x="-52379100" y="3287125"/>
              <a:ext cx="156750" cy="18925"/>
            </a:xfrm>
            <a:custGeom>
              <a:avLst/>
              <a:gdLst/>
              <a:ahLst/>
              <a:cxnLst/>
              <a:rect l="l" t="t" r="r" b="b"/>
              <a:pathLst>
                <a:path w="6270" h="757" extrusionOk="0">
                  <a:moveTo>
                    <a:pt x="378" y="1"/>
                  </a:moveTo>
                  <a:lnTo>
                    <a:pt x="0" y="757"/>
                  </a:lnTo>
                  <a:lnTo>
                    <a:pt x="6270" y="757"/>
                  </a:lnTo>
                  <a:lnTo>
                    <a:pt x="58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0" name="Google Shape;8530;p85"/>
            <p:cNvSpPr/>
            <p:nvPr/>
          </p:nvSpPr>
          <p:spPr>
            <a:xfrm>
              <a:off x="-52383825" y="3361950"/>
              <a:ext cx="55150" cy="37050"/>
            </a:xfrm>
            <a:custGeom>
              <a:avLst/>
              <a:gdLst/>
              <a:ahLst/>
              <a:cxnLst/>
              <a:rect l="l" t="t" r="r" b="b"/>
              <a:pathLst>
                <a:path w="2206" h="1482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104"/>
                  </a:lnTo>
                  <a:cubicBezTo>
                    <a:pt x="0" y="1293"/>
                    <a:pt x="158" y="1450"/>
                    <a:pt x="347" y="1450"/>
                  </a:cubicBezTo>
                  <a:lnTo>
                    <a:pt x="1103" y="1450"/>
                  </a:lnTo>
                  <a:lnTo>
                    <a:pt x="1103" y="1482"/>
                  </a:lnTo>
                  <a:cubicBezTo>
                    <a:pt x="1733" y="1482"/>
                    <a:pt x="2205" y="946"/>
                    <a:pt x="2205" y="379"/>
                  </a:cubicBezTo>
                  <a:cubicBezTo>
                    <a:pt x="2205" y="158"/>
                    <a:pt x="2048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1" name="Google Shape;8531;p85"/>
            <p:cNvSpPr/>
            <p:nvPr/>
          </p:nvSpPr>
          <p:spPr>
            <a:xfrm>
              <a:off x="-52401950" y="3380075"/>
              <a:ext cx="204800" cy="131550"/>
            </a:xfrm>
            <a:custGeom>
              <a:avLst/>
              <a:gdLst/>
              <a:ahLst/>
              <a:cxnLst/>
              <a:rect l="l" t="t" r="r" b="b"/>
              <a:pathLst>
                <a:path w="8192" h="5262" extrusionOk="0">
                  <a:moveTo>
                    <a:pt x="5085" y="1804"/>
                  </a:moveTo>
                  <a:cubicBezTo>
                    <a:pt x="5175" y="1804"/>
                    <a:pt x="5262" y="1843"/>
                    <a:pt x="5325" y="1922"/>
                  </a:cubicBezTo>
                  <a:cubicBezTo>
                    <a:pt x="5514" y="2080"/>
                    <a:pt x="5514" y="2332"/>
                    <a:pt x="5356" y="2426"/>
                  </a:cubicBezTo>
                  <a:cubicBezTo>
                    <a:pt x="5010" y="2804"/>
                    <a:pt x="4537" y="2993"/>
                    <a:pt x="4065" y="2993"/>
                  </a:cubicBezTo>
                  <a:cubicBezTo>
                    <a:pt x="3561" y="2993"/>
                    <a:pt x="3088" y="2804"/>
                    <a:pt x="2710" y="2426"/>
                  </a:cubicBezTo>
                  <a:cubicBezTo>
                    <a:pt x="2552" y="2269"/>
                    <a:pt x="2552" y="2048"/>
                    <a:pt x="2710" y="1922"/>
                  </a:cubicBezTo>
                  <a:cubicBezTo>
                    <a:pt x="2789" y="1843"/>
                    <a:pt x="2891" y="1804"/>
                    <a:pt x="2990" y="1804"/>
                  </a:cubicBezTo>
                  <a:cubicBezTo>
                    <a:pt x="3088" y="1804"/>
                    <a:pt x="3182" y="1843"/>
                    <a:pt x="3245" y="1922"/>
                  </a:cubicBezTo>
                  <a:cubicBezTo>
                    <a:pt x="3450" y="2143"/>
                    <a:pt x="3734" y="2253"/>
                    <a:pt x="4021" y="2253"/>
                  </a:cubicBezTo>
                  <a:cubicBezTo>
                    <a:pt x="4309" y="2253"/>
                    <a:pt x="4600" y="2143"/>
                    <a:pt x="4821" y="1922"/>
                  </a:cubicBezTo>
                  <a:cubicBezTo>
                    <a:pt x="4899" y="1843"/>
                    <a:pt x="4994" y="1804"/>
                    <a:pt x="5085" y="1804"/>
                  </a:cubicBezTo>
                  <a:close/>
                  <a:moveTo>
                    <a:pt x="3655" y="0"/>
                  </a:moveTo>
                  <a:cubicBezTo>
                    <a:pt x="3498" y="851"/>
                    <a:pt x="2710" y="1481"/>
                    <a:pt x="1859" y="1481"/>
                  </a:cubicBezTo>
                  <a:lnTo>
                    <a:pt x="1103" y="1481"/>
                  </a:lnTo>
                  <a:cubicBezTo>
                    <a:pt x="473" y="1481"/>
                    <a:pt x="0" y="977"/>
                    <a:pt x="0" y="379"/>
                  </a:cubicBezTo>
                  <a:lnTo>
                    <a:pt x="0" y="1135"/>
                  </a:lnTo>
                  <a:cubicBezTo>
                    <a:pt x="0" y="3371"/>
                    <a:pt x="1859" y="5262"/>
                    <a:pt x="4096" y="5262"/>
                  </a:cubicBezTo>
                  <a:cubicBezTo>
                    <a:pt x="6333" y="5262"/>
                    <a:pt x="8192" y="3403"/>
                    <a:pt x="8192" y="1135"/>
                  </a:cubicBezTo>
                  <a:lnTo>
                    <a:pt x="8192" y="379"/>
                  </a:lnTo>
                  <a:cubicBezTo>
                    <a:pt x="8160" y="1009"/>
                    <a:pt x="7656" y="1481"/>
                    <a:pt x="7058" y="1481"/>
                  </a:cubicBezTo>
                  <a:lnTo>
                    <a:pt x="6301" y="1481"/>
                  </a:lnTo>
                  <a:cubicBezTo>
                    <a:pt x="5388" y="1481"/>
                    <a:pt x="4663" y="851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2" name="Google Shape;8532;p85"/>
            <p:cNvSpPr/>
            <p:nvPr/>
          </p:nvSpPr>
          <p:spPr>
            <a:xfrm>
              <a:off x="-52272000" y="3361950"/>
              <a:ext cx="55175" cy="37050"/>
            </a:xfrm>
            <a:custGeom>
              <a:avLst/>
              <a:gdLst/>
              <a:ahLst/>
              <a:cxnLst/>
              <a:rect l="l" t="t" r="r" b="b"/>
              <a:pathLst>
                <a:path w="2207" h="1482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1009"/>
                    <a:pt x="505" y="1482"/>
                    <a:pt x="1103" y="1482"/>
                  </a:cubicBezTo>
                  <a:lnTo>
                    <a:pt x="1860" y="1482"/>
                  </a:lnTo>
                  <a:cubicBezTo>
                    <a:pt x="2049" y="1482"/>
                    <a:pt x="2206" y="1324"/>
                    <a:pt x="2206" y="1104"/>
                  </a:cubicBezTo>
                  <a:lnTo>
                    <a:pt x="2206" y="379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3" name="Google Shape;8533;p85"/>
            <p:cNvSpPr/>
            <p:nvPr/>
          </p:nvSpPr>
          <p:spPr>
            <a:xfrm>
              <a:off x="-52402750" y="3324950"/>
              <a:ext cx="204825" cy="46475"/>
            </a:xfrm>
            <a:custGeom>
              <a:avLst/>
              <a:gdLst/>
              <a:ahLst/>
              <a:cxnLst/>
              <a:rect l="l" t="t" r="r" b="b"/>
              <a:pathLst>
                <a:path w="8193" h="1859" extrusionOk="0">
                  <a:moveTo>
                    <a:pt x="1" y="0"/>
                  </a:moveTo>
                  <a:lnTo>
                    <a:pt x="1" y="1859"/>
                  </a:lnTo>
                  <a:cubicBezTo>
                    <a:pt x="1" y="1229"/>
                    <a:pt x="505" y="725"/>
                    <a:pt x="1104" y="725"/>
                  </a:cubicBezTo>
                  <a:lnTo>
                    <a:pt x="2584" y="725"/>
                  </a:lnTo>
                  <a:cubicBezTo>
                    <a:pt x="3057" y="725"/>
                    <a:pt x="3498" y="1071"/>
                    <a:pt x="3656" y="1481"/>
                  </a:cubicBezTo>
                  <a:lnTo>
                    <a:pt x="4538" y="1481"/>
                  </a:lnTo>
                  <a:cubicBezTo>
                    <a:pt x="4695" y="1071"/>
                    <a:pt x="5073" y="725"/>
                    <a:pt x="5577" y="725"/>
                  </a:cubicBezTo>
                  <a:lnTo>
                    <a:pt x="7090" y="725"/>
                  </a:lnTo>
                  <a:cubicBezTo>
                    <a:pt x="7720" y="725"/>
                    <a:pt x="8192" y="1260"/>
                    <a:pt x="8192" y="1859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4" name="Google Shape;8534;p85"/>
            <p:cNvSpPr/>
            <p:nvPr/>
          </p:nvSpPr>
          <p:spPr>
            <a:xfrm>
              <a:off x="-52440550" y="33493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190"/>
                    <a:pt x="1" y="725"/>
                    <a:pt x="1" y="1261"/>
                  </a:cubicBezTo>
                  <a:cubicBezTo>
                    <a:pt x="1" y="1797"/>
                    <a:pt x="316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5" name="Google Shape;8535;p85"/>
            <p:cNvSpPr/>
            <p:nvPr/>
          </p:nvSpPr>
          <p:spPr>
            <a:xfrm>
              <a:off x="-52179050" y="334857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6" name="Google Shape;8536;p85"/>
          <p:cNvGrpSpPr/>
          <p:nvPr/>
        </p:nvGrpSpPr>
        <p:grpSpPr>
          <a:xfrm>
            <a:off x="7521611" y="3358148"/>
            <a:ext cx="337703" cy="357845"/>
            <a:chOff x="-52450000" y="3584850"/>
            <a:chExt cx="300100" cy="318000"/>
          </a:xfrm>
        </p:grpSpPr>
        <p:sp>
          <p:nvSpPr>
            <p:cNvPr id="8537" name="Google Shape;8537;p85"/>
            <p:cNvSpPr/>
            <p:nvPr/>
          </p:nvSpPr>
          <p:spPr>
            <a:xfrm>
              <a:off x="-52206625" y="3601400"/>
              <a:ext cx="55150" cy="55950"/>
            </a:xfrm>
            <a:custGeom>
              <a:avLst/>
              <a:gdLst/>
              <a:ahLst/>
              <a:cxnLst/>
              <a:rect l="l" t="t" r="r" b="b"/>
              <a:pathLst>
                <a:path w="2206" h="2238" extrusionOk="0">
                  <a:moveTo>
                    <a:pt x="1986" y="0"/>
                  </a:moveTo>
                  <a:cubicBezTo>
                    <a:pt x="1513" y="32"/>
                    <a:pt x="1103" y="252"/>
                    <a:pt x="694" y="599"/>
                  </a:cubicBezTo>
                  <a:cubicBezTo>
                    <a:pt x="347" y="914"/>
                    <a:pt x="64" y="1387"/>
                    <a:pt x="1" y="1859"/>
                  </a:cubicBezTo>
                  <a:cubicBezTo>
                    <a:pt x="64" y="1985"/>
                    <a:pt x="158" y="2143"/>
                    <a:pt x="221" y="2237"/>
                  </a:cubicBezTo>
                  <a:cubicBezTo>
                    <a:pt x="725" y="2174"/>
                    <a:pt x="1166" y="1985"/>
                    <a:pt x="1513" y="1607"/>
                  </a:cubicBezTo>
                  <a:cubicBezTo>
                    <a:pt x="1923" y="1197"/>
                    <a:pt x="2143" y="693"/>
                    <a:pt x="2206" y="189"/>
                  </a:cubicBezTo>
                  <a:cubicBezTo>
                    <a:pt x="2206" y="158"/>
                    <a:pt x="2206" y="95"/>
                    <a:pt x="2143" y="32"/>
                  </a:cubicBezTo>
                  <a:cubicBezTo>
                    <a:pt x="2112" y="0"/>
                    <a:pt x="2080" y="0"/>
                    <a:pt x="19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8" name="Google Shape;8538;p85"/>
            <p:cNvSpPr/>
            <p:nvPr/>
          </p:nvSpPr>
          <p:spPr>
            <a:xfrm>
              <a:off x="-52271200" y="3601700"/>
              <a:ext cx="29950" cy="11525"/>
            </a:xfrm>
            <a:custGeom>
              <a:avLst/>
              <a:gdLst/>
              <a:ahLst/>
              <a:cxnLst/>
              <a:rect l="l" t="t" r="r" b="b"/>
              <a:pathLst>
                <a:path w="1198" h="461" extrusionOk="0">
                  <a:moveTo>
                    <a:pt x="757" y="1"/>
                  </a:moveTo>
                  <a:cubicBezTo>
                    <a:pt x="507" y="1"/>
                    <a:pt x="260" y="23"/>
                    <a:pt x="0" y="83"/>
                  </a:cubicBezTo>
                  <a:cubicBezTo>
                    <a:pt x="410" y="146"/>
                    <a:pt x="756" y="272"/>
                    <a:pt x="1103" y="461"/>
                  </a:cubicBezTo>
                  <a:cubicBezTo>
                    <a:pt x="1103" y="303"/>
                    <a:pt x="1166" y="146"/>
                    <a:pt x="1197" y="20"/>
                  </a:cubicBezTo>
                  <a:cubicBezTo>
                    <a:pt x="1048" y="8"/>
                    <a:pt x="902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9" name="Google Shape;8539;p85"/>
            <p:cNvSpPr/>
            <p:nvPr/>
          </p:nvSpPr>
          <p:spPr>
            <a:xfrm>
              <a:off x="-52225525" y="3584850"/>
              <a:ext cx="30750" cy="44925"/>
            </a:xfrm>
            <a:custGeom>
              <a:avLst/>
              <a:gdLst/>
              <a:ahLst/>
              <a:cxnLst/>
              <a:rect l="l" t="t" r="r" b="b"/>
              <a:pathLst>
                <a:path w="1230" h="1797" extrusionOk="0">
                  <a:moveTo>
                    <a:pt x="757" y="1"/>
                  </a:moveTo>
                  <a:cubicBezTo>
                    <a:pt x="694" y="1"/>
                    <a:pt x="662" y="32"/>
                    <a:pt x="631" y="64"/>
                  </a:cubicBezTo>
                  <a:cubicBezTo>
                    <a:pt x="442" y="316"/>
                    <a:pt x="1" y="820"/>
                    <a:pt x="1" y="1418"/>
                  </a:cubicBezTo>
                  <a:lnTo>
                    <a:pt x="1" y="1607"/>
                  </a:lnTo>
                  <a:cubicBezTo>
                    <a:pt x="64" y="1702"/>
                    <a:pt x="158" y="1733"/>
                    <a:pt x="190" y="1796"/>
                  </a:cubicBezTo>
                  <a:cubicBezTo>
                    <a:pt x="347" y="1355"/>
                    <a:pt x="631" y="977"/>
                    <a:pt x="977" y="662"/>
                  </a:cubicBezTo>
                  <a:cubicBezTo>
                    <a:pt x="1072" y="599"/>
                    <a:pt x="1135" y="536"/>
                    <a:pt x="1229" y="505"/>
                  </a:cubicBezTo>
                  <a:cubicBezTo>
                    <a:pt x="1103" y="316"/>
                    <a:pt x="977" y="190"/>
                    <a:pt x="851" y="64"/>
                  </a:cubicBezTo>
                  <a:cubicBezTo>
                    <a:pt x="820" y="32"/>
                    <a:pt x="788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0" name="Google Shape;8540;p85"/>
            <p:cNvSpPr/>
            <p:nvPr/>
          </p:nvSpPr>
          <p:spPr>
            <a:xfrm>
              <a:off x="-52412200" y="3694325"/>
              <a:ext cx="205600" cy="208525"/>
            </a:xfrm>
            <a:custGeom>
              <a:avLst/>
              <a:gdLst/>
              <a:ahLst/>
              <a:cxnLst/>
              <a:rect l="l" t="t" r="r" b="b"/>
              <a:pathLst>
                <a:path w="8224" h="8341" extrusionOk="0">
                  <a:moveTo>
                    <a:pt x="2584" y="2269"/>
                  </a:moveTo>
                  <a:cubicBezTo>
                    <a:pt x="2773" y="2269"/>
                    <a:pt x="2931" y="2427"/>
                    <a:pt x="2931" y="2616"/>
                  </a:cubicBezTo>
                  <a:cubicBezTo>
                    <a:pt x="2931" y="2836"/>
                    <a:pt x="2773" y="2962"/>
                    <a:pt x="2584" y="2962"/>
                  </a:cubicBezTo>
                  <a:cubicBezTo>
                    <a:pt x="2568" y="2965"/>
                    <a:pt x="2552" y="2966"/>
                    <a:pt x="2536" y="2966"/>
                  </a:cubicBezTo>
                  <a:cubicBezTo>
                    <a:pt x="2369" y="2966"/>
                    <a:pt x="2238" y="2817"/>
                    <a:pt x="2238" y="2616"/>
                  </a:cubicBezTo>
                  <a:cubicBezTo>
                    <a:pt x="2238" y="2427"/>
                    <a:pt x="2395" y="2269"/>
                    <a:pt x="2584" y="2269"/>
                  </a:cubicBezTo>
                  <a:close/>
                  <a:moveTo>
                    <a:pt x="5577" y="2269"/>
                  </a:moveTo>
                  <a:cubicBezTo>
                    <a:pt x="5766" y="2269"/>
                    <a:pt x="5924" y="2427"/>
                    <a:pt x="5924" y="2616"/>
                  </a:cubicBezTo>
                  <a:cubicBezTo>
                    <a:pt x="5955" y="2836"/>
                    <a:pt x="5766" y="2994"/>
                    <a:pt x="5577" y="2994"/>
                  </a:cubicBezTo>
                  <a:cubicBezTo>
                    <a:pt x="5388" y="2994"/>
                    <a:pt x="5231" y="2836"/>
                    <a:pt x="5231" y="2616"/>
                  </a:cubicBezTo>
                  <a:cubicBezTo>
                    <a:pt x="5231" y="2427"/>
                    <a:pt x="5388" y="2269"/>
                    <a:pt x="5577" y="2269"/>
                  </a:cubicBezTo>
                  <a:close/>
                  <a:moveTo>
                    <a:pt x="5132" y="4923"/>
                  </a:moveTo>
                  <a:cubicBezTo>
                    <a:pt x="5231" y="4923"/>
                    <a:pt x="5325" y="4963"/>
                    <a:pt x="5388" y="5042"/>
                  </a:cubicBezTo>
                  <a:cubicBezTo>
                    <a:pt x="5577" y="5199"/>
                    <a:pt x="5577" y="5420"/>
                    <a:pt x="5420" y="5546"/>
                  </a:cubicBezTo>
                  <a:cubicBezTo>
                    <a:pt x="5073" y="5892"/>
                    <a:pt x="4601" y="6081"/>
                    <a:pt x="4128" y="6081"/>
                  </a:cubicBezTo>
                  <a:cubicBezTo>
                    <a:pt x="3592" y="6081"/>
                    <a:pt x="3120" y="5892"/>
                    <a:pt x="2773" y="5546"/>
                  </a:cubicBezTo>
                  <a:cubicBezTo>
                    <a:pt x="2616" y="5388"/>
                    <a:pt x="2616" y="5136"/>
                    <a:pt x="2773" y="5042"/>
                  </a:cubicBezTo>
                  <a:cubicBezTo>
                    <a:pt x="2852" y="4963"/>
                    <a:pt x="2954" y="4923"/>
                    <a:pt x="3049" y="4923"/>
                  </a:cubicBezTo>
                  <a:cubicBezTo>
                    <a:pt x="3144" y="4923"/>
                    <a:pt x="3230" y="4963"/>
                    <a:pt x="3277" y="5042"/>
                  </a:cubicBezTo>
                  <a:cubicBezTo>
                    <a:pt x="3498" y="5246"/>
                    <a:pt x="3789" y="5349"/>
                    <a:pt x="4077" y="5349"/>
                  </a:cubicBezTo>
                  <a:cubicBezTo>
                    <a:pt x="4364" y="5349"/>
                    <a:pt x="4648" y="5246"/>
                    <a:pt x="4853" y="5042"/>
                  </a:cubicBezTo>
                  <a:cubicBezTo>
                    <a:pt x="4931" y="4963"/>
                    <a:pt x="5034" y="4923"/>
                    <a:pt x="5132" y="4923"/>
                  </a:cubicBezTo>
                  <a:close/>
                  <a:moveTo>
                    <a:pt x="7468" y="1"/>
                  </a:moveTo>
                  <a:cubicBezTo>
                    <a:pt x="7027" y="1"/>
                    <a:pt x="6711" y="347"/>
                    <a:pt x="6711" y="725"/>
                  </a:cubicBezTo>
                  <a:cubicBezTo>
                    <a:pt x="6711" y="1135"/>
                    <a:pt x="6365" y="1482"/>
                    <a:pt x="5955" y="1482"/>
                  </a:cubicBezTo>
                  <a:lnTo>
                    <a:pt x="726" y="1482"/>
                  </a:lnTo>
                  <a:cubicBezTo>
                    <a:pt x="442" y="1482"/>
                    <a:pt x="221" y="1450"/>
                    <a:pt x="1" y="1356"/>
                  </a:cubicBezTo>
                  <a:lnTo>
                    <a:pt x="1" y="4033"/>
                  </a:lnTo>
                  <a:cubicBezTo>
                    <a:pt x="1" y="6176"/>
                    <a:pt x="1576" y="8129"/>
                    <a:pt x="3687" y="8318"/>
                  </a:cubicBezTo>
                  <a:cubicBezTo>
                    <a:pt x="3831" y="8333"/>
                    <a:pt x="3974" y="8340"/>
                    <a:pt x="4115" y="8340"/>
                  </a:cubicBezTo>
                  <a:cubicBezTo>
                    <a:pt x="6356" y="8340"/>
                    <a:pt x="8224" y="6504"/>
                    <a:pt x="8224" y="4223"/>
                  </a:cubicBezTo>
                  <a:lnTo>
                    <a:pt x="8224" y="757"/>
                  </a:lnTo>
                  <a:cubicBezTo>
                    <a:pt x="8224" y="347"/>
                    <a:pt x="7846" y="1"/>
                    <a:pt x="74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1" name="Google Shape;8541;p85"/>
            <p:cNvSpPr/>
            <p:nvPr/>
          </p:nvSpPr>
          <p:spPr>
            <a:xfrm>
              <a:off x="-52430300" y="3619500"/>
              <a:ext cx="219775" cy="92975"/>
            </a:xfrm>
            <a:custGeom>
              <a:avLst/>
              <a:gdLst/>
              <a:ahLst/>
              <a:cxnLst/>
              <a:rect l="l" t="t" r="r" b="b"/>
              <a:pathLst>
                <a:path w="8791" h="3719" extrusionOk="0">
                  <a:moveTo>
                    <a:pt x="2237" y="1"/>
                  </a:moveTo>
                  <a:cubicBezTo>
                    <a:pt x="1008" y="1"/>
                    <a:pt x="0" y="978"/>
                    <a:pt x="0" y="2238"/>
                  </a:cubicBezTo>
                  <a:cubicBezTo>
                    <a:pt x="0" y="2364"/>
                    <a:pt x="0" y="2427"/>
                    <a:pt x="32" y="2553"/>
                  </a:cubicBezTo>
                  <a:cubicBezTo>
                    <a:pt x="189" y="3214"/>
                    <a:pt x="788" y="3718"/>
                    <a:pt x="1481" y="3718"/>
                  </a:cubicBezTo>
                  <a:lnTo>
                    <a:pt x="6490" y="3718"/>
                  </a:lnTo>
                  <a:cubicBezTo>
                    <a:pt x="6585" y="3718"/>
                    <a:pt x="6648" y="3655"/>
                    <a:pt x="6679" y="3561"/>
                  </a:cubicBezTo>
                  <a:cubicBezTo>
                    <a:pt x="6774" y="2836"/>
                    <a:pt x="7404" y="2238"/>
                    <a:pt x="8192" y="2238"/>
                  </a:cubicBezTo>
                  <a:cubicBezTo>
                    <a:pt x="8381" y="2238"/>
                    <a:pt x="8570" y="2269"/>
                    <a:pt x="8790" y="2364"/>
                  </a:cubicBezTo>
                  <a:cubicBezTo>
                    <a:pt x="8349" y="978"/>
                    <a:pt x="7089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2" name="Google Shape;8542;p85"/>
            <p:cNvSpPr/>
            <p:nvPr/>
          </p:nvSpPr>
          <p:spPr>
            <a:xfrm>
              <a:off x="-52192450" y="3666775"/>
              <a:ext cx="42550" cy="120525"/>
            </a:xfrm>
            <a:custGeom>
              <a:avLst/>
              <a:gdLst/>
              <a:ahLst/>
              <a:cxnLst/>
              <a:rect l="l" t="t" r="r" b="b"/>
              <a:pathLst>
                <a:path w="1702" h="4821" extrusionOk="0">
                  <a:moveTo>
                    <a:pt x="851" y="0"/>
                  </a:moveTo>
                  <a:cubicBezTo>
                    <a:pt x="568" y="126"/>
                    <a:pt x="284" y="221"/>
                    <a:pt x="1" y="315"/>
                  </a:cubicBezTo>
                  <a:cubicBezTo>
                    <a:pt x="127" y="662"/>
                    <a:pt x="221" y="1040"/>
                    <a:pt x="221" y="1481"/>
                  </a:cubicBezTo>
                  <a:lnTo>
                    <a:pt x="221" y="4820"/>
                  </a:lnTo>
                  <a:cubicBezTo>
                    <a:pt x="1040" y="4820"/>
                    <a:pt x="1702" y="4159"/>
                    <a:pt x="1702" y="3340"/>
                  </a:cubicBezTo>
                  <a:cubicBezTo>
                    <a:pt x="1639" y="2710"/>
                    <a:pt x="1229" y="2143"/>
                    <a:pt x="694" y="1953"/>
                  </a:cubicBezTo>
                  <a:cubicBezTo>
                    <a:pt x="851" y="1575"/>
                    <a:pt x="914" y="1166"/>
                    <a:pt x="914" y="725"/>
                  </a:cubicBezTo>
                  <a:cubicBezTo>
                    <a:pt x="914" y="504"/>
                    <a:pt x="883" y="221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3" name="Google Shape;8543;p85"/>
            <p:cNvSpPr/>
            <p:nvPr/>
          </p:nvSpPr>
          <p:spPr>
            <a:xfrm>
              <a:off x="-52450000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4" name="Google Shape;8544;p85"/>
          <p:cNvGrpSpPr/>
          <p:nvPr/>
        </p:nvGrpSpPr>
        <p:grpSpPr>
          <a:xfrm>
            <a:off x="7533131" y="3822621"/>
            <a:ext cx="314662" cy="357226"/>
            <a:chOff x="-52440550" y="3977875"/>
            <a:chExt cx="279625" cy="317450"/>
          </a:xfrm>
        </p:grpSpPr>
        <p:sp>
          <p:nvSpPr>
            <p:cNvPr id="8545" name="Google Shape;8545;p85"/>
            <p:cNvSpPr/>
            <p:nvPr/>
          </p:nvSpPr>
          <p:spPr>
            <a:xfrm>
              <a:off x="-52403525" y="4052700"/>
              <a:ext cx="76425" cy="18150"/>
            </a:xfrm>
            <a:custGeom>
              <a:avLst/>
              <a:gdLst/>
              <a:ahLst/>
              <a:cxnLst/>
              <a:rect l="l" t="t" r="r" b="b"/>
              <a:pathLst>
                <a:path w="3057" h="726" extrusionOk="0">
                  <a:moveTo>
                    <a:pt x="0" y="1"/>
                  </a:moveTo>
                  <a:lnTo>
                    <a:pt x="0" y="725"/>
                  </a:lnTo>
                  <a:lnTo>
                    <a:pt x="3056" y="725"/>
                  </a:lnTo>
                  <a:cubicBezTo>
                    <a:pt x="3025" y="631"/>
                    <a:pt x="2993" y="473"/>
                    <a:pt x="2993" y="347"/>
                  </a:cubicBezTo>
                  <a:cubicBezTo>
                    <a:pt x="2993" y="221"/>
                    <a:pt x="3025" y="95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6" name="Google Shape;8546;p85"/>
            <p:cNvSpPr/>
            <p:nvPr/>
          </p:nvSpPr>
          <p:spPr>
            <a:xfrm>
              <a:off x="-52357850" y="4088925"/>
              <a:ext cx="168575" cy="33075"/>
            </a:xfrm>
            <a:custGeom>
              <a:avLst/>
              <a:gdLst/>
              <a:ahLst/>
              <a:cxnLst/>
              <a:rect l="l" t="t" r="r" b="b"/>
              <a:pathLst>
                <a:path w="6743" h="1323" extrusionOk="0">
                  <a:moveTo>
                    <a:pt x="1" y="1"/>
                  </a:moveTo>
                  <a:cubicBezTo>
                    <a:pt x="1387" y="631"/>
                    <a:pt x="2836" y="1072"/>
                    <a:pt x="4348" y="1292"/>
                  </a:cubicBezTo>
                  <a:cubicBezTo>
                    <a:pt x="4474" y="1313"/>
                    <a:pt x="4599" y="1322"/>
                    <a:pt x="4723" y="1322"/>
                  </a:cubicBezTo>
                  <a:cubicBezTo>
                    <a:pt x="5372" y="1322"/>
                    <a:pt x="5978" y="1054"/>
                    <a:pt x="6428" y="631"/>
                  </a:cubicBezTo>
                  <a:cubicBezTo>
                    <a:pt x="6554" y="505"/>
                    <a:pt x="6617" y="379"/>
                    <a:pt x="6711" y="284"/>
                  </a:cubicBezTo>
                  <a:cubicBezTo>
                    <a:pt x="6743" y="221"/>
                    <a:pt x="6743" y="158"/>
                    <a:pt x="6711" y="64"/>
                  </a:cubicBezTo>
                  <a:cubicBezTo>
                    <a:pt x="6680" y="32"/>
                    <a:pt x="6585" y="1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7" name="Google Shape;8547;p85"/>
            <p:cNvSpPr/>
            <p:nvPr/>
          </p:nvSpPr>
          <p:spPr>
            <a:xfrm>
              <a:off x="-52309000" y="40519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8" name="Google Shape;8548;p85"/>
            <p:cNvSpPr/>
            <p:nvPr/>
          </p:nvSpPr>
          <p:spPr>
            <a:xfrm>
              <a:off x="-52402750" y="3977875"/>
              <a:ext cx="204825" cy="55950"/>
            </a:xfrm>
            <a:custGeom>
              <a:avLst/>
              <a:gdLst/>
              <a:ahLst/>
              <a:cxnLst/>
              <a:rect l="l" t="t" r="r" b="b"/>
              <a:pathLst>
                <a:path w="8193" h="2238" extrusionOk="0">
                  <a:moveTo>
                    <a:pt x="1104" y="1"/>
                  </a:moveTo>
                  <a:cubicBezTo>
                    <a:pt x="474" y="1"/>
                    <a:pt x="1" y="505"/>
                    <a:pt x="1" y="1103"/>
                  </a:cubicBezTo>
                  <a:lnTo>
                    <a:pt x="1" y="2237"/>
                  </a:lnTo>
                  <a:lnTo>
                    <a:pt x="8192" y="2237"/>
                  </a:lnTo>
                  <a:lnTo>
                    <a:pt x="8192" y="1103"/>
                  </a:lnTo>
                  <a:cubicBezTo>
                    <a:pt x="8192" y="473"/>
                    <a:pt x="7688" y="1"/>
                    <a:pt x="7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9" name="Google Shape;8549;p85"/>
            <p:cNvSpPr/>
            <p:nvPr/>
          </p:nvSpPr>
          <p:spPr>
            <a:xfrm>
              <a:off x="-52275150" y="4052700"/>
              <a:ext cx="77225" cy="17350"/>
            </a:xfrm>
            <a:custGeom>
              <a:avLst/>
              <a:gdLst/>
              <a:ahLst/>
              <a:cxnLst/>
              <a:rect l="l" t="t" r="r" b="b"/>
              <a:pathLst>
                <a:path w="3089" h="694" extrusionOk="0">
                  <a:moveTo>
                    <a:pt x="1" y="1"/>
                  </a:moveTo>
                  <a:cubicBezTo>
                    <a:pt x="64" y="95"/>
                    <a:pt x="95" y="221"/>
                    <a:pt x="95" y="347"/>
                  </a:cubicBezTo>
                  <a:cubicBezTo>
                    <a:pt x="95" y="442"/>
                    <a:pt x="64" y="568"/>
                    <a:pt x="1" y="694"/>
                  </a:cubicBezTo>
                  <a:lnTo>
                    <a:pt x="3088" y="694"/>
                  </a:lnTo>
                  <a:lnTo>
                    <a:pt x="30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0" name="Google Shape;8550;p85"/>
            <p:cNvSpPr/>
            <p:nvPr/>
          </p:nvSpPr>
          <p:spPr>
            <a:xfrm>
              <a:off x="-52403525" y="4089725"/>
              <a:ext cx="204800" cy="205600"/>
            </a:xfrm>
            <a:custGeom>
              <a:avLst/>
              <a:gdLst/>
              <a:ahLst/>
              <a:cxnLst/>
              <a:rect l="l" t="t" r="r" b="b"/>
              <a:pathLst>
                <a:path w="8192" h="8224" extrusionOk="0">
                  <a:moveTo>
                    <a:pt x="2584" y="2993"/>
                  </a:moveTo>
                  <a:cubicBezTo>
                    <a:pt x="2773" y="2993"/>
                    <a:pt x="2930" y="3151"/>
                    <a:pt x="2930" y="3340"/>
                  </a:cubicBezTo>
                  <a:cubicBezTo>
                    <a:pt x="2930" y="3560"/>
                    <a:pt x="2773" y="3718"/>
                    <a:pt x="2584" y="3718"/>
                  </a:cubicBezTo>
                  <a:cubicBezTo>
                    <a:pt x="2426" y="3718"/>
                    <a:pt x="2237" y="3560"/>
                    <a:pt x="2237" y="3340"/>
                  </a:cubicBezTo>
                  <a:cubicBezTo>
                    <a:pt x="2237" y="3151"/>
                    <a:pt x="2395" y="2993"/>
                    <a:pt x="2584" y="2993"/>
                  </a:cubicBezTo>
                  <a:close/>
                  <a:moveTo>
                    <a:pt x="5608" y="2993"/>
                  </a:moveTo>
                  <a:cubicBezTo>
                    <a:pt x="5829" y="2993"/>
                    <a:pt x="5986" y="3151"/>
                    <a:pt x="5986" y="3340"/>
                  </a:cubicBezTo>
                  <a:cubicBezTo>
                    <a:pt x="5986" y="3560"/>
                    <a:pt x="5829" y="3718"/>
                    <a:pt x="5608" y="3718"/>
                  </a:cubicBezTo>
                  <a:cubicBezTo>
                    <a:pt x="5419" y="3718"/>
                    <a:pt x="5262" y="3560"/>
                    <a:pt x="5262" y="3340"/>
                  </a:cubicBezTo>
                  <a:cubicBezTo>
                    <a:pt x="5262" y="3151"/>
                    <a:pt x="5419" y="2993"/>
                    <a:pt x="5608" y="2993"/>
                  </a:cubicBezTo>
                  <a:close/>
                  <a:moveTo>
                    <a:pt x="5148" y="5553"/>
                  </a:moveTo>
                  <a:cubicBezTo>
                    <a:pt x="5238" y="5553"/>
                    <a:pt x="5325" y="5592"/>
                    <a:pt x="5388" y="5671"/>
                  </a:cubicBezTo>
                  <a:cubicBezTo>
                    <a:pt x="5577" y="5797"/>
                    <a:pt x="5577" y="6018"/>
                    <a:pt x="5419" y="6175"/>
                  </a:cubicBezTo>
                  <a:cubicBezTo>
                    <a:pt x="5073" y="6522"/>
                    <a:pt x="4600" y="6742"/>
                    <a:pt x="4128" y="6742"/>
                  </a:cubicBezTo>
                  <a:cubicBezTo>
                    <a:pt x="3624" y="6742"/>
                    <a:pt x="3151" y="6522"/>
                    <a:pt x="2773" y="6175"/>
                  </a:cubicBezTo>
                  <a:cubicBezTo>
                    <a:pt x="2615" y="6018"/>
                    <a:pt x="2615" y="5797"/>
                    <a:pt x="2773" y="5671"/>
                  </a:cubicBezTo>
                  <a:cubicBezTo>
                    <a:pt x="2852" y="5592"/>
                    <a:pt x="2954" y="5553"/>
                    <a:pt x="3053" y="5553"/>
                  </a:cubicBezTo>
                  <a:cubicBezTo>
                    <a:pt x="3151" y="5553"/>
                    <a:pt x="3245" y="5592"/>
                    <a:pt x="3308" y="5671"/>
                  </a:cubicBezTo>
                  <a:cubicBezTo>
                    <a:pt x="3513" y="5892"/>
                    <a:pt x="3797" y="6002"/>
                    <a:pt x="4084" y="6002"/>
                  </a:cubicBezTo>
                  <a:cubicBezTo>
                    <a:pt x="4372" y="6002"/>
                    <a:pt x="4663" y="5892"/>
                    <a:pt x="4884" y="5671"/>
                  </a:cubicBezTo>
                  <a:cubicBezTo>
                    <a:pt x="4962" y="5592"/>
                    <a:pt x="5057" y="5553"/>
                    <a:pt x="5148" y="5553"/>
                  </a:cubicBezTo>
                  <a:close/>
                  <a:moveTo>
                    <a:pt x="0" y="0"/>
                  </a:moveTo>
                  <a:lnTo>
                    <a:pt x="0" y="4096"/>
                  </a:lnTo>
                  <a:cubicBezTo>
                    <a:pt x="0" y="6333"/>
                    <a:pt x="1828" y="8223"/>
                    <a:pt x="4096" y="8223"/>
                  </a:cubicBezTo>
                  <a:cubicBezTo>
                    <a:pt x="6333" y="8223"/>
                    <a:pt x="8192" y="6396"/>
                    <a:pt x="8192" y="4096"/>
                  </a:cubicBezTo>
                  <a:lnTo>
                    <a:pt x="8192" y="1576"/>
                  </a:lnTo>
                  <a:cubicBezTo>
                    <a:pt x="7656" y="1891"/>
                    <a:pt x="7089" y="2080"/>
                    <a:pt x="6490" y="2080"/>
                  </a:cubicBezTo>
                  <a:cubicBezTo>
                    <a:pt x="6364" y="2048"/>
                    <a:pt x="6207" y="2048"/>
                    <a:pt x="6049" y="2017"/>
                  </a:cubicBezTo>
                  <a:cubicBezTo>
                    <a:pt x="4317" y="1733"/>
                    <a:pt x="2615" y="1229"/>
                    <a:pt x="1009" y="441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1" name="Google Shape;8551;p85"/>
            <p:cNvSpPr/>
            <p:nvPr/>
          </p:nvSpPr>
          <p:spPr>
            <a:xfrm>
              <a:off x="-52179050" y="4132250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1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1"/>
                  </a:cubicBezTo>
                  <a:cubicBezTo>
                    <a:pt x="725" y="694"/>
                    <a:pt x="410" y="22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2" name="Google Shape;8552;p85"/>
            <p:cNvSpPr/>
            <p:nvPr/>
          </p:nvSpPr>
          <p:spPr>
            <a:xfrm>
              <a:off x="-52440550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3" name="Google Shape;8553;p85"/>
          <p:cNvGrpSpPr/>
          <p:nvPr/>
        </p:nvGrpSpPr>
        <p:grpSpPr>
          <a:xfrm>
            <a:off x="6645066" y="4278827"/>
            <a:ext cx="314662" cy="358999"/>
            <a:chOff x="-51623775" y="3584850"/>
            <a:chExt cx="279625" cy="319025"/>
          </a:xfrm>
        </p:grpSpPr>
        <p:sp>
          <p:nvSpPr>
            <p:cNvPr id="8554" name="Google Shape;8554;p85"/>
            <p:cNvSpPr/>
            <p:nvPr/>
          </p:nvSpPr>
          <p:spPr>
            <a:xfrm>
              <a:off x="-51497750" y="3832175"/>
              <a:ext cx="26000" cy="13200"/>
            </a:xfrm>
            <a:custGeom>
              <a:avLst/>
              <a:gdLst/>
              <a:ahLst/>
              <a:cxnLst/>
              <a:rect l="l" t="t" r="r" b="b"/>
              <a:pathLst>
                <a:path w="1040" h="528" extrusionOk="0">
                  <a:moveTo>
                    <a:pt x="504" y="0"/>
                  </a:moveTo>
                  <a:cubicBezTo>
                    <a:pt x="378" y="189"/>
                    <a:pt x="252" y="252"/>
                    <a:pt x="0" y="410"/>
                  </a:cubicBezTo>
                  <a:cubicBezTo>
                    <a:pt x="158" y="489"/>
                    <a:pt x="339" y="528"/>
                    <a:pt x="520" y="528"/>
                  </a:cubicBezTo>
                  <a:cubicBezTo>
                    <a:pt x="701" y="528"/>
                    <a:pt x="882" y="489"/>
                    <a:pt x="1040" y="410"/>
                  </a:cubicBezTo>
                  <a:cubicBezTo>
                    <a:pt x="788" y="252"/>
                    <a:pt x="693" y="158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5" name="Google Shape;8555;p85"/>
            <p:cNvSpPr/>
            <p:nvPr/>
          </p:nvSpPr>
          <p:spPr>
            <a:xfrm>
              <a:off x="-51574150" y="3809300"/>
              <a:ext cx="78000" cy="26550"/>
            </a:xfrm>
            <a:custGeom>
              <a:avLst/>
              <a:gdLst/>
              <a:ahLst/>
              <a:cxnLst/>
              <a:rect l="l" t="t" r="r" b="b"/>
              <a:pathLst>
                <a:path w="3120" h="1062" extrusionOk="0">
                  <a:moveTo>
                    <a:pt x="2547" y="1"/>
                  </a:moveTo>
                  <a:cubicBezTo>
                    <a:pt x="2380" y="1"/>
                    <a:pt x="2203" y="61"/>
                    <a:pt x="2048" y="191"/>
                  </a:cubicBezTo>
                  <a:cubicBezTo>
                    <a:pt x="1784" y="477"/>
                    <a:pt x="1443" y="609"/>
                    <a:pt x="1078" y="609"/>
                  </a:cubicBezTo>
                  <a:cubicBezTo>
                    <a:pt x="921" y="609"/>
                    <a:pt x="760" y="585"/>
                    <a:pt x="599" y="537"/>
                  </a:cubicBezTo>
                  <a:lnTo>
                    <a:pt x="0" y="348"/>
                  </a:lnTo>
                  <a:lnTo>
                    <a:pt x="0" y="348"/>
                  </a:lnTo>
                  <a:cubicBezTo>
                    <a:pt x="401" y="819"/>
                    <a:pt x="977" y="1061"/>
                    <a:pt x="1572" y="1061"/>
                  </a:cubicBezTo>
                  <a:cubicBezTo>
                    <a:pt x="1773" y="1061"/>
                    <a:pt x="1975" y="1034"/>
                    <a:pt x="2174" y="978"/>
                  </a:cubicBezTo>
                  <a:cubicBezTo>
                    <a:pt x="2615" y="821"/>
                    <a:pt x="2804" y="632"/>
                    <a:pt x="3119" y="348"/>
                  </a:cubicBezTo>
                  <a:cubicBezTo>
                    <a:pt x="3008" y="125"/>
                    <a:pt x="2787" y="1"/>
                    <a:pt x="25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6" name="Google Shape;8556;p85"/>
            <p:cNvSpPr/>
            <p:nvPr/>
          </p:nvSpPr>
          <p:spPr>
            <a:xfrm>
              <a:off x="-51579675" y="3837675"/>
              <a:ext cx="190625" cy="66200"/>
            </a:xfrm>
            <a:custGeom>
              <a:avLst/>
              <a:gdLst/>
              <a:ahLst/>
              <a:cxnLst/>
              <a:rect l="l" t="t" r="r" b="b"/>
              <a:pathLst>
                <a:path w="7625" h="2648" extrusionOk="0">
                  <a:moveTo>
                    <a:pt x="7625" y="1"/>
                  </a:moveTo>
                  <a:lnTo>
                    <a:pt x="7625" y="1"/>
                  </a:lnTo>
                  <a:cubicBezTo>
                    <a:pt x="7121" y="442"/>
                    <a:pt x="6491" y="662"/>
                    <a:pt x="5829" y="662"/>
                  </a:cubicBezTo>
                  <a:cubicBezTo>
                    <a:pt x="5577" y="662"/>
                    <a:pt x="5356" y="631"/>
                    <a:pt x="5104" y="568"/>
                  </a:cubicBezTo>
                  <a:cubicBezTo>
                    <a:pt x="4758" y="914"/>
                    <a:pt x="4285" y="1103"/>
                    <a:pt x="3813" y="1103"/>
                  </a:cubicBezTo>
                  <a:cubicBezTo>
                    <a:pt x="3340" y="1103"/>
                    <a:pt x="2868" y="914"/>
                    <a:pt x="2521" y="568"/>
                  </a:cubicBezTo>
                  <a:cubicBezTo>
                    <a:pt x="2269" y="631"/>
                    <a:pt x="2048" y="662"/>
                    <a:pt x="1796" y="662"/>
                  </a:cubicBezTo>
                  <a:cubicBezTo>
                    <a:pt x="1135" y="662"/>
                    <a:pt x="505" y="442"/>
                    <a:pt x="1" y="1"/>
                  </a:cubicBezTo>
                  <a:lnTo>
                    <a:pt x="1" y="1"/>
                  </a:lnTo>
                  <a:cubicBezTo>
                    <a:pt x="599" y="1576"/>
                    <a:pt x="2111" y="2647"/>
                    <a:pt x="3813" y="2647"/>
                  </a:cubicBezTo>
                  <a:cubicBezTo>
                    <a:pt x="5514" y="2647"/>
                    <a:pt x="7058" y="1576"/>
                    <a:pt x="76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7" name="Google Shape;8557;p85"/>
            <p:cNvSpPr/>
            <p:nvPr/>
          </p:nvSpPr>
          <p:spPr>
            <a:xfrm>
              <a:off x="-51473350" y="3809250"/>
              <a:ext cx="78000" cy="26500"/>
            </a:xfrm>
            <a:custGeom>
              <a:avLst/>
              <a:gdLst/>
              <a:ahLst/>
              <a:cxnLst/>
              <a:rect l="l" t="t" r="r" b="b"/>
              <a:pathLst>
                <a:path w="3120" h="1060" extrusionOk="0">
                  <a:moveTo>
                    <a:pt x="600" y="1"/>
                  </a:moveTo>
                  <a:cubicBezTo>
                    <a:pt x="364" y="1"/>
                    <a:pt x="129" y="117"/>
                    <a:pt x="1" y="319"/>
                  </a:cubicBezTo>
                  <a:cubicBezTo>
                    <a:pt x="284" y="602"/>
                    <a:pt x="505" y="823"/>
                    <a:pt x="946" y="949"/>
                  </a:cubicBezTo>
                  <a:cubicBezTo>
                    <a:pt x="1155" y="1024"/>
                    <a:pt x="1369" y="1059"/>
                    <a:pt x="1580" y="1059"/>
                  </a:cubicBezTo>
                  <a:cubicBezTo>
                    <a:pt x="2163" y="1059"/>
                    <a:pt x="2727" y="790"/>
                    <a:pt x="3120" y="350"/>
                  </a:cubicBezTo>
                  <a:lnTo>
                    <a:pt x="3120" y="350"/>
                  </a:lnTo>
                  <a:lnTo>
                    <a:pt x="2521" y="539"/>
                  </a:lnTo>
                  <a:cubicBezTo>
                    <a:pt x="2369" y="587"/>
                    <a:pt x="2212" y="611"/>
                    <a:pt x="2056" y="611"/>
                  </a:cubicBezTo>
                  <a:cubicBezTo>
                    <a:pt x="1693" y="611"/>
                    <a:pt x="1336" y="479"/>
                    <a:pt x="1072" y="193"/>
                  </a:cubicBezTo>
                  <a:cubicBezTo>
                    <a:pt x="940" y="61"/>
                    <a:pt x="770" y="1"/>
                    <a:pt x="6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8" name="Google Shape;8558;p85"/>
            <p:cNvSpPr/>
            <p:nvPr/>
          </p:nvSpPr>
          <p:spPr>
            <a:xfrm>
              <a:off x="-51598575" y="3584850"/>
              <a:ext cx="226850" cy="111875"/>
            </a:xfrm>
            <a:custGeom>
              <a:avLst/>
              <a:gdLst/>
              <a:ahLst/>
              <a:cxnLst/>
              <a:rect l="l" t="t" r="r" b="b"/>
              <a:pathLst>
                <a:path w="9074" h="4475" extrusionOk="0">
                  <a:moveTo>
                    <a:pt x="757" y="1"/>
                  </a:moveTo>
                  <a:cubicBezTo>
                    <a:pt x="379" y="1"/>
                    <a:pt x="1" y="347"/>
                    <a:pt x="1" y="725"/>
                  </a:cubicBezTo>
                  <a:cubicBezTo>
                    <a:pt x="1" y="1009"/>
                    <a:pt x="158" y="1261"/>
                    <a:pt x="379" y="1355"/>
                  </a:cubicBezTo>
                  <a:lnTo>
                    <a:pt x="379" y="4474"/>
                  </a:lnTo>
                  <a:lnTo>
                    <a:pt x="3561" y="4474"/>
                  </a:lnTo>
                  <a:lnTo>
                    <a:pt x="3120" y="4033"/>
                  </a:lnTo>
                  <a:cubicBezTo>
                    <a:pt x="2962" y="3876"/>
                    <a:pt x="2962" y="3655"/>
                    <a:pt x="3120" y="3529"/>
                  </a:cubicBezTo>
                  <a:lnTo>
                    <a:pt x="4191" y="2458"/>
                  </a:lnTo>
                  <a:cubicBezTo>
                    <a:pt x="4269" y="2379"/>
                    <a:pt x="4364" y="2340"/>
                    <a:pt x="4455" y="2340"/>
                  </a:cubicBezTo>
                  <a:cubicBezTo>
                    <a:pt x="4545" y="2340"/>
                    <a:pt x="4632" y="2379"/>
                    <a:pt x="4695" y="2458"/>
                  </a:cubicBezTo>
                  <a:lnTo>
                    <a:pt x="5766" y="3529"/>
                  </a:lnTo>
                  <a:cubicBezTo>
                    <a:pt x="5923" y="3687"/>
                    <a:pt x="5923" y="3939"/>
                    <a:pt x="5766" y="4033"/>
                  </a:cubicBezTo>
                  <a:lnTo>
                    <a:pt x="5325" y="4474"/>
                  </a:lnTo>
                  <a:lnTo>
                    <a:pt x="8507" y="4474"/>
                  </a:lnTo>
                  <a:lnTo>
                    <a:pt x="8507" y="1355"/>
                  </a:lnTo>
                  <a:cubicBezTo>
                    <a:pt x="8759" y="1261"/>
                    <a:pt x="8885" y="1009"/>
                    <a:pt x="8885" y="725"/>
                  </a:cubicBezTo>
                  <a:cubicBezTo>
                    <a:pt x="9074" y="347"/>
                    <a:pt x="8696" y="1"/>
                    <a:pt x="8318" y="1"/>
                  </a:cubicBezTo>
                  <a:cubicBezTo>
                    <a:pt x="7908" y="1"/>
                    <a:pt x="7562" y="347"/>
                    <a:pt x="7562" y="725"/>
                  </a:cubicBezTo>
                  <a:cubicBezTo>
                    <a:pt x="7562" y="883"/>
                    <a:pt x="7625" y="1009"/>
                    <a:pt x="7688" y="1135"/>
                  </a:cubicBezTo>
                  <a:lnTo>
                    <a:pt x="6428" y="2143"/>
                  </a:lnTo>
                  <a:lnTo>
                    <a:pt x="5167" y="1135"/>
                  </a:lnTo>
                  <a:cubicBezTo>
                    <a:pt x="5262" y="1009"/>
                    <a:pt x="5293" y="883"/>
                    <a:pt x="5293" y="725"/>
                  </a:cubicBezTo>
                  <a:cubicBezTo>
                    <a:pt x="5293" y="347"/>
                    <a:pt x="4947" y="1"/>
                    <a:pt x="4537" y="1"/>
                  </a:cubicBezTo>
                  <a:cubicBezTo>
                    <a:pt x="4159" y="1"/>
                    <a:pt x="3781" y="347"/>
                    <a:pt x="3781" y="725"/>
                  </a:cubicBezTo>
                  <a:cubicBezTo>
                    <a:pt x="3781" y="883"/>
                    <a:pt x="3844" y="1009"/>
                    <a:pt x="3907" y="1135"/>
                  </a:cubicBezTo>
                  <a:lnTo>
                    <a:pt x="2647" y="2143"/>
                  </a:lnTo>
                  <a:lnTo>
                    <a:pt x="1387" y="1135"/>
                  </a:lnTo>
                  <a:cubicBezTo>
                    <a:pt x="1481" y="1009"/>
                    <a:pt x="1513" y="883"/>
                    <a:pt x="1513" y="725"/>
                  </a:cubicBezTo>
                  <a:cubicBezTo>
                    <a:pt x="1513" y="347"/>
                    <a:pt x="1166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9" name="Google Shape;8559;p85"/>
            <p:cNvSpPr/>
            <p:nvPr/>
          </p:nvSpPr>
          <p:spPr>
            <a:xfrm>
              <a:off x="-51623775" y="370377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725" y="1"/>
                  </a:moveTo>
                  <a:cubicBezTo>
                    <a:pt x="252" y="190"/>
                    <a:pt x="0" y="726"/>
                    <a:pt x="0" y="1261"/>
                  </a:cubicBezTo>
                  <a:cubicBezTo>
                    <a:pt x="0" y="1797"/>
                    <a:pt x="315" y="2301"/>
                    <a:pt x="725" y="255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0" name="Google Shape;8560;p85"/>
            <p:cNvSpPr/>
            <p:nvPr/>
          </p:nvSpPr>
          <p:spPr>
            <a:xfrm>
              <a:off x="-51363075" y="37030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1" name="Google Shape;8561;p85"/>
            <p:cNvSpPr/>
            <p:nvPr/>
          </p:nvSpPr>
          <p:spPr>
            <a:xfrm>
              <a:off x="-51586750" y="3716375"/>
              <a:ext cx="207150" cy="89775"/>
            </a:xfrm>
            <a:custGeom>
              <a:avLst/>
              <a:gdLst/>
              <a:ahLst/>
              <a:cxnLst/>
              <a:rect l="l" t="t" r="r" b="b"/>
              <a:pathLst>
                <a:path w="8286" h="3591" extrusionOk="0">
                  <a:moveTo>
                    <a:pt x="2615" y="757"/>
                  </a:moveTo>
                  <a:cubicBezTo>
                    <a:pt x="2804" y="757"/>
                    <a:pt x="2962" y="915"/>
                    <a:pt x="2962" y="1104"/>
                  </a:cubicBezTo>
                  <a:cubicBezTo>
                    <a:pt x="2962" y="1293"/>
                    <a:pt x="2804" y="1450"/>
                    <a:pt x="2615" y="1450"/>
                  </a:cubicBezTo>
                  <a:cubicBezTo>
                    <a:pt x="2394" y="1450"/>
                    <a:pt x="2237" y="1293"/>
                    <a:pt x="2237" y="1104"/>
                  </a:cubicBezTo>
                  <a:cubicBezTo>
                    <a:pt x="2237" y="915"/>
                    <a:pt x="2394" y="757"/>
                    <a:pt x="2615" y="757"/>
                  </a:cubicBezTo>
                  <a:close/>
                  <a:moveTo>
                    <a:pt x="5608" y="757"/>
                  </a:moveTo>
                  <a:cubicBezTo>
                    <a:pt x="5797" y="757"/>
                    <a:pt x="5955" y="915"/>
                    <a:pt x="5955" y="1104"/>
                  </a:cubicBezTo>
                  <a:cubicBezTo>
                    <a:pt x="5955" y="1293"/>
                    <a:pt x="5797" y="1450"/>
                    <a:pt x="5608" y="1450"/>
                  </a:cubicBezTo>
                  <a:cubicBezTo>
                    <a:pt x="5387" y="1450"/>
                    <a:pt x="5230" y="1293"/>
                    <a:pt x="5230" y="1104"/>
                  </a:cubicBezTo>
                  <a:cubicBezTo>
                    <a:pt x="5198" y="915"/>
                    <a:pt x="5387" y="757"/>
                    <a:pt x="5608" y="757"/>
                  </a:cubicBezTo>
                  <a:close/>
                  <a:moveTo>
                    <a:pt x="95" y="1"/>
                  </a:moveTo>
                  <a:lnTo>
                    <a:pt x="95" y="3088"/>
                  </a:lnTo>
                  <a:lnTo>
                    <a:pt x="0" y="3088"/>
                  </a:lnTo>
                  <a:lnTo>
                    <a:pt x="1386" y="3561"/>
                  </a:lnTo>
                  <a:cubicBezTo>
                    <a:pt x="1451" y="3577"/>
                    <a:pt x="1517" y="3585"/>
                    <a:pt x="1581" y="3585"/>
                  </a:cubicBezTo>
                  <a:cubicBezTo>
                    <a:pt x="1764" y="3585"/>
                    <a:pt x="1939" y="3520"/>
                    <a:pt x="2079" y="3404"/>
                  </a:cubicBezTo>
                  <a:cubicBezTo>
                    <a:pt x="2371" y="3112"/>
                    <a:pt x="2737" y="2970"/>
                    <a:pt x="3098" y="2970"/>
                  </a:cubicBezTo>
                  <a:cubicBezTo>
                    <a:pt x="3478" y="2970"/>
                    <a:pt x="3852" y="3128"/>
                    <a:pt x="4127" y="3435"/>
                  </a:cubicBezTo>
                  <a:cubicBezTo>
                    <a:pt x="4415" y="3132"/>
                    <a:pt x="4791" y="2982"/>
                    <a:pt x="5166" y="2982"/>
                  </a:cubicBezTo>
                  <a:cubicBezTo>
                    <a:pt x="5531" y="2982"/>
                    <a:pt x="5895" y="3124"/>
                    <a:pt x="6175" y="3404"/>
                  </a:cubicBezTo>
                  <a:cubicBezTo>
                    <a:pt x="6329" y="3535"/>
                    <a:pt x="6483" y="3591"/>
                    <a:pt x="6658" y="3591"/>
                  </a:cubicBezTo>
                  <a:cubicBezTo>
                    <a:pt x="6734" y="3591"/>
                    <a:pt x="6814" y="3580"/>
                    <a:pt x="6900" y="3561"/>
                  </a:cubicBezTo>
                  <a:lnTo>
                    <a:pt x="8286" y="3088"/>
                  </a:lnTo>
                  <a:lnTo>
                    <a:pt x="82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2" name="Google Shape;8562;p85"/>
            <p:cNvSpPr/>
            <p:nvPr/>
          </p:nvSpPr>
          <p:spPr>
            <a:xfrm>
              <a:off x="-51497750" y="3666775"/>
              <a:ext cx="26000" cy="26800"/>
            </a:xfrm>
            <a:custGeom>
              <a:avLst/>
              <a:gdLst/>
              <a:ahLst/>
              <a:cxnLst/>
              <a:rect l="l" t="t" r="r" b="b"/>
              <a:pathLst>
                <a:path w="1040" h="1072" extrusionOk="0">
                  <a:moveTo>
                    <a:pt x="536" y="0"/>
                  </a:moveTo>
                  <a:lnTo>
                    <a:pt x="0" y="536"/>
                  </a:lnTo>
                  <a:lnTo>
                    <a:pt x="536" y="1071"/>
                  </a:lnTo>
                  <a:lnTo>
                    <a:pt x="1040" y="536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7" name="Google Shape;8567;p86"/>
          <p:cNvSpPr txBox="1">
            <a:spLocks noGrp="1"/>
          </p:cNvSpPr>
          <p:nvPr>
            <p:ph type="title" idx="4294967295"/>
          </p:nvPr>
        </p:nvSpPr>
        <p:spPr>
          <a:xfrm>
            <a:off x="849675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Creative Process 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8" name="Google Shape;8568;p86"/>
          <p:cNvSpPr txBox="1">
            <a:spLocks noGrp="1"/>
          </p:cNvSpPr>
          <p:nvPr>
            <p:ph type="title" idx="4294967295"/>
          </p:nvPr>
        </p:nvSpPr>
        <p:spPr>
          <a:xfrm>
            <a:off x="4858400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Performing Arts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69" name="Google Shape;8569;p86"/>
          <p:cNvGrpSpPr/>
          <p:nvPr/>
        </p:nvGrpSpPr>
        <p:grpSpPr>
          <a:xfrm>
            <a:off x="885675" y="1539249"/>
            <a:ext cx="276003" cy="357300"/>
            <a:chOff x="-50469125" y="3183175"/>
            <a:chExt cx="233150" cy="301825"/>
          </a:xfrm>
        </p:grpSpPr>
        <p:sp>
          <p:nvSpPr>
            <p:cNvPr id="8570" name="Google Shape;8570;p86"/>
            <p:cNvSpPr/>
            <p:nvPr/>
          </p:nvSpPr>
          <p:spPr>
            <a:xfrm>
              <a:off x="-50388775" y="32272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1072"/>
                  </a:moveTo>
                  <a:cubicBezTo>
                    <a:pt x="1638" y="1072"/>
                    <a:pt x="1796" y="1229"/>
                    <a:pt x="1796" y="1418"/>
                  </a:cubicBezTo>
                  <a:cubicBezTo>
                    <a:pt x="1796" y="1607"/>
                    <a:pt x="1638" y="1765"/>
                    <a:pt x="1418" y="1765"/>
                  </a:cubicBezTo>
                  <a:cubicBezTo>
                    <a:pt x="1229" y="1765"/>
                    <a:pt x="1071" y="1607"/>
                    <a:pt x="1071" y="1418"/>
                  </a:cubicBezTo>
                  <a:cubicBezTo>
                    <a:pt x="1071" y="1229"/>
                    <a:pt x="1229" y="1072"/>
                    <a:pt x="1418" y="1072"/>
                  </a:cubicBezTo>
                  <a:close/>
                  <a:moveTo>
                    <a:pt x="1418" y="1"/>
                  </a:moveTo>
                  <a:cubicBezTo>
                    <a:pt x="630" y="1"/>
                    <a:pt x="0" y="631"/>
                    <a:pt x="0" y="1418"/>
                  </a:cubicBezTo>
                  <a:cubicBezTo>
                    <a:pt x="0" y="2206"/>
                    <a:pt x="630" y="2836"/>
                    <a:pt x="1418" y="2836"/>
                  </a:cubicBezTo>
                  <a:cubicBezTo>
                    <a:pt x="2206" y="2836"/>
                    <a:pt x="2836" y="2206"/>
                    <a:pt x="2836" y="1418"/>
                  </a:cubicBez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1" name="Google Shape;8571;p86"/>
            <p:cNvSpPr/>
            <p:nvPr/>
          </p:nvSpPr>
          <p:spPr>
            <a:xfrm>
              <a:off x="-50469125" y="3290275"/>
              <a:ext cx="233150" cy="194725"/>
            </a:xfrm>
            <a:custGeom>
              <a:avLst/>
              <a:gdLst/>
              <a:ahLst/>
              <a:cxnLst/>
              <a:rect l="l" t="t" r="r" b="b"/>
              <a:pathLst>
                <a:path w="9326" h="7789" extrusionOk="0">
                  <a:moveTo>
                    <a:pt x="4663" y="1072"/>
                  </a:moveTo>
                  <a:lnTo>
                    <a:pt x="6018" y="3907"/>
                  </a:lnTo>
                  <a:cubicBezTo>
                    <a:pt x="5672" y="4034"/>
                    <a:pt x="5356" y="4097"/>
                    <a:pt x="5010" y="4128"/>
                  </a:cubicBezTo>
                  <a:lnTo>
                    <a:pt x="5010" y="3813"/>
                  </a:lnTo>
                  <a:cubicBezTo>
                    <a:pt x="5010" y="3624"/>
                    <a:pt x="4852" y="3466"/>
                    <a:pt x="4663" y="3466"/>
                  </a:cubicBezTo>
                  <a:cubicBezTo>
                    <a:pt x="4443" y="3466"/>
                    <a:pt x="4285" y="3624"/>
                    <a:pt x="4285" y="3813"/>
                  </a:cubicBezTo>
                  <a:lnTo>
                    <a:pt x="4285" y="4128"/>
                  </a:lnTo>
                  <a:cubicBezTo>
                    <a:pt x="3939" y="4097"/>
                    <a:pt x="3592" y="4034"/>
                    <a:pt x="3277" y="3907"/>
                  </a:cubicBezTo>
                  <a:lnTo>
                    <a:pt x="4663" y="1072"/>
                  </a:lnTo>
                  <a:close/>
                  <a:moveTo>
                    <a:pt x="2836" y="1"/>
                  </a:moveTo>
                  <a:lnTo>
                    <a:pt x="1576" y="2647"/>
                  </a:lnTo>
                  <a:cubicBezTo>
                    <a:pt x="1387" y="2395"/>
                    <a:pt x="1229" y="2143"/>
                    <a:pt x="1103" y="1860"/>
                  </a:cubicBezTo>
                  <a:cubicBezTo>
                    <a:pt x="1034" y="1721"/>
                    <a:pt x="914" y="1634"/>
                    <a:pt x="781" y="1634"/>
                  </a:cubicBezTo>
                  <a:cubicBezTo>
                    <a:pt x="732" y="1634"/>
                    <a:pt x="681" y="1645"/>
                    <a:pt x="631" y="1671"/>
                  </a:cubicBezTo>
                  <a:cubicBezTo>
                    <a:pt x="442" y="1734"/>
                    <a:pt x="347" y="1923"/>
                    <a:pt x="442" y="2143"/>
                  </a:cubicBezTo>
                  <a:cubicBezTo>
                    <a:pt x="631" y="2553"/>
                    <a:pt x="914" y="2994"/>
                    <a:pt x="1229" y="3340"/>
                  </a:cubicBezTo>
                  <a:lnTo>
                    <a:pt x="158" y="5546"/>
                  </a:lnTo>
                  <a:cubicBezTo>
                    <a:pt x="1" y="5955"/>
                    <a:pt x="64" y="6396"/>
                    <a:pt x="347" y="6711"/>
                  </a:cubicBezTo>
                  <a:lnTo>
                    <a:pt x="127" y="7247"/>
                  </a:lnTo>
                  <a:cubicBezTo>
                    <a:pt x="32" y="7405"/>
                    <a:pt x="127" y="7657"/>
                    <a:pt x="284" y="7720"/>
                  </a:cubicBezTo>
                  <a:cubicBezTo>
                    <a:pt x="328" y="7746"/>
                    <a:pt x="376" y="7757"/>
                    <a:pt x="425" y="7757"/>
                  </a:cubicBezTo>
                  <a:cubicBezTo>
                    <a:pt x="554" y="7757"/>
                    <a:pt x="688" y="7676"/>
                    <a:pt x="757" y="7562"/>
                  </a:cubicBezTo>
                  <a:lnTo>
                    <a:pt x="977" y="7026"/>
                  </a:lnTo>
                  <a:cubicBezTo>
                    <a:pt x="1025" y="7032"/>
                    <a:pt x="1072" y="7035"/>
                    <a:pt x="1118" y="7035"/>
                  </a:cubicBezTo>
                  <a:cubicBezTo>
                    <a:pt x="1562" y="7035"/>
                    <a:pt x="1937" y="6770"/>
                    <a:pt x="2080" y="6428"/>
                  </a:cubicBezTo>
                  <a:lnTo>
                    <a:pt x="2962" y="4601"/>
                  </a:lnTo>
                  <a:cubicBezTo>
                    <a:pt x="3372" y="4758"/>
                    <a:pt x="3813" y="4884"/>
                    <a:pt x="4285" y="4916"/>
                  </a:cubicBezTo>
                  <a:lnTo>
                    <a:pt x="4285" y="5294"/>
                  </a:lnTo>
                  <a:cubicBezTo>
                    <a:pt x="4285" y="5483"/>
                    <a:pt x="4443" y="5640"/>
                    <a:pt x="4632" y="5640"/>
                  </a:cubicBezTo>
                  <a:cubicBezTo>
                    <a:pt x="4852" y="5640"/>
                    <a:pt x="5010" y="5483"/>
                    <a:pt x="5010" y="5294"/>
                  </a:cubicBezTo>
                  <a:lnTo>
                    <a:pt x="5010" y="4916"/>
                  </a:lnTo>
                  <a:cubicBezTo>
                    <a:pt x="5483" y="4884"/>
                    <a:pt x="5892" y="4821"/>
                    <a:pt x="6333" y="4601"/>
                  </a:cubicBezTo>
                  <a:lnTo>
                    <a:pt x="7215" y="6428"/>
                  </a:lnTo>
                  <a:cubicBezTo>
                    <a:pt x="7365" y="6787"/>
                    <a:pt x="7741" y="7060"/>
                    <a:pt x="8237" y="7060"/>
                  </a:cubicBezTo>
                  <a:cubicBezTo>
                    <a:pt x="8264" y="7060"/>
                    <a:pt x="8291" y="7060"/>
                    <a:pt x="8318" y="7058"/>
                  </a:cubicBezTo>
                  <a:lnTo>
                    <a:pt x="8538" y="7594"/>
                  </a:lnTo>
                  <a:cubicBezTo>
                    <a:pt x="8607" y="7708"/>
                    <a:pt x="8742" y="7789"/>
                    <a:pt x="8871" y="7789"/>
                  </a:cubicBezTo>
                  <a:cubicBezTo>
                    <a:pt x="8920" y="7789"/>
                    <a:pt x="8968" y="7777"/>
                    <a:pt x="9011" y="7751"/>
                  </a:cubicBezTo>
                  <a:cubicBezTo>
                    <a:pt x="9169" y="7562"/>
                    <a:pt x="9263" y="7373"/>
                    <a:pt x="9169" y="7215"/>
                  </a:cubicBezTo>
                  <a:lnTo>
                    <a:pt x="8948" y="6648"/>
                  </a:lnTo>
                  <a:cubicBezTo>
                    <a:pt x="9200" y="6333"/>
                    <a:pt x="9326" y="5924"/>
                    <a:pt x="9137" y="5514"/>
                  </a:cubicBezTo>
                  <a:lnTo>
                    <a:pt x="8066" y="3340"/>
                  </a:lnTo>
                  <a:cubicBezTo>
                    <a:pt x="8381" y="2994"/>
                    <a:pt x="8665" y="2553"/>
                    <a:pt x="8854" y="2143"/>
                  </a:cubicBezTo>
                  <a:cubicBezTo>
                    <a:pt x="8948" y="1923"/>
                    <a:pt x="8854" y="1734"/>
                    <a:pt x="8665" y="1671"/>
                  </a:cubicBezTo>
                  <a:cubicBezTo>
                    <a:pt x="8614" y="1645"/>
                    <a:pt x="8561" y="1634"/>
                    <a:pt x="8509" y="1634"/>
                  </a:cubicBezTo>
                  <a:cubicBezTo>
                    <a:pt x="8369" y="1634"/>
                    <a:pt x="8238" y="1721"/>
                    <a:pt x="8192" y="1860"/>
                  </a:cubicBezTo>
                  <a:cubicBezTo>
                    <a:pt x="8066" y="2143"/>
                    <a:pt x="7908" y="2395"/>
                    <a:pt x="7719" y="2647"/>
                  </a:cubicBezTo>
                  <a:lnTo>
                    <a:pt x="6459" y="1"/>
                  </a:lnTo>
                  <a:cubicBezTo>
                    <a:pt x="6113" y="631"/>
                    <a:pt x="5420" y="1041"/>
                    <a:pt x="4632" y="1041"/>
                  </a:cubicBezTo>
                  <a:cubicBezTo>
                    <a:pt x="3844" y="1041"/>
                    <a:pt x="3183" y="599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2" name="Google Shape;8572;p86"/>
            <p:cNvSpPr/>
            <p:nvPr/>
          </p:nvSpPr>
          <p:spPr>
            <a:xfrm>
              <a:off x="-50379325" y="3183175"/>
              <a:ext cx="52775" cy="34675"/>
            </a:xfrm>
            <a:custGeom>
              <a:avLst/>
              <a:gdLst/>
              <a:ahLst/>
              <a:cxnLst/>
              <a:rect l="l" t="t" r="r" b="b"/>
              <a:pathLst>
                <a:path w="2111" h="1387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1386"/>
                  </a:lnTo>
                  <a:cubicBezTo>
                    <a:pt x="315" y="1166"/>
                    <a:pt x="662" y="1103"/>
                    <a:pt x="1071" y="1103"/>
                  </a:cubicBezTo>
                  <a:cubicBezTo>
                    <a:pt x="1449" y="1103"/>
                    <a:pt x="1796" y="1166"/>
                    <a:pt x="2111" y="1386"/>
                  </a:cubicBezTo>
                  <a:lnTo>
                    <a:pt x="2111" y="1071"/>
                  </a:lnTo>
                  <a:cubicBezTo>
                    <a:pt x="2111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3" name="Google Shape;8573;p86"/>
          <p:cNvGrpSpPr/>
          <p:nvPr/>
        </p:nvGrpSpPr>
        <p:grpSpPr>
          <a:xfrm>
            <a:off x="845574" y="1974651"/>
            <a:ext cx="356205" cy="355288"/>
            <a:chOff x="-50504575" y="3550975"/>
            <a:chExt cx="300900" cy="300125"/>
          </a:xfrm>
        </p:grpSpPr>
        <p:sp>
          <p:nvSpPr>
            <p:cNvPr id="8574" name="Google Shape;8574;p86"/>
            <p:cNvSpPr/>
            <p:nvPr/>
          </p:nvSpPr>
          <p:spPr>
            <a:xfrm>
              <a:off x="-50504575" y="3550975"/>
              <a:ext cx="300900" cy="176475"/>
            </a:xfrm>
            <a:custGeom>
              <a:avLst/>
              <a:gdLst/>
              <a:ahLst/>
              <a:cxnLst/>
              <a:rect l="l" t="t" r="r" b="b"/>
              <a:pathLst>
                <a:path w="12036" h="7059" extrusionOk="0"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cubicBezTo>
                    <a:pt x="1" y="1671"/>
                    <a:pt x="473" y="2143"/>
                    <a:pt x="1072" y="2143"/>
                  </a:cubicBezTo>
                  <a:cubicBezTo>
                    <a:pt x="1545" y="2143"/>
                    <a:pt x="1891" y="1828"/>
                    <a:pt x="2049" y="1419"/>
                  </a:cubicBezTo>
                  <a:lnTo>
                    <a:pt x="3592" y="1419"/>
                  </a:lnTo>
                  <a:cubicBezTo>
                    <a:pt x="2364" y="2175"/>
                    <a:pt x="1576" y="3467"/>
                    <a:pt x="1450" y="4916"/>
                  </a:cubicBezTo>
                  <a:lnTo>
                    <a:pt x="1072" y="4916"/>
                  </a:lnTo>
                  <a:cubicBezTo>
                    <a:pt x="883" y="4916"/>
                    <a:pt x="726" y="5073"/>
                    <a:pt x="726" y="5294"/>
                  </a:cubicBezTo>
                  <a:lnTo>
                    <a:pt x="726" y="6712"/>
                  </a:lnTo>
                  <a:cubicBezTo>
                    <a:pt x="726" y="6901"/>
                    <a:pt x="883" y="7058"/>
                    <a:pt x="1072" y="7058"/>
                  </a:cubicBezTo>
                  <a:lnTo>
                    <a:pt x="2490" y="7058"/>
                  </a:lnTo>
                  <a:cubicBezTo>
                    <a:pt x="2679" y="7058"/>
                    <a:pt x="2836" y="6901"/>
                    <a:pt x="2836" y="6712"/>
                  </a:cubicBezTo>
                  <a:lnTo>
                    <a:pt x="2836" y="5294"/>
                  </a:lnTo>
                  <a:cubicBezTo>
                    <a:pt x="2836" y="5073"/>
                    <a:pt x="2679" y="4916"/>
                    <a:pt x="2490" y="4916"/>
                  </a:cubicBezTo>
                  <a:lnTo>
                    <a:pt x="2175" y="4916"/>
                  </a:lnTo>
                  <a:cubicBezTo>
                    <a:pt x="2332" y="3309"/>
                    <a:pt x="3435" y="2017"/>
                    <a:pt x="4979" y="1576"/>
                  </a:cubicBezTo>
                  <a:lnTo>
                    <a:pt x="4979" y="1765"/>
                  </a:lnTo>
                  <a:cubicBezTo>
                    <a:pt x="4979" y="1986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90" y="1986"/>
                    <a:pt x="7090" y="1765"/>
                  </a:cubicBezTo>
                  <a:lnTo>
                    <a:pt x="7090" y="1576"/>
                  </a:lnTo>
                  <a:cubicBezTo>
                    <a:pt x="8633" y="2017"/>
                    <a:pt x="9736" y="3340"/>
                    <a:pt x="9893" y="4916"/>
                  </a:cubicBezTo>
                  <a:lnTo>
                    <a:pt x="9578" y="4916"/>
                  </a:lnTo>
                  <a:cubicBezTo>
                    <a:pt x="9389" y="4916"/>
                    <a:pt x="9232" y="5073"/>
                    <a:pt x="9232" y="5294"/>
                  </a:cubicBezTo>
                  <a:lnTo>
                    <a:pt x="9232" y="6712"/>
                  </a:lnTo>
                  <a:cubicBezTo>
                    <a:pt x="9232" y="6901"/>
                    <a:pt x="9389" y="7058"/>
                    <a:pt x="9578" y="7058"/>
                  </a:cubicBezTo>
                  <a:lnTo>
                    <a:pt x="10996" y="7058"/>
                  </a:lnTo>
                  <a:cubicBezTo>
                    <a:pt x="11185" y="7058"/>
                    <a:pt x="11343" y="6901"/>
                    <a:pt x="11343" y="6712"/>
                  </a:cubicBezTo>
                  <a:lnTo>
                    <a:pt x="11343" y="5294"/>
                  </a:lnTo>
                  <a:cubicBezTo>
                    <a:pt x="11343" y="5073"/>
                    <a:pt x="11185" y="4916"/>
                    <a:pt x="10996" y="4916"/>
                  </a:cubicBezTo>
                  <a:lnTo>
                    <a:pt x="10587" y="4916"/>
                  </a:lnTo>
                  <a:cubicBezTo>
                    <a:pt x="10492" y="3467"/>
                    <a:pt x="9704" y="2175"/>
                    <a:pt x="8476" y="1419"/>
                  </a:cubicBezTo>
                  <a:lnTo>
                    <a:pt x="10020" y="1419"/>
                  </a:lnTo>
                  <a:cubicBezTo>
                    <a:pt x="10146" y="1860"/>
                    <a:pt x="10555" y="2143"/>
                    <a:pt x="10996" y="2143"/>
                  </a:cubicBezTo>
                  <a:cubicBezTo>
                    <a:pt x="11563" y="2143"/>
                    <a:pt x="12036" y="1671"/>
                    <a:pt x="12036" y="1072"/>
                  </a:cubicBezTo>
                  <a:cubicBezTo>
                    <a:pt x="12036" y="474"/>
                    <a:pt x="11563" y="1"/>
                    <a:pt x="10996" y="1"/>
                  </a:cubicBezTo>
                  <a:cubicBezTo>
                    <a:pt x="10524" y="1"/>
                    <a:pt x="10146" y="285"/>
                    <a:pt x="9988" y="726"/>
                  </a:cubicBezTo>
                  <a:lnTo>
                    <a:pt x="7090" y="726"/>
                  </a:lnTo>
                  <a:lnTo>
                    <a:pt x="7090" y="379"/>
                  </a:lnTo>
                  <a:cubicBezTo>
                    <a:pt x="7090" y="159"/>
                    <a:pt x="6932" y="1"/>
                    <a:pt x="6743" y="1"/>
                  </a:cubicBezTo>
                  <a:lnTo>
                    <a:pt x="5325" y="1"/>
                  </a:lnTo>
                  <a:cubicBezTo>
                    <a:pt x="5105" y="1"/>
                    <a:pt x="4979" y="159"/>
                    <a:pt x="4979" y="379"/>
                  </a:cubicBezTo>
                  <a:lnTo>
                    <a:pt x="4979" y="726"/>
                  </a:lnTo>
                  <a:lnTo>
                    <a:pt x="2049" y="726"/>
                  </a:lnTo>
                  <a:cubicBezTo>
                    <a:pt x="1891" y="316"/>
                    <a:pt x="1545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5" name="Google Shape;8575;p86"/>
            <p:cNvSpPr/>
            <p:nvPr/>
          </p:nvSpPr>
          <p:spPr>
            <a:xfrm>
              <a:off x="-50432100" y="3622650"/>
              <a:ext cx="157550" cy="175675"/>
            </a:xfrm>
            <a:custGeom>
              <a:avLst/>
              <a:gdLst/>
              <a:ahLst/>
              <a:cxnLst/>
              <a:rect l="l" t="t" r="r" b="b"/>
              <a:pathLst>
                <a:path w="6302" h="7027" extrusionOk="0">
                  <a:moveTo>
                    <a:pt x="3182" y="1"/>
                  </a:moveTo>
                  <a:cubicBezTo>
                    <a:pt x="3064" y="1"/>
                    <a:pt x="2946" y="64"/>
                    <a:pt x="2899" y="190"/>
                  </a:cubicBezTo>
                  <a:lnTo>
                    <a:pt x="95" y="5105"/>
                  </a:lnTo>
                  <a:cubicBezTo>
                    <a:pt x="0" y="5231"/>
                    <a:pt x="0" y="5357"/>
                    <a:pt x="95" y="5451"/>
                  </a:cubicBezTo>
                  <a:lnTo>
                    <a:pt x="1103" y="7026"/>
                  </a:lnTo>
                  <a:lnTo>
                    <a:pt x="2804" y="7026"/>
                  </a:lnTo>
                  <a:lnTo>
                    <a:pt x="2804" y="5577"/>
                  </a:lnTo>
                  <a:cubicBezTo>
                    <a:pt x="2426" y="5420"/>
                    <a:pt x="2111" y="5010"/>
                    <a:pt x="2111" y="4569"/>
                  </a:cubicBezTo>
                  <a:cubicBezTo>
                    <a:pt x="2111" y="4002"/>
                    <a:pt x="2584" y="3529"/>
                    <a:pt x="3151" y="3529"/>
                  </a:cubicBezTo>
                  <a:cubicBezTo>
                    <a:pt x="3749" y="3529"/>
                    <a:pt x="4222" y="4002"/>
                    <a:pt x="4222" y="4569"/>
                  </a:cubicBezTo>
                  <a:cubicBezTo>
                    <a:pt x="4222" y="5042"/>
                    <a:pt x="3939" y="5420"/>
                    <a:pt x="3529" y="5577"/>
                  </a:cubicBezTo>
                  <a:lnTo>
                    <a:pt x="3529" y="7026"/>
                  </a:lnTo>
                  <a:lnTo>
                    <a:pt x="5199" y="7026"/>
                  </a:lnTo>
                  <a:lnTo>
                    <a:pt x="6238" y="5451"/>
                  </a:lnTo>
                  <a:cubicBezTo>
                    <a:pt x="6301" y="5325"/>
                    <a:pt x="6301" y="5199"/>
                    <a:pt x="6238" y="5105"/>
                  </a:cubicBezTo>
                  <a:lnTo>
                    <a:pt x="3466" y="190"/>
                  </a:lnTo>
                  <a:cubicBezTo>
                    <a:pt x="3419" y="64"/>
                    <a:pt x="3301" y="1"/>
                    <a:pt x="31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6" name="Google Shape;8576;p86"/>
            <p:cNvSpPr/>
            <p:nvPr/>
          </p:nvSpPr>
          <p:spPr>
            <a:xfrm>
              <a:off x="-50414775" y="3815625"/>
              <a:ext cx="122900" cy="35475"/>
            </a:xfrm>
            <a:custGeom>
              <a:avLst/>
              <a:gdLst/>
              <a:ahLst/>
              <a:cxnLst/>
              <a:rect l="l" t="t" r="r" b="b"/>
              <a:pathLst>
                <a:path w="4916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4569" y="1418"/>
                  </a:lnTo>
                  <a:cubicBezTo>
                    <a:pt x="4758" y="1418"/>
                    <a:pt x="4915" y="1261"/>
                    <a:pt x="4915" y="1072"/>
                  </a:cubicBezTo>
                  <a:lnTo>
                    <a:pt x="4915" y="379"/>
                  </a:lnTo>
                  <a:cubicBezTo>
                    <a:pt x="4915" y="190"/>
                    <a:pt x="4758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7" name="Google Shape;8577;p86"/>
            <p:cNvSpPr/>
            <p:nvPr/>
          </p:nvSpPr>
          <p:spPr>
            <a:xfrm>
              <a:off x="-50362000" y="37274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8" name="Google Shape;8578;p86"/>
          <p:cNvGrpSpPr/>
          <p:nvPr/>
        </p:nvGrpSpPr>
        <p:grpSpPr>
          <a:xfrm>
            <a:off x="845574" y="2412893"/>
            <a:ext cx="356205" cy="354341"/>
            <a:chOff x="-50503000" y="3921175"/>
            <a:chExt cx="300900" cy="299325"/>
          </a:xfrm>
        </p:grpSpPr>
        <p:sp>
          <p:nvSpPr>
            <p:cNvPr id="8579" name="Google Shape;8579;p86"/>
            <p:cNvSpPr/>
            <p:nvPr/>
          </p:nvSpPr>
          <p:spPr>
            <a:xfrm>
              <a:off x="-50432900" y="3921175"/>
              <a:ext cx="177250" cy="53575"/>
            </a:xfrm>
            <a:custGeom>
              <a:avLst/>
              <a:gdLst/>
              <a:ahLst/>
              <a:cxnLst/>
              <a:rect l="l" t="t" r="r" b="b"/>
              <a:pathLst>
                <a:path w="7090" h="2143" extrusionOk="0">
                  <a:moveTo>
                    <a:pt x="1" y="0"/>
                  </a:moveTo>
                  <a:lnTo>
                    <a:pt x="1" y="2143"/>
                  </a:lnTo>
                  <a:lnTo>
                    <a:pt x="7089" y="2143"/>
                  </a:lnTo>
                  <a:lnTo>
                    <a:pt x="7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0" name="Google Shape;8580;p86"/>
            <p:cNvSpPr/>
            <p:nvPr/>
          </p:nvSpPr>
          <p:spPr>
            <a:xfrm>
              <a:off x="-50503000" y="39211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797" y="0"/>
                  </a:moveTo>
                  <a:cubicBezTo>
                    <a:pt x="1734" y="0"/>
                    <a:pt x="1671" y="0"/>
                    <a:pt x="1639" y="63"/>
                  </a:cubicBezTo>
                  <a:lnTo>
                    <a:pt x="221" y="756"/>
                  </a:lnTo>
                  <a:cubicBezTo>
                    <a:pt x="95" y="851"/>
                    <a:pt x="1" y="945"/>
                    <a:pt x="1" y="1071"/>
                  </a:cubicBezTo>
                  <a:cubicBezTo>
                    <a:pt x="1" y="1197"/>
                    <a:pt x="95" y="1323"/>
                    <a:pt x="221" y="1386"/>
                  </a:cubicBezTo>
                  <a:lnTo>
                    <a:pt x="1639" y="2111"/>
                  </a:lnTo>
                  <a:cubicBezTo>
                    <a:pt x="1671" y="2143"/>
                    <a:pt x="1765" y="2143"/>
                    <a:pt x="1797" y="2143"/>
                  </a:cubicBezTo>
                  <a:lnTo>
                    <a:pt x="2112" y="2143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1" name="Google Shape;8581;p86"/>
            <p:cNvSpPr/>
            <p:nvPr/>
          </p:nvSpPr>
          <p:spPr>
            <a:xfrm>
              <a:off x="-50237550" y="3921175"/>
              <a:ext cx="35450" cy="53575"/>
            </a:xfrm>
            <a:custGeom>
              <a:avLst/>
              <a:gdLst/>
              <a:ahLst/>
              <a:cxnLst/>
              <a:rect l="l" t="t" r="r" b="b"/>
              <a:pathLst>
                <a:path w="1418" h="2143" extrusionOk="0">
                  <a:moveTo>
                    <a:pt x="0" y="0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945" y="2143"/>
                    <a:pt x="1418" y="1670"/>
                    <a:pt x="1418" y="1071"/>
                  </a:cubicBezTo>
                  <a:cubicBezTo>
                    <a:pt x="1418" y="473"/>
                    <a:pt x="945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2" name="Google Shape;8582;p86"/>
            <p:cNvSpPr/>
            <p:nvPr/>
          </p:nvSpPr>
          <p:spPr>
            <a:xfrm>
              <a:off x="-50414775" y="4045625"/>
              <a:ext cx="159125" cy="122875"/>
            </a:xfrm>
            <a:custGeom>
              <a:avLst/>
              <a:gdLst/>
              <a:ahLst/>
              <a:cxnLst/>
              <a:rect l="l" t="t" r="r" b="b"/>
              <a:pathLst>
                <a:path w="6365" h="4915" extrusionOk="0">
                  <a:moveTo>
                    <a:pt x="0" y="0"/>
                  </a:moveTo>
                  <a:lnTo>
                    <a:pt x="0" y="4915"/>
                  </a:lnTo>
                  <a:lnTo>
                    <a:pt x="6364" y="4915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3" name="Google Shape;8583;p86"/>
            <p:cNvSpPr/>
            <p:nvPr/>
          </p:nvSpPr>
          <p:spPr>
            <a:xfrm>
              <a:off x="-50503000" y="3992050"/>
              <a:ext cx="300900" cy="228450"/>
            </a:xfrm>
            <a:custGeom>
              <a:avLst/>
              <a:gdLst/>
              <a:ahLst/>
              <a:cxnLst/>
              <a:rect l="l" t="t" r="r" b="b"/>
              <a:pathLst>
                <a:path w="12036" h="9138" extrusionOk="0">
                  <a:moveTo>
                    <a:pt x="1797" y="1387"/>
                  </a:moveTo>
                  <a:cubicBezTo>
                    <a:pt x="1986" y="1387"/>
                    <a:pt x="2143" y="1544"/>
                    <a:pt x="2143" y="1733"/>
                  </a:cubicBezTo>
                  <a:lnTo>
                    <a:pt x="2143" y="3151"/>
                  </a:lnTo>
                  <a:cubicBezTo>
                    <a:pt x="2143" y="3372"/>
                    <a:pt x="1986" y="3529"/>
                    <a:pt x="1797" y="3529"/>
                  </a:cubicBezTo>
                  <a:cubicBezTo>
                    <a:pt x="1608" y="3529"/>
                    <a:pt x="1450" y="3372"/>
                    <a:pt x="1450" y="3151"/>
                  </a:cubicBezTo>
                  <a:lnTo>
                    <a:pt x="1450" y="1733"/>
                  </a:lnTo>
                  <a:cubicBezTo>
                    <a:pt x="1450" y="1544"/>
                    <a:pt x="1608" y="1387"/>
                    <a:pt x="1797" y="1387"/>
                  </a:cubicBezTo>
                  <a:close/>
                  <a:moveTo>
                    <a:pt x="1797" y="4222"/>
                  </a:moveTo>
                  <a:cubicBezTo>
                    <a:pt x="1986" y="4222"/>
                    <a:pt x="2143" y="4380"/>
                    <a:pt x="2143" y="4569"/>
                  </a:cubicBezTo>
                  <a:cubicBezTo>
                    <a:pt x="2143" y="4789"/>
                    <a:pt x="1986" y="4947"/>
                    <a:pt x="1797" y="4947"/>
                  </a:cubicBezTo>
                  <a:cubicBezTo>
                    <a:pt x="1576" y="4947"/>
                    <a:pt x="1419" y="4789"/>
                    <a:pt x="1419" y="4569"/>
                  </a:cubicBezTo>
                  <a:cubicBezTo>
                    <a:pt x="1419" y="4380"/>
                    <a:pt x="1576" y="4222"/>
                    <a:pt x="1797" y="4222"/>
                  </a:cubicBezTo>
                  <a:close/>
                  <a:moveTo>
                    <a:pt x="1797" y="5609"/>
                  </a:moveTo>
                  <a:cubicBezTo>
                    <a:pt x="1986" y="5609"/>
                    <a:pt x="2143" y="5766"/>
                    <a:pt x="2143" y="5955"/>
                  </a:cubicBezTo>
                  <a:lnTo>
                    <a:pt x="2143" y="7373"/>
                  </a:lnTo>
                  <a:cubicBezTo>
                    <a:pt x="2143" y="7562"/>
                    <a:pt x="1986" y="7719"/>
                    <a:pt x="1797" y="7719"/>
                  </a:cubicBezTo>
                  <a:cubicBezTo>
                    <a:pt x="1608" y="7719"/>
                    <a:pt x="1450" y="7562"/>
                    <a:pt x="1450" y="7373"/>
                  </a:cubicBezTo>
                  <a:lnTo>
                    <a:pt x="1450" y="5955"/>
                  </a:lnTo>
                  <a:cubicBezTo>
                    <a:pt x="1450" y="5766"/>
                    <a:pt x="1608" y="5609"/>
                    <a:pt x="1797" y="5609"/>
                  </a:cubicBezTo>
                  <a:close/>
                  <a:moveTo>
                    <a:pt x="10272" y="1387"/>
                  </a:moveTo>
                  <a:cubicBezTo>
                    <a:pt x="10461" y="1387"/>
                    <a:pt x="10618" y="1544"/>
                    <a:pt x="10618" y="1733"/>
                  </a:cubicBezTo>
                  <a:lnTo>
                    <a:pt x="10618" y="7373"/>
                  </a:lnTo>
                  <a:cubicBezTo>
                    <a:pt x="10618" y="7562"/>
                    <a:pt x="10461" y="7719"/>
                    <a:pt x="10272" y="7719"/>
                  </a:cubicBezTo>
                  <a:lnTo>
                    <a:pt x="3183" y="7719"/>
                  </a:lnTo>
                  <a:cubicBezTo>
                    <a:pt x="2962" y="7719"/>
                    <a:pt x="2805" y="7562"/>
                    <a:pt x="2805" y="7373"/>
                  </a:cubicBezTo>
                  <a:lnTo>
                    <a:pt x="2805" y="1733"/>
                  </a:lnTo>
                  <a:cubicBezTo>
                    <a:pt x="2805" y="1544"/>
                    <a:pt x="2962" y="1387"/>
                    <a:pt x="3183" y="1387"/>
                  </a:cubicBezTo>
                  <a:close/>
                  <a:moveTo>
                    <a:pt x="1072" y="1"/>
                  </a:moveTo>
                  <a:cubicBezTo>
                    <a:pt x="474" y="1"/>
                    <a:pt x="1" y="473"/>
                    <a:pt x="1" y="1072"/>
                  </a:cubicBezTo>
                  <a:lnTo>
                    <a:pt x="1" y="8097"/>
                  </a:lnTo>
                  <a:cubicBezTo>
                    <a:pt x="1" y="8664"/>
                    <a:pt x="474" y="9137"/>
                    <a:pt x="1072" y="9137"/>
                  </a:cubicBezTo>
                  <a:lnTo>
                    <a:pt x="10965" y="9137"/>
                  </a:lnTo>
                  <a:cubicBezTo>
                    <a:pt x="11563" y="9137"/>
                    <a:pt x="12036" y="8664"/>
                    <a:pt x="12036" y="8097"/>
                  </a:cubicBezTo>
                  <a:lnTo>
                    <a:pt x="12036" y="1072"/>
                  </a:lnTo>
                  <a:cubicBezTo>
                    <a:pt x="12036" y="473"/>
                    <a:pt x="11563" y="1"/>
                    <a:pt x="109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4" name="Google Shape;8584;p86"/>
          <p:cNvGrpSpPr/>
          <p:nvPr/>
        </p:nvGrpSpPr>
        <p:grpSpPr>
          <a:xfrm>
            <a:off x="3049627" y="1558811"/>
            <a:ext cx="355258" cy="356205"/>
            <a:chOff x="-48630025" y="3199700"/>
            <a:chExt cx="300100" cy="300900"/>
          </a:xfrm>
        </p:grpSpPr>
        <p:sp>
          <p:nvSpPr>
            <p:cNvPr id="8585" name="Google Shape;8585;p86"/>
            <p:cNvSpPr/>
            <p:nvPr/>
          </p:nvSpPr>
          <p:spPr>
            <a:xfrm>
              <a:off x="-48630025" y="31997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86"/>
                    <a:pt x="10051" y="2143"/>
                    <a:pt x="10240" y="2143"/>
                  </a:cubicBezTo>
                  <a:lnTo>
                    <a:pt x="10586" y="2143"/>
                  </a:lnTo>
                  <a:lnTo>
                    <a:pt x="10586" y="5294"/>
                  </a:lnTo>
                  <a:cubicBezTo>
                    <a:pt x="9738" y="4603"/>
                    <a:pt x="8014" y="3599"/>
                    <a:pt x="6006" y="3592"/>
                  </a:cubicBezTo>
                  <a:lnTo>
                    <a:pt x="6006" y="3592"/>
                  </a:lnTo>
                  <a:cubicBezTo>
                    <a:pt x="6010" y="3592"/>
                    <a:pt x="6014" y="3592"/>
                    <a:pt x="6018" y="3592"/>
                  </a:cubicBezTo>
                  <a:lnTo>
                    <a:pt x="6018" y="3592"/>
                  </a:lnTo>
                  <a:cubicBezTo>
                    <a:pt x="6013" y="3592"/>
                    <a:pt x="6008" y="3592"/>
                    <a:pt x="6003" y="3592"/>
                  </a:cubicBezTo>
                  <a:lnTo>
                    <a:pt x="6003" y="3592"/>
                  </a:lnTo>
                  <a:cubicBezTo>
                    <a:pt x="5997" y="3592"/>
                    <a:pt x="5992" y="3592"/>
                    <a:pt x="5987" y="3592"/>
                  </a:cubicBezTo>
                  <a:cubicBezTo>
                    <a:pt x="5991" y="3592"/>
                    <a:pt x="5995" y="3592"/>
                    <a:pt x="5999" y="3592"/>
                  </a:cubicBezTo>
                  <a:lnTo>
                    <a:pt x="5999" y="3592"/>
                  </a:lnTo>
                  <a:cubicBezTo>
                    <a:pt x="4022" y="3599"/>
                    <a:pt x="2298" y="4666"/>
                    <a:pt x="1418" y="5294"/>
                  </a:cubicBezTo>
                  <a:lnTo>
                    <a:pt x="1418" y="2143"/>
                  </a:lnTo>
                  <a:lnTo>
                    <a:pt x="1765" y="2143"/>
                  </a:lnTo>
                  <a:cubicBezTo>
                    <a:pt x="1986" y="2143"/>
                    <a:pt x="2112" y="1986"/>
                    <a:pt x="2112" y="1765"/>
                  </a:cubicBezTo>
                  <a:lnTo>
                    <a:pt x="2112" y="1419"/>
                  </a:lnTo>
                  <a:close/>
                  <a:moveTo>
                    <a:pt x="6002" y="3592"/>
                  </a:moveTo>
                  <a:cubicBezTo>
                    <a:pt x="7319" y="3601"/>
                    <a:pt x="8413" y="4700"/>
                    <a:pt x="8413" y="6018"/>
                  </a:cubicBezTo>
                  <a:cubicBezTo>
                    <a:pt x="8413" y="7368"/>
                    <a:pt x="7319" y="8467"/>
                    <a:pt x="6002" y="8476"/>
                  </a:cubicBezTo>
                  <a:lnTo>
                    <a:pt x="6002" y="8476"/>
                  </a:lnTo>
                  <a:cubicBezTo>
                    <a:pt x="4686" y="8467"/>
                    <a:pt x="3592" y="7368"/>
                    <a:pt x="3592" y="6018"/>
                  </a:cubicBezTo>
                  <a:cubicBezTo>
                    <a:pt x="3592" y="4700"/>
                    <a:pt x="4686" y="3601"/>
                    <a:pt x="6002" y="3592"/>
                  </a:cubicBezTo>
                  <a:close/>
                  <a:moveTo>
                    <a:pt x="10586" y="6774"/>
                  </a:moveTo>
                  <a:lnTo>
                    <a:pt x="10586" y="9925"/>
                  </a:lnTo>
                  <a:lnTo>
                    <a:pt x="10240" y="9925"/>
                  </a:lnTo>
                  <a:cubicBezTo>
                    <a:pt x="10051" y="9925"/>
                    <a:pt x="9893" y="10082"/>
                    <a:pt x="9893" y="10271"/>
                  </a:cubicBezTo>
                  <a:lnTo>
                    <a:pt x="9893" y="10618"/>
                  </a:lnTo>
                  <a:lnTo>
                    <a:pt x="2112" y="10618"/>
                  </a:lnTo>
                  <a:lnTo>
                    <a:pt x="2112" y="10271"/>
                  </a:lnTo>
                  <a:cubicBezTo>
                    <a:pt x="2112" y="10082"/>
                    <a:pt x="1986" y="9925"/>
                    <a:pt x="1765" y="9925"/>
                  </a:cubicBezTo>
                  <a:lnTo>
                    <a:pt x="1418" y="9925"/>
                  </a:lnTo>
                  <a:lnTo>
                    <a:pt x="1418" y="6774"/>
                  </a:lnTo>
                  <a:cubicBezTo>
                    <a:pt x="2298" y="7434"/>
                    <a:pt x="4022" y="8469"/>
                    <a:pt x="5999" y="8476"/>
                  </a:cubicBezTo>
                  <a:lnTo>
                    <a:pt x="5999" y="8476"/>
                  </a:lnTo>
                  <a:cubicBezTo>
                    <a:pt x="5995" y="8476"/>
                    <a:pt x="5991" y="8476"/>
                    <a:pt x="5987" y="8476"/>
                  </a:cubicBezTo>
                  <a:cubicBezTo>
                    <a:pt x="5992" y="8476"/>
                    <a:pt x="5997" y="8476"/>
                    <a:pt x="6002" y="8476"/>
                  </a:cubicBezTo>
                  <a:lnTo>
                    <a:pt x="6002" y="8476"/>
                  </a:lnTo>
                  <a:cubicBezTo>
                    <a:pt x="6008" y="8476"/>
                    <a:pt x="6013" y="8476"/>
                    <a:pt x="6018" y="8476"/>
                  </a:cubicBezTo>
                  <a:cubicBezTo>
                    <a:pt x="6014" y="8476"/>
                    <a:pt x="6010" y="8476"/>
                    <a:pt x="6006" y="8476"/>
                  </a:cubicBezTo>
                  <a:lnTo>
                    <a:pt x="6006" y="8476"/>
                  </a:lnTo>
                  <a:cubicBezTo>
                    <a:pt x="8014" y="8469"/>
                    <a:pt x="9738" y="7402"/>
                    <a:pt x="10586" y="6774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86"/>
                    <a:pt x="158" y="2143"/>
                    <a:pt x="347" y="2143"/>
                  </a:cubicBezTo>
                  <a:lnTo>
                    <a:pt x="694" y="2143"/>
                  </a:lnTo>
                  <a:lnTo>
                    <a:pt x="694" y="9925"/>
                  </a:lnTo>
                  <a:lnTo>
                    <a:pt x="347" y="9925"/>
                  </a:lnTo>
                  <a:cubicBezTo>
                    <a:pt x="158" y="9925"/>
                    <a:pt x="1" y="10082"/>
                    <a:pt x="1" y="10271"/>
                  </a:cubicBezTo>
                  <a:lnTo>
                    <a:pt x="1" y="11689"/>
                  </a:lnTo>
                  <a:cubicBezTo>
                    <a:pt x="1" y="11910"/>
                    <a:pt x="158" y="12036"/>
                    <a:pt x="347" y="12036"/>
                  </a:cubicBezTo>
                  <a:lnTo>
                    <a:pt x="1765" y="12036"/>
                  </a:lnTo>
                  <a:cubicBezTo>
                    <a:pt x="1986" y="12036"/>
                    <a:pt x="2112" y="11910"/>
                    <a:pt x="2112" y="11689"/>
                  </a:cubicBezTo>
                  <a:lnTo>
                    <a:pt x="2112" y="11343"/>
                  </a:lnTo>
                  <a:lnTo>
                    <a:pt x="9893" y="11343"/>
                  </a:lnTo>
                  <a:lnTo>
                    <a:pt x="9893" y="11689"/>
                  </a:lnTo>
                  <a:cubicBezTo>
                    <a:pt x="9893" y="11910"/>
                    <a:pt x="10051" y="12036"/>
                    <a:pt x="10240" y="12036"/>
                  </a:cubicBezTo>
                  <a:lnTo>
                    <a:pt x="11658" y="12036"/>
                  </a:lnTo>
                  <a:cubicBezTo>
                    <a:pt x="11847" y="12036"/>
                    <a:pt x="12004" y="11910"/>
                    <a:pt x="12004" y="11689"/>
                  </a:cubicBezTo>
                  <a:lnTo>
                    <a:pt x="12004" y="10271"/>
                  </a:lnTo>
                  <a:cubicBezTo>
                    <a:pt x="12004" y="10082"/>
                    <a:pt x="11847" y="9925"/>
                    <a:pt x="11658" y="9925"/>
                  </a:cubicBezTo>
                  <a:lnTo>
                    <a:pt x="11311" y="9925"/>
                  </a:lnTo>
                  <a:lnTo>
                    <a:pt x="11311" y="2143"/>
                  </a:lnTo>
                  <a:lnTo>
                    <a:pt x="11658" y="2143"/>
                  </a:lnTo>
                  <a:cubicBezTo>
                    <a:pt x="11847" y="2143"/>
                    <a:pt x="12004" y="1986"/>
                    <a:pt x="12004" y="1765"/>
                  </a:cubicBezTo>
                  <a:lnTo>
                    <a:pt x="12004" y="347"/>
                  </a:lnTo>
                  <a:cubicBezTo>
                    <a:pt x="12004" y="158"/>
                    <a:pt x="11847" y="1"/>
                    <a:pt x="11658" y="1"/>
                  </a:cubicBezTo>
                  <a:lnTo>
                    <a:pt x="10240" y="1"/>
                  </a:lnTo>
                  <a:cubicBezTo>
                    <a:pt x="10051" y="1"/>
                    <a:pt x="9893" y="158"/>
                    <a:pt x="9893" y="347"/>
                  </a:cubicBezTo>
                  <a:lnTo>
                    <a:pt x="9893" y="725"/>
                  </a:lnTo>
                  <a:lnTo>
                    <a:pt x="2112" y="725"/>
                  </a:lnTo>
                  <a:lnTo>
                    <a:pt x="2112" y="347"/>
                  </a:lnTo>
                  <a:cubicBezTo>
                    <a:pt x="2112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6" name="Google Shape;8586;p86"/>
            <p:cNvSpPr/>
            <p:nvPr/>
          </p:nvSpPr>
          <p:spPr>
            <a:xfrm>
              <a:off x="-48524475" y="3306025"/>
              <a:ext cx="88225" cy="89050"/>
            </a:xfrm>
            <a:custGeom>
              <a:avLst/>
              <a:gdLst/>
              <a:ahLst/>
              <a:cxnLst/>
              <a:rect l="l" t="t" r="r" b="b"/>
              <a:pathLst>
                <a:path w="3529" h="3562" extrusionOk="0">
                  <a:moveTo>
                    <a:pt x="1765" y="726"/>
                  </a:moveTo>
                  <a:cubicBezTo>
                    <a:pt x="2363" y="726"/>
                    <a:pt x="2836" y="1198"/>
                    <a:pt x="2836" y="1765"/>
                  </a:cubicBezTo>
                  <a:cubicBezTo>
                    <a:pt x="2836" y="2364"/>
                    <a:pt x="2363" y="2836"/>
                    <a:pt x="1765" y="2836"/>
                  </a:cubicBezTo>
                  <a:cubicBezTo>
                    <a:pt x="1166" y="2836"/>
                    <a:pt x="694" y="2364"/>
                    <a:pt x="694" y="1765"/>
                  </a:cubicBez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9"/>
                    <a:pt x="0" y="1765"/>
                  </a:cubicBezTo>
                  <a:cubicBezTo>
                    <a:pt x="0" y="2773"/>
                    <a:pt x="788" y="3561"/>
                    <a:pt x="1765" y="3561"/>
                  </a:cubicBezTo>
                  <a:cubicBezTo>
                    <a:pt x="2741" y="3561"/>
                    <a:pt x="3529" y="2773"/>
                    <a:pt x="3529" y="1765"/>
                  </a:cubicBezTo>
                  <a:cubicBezTo>
                    <a:pt x="3529" y="789"/>
                    <a:pt x="274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7" name="Google Shape;8587;p86"/>
            <p:cNvSpPr/>
            <p:nvPr/>
          </p:nvSpPr>
          <p:spPr>
            <a:xfrm>
              <a:off x="-48489025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8" name="Google Shape;8588;p86"/>
          <p:cNvGrpSpPr/>
          <p:nvPr/>
        </p:nvGrpSpPr>
        <p:grpSpPr>
          <a:xfrm>
            <a:off x="3049627" y="1996107"/>
            <a:ext cx="355258" cy="355258"/>
            <a:chOff x="-48630025" y="3569100"/>
            <a:chExt cx="300100" cy="300100"/>
          </a:xfrm>
        </p:grpSpPr>
        <p:sp>
          <p:nvSpPr>
            <p:cNvPr id="8589" name="Google Shape;8589;p86"/>
            <p:cNvSpPr/>
            <p:nvPr/>
          </p:nvSpPr>
          <p:spPr>
            <a:xfrm>
              <a:off x="-48400825" y="371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0" name="Google Shape;8590;p86"/>
            <p:cNvSpPr/>
            <p:nvPr/>
          </p:nvSpPr>
          <p:spPr>
            <a:xfrm>
              <a:off x="-48400825" y="37817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1" name="Google Shape;8591;p86"/>
            <p:cNvSpPr/>
            <p:nvPr/>
          </p:nvSpPr>
          <p:spPr>
            <a:xfrm>
              <a:off x="-48488250" y="371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2" name="Google Shape;8592;p86"/>
            <p:cNvSpPr/>
            <p:nvPr/>
          </p:nvSpPr>
          <p:spPr>
            <a:xfrm>
              <a:off x="-48488250" y="36400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3" name="Google Shape;8593;p86"/>
            <p:cNvSpPr/>
            <p:nvPr/>
          </p:nvSpPr>
          <p:spPr>
            <a:xfrm>
              <a:off x="-48400825" y="36400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4" name="Google Shape;8594;p86"/>
            <p:cNvSpPr/>
            <p:nvPr/>
          </p:nvSpPr>
          <p:spPr>
            <a:xfrm>
              <a:off x="-48541800" y="3569100"/>
              <a:ext cx="211875" cy="300100"/>
            </a:xfrm>
            <a:custGeom>
              <a:avLst/>
              <a:gdLst/>
              <a:ahLst/>
              <a:cxnLst/>
              <a:rect l="l" t="t" r="r" b="b"/>
              <a:pathLst>
                <a:path w="8475" h="12004" extrusionOk="0">
                  <a:moveTo>
                    <a:pt x="2489" y="2080"/>
                  </a:moveTo>
                  <a:cubicBezTo>
                    <a:pt x="3088" y="2080"/>
                    <a:pt x="3560" y="2552"/>
                    <a:pt x="3560" y="3151"/>
                  </a:cubicBezTo>
                  <a:cubicBezTo>
                    <a:pt x="3560" y="3750"/>
                    <a:pt x="3088" y="4222"/>
                    <a:pt x="2489" y="4222"/>
                  </a:cubicBezTo>
                  <a:cubicBezTo>
                    <a:pt x="1891" y="4222"/>
                    <a:pt x="1418" y="3750"/>
                    <a:pt x="1418" y="3151"/>
                  </a:cubicBezTo>
                  <a:cubicBezTo>
                    <a:pt x="1418" y="2552"/>
                    <a:pt x="1891" y="2080"/>
                    <a:pt x="2489" y="2080"/>
                  </a:cubicBezTo>
                  <a:close/>
                  <a:moveTo>
                    <a:pt x="6018" y="2080"/>
                  </a:moveTo>
                  <a:cubicBezTo>
                    <a:pt x="6585" y="2080"/>
                    <a:pt x="7057" y="2552"/>
                    <a:pt x="7057" y="3151"/>
                  </a:cubicBezTo>
                  <a:cubicBezTo>
                    <a:pt x="7057" y="3750"/>
                    <a:pt x="6585" y="4222"/>
                    <a:pt x="6018" y="4222"/>
                  </a:cubicBezTo>
                  <a:cubicBezTo>
                    <a:pt x="5419" y="4222"/>
                    <a:pt x="4947" y="3750"/>
                    <a:pt x="4947" y="3151"/>
                  </a:cubicBezTo>
                  <a:cubicBezTo>
                    <a:pt x="4947" y="2552"/>
                    <a:pt x="5419" y="2080"/>
                    <a:pt x="6018" y="2080"/>
                  </a:cubicBezTo>
                  <a:close/>
                  <a:moveTo>
                    <a:pt x="2489" y="4915"/>
                  </a:moveTo>
                  <a:cubicBezTo>
                    <a:pt x="3088" y="4915"/>
                    <a:pt x="3560" y="5388"/>
                    <a:pt x="3560" y="5987"/>
                  </a:cubicBezTo>
                  <a:cubicBezTo>
                    <a:pt x="3560" y="6585"/>
                    <a:pt x="3088" y="7058"/>
                    <a:pt x="2489" y="7058"/>
                  </a:cubicBezTo>
                  <a:cubicBezTo>
                    <a:pt x="1891" y="7058"/>
                    <a:pt x="1418" y="6585"/>
                    <a:pt x="1418" y="5987"/>
                  </a:cubicBezTo>
                  <a:cubicBezTo>
                    <a:pt x="1418" y="5388"/>
                    <a:pt x="1891" y="4915"/>
                    <a:pt x="2489" y="4915"/>
                  </a:cubicBezTo>
                  <a:close/>
                  <a:moveTo>
                    <a:pt x="6018" y="4915"/>
                  </a:moveTo>
                  <a:cubicBezTo>
                    <a:pt x="6585" y="4915"/>
                    <a:pt x="7057" y="5388"/>
                    <a:pt x="7057" y="5987"/>
                  </a:cubicBezTo>
                  <a:cubicBezTo>
                    <a:pt x="7057" y="6585"/>
                    <a:pt x="6585" y="7058"/>
                    <a:pt x="6018" y="7058"/>
                  </a:cubicBezTo>
                  <a:cubicBezTo>
                    <a:pt x="5419" y="7058"/>
                    <a:pt x="4947" y="6585"/>
                    <a:pt x="4947" y="5987"/>
                  </a:cubicBezTo>
                  <a:cubicBezTo>
                    <a:pt x="4947" y="5388"/>
                    <a:pt x="5419" y="4915"/>
                    <a:pt x="6018" y="4915"/>
                  </a:cubicBezTo>
                  <a:close/>
                  <a:moveTo>
                    <a:pt x="2489" y="7751"/>
                  </a:moveTo>
                  <a:cubicBezTo>
                    <a:pt x="3088" y="7751"/>
                    <a:pt x="3560" y="8223"/>
                    <a:pt x="3560" y="8822"/>
                  </a:cubicBezTo>
                  <a:cubicBezTo>
                    <a:pt x="3560" y="9421"/>
                    <a:pt x="3088" y="9862"/>
                    <a:pt x="2489" y="9862"/>
                  </a:cubicBezTo>
                  <a:cubicBezTo>
                    <a:pt x="1891" y="9862"/>
                    <a:pt x="1418" y="9421"/>
                    <a:pt x="1418" y="8822"/>
                  </a:cubicBezTo>
                  <a:cubicBezTo>
                    <a:pt x="1418" y="8223"/>
                    <a:pt x="1891" y="7751"/>
                    <a:pt x="2489" y="7751"/>
                  </a:cubicBezTo>
                  <a:close/>
                  <a:moveTo>
                    <a:pt x="6018" y="7751"/>
                  </a:moveTo>
                  <a:cubicBezTo>
                    <a:pt x="6585" y="7751"/>
                    <a:pt x="7057" y="8223"/>
                    <a:pt x="7057" y="8822"/>
                  </a:cubicBezTo>
                  <a:cubicBezTo>
                    <a:pt x="7057" y="9421"/>
                    <a:pt x="6585" y="9862"/>
                    <a:pt x="6018" y="9862"/>
                  </a:cubicBezTo>
                  <a:cubicBezTo>
                    <a:pt x="5419" y="9862"/>
                    <a:pt x="4947" y="9421"/>
                    <a:pt x="4947" y="8822"/>
                  </a:cubicBezTo>
                  <a:cubicBezTo>
                    <a:pt x="4947" y="8223"/>
                    <a:pt x="5419" y="7751"/>
                    <a:pt x="6018" y="7751"/>
                  </a:cubicBezTo>
                  <a:close/>
                  <a:moveTo>
                    <a:pt x="1796" y="1"/>
                  </a:moveTo>
                  <a:cubicBezTo>
                    <a:pt x="788" y="1"/>
                    <a:pt x="0" y="788"/>
                    <a:pt x="0" y="1765"/>
                  </a:cubicBezTo>
                  <a:lnTo>
                    <a:pt x="0" y="10240"/>
                  </a:lnTo>
                  <a:cubicBezTo>
                    <a:pt x="0" y="11216"/>
                    <a:pt x="788" y="12004"/>
                    <a:pt x="1796" y="12004"/>
                  </a:cubicBezTo>
                  <a:lnTo>
                    <a:pt x="6711" y="12004"/>
                  </a:lnTo>
                  <a:cubicBezTo>
                    <a:pt x="7687" y="12004"/>
                    <a:pt x="8475" y="11216"/>
                    <a:pt x="8475" y="10240"/>
                  </a:cubicBezTo>
                  <a:lnTo>
                    <a:pt x="8475" y="1765"/>
                  </a:lnTo>
                  <a:cubicBezTo>
                    <a:pt x="8475" y="788"/>
                    <a:pt x="7687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5" name="Google Shape;8595;p86"/>
            <p:cNvSpPr/>
            <p:nvPr/>
          </p:nvSpPr>
          <p:spPr>
            <a:xfrm>
              <a:off x="-48488250" y="37817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6" name="Google Shape;8596;p86"/>
            <p:cNvSpPr/>
            <p:nvPr/>
          </p:nvSpPr>
          <p:spPr>
            <a:xfrm>
              <a:off x="-48630025" y="3569900"/>
              <a:ext cx="71700" cy="87450"/>
            </a:xfrm>
            <a:custGeom>
              <a:avLst/>
              <a:gdLst/>
              <a:ahLst/>
              <a:cxnLst/>
              <a:rect l="l" t="t" r="r" b="b"/>
              <a:pathLst>
                <a:path w="2868" h="3498" extrusionOk="0">
                  <a:moveTo>
                    <a:pt x="2490" y="0"/>
                  </a:moveTo>
                  <a:cubicBezTo>
                    <a:pt x="1765" y="0"/>
                    <a:pt x="1229" y="32"/>
                    <a:pt x="631" y="630"/>
                  </a:cubicBezTo>
                  <a:cubicBezTo>
                    <a:pt x="221" y="1040"/>
                    <a:pt x="1" y="1575"/>
                    <a:pt x="1" y="2142"/>
                  </a:cubicBezTo>
                  <a:cubicBezTo>
                    <a:pt x="1" y="2867"/>
                    <a:pt x="631" y="3497"/>
                    <a:pt x="1418" y="3497"/>
                  </a:cubicBezTo>
                  <a:cubicBezTo>
                    <a:pt x="2017" y="3497"/>
                    <a:pt x="2553" y="3119"/>
                    <a:pt x="2742" y="2552"/>
                  </a:cubicBezTo>
                  <a:cubicBezTo>
                    <a:pt x="2868" y="2237"/>
                    <a:pt x="2805" y="1922"/>
                    <a:pt x="2584" y="1701"/>
                  </a:cubicBezTo>
                  <a:cubicBezTo>
                    <a:pt x="2395" y="1449"/>
                    <a:pt x="2269" y="1134"/>
                    <a:pt x="2742" y="567"/>
                  </a:cubicBezTo>
                  <a:cubicBezTo>
                    <a:pt x="2836" y="441"/>
                    <a:pt x="2868" y="315"/>
                    <a:pt x="2805" y="189"/>
                  </a:cubicBezTo>
                  <a:cubicBezTo>
                    <a:pt x="2742" y="95"/>
                    <a:pt x="2584" y="0"/>
                    <a:pt x="24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7" name="Google Shape;8597;p86"/>
            <p:cNvSpPr/>
            <p:nvPr/>
          </p:nvSpPr>
          <p:spPr>
            <a:xfrm>
              <a:off x="-48626875" y="3668350"/>
              <a:ext cx="64625" cy="42550"/>
            </a:xfrm>
            <a:custGeom>
              <a:avLst/>
              <a:gdLst/>
              <a:ahLst/>
              <a:cxnLst/>
              <a:rect l="l" t="t" r="r" b="b"/>
              <a:pathLst>
                <a:path w="2585" h="1702" extrusionOk="0">
                  <a:moveTo>
                    <a:pt x="316" y="0"/>
                  </a:moveTo>
                  <a:cubicBezTo>
                    <a:pt x="158" y="473"/>
                    <a:pt x="32" y="1103"/>
                    <a:pt x="1" y="1701"/>
                  </a:cubicBezTo>
                  <a:lnTo>
                    <a:pt x="2584" y="1701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8" name="Google Shape;8598;p86"/>
            <p:cNvSpPr/>
            <p:nvPr/>
          </p:nvSpPr>
          <p:spPr>
            <a:xfrm>
              <a:off x="-48630025" y="3727425"/>
              <a:ext cx="70925" cy="141775"/>
            </a:xfrm>
            <a:custGeom>
              <a:avLst/>
              <a:gdLst/>
              <a:ahLst/>
              <a:cxnLst/>
              <a:rect l="l" t="t" r="r" b="b"/>
              <a:pathLst>
                <a:path w="2837" h="5671" extrusionOk="0">
                  <a:moveTo>
                    <a:pt x="32" y="0"/>
                  </a:moveTo>
                  <a:cubicBezTo>
                    <a:pt x="1" y="347"/>
                    <a:pt x="1" y="756"/>
                    <a:pt x="1" y="1071"/>
                  </a:cubicBezTo>
                  <a:cubicBezTo>
                    <a:pt x="1" y="2741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36" y="756"/>
                    <a:pt x="2836" y="378"/>
                    <a:pt x="28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9" name="Google Shape;8599;p86"/>
          <p:cNvGrpSpPr/>
          <p:nvPr/>
        </p:nvGrpSpPr>
        <p:grpSpPr>
          <a:xfrm>
            <a:off x="3050101" y="2433403"/>
            <a:ext cx="354311" cy="353394"/>
            <a:chOff x="-48629225" y="3938500"/>
            <a:chExt cx="299300" cy="298525"/>
          </a:xfrm>
        </p:grpSpPr>
        <p:sp>
          <p:nvSpPr>
            <p:cNvPr id="8600" name="Google Shape;8600;p86"/>
            <p:cNvSpPr/>
            <p:nvPr/>
          </p:nvSpPr>
          <p:spPr>
            <a:xfrm>
              <a:off x="-48629225" y="3938500"/>
              <a:ext cx="299300" cy="298525"/>
            </a:xfrm>
            <a:custGeom>
              <a:avLst/>
              <a:gdLst/>
              <a:ahLst/>
              <a:cxnLst/>
              <a:rect l="l" t="t" r="r" b="b"/>
              <a:pathLst>
                <a:path w="11972" h="11941" extrusionOk="0">
                  <a:moveTo>
                    <a:pt x="5955" y="2111"/>
                  </a:moveTo>
                  <a:cubicBezTo>
                    <a:pt x="8097" y="2111"/>
                    <a:pt x="9830" y="3844"/>
                    <a:pt x="9830" y="5986"/>
                  </a:cubicBezTo>
                  <a:cubicBezTo>
                    <a:pt x="9798" y="8129"/>
                    <a:pt x="8066" y="9830"/>
                    <a:pt x="5955" y="9830"/>
                  </a:cubicBezTo>
                  <a:cubicBezTo>
                    <a:pt x="3875" y="9830"/>
                    <a:pt x="2080" y="8129"/>
                    <a:pt x="2080" y="5986"/>
                  </a:cubicBezTo>
                  <a:cubicBezTo>
                    <a:pt x="2080" y="3844"/>
                    <a:pt x="3812" y="2111"/>
                    <a:pt x="5955" y="2111"/>
                  </a:cubicBezTo>
                  <a:close/>
                  <a:moveTo>
                    <a:pt x="5293" y="0"/>
                  </a:moveTo>
                  <a:cubicBezTo>
                    <a:pt x="5167" y="0"/>
                    <a:pt x="5041" y="63"/>
                    <a:pt x="4978" y="189"/>
                  </a:cubicBezTo>
                  <a:lnTo>
                    <a:pt x="4631" y="882"/>
                  </a:lnTo>
                  <a:cubicBezTo>
                    <a:pt x="4190" y="1009"/>
                    <a:pt x="3749" y="1166"/>
                    <a:pt x="3371" y="1418"/>
                  </a:cubicBezTo>
                  <a:lnTo>
                    <a:pt x="2615" y="1166"/>
                  </a:lnTo>
                  <a:cubicBezTo>
                    <a:pt x="2584" y="1158"/>
                    <a:pt x="2550" y="1154"/>
                    <a:pt x="2517" y="1154"/>
                  </a:cubicBezTo>
                  <a:cubicBezTo>
                    <a:pt x="2416" y="1154"/>
                    <a:pt x="2316" y="1190"/>
                    <a:pt x="2269" y="1261"/>
                  </a:cubicBezTo>
                  <a:lnTo>
                    <a:pt x="1260" y="2237"/>
                  </a:lnTo>
                  <a:cubicBezTo>
                    <a:pt x="1197" y="2300"/>
                    <a:pt x="1166" y="2458"/>
                    <a:pt x="1197" y="2584"/>
                  </a:cubicBezTo>
                  <a:lnTo>
                    <a:pt x="1418" y="3340"/>
                  </a:lnTo>
                  <a:cubicBezTo>
                    <a:pt x="1197" y="3718"/>
                    <a:pt x="1040" y="4159"/>
                    <a:pt x="914" y="4600"/>
                  </a:cubicBezTo>
                  <a:lnTo>
                    <a:pt x="221" y="4947"/>
                  </a:lnTo>
                  <a:cubicBezTo>
                    <a:pt x="95" y="5010"/>
                    <a:pt x="0" y="5136"/>
                    <a:pt x="0" y="5262"/>
                  </a:cubicBezTo>
                  <a:lnTo>
                    <a:pt x="0" y="6679"/>
                  </a:lnTo>
                  <a:cubicBezTo>
                    <a:pt x="0" y="6805"/>
                    <a:pt x="95" y="6931"/>
                    <a:pt x="221" y="6994"/>
                  </a:cubicBezTo>
                  <a:lnTo>
                    <a:pt x="914" y="7341"/>
                  </a:lnTo>
                  <a:cubicBezTo>
                    <a:pt x="1040" y="7782"/>
                    <a:pt x="1229" y="8223"/>
                    <a:pt x="1418" y="8601"/>
                  </a:cubicBezTo>
                  <a:lnTo>
                    <a:pt x="1197" y="9357"/>
                  </a:lnTo>
                  <a:cubicBezTo>
                    <a:pt x="1166" y="9483"/>
                    <a:pt x="1197" y="9641"/>
                    <a:pt x="1260" y="9704"/>
                  </a:cubicBezTo>
                  <a:lnTo>
                    <a:pt x="2269" y="10680"/>
                  </a:lnTo>
                  <a:cubicBezTo>
                    <a:pt x="2316" y="10751"/>
                    <a:pt x="2416" y="10787"/>
                    <a:pt x="2517" y="10787"/>
                  </a:cubicBezTo>
                  <a:cubicBezTo>
                    <a:pt x="2550" y="10787"/>
                    <a:pt x="2584" y="10783"/>
                    <a:pt x="2615" y="10775"/>
                  </a:cubicBezTo>
                  <a:lnTo>
                    <a:pt x="3371" y="10523"/>
                  </a:lnTo>
                  <a:cubicBezTo>
                    <a:pt x="3749" y="10775"/>
                    <a:pt x="4190" y="10933"/>
                    <a:pt x="4631" y="11059"/>
                  </a:cubicBezTo>
                  <a:lnTo>
                    <a:pt x="4978" y="11752"/>
                  </a:lnTo>
                  <a:cubicBezTo>
                    <a:pt x="5041" y="11878"/>
                    <a:pt x="5167" y="11941"/>
                    <a:pt x="5293" y="11941"/>
                  </a:cubicBezTo>
                  <a:lnTo>
                    <a:pt x="6711" y="11941"/>
                  </a:lnTo>
                  <a:cubicBezTo>
                    <a:pt x="6837" y="11941"/>
                    <a:pt x="6931" y="11878"/>
                    <a:pt x="7026" y="11752"/>
                  </a:cubicBezTo>
                  <a:lnTo>
                    <a:pt x="7372" y="11059"/>
                  </a:lnTo>
                  <a:cubicBezTo>
                    <a:pt x="7813" y="10933"/>
                    <a:pt x="8255" y="10775"/>
                    <a:pt x="8633" y="10523"/>
                  </a:cubicBezTo>
                  <a:lnTo>
                    <a:pt x="9389" y="10775"/>
                  </a:lnTo>
                  <a:cubicBezTo>
                    <a:pt x="9420" y="10783"/>
                    <a:pt x="9452" y="10787"/>
                    <a:pt x="9483" y="10787"/>
                  </a:cubicBezTo>
                  <a:cubicBezTo>
                    <a:pt x="9576" y="10787"/>
                    <a:pt x="9664" y="10751"/>
                    <a:pt x="9735" y="10680"/>
                  </a:cubicBezTo>
                  <a:lnTo>
                    <a:pt x="10712" y="9704"/>
                  </a:lnTo>
                  <a:cubicBezTo>
                    <a:pt x="10806" y="9641"/>
                    <a:pt x="10838" y="9483"/>
                    <a:pt x="10806" y="9357"/>
                  </a:cubicBezTo>
                  <a:lnTo>
                    <a:pt x="10554" y="8601"/>
                  </a:lnTo>
                  <a:cubicBezTo>
                    <a:pt x="10806" y="8223"/>
                    <a:pt x="10964" y="7782"/>
                    <a:pt x="11058" y="7341"/>
                  </a:cubicBezTo>
                  <a:lnTo>
                    <a:pt x="11783" y="6994"/>
                  </a:lnTo>
                  <a:cubicBezTo>
                    <a:pt x="11909" y="6931"/>
                    <a:pt x="11972" y="6805"/>
                    <a:pt x="11972" y="6679"/>
                  </a:cubicBezTo>
                  <a:lnTo>
                    <a:pt x="11972" y="5262"/>
                  </a:lnTo>
                  <a:cubicBezTo>
                    <a:pt x="11972" y="5136"/>
                    <a:pt x="11909" y="5041"/>
                    <a:pt x="11783" y="4947"/>
                  </a:cubicBezTo>
                  <a:lnTo>
                    <a:pt x="11058" y="4600"/>
                  </a:lnTo>
                  <a:cubicBezTo>
                    <a:pt x="10964" y="4159"/>
                    <a:pt x="10743" y="3718"/>
                    <a:pt x="10554" y="3340"/>
                  </a:cubicBezTo>
                  <a:lnTo>
                    <a:pt x="10806" y="2584"/>
                  </a:lnTo>
                  <a:cubicBezTo>
                    <a:pt x="10838" y="2458"/>
                    <a:pt x="10806" y="2300"/>
                    <a:pt x="10712" y="2237"/>
                  </a:cubicBezTo>
                  <a:lnTo>
                    <a:pt x="9735" y="1261"/>
                  </a:lnTo>
                  <a:cubicBezTo>
                    <a:pt x="9664" y="1190"/>
                    <a:pt x="9558" y="1154"/>
                    <a:pt x="9469" y="1154"/>
                  </a:cubicBezTo>
                  <a:cubicBezTo>
                    <a:pt x="9440" y="1154"/>
                    <a:pt x="9412" y="1158"/>
                    <a:pt x="9389" y="1166"/>
                  </a:cubicBezTo>
                  <a:lnTo>
                    <a:pt x="8633" y="1418"/>
                  </a:lnTo>
                  <a:cubicBezTo>
                    <a:pt x="8255" y="1166"/>
                    <a:pt x="7813" y="1009"/>
                    <a:pt x="7372" y="882"/>
                  </a:cubicBezTo>
                  <a:lnTo>
                    <a:pt x="7026" y="189"/>
                  </a:lnTo>
                  <a:cubicBezTo>
                    <a:pt x="6931" y="63"/>
                    <a:pt x="6837" y="0"/>
                    <a:pt x="6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1" name="Google Shape;8601;p86"/>
            <p:cNvSpPr/>
            <p:nvPr/>
          </p:nvSpPr>
          <p:spPr>
            <a:xfrm>
              <a:off x="-48496900" y="4119650"/>
              <a:ext cx="35450" cy="47275"/>
            </a:xfrm>
            <a:custGeom>
              <a:avLst/>
              <a:gdLst/>
              <a:ahLst/>
              <a:cxnLst/>
              <a:rect l="l" t="t" r="r" b="b"/>
              <a:pathLst>
                <a:path w="1418" h="1891" extrusionOk="0">
                  <a:moveTo>
                    <a:pt x="0" y="0"/>
                  </a:moveTo>
                  <a:lnTo>
                    <a:pt x="0" y="1796"/>
                  </a:lnTo>
                  <a:cubicBezTo>
                    <a:pt x="221" y="1828"/>
                    <a:pt x="473" y="1891"/>
                    <a:pt x="693" y="1891"/>
                  </a:cubicBezTo>
                  <a:cubicBezTo>
                    <a:pt x="945" y="1891"/>
                    <a:pt x="1166" y="1828"/>
                    <a:pt x="1418" y="1796"/>
                  </a:cubicBezTo>
                  <a:lnTo>
                    <a:pt x="1418" y="0"/>
                  </a:lnTo>
                  <a:cubicBezTo>
                    <a:pt x="1166" y="63"/>
                    <a:pt x="945" y="95"/>
                    <a:pt x="693" y="95"/>
                  </a:cubicBezTo>
                  <a:cubicBezTo>
                    <a:pt x="473" y="95"/>
                    <a:pt x="189" y="63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2" name="Google Shape;8602;p86"/>
            <p:cNvSpPr/>
            <p:nvPr/>
          </p:nvSpPr>
          <p:spPr>
            <a:xfrm>
              <a:off x="-48495325" y="4073175"/>
              <a:ext cx="29950" cy="31325"/>
            </a:xfrm>
            <a:custGeom>
              <a:avLst/>
              <a:gdLst/>
              <a:ahLst/>
              <a:cxnLst/>
              <a:rect l="l" t="t" r="r" b="b"/>
              <a:pathLst>
                <a:path w="1198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205" y="1214"/>
                    <a:pt x="410" y="1253"/>
                    <a:pt x="610" y="1253"/>
                  </a:cubicBezTo>
                  <a:cubicBezTo>
                    <a:pt x="811" y="1253"/>
                    <a:pt x="1008" y="1214"/>
                    <a:pt x="1197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3" name="Google Shape;8603;p86"/>
            <p:cNvSpPr/>
            <p:nvPr/>
          </p:nvSpPr>
          <p:spPr>
            <a:xfrm>
              <a:off x="-48559125" y="4009375"/>
              <a:ext cx="159900" cy="149675"/>
            </a:xfrm>
            <a:custGeom>
              <a:avLst/>
              <a:gdLst/>
              <a:ahLst/>
              <a:cxnLst/>
              <a:rect l="l" t="t" r="r" b="b"/>
              <a:pathLst>
                <a:path w="6396" h="5987" extrusionOk="0">
                  <a:moveTo>
                    <a:pt x="3151" y="1"/>
                  </a:moveTo>
                  <a:cubicBezTo>
                    <a:pt x="1418" y="1"/>
                    <a:pt x="0" y="1418"/>
                    <a:pt x="0" y="3151"/>
                  </a:cubicBezTo>
                  <a:cubicBezTo>
                    <a:pt x="0" y="4348"/>
                    <a:pt x="725" y="5420"/>
                    <a:pt x="1764" y="5987"/>
                  </a:cubicBezTo>
                  <a:lnTo>
                    <a:pt x="1764" y="3844"/>
                  </a:lnTo>
                  <a:cubicBezTo>
                    <a:pt x="1764" y="3687"/>
                    <a:pt x="2804" y="1734"/>
                    <a:pt x="2867" y="1608"/>
                  </a:cubicBezTo>
                  <a:cubicBezTo>
                    <a:pt x="2930" y="1482"/>
                    <a:pt x="3064" y="1418"/>
                    <a:pt x="3194" y="1418"/>
                  </a:cubicBezTo>
                  <a:cubicBezTo>
                    <a:pt x="3324" y="1418"/>
                    <a:pt x="3450" y="1482"/>
                    <a:pt x="3497" y="1608"/>
                  </a:cubicBezTo>
                  <a:cubicBezTo>
                    <a:pt x="3592" y="1734"/>
                    <a:pt x="4600" y="3718"/>
                    <a:pt x="4600" y="3844"/>
                  </a:cubicBezTo>
                  <a:lnTo>
                    <a:pt x="4600" y="5987"/>
                  </a:lnTo>
                  <a:cubicBezTo>
                    <a:pt x="5640" y="5451"/>
                    <a:pt x="6396" y="4411"/>
                    <a:pt x="6396" y="3151"/>
                  </a:cubicBezTo>
                  <a:cubicBezTo>
                    <a:pt x="6333" y="1418"/>
                    <a:pt x="4915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4" name="Google Shape;8604;p86"/>
          <p:cNvGrpSpPr/>
          <p:nvPr/>
        </p:nvGrpSpPr>
        <p:grpSpPr>
          <a:xfrm>
            <a:off x="1785504" y="2904744"/>
            <a:ext cx="311458" cy="354341"/>
            <a:chOff x="-46762575" y="3200500"/>
            <a:chExt cx="263100" cy="299325"/>
          </a:xfrm>
        </p:grpSpPr>
        <p:sp>
          <p:nvSpPr>
            <p:cNvPr id="8605" name="Google Shape;8605;p86"/>
            <p:cNvSpPr/>
            <p:nvPr/>
          </p:nvSpPr>
          <p:spPr>
            <a:xfrm>
              <a:off x="-46762575" y="3393475"/>
              <a:ext cx="263100" cy="106350"/>
            </a:xfrm>
            <a:custGeom>
              <a:avLst/>
              <a:gdLst/>
              <a:ahLst/>
              <a:cxnLst/>
              <a:rect l="l" t="t" r="r" b="b"/>
              <a:pathLst>
                <a:path w="10524" h="4254" extrusionOk="0">
                  <a:moveTo>
                    <a:pt x="7814" y="1418"/>
                  </a:moveTo>
                  <a:lnTo>
                    <a:pt x="8003" y="2142"/>
                  </a:lnTo>
                  <a:lnTo>
                    <a:pt x="2553" y="2142"/>
                  </a:lnTo>
                  <a:lnTo>
                    <a:pt x="2710" y="1418"/>
                  </a:lnTo>
                  <a:close/>
                  <a:moveTo>
                    <a:pt x="726" y="0"/>
                  </a:moveTo>
                  <a:lnTo>
                    <a:pt x="726" y="725"/>
                  </a:lnTo>
                  <a:lnTo>
                    <a:pt x="379" y="725"/>
                  </a:lnTo>
                  <a:cubicBezTo>
                    <a:pt x="159" y="725"/>
                    <a:pt x="1" y="882"/>
                    <a:pt x="1" y="1071"/>
                  </a:cubicBezTo>
                  <a:cubicBezTo>
                    <a:pt x="1" y="1260"/>
                    <a:pt x="159" y="1418"/>
                    <a:pt x="379" y="1418"/>
                  </a:cubicBezTo>
                  <a:lnTo>
                    <a:pt x="2017" y="1418"/>
                  </a:lnTo>
                  <a:lnTo>
                    <a:pt x="1419" y="3844"/>
                  </a:lnTo>
                  <a:cubicBezTo>
                    <a:pt x="1387" y="4033"/>
                    <a:pt x="1513" y="4222"/>
                    <a:pt x="1671" y="4253"/>
                  </a:cubicBezTo>
                  <a:lnTo>
                    <a:pt x="1734" y="4253"/>
                  </a:lnTo>
                  <a:cubicBezTo>
                    <a:pt x="1891" y="4253"/>
                    <a:pt x="2049" y="4159"/>
                    <a:pt x="2112" y="4001"/>
                  </a:cubicBezTo>
                  <a:lnTo>
                    <a:pt x="2364" y="2804"/>
                  </a:lnTo>
                  <a:lnTo>
                    <a:pt x="8161" y="2804"/>
                  </a:lnTo>
                  <a:lnTo>
                    <a:pt x="8444" y="4001"/>
                  </a:lnTo>
                  <a:cubicBezTo>
                    <a:pt x="8476" y="4159"/>
                    <a:pt x="8633" y="4253"/>
                    <a:pt x="8791" y="4253"/>
                  </a:cubicBezTo>
                  <a:lnTo>
                    <a:pt x="8854" y="4253"/>
                  </a:lnTo>
                  <a:cubicBezTo>
                    <a:pt x="9074" y="4222"/>
                    <a:pt x="9169" y="4033"/>
                    <a:pt x="9106" y="3844"/>
                  </a:cubicBezTo>
                  <a:lnTo>
                    <a:pt x="8507" y="1418"/>
                  </a:lnTo>
                  <a:lnTo>
                    <a:pt x="10177" y="1418"/>
                  </a:lnTo>
                  <a:cubicBezTo>
                    <a:pt x="10366" y="1418"/>
                    <a:pt x="10524" y="1260"/>
                    <a:pt x="10524" y="1071"/>
                  </a:cubicBezTo>
                  <a:cubicBezTo>
                    <a:pt x="10524" y="882"/>
                    <a:pt x="10398" y="725"/>
                    <a:pt x="10209" y="725"/>
                  </a:cubicBezTo>
                  <a:lnTo>
                    <a:pt x="9862" y="725"/>
                  </a:lnTo>
                  <a:lnTo>
                    <a:pt x="98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6" name="Google Shape;8606;p86"/>
            <p:cNvSpPr/>
            <p:nvPr/>
          </p:nvSpPr>
          <p:spPr>
            <a:xfrm>
              <a:off x="-46743650" y="3200500"/>
              <a:ext cx="228425" cy="176450"/>
            </a:xfrm>
            <a:custGeom>
              <a:avLst/>
              <a:gdLst/>
              <a:ahLst/>
              <a:cxnLst/>
              <a:rect l="l" t="t" r="r" b="b"/>
              <a:pathLst>
                <a:path w="9137" h="7058" extrusionOk="0">
                  <a:moveTo>
                    <a:pt x="4568" y="725"/>
                  </a:moveTo>
                  <a:cubicBezTo>
                    <a:pt x="5041" y="725"/>
                    <a:pt x="5419" y="1040"/>
                    <a:pt x="5545" y="1418"/>
                  </a:cubicBezTo>
                  <a:lnTo>
                    <a:pt x="3592" y="1418"/>
                  </a:lnTo>
                  <a:cubicBezTo>
                    <a:pt x="3686" y="1040"/>
                    <a:pt x="4096" y="725"/>
                    <a:pt x="4568" y="725"/>
                  </a:cubicBezTo>
                  <a:close/>
                  <a:moveTo>
                    <a:pt x="4568" y="2804"/>
                  </a:moveTo>
                  <a:cubicBezTo>
                    <a:pt x="5167" y="2804"/>
                    <a:pt x="5640" y="3277"/>
                    <a:pt x="5640" y="3875"/>
                  </a:cubicBezTo>
                  <a:cubicBezTo>
                    <a:pt x="5576" y="4474"/>
                    <a:pt x="5104" y="4947"/>
                    <a:pt x="4568" y="4947"/>
                  </a:cubicBezTo>
                  <a:cubicBezTo>
                    <a:pt x="3970" y="4947"/>
                    <a:pt x="3497" y="4474"/>
                    <a:pt x="3497" y="3875"/>
                  </a:cubicBezTo>
                  <a:cubicBezTo>
                    <a:pt x="3497" y="3277"/>
                    <a:pt x="3970" y="2804"/>
                    <a:pt x="4568" y="2804"/>
                  </a:cubicBezTo>
                  <a:close/>
                  <a:moveTo>
                    <a:pt x="4568" y="0"/>
                  </a:moveTo>
                  <a:cubicBezTo>
                    <a:pt x="3718" y="0"/>
                    <a:pt x="2993" y="630"/>
                    <a:pt x="2836" y="1418"/>
                  </a:cubicBezTo>
                  <a:lnTo>
                    <a:pt x="1071" y="1418"/>
                  </a:lnTo>
                  <a:cubicBezTo>
                    <a:pt x="473" y="1418"/>
                    <a:pt x="0" y="1891"/>
                    <a:pt x="0" y="2489"/>
                  </a:cubicBezTo>
                  <a:lnTo>
                    <a:pt x="0" y="7057"/>
                  </a:lnTo>
                  <a:lnTo>
                    <a:pt x="914" y="7057"/>
                  </a:lnTo>
                  <a:lnTo>
                    <a:pt x="2899" y="5041"/>
                  </a:lnTo>
                  <a:cubicBezTo>
                    <a:pt x="2962" y="4978"/>
                    <a:pt x="3056" y="4947"/>
                    <a:pt x="3155" y="4947"/>
                  </a:cubicBezTo>
                  <a:cubicBezTo>
                    <a:pt x="3253" y="4947"/>
                    <a:pt x="3355" y="4978"/>
                    <a:pt x="3434" y="5041"/>
                  </a:cubicBezTo>
                  <a:lnTo>
                    <a:pt x="4600" y="6238"/>
                  </a:lnTo>
                  <a:lnTo>
                    <a:pt x="5703" y="5041"/>
                  </a:lnTo>
                  <a:cubicBezTo>
                    <a:pt x="5766" y="4962"/>
                    <a:pt x="5852" y="4923"/>
                    <a:pt x="5943" y="4923"/>
                  </a:cubicBezTo>
                  <a:cubicBezTo>
                    <a:pt x="6033" y="4923"/>
                    <a:pt x="6128" y="4962"/>
                    <a:pt x="6207" y="5041"/>
                  </a:cubicBezTo>
                  <a:lnTo>
                    <a:pt x="8223" y="7057"/>
                  </a:lnTo>
                  <a:lnTo>
                    <a:pt x="9137" y="7057"/>
                  </a:lnTo>
                  <a:lnTo>
                    <a:pt x="9137" y="2489"/>
                  </a:lnTo>
                  <a:cubicBezTo>
                    <a:pt x="9137" y="1891"/>
                    <a:pt x="8664" y="1418"/>
                    <a:pt x="8065" y="1418"/>
                  </a:cubicBezTo>
                  <a:lnTo>
                    <a:pt x="6301" y="1418"/>
                  </a:lnTo>
                  <a:cubicBezTo>
                    <a:pt x="6144" y="630"/>
                    <a:pt x="5450" y="0"/>
                    <a:pt x="4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7" name="Google Shape;8607;p86"/>
            <p:cNvSpPr/>
            <p:nvPr/>
          </p:nvSpPr>
          <p:spPr>
            <a:xfrm>
              <a:off x="-46638125" y="32895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8" name="Google Shape;8608;p86"/>
            <p:cNvSpPr/>
            <p:nvPr/>
          </p:nvSpPr>
          <p:spPr>
            <a:xfrm>
              <a:off x="-46696400" y="3345425"/>
              <a:ext cx="63025" cy="31525"/>
            </a:xfrm>
            <a:custGeom>
              <a:avLst/>
              <a:gdLst/>
              <a:ahLst/>
              <a:cxnLst/>
              <a:rect l="l" t="t" r="r" b="b"/>
              <a:pathLst>
                <a:path w="2521" h="1261" extrusionOk="0">
                  <a:moveTo>
                    <a:pt x="1261" y="0"/>
                  </a:moveTo>
                  <a:lnTo>
                    <a:pt x="0" y="1260"/>
                  </a:lnTo>
                  <a:lnTo>
                    <a:pt x="2521" y="126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9" name="Google Shape;8609;p86"/>
            <p:cNvSpPr/>
            <p:nvPr/>
          </p:nvSpPr>
          <p:spPr>
            <a:xfrm>
              <a:off x="-46616850" y="3345425"/>
              <a:ext cx="53575" cy="31525"/>
            </a:xfrm>
            <a:custGeom>
              <a:avLst/>
              <a:gdLst/>
              <a:ahLst/>
              <a:cxnLst/>
              <a:rect l="l" t="t" r="r" b="b"/>
              <a:pathLst>
                <a:path w="2143" h="1261" extrusionOk="0">
                  <a:moveTo>
                    <a:pt x="883" y="0"/>
                  </a:moveTo>
                  <a:lnTo>
                    <a:pt x="0" y="945"/>
                  </a:lnTo>
                  <a:lnTo>
                    <a:pt x="315" y="1260"/>
                  </a:lnTo>
                  <a:lnTo>
                    <a:pt x="2143" y="1260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0" name="Google Shape;8610;p86"/>
          <p:cNvGrpSpPr/>
          <p:nvPr/>
        </p:nvGrpSpPr>
        <p:grpSpPr>
          <a:xfrm>
            <a:off x="1763589" y="3363466"/>
            <a:ext cx="355288" cy="312375"/>
            <a:chOff x="-46779900" y="3588000"/>
            <a:chExt cx="300125" cy="263875"/>
          </a:xfrm>
        </p:grpSpPr>
        <p:sp>
          <p:nvSpPr>
            <p:cNvPr id="8611" name="Google Shape;8611;p86"/>
            <p:cNvSpPr/>
            <p:nvPr/>
          </p:nvSpPr>
          <p:spPr>
            <a:xfrm>
              <a:off x="-46746025" y="3588000"/>
              <a:ext cx="230800" cy="263875"/>
            </a:xfrm>
            <a:custGeom>
              <a:avLst/>
              <a:gdLst/>
              <a:ahLst/>
              <a:cxnLst/>
              <a:rect l="l" t="t" r="r" b="b"/>
              <a:pathLst>
                <a:path w="9232" h="10555" extrusionOk="0">
                  <a:moveTo>
                    <a:pt x="4632" y="1"/>
                  </a:moveTo>
                  <a:cubicBezTo>
                    <a:pt x="3309" y="1"/>
                    <a:pt x="2017" y="442"/>
                    <a:pt x="1040" y="1355"/>
                  </a:cubicBezTo>
                  <a:cubicBezTo>
                    <a:pt x="694" y="1670"/>
                    <a:pt x="599" y="2206"/>
                    <a:pt x="851" y="2679"/>
                  </a:cubicBezTo>
                  <a:cubicBezTo>
                    <a:pt x="284" y="3403"/>
                    <a:pt x="1" y="4317"/>
                    <a:pt x="1" y="5262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cubicBezTo>
                    <a:pt x="1670" y="10555"/>
                    <a:pt x="2143" y="10082"/>
                    <a:pt x="2143" y="9484"/>
                  </a:cubicBezTo>
                  <a:lnTo>
                    <a:pt x="2143" y="6680"/>
                  </a:lnTo>
                  <a:cubicBezTo>
                    <a:pt x="2143" y="6081"/>
                    <a:pt x="1670" y="5609"/>
                    <a:pt x="1072" y="5609"/>
                  </a:cubicBezTo>
                  <a:cubicBezTo>
                    <a:pt x="946" y="5609"/>
                    <a:pt x="851" y="5672"/>
                    <a:pt x="725" y="5703"/>
                  </a:cubicBezTo>
                  <a:lnTo>
                    <a:pt x="725" y="5262"/>
                  </a:lnTo>
                  <a:cubicBezTo>
                    <a:pt x="725" y="4474"/>
                    <a:pt x="946" y="3750"/>
                    <a:pt x="1387" y="3151"/>
                  </a:cubicBezTo>
                  <a:cubicBezTo>
                    <a:pt x="1499" y="3182"/>
                    <a:pt x="1620" y="3199"/>
                    <a:pt x="1745" y="3199"/>
                  </a:cubicBezTo>
                  <a:cubicBezTo>
                    <a:pt x="2005" y="3199"/>
                    <a:pt x="2276" y="3123"/>
                    <a:pt x="2489" y="2931"/>
                  </a:cubicBezTo>
                  <a:cubicBezTo>
                    <a:pt x="3057" y="2427"/>
                    <a:pt x="3836" y="2175"/>
                    <a:pt x="4616" y="2175"/>
                  </a:cubicBezTo>
                  <a:cubicBezTo>
                    <a:pt x="5396" y="2175"/>
                    <a:pt x="6176" y="2427"/>
                    <a:pt x="6743" y="2931"/>
                  </a:cubicBezTo>
                  <a:cubicBezTo>
                    <a:pt x="6942" y="3107"/>
                    <a:pt x="7187" y="3207"/>
                    <a:pt x="7468" y="3207"/>
                  </a:cubicBezTo>
                  <a:cubicBezTo>
                    <a:pt x="7588" y="3207"/>
                    <a:pt x="7714" y="3189"/>
                    <a:pt x="7845" y="3151"/>
                  </a:cubicBezTo>
                  <a:cubicBezTo>
                    <a:pt x="8286" y="3781"/>
                    <a:pt x="8507" y="4506"/>
                    <a:pt x="8507" y="5262"/>
                  </a:cubicBezTo>
                  <a:lnTo>
                    <a:pt x="8507" y="5703"/>
                  </a:lnTo>
                  <a:cubicBezTo>
                    <a:pt x="8412" y="5640"/>
                    <a:pt x="8286" y="5609"/>
                    <a:pt x="8160" y="5609"/>
                  </a:cubicBezTo>
                  <a:cubicBezTo>
                    <a:pt x="7562" y="5609"/>
                    <a:pt x="7089" y="6081"/>
                    <a:pt x="7089" y="6680"/>
                  </a:cubicBezTo>
                  <a:lnTo>
                    <a:pt x="7089" y="9484"/>
                  </a:lnTo>
                  <a:cubicBezTo>
                    <a:pt x="7089" y="10082"/>
                    <a:pt x="7562" y="10555"/>
                    <a:pt x="8160" y="10555"/>
                  </a:cubicBezTo>
                  <a:cubicBezTo>
                    <a:pt x="8759" y="10555"/>
                    <a:pt x="9232" y="10082"/>
                    <a:pt x="9232" y="9484"/>
                  </a:cubicBezTo>
                  <a:lnTo>
                    <a:pt x="9232" y="5262"/>
                  </a:lnTo>
                  <a:cubicBezTo>
                    <a:pt x="9232" y="4317"/>
                    <a:pt x="8948" y="3466"/>
                    <a:pt x="8412" y="2679"/>
                  </a:cubicBezTo>
                  <a:cubicBezTo>
                    <a:pt x="8664" y="2206"/>
                    <a:pt x="8570" y="1670"/>
                    <a:pt x="8223" y="1355"/>
                  </a:cubicBezTo>
                  <a:cubicBezTo>
                    <a:pt x="7215" y="442"/>
                    <a:pt x="5955" y="1"/>
                    <a:pt x="4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2" name="Google Shape;8612;p86"/>
            <p:cNvSpPr/>
            <p:nvPr/>
          </p:nvSpPr>
          <p:spPr>
            <a:xfrm>
              <a:off x="-46674350" y="3710075"/>
              <a:ext cx="91400" cy="122900"/>
            </a:xfrm>
            <a:custGeom>
              <a:avLst/>
              <a:gdLst/>
              <a:ahLst/>
              <a:cxnLst/>
              <a:rect l="l" t="t" r="r" b="b"/>
              <a:pathLst>
                <a:path w="3656" h="4916" extrusionOk="0">
                  <a:moveTo>
                    <a:pt x="1765" y="1"/>
                  </a:moveTo>
                  <a:cubicBezTo>
                    <a:pt x="1544" y="1"/>
                    <a:pt x="1418" y="158"/>
                    <a:pt x="1418" y="348"/>
                  </a:cubicBezTo>
                  <a:lnTo>
                    <a:pt x="1418" y="2868"/>
                  </a:lnTo>
                  <a:cubicBezTo>
                    <a:pt x="1292" y="2805"/>
                    <a:pt x="1166" y="2773"/>
                    <a:pt x="1040" y="2773"/>
                  </a:cubicBezTo>
                  <a:cubicBezTo>
                    <a:pt x="473" y="2773"/>
                    <a:pt x="1" y="3246"/>
                    <a:pt x="1" y="3845"/>
                  </a:cubicBezTo>
                  <a:cubicBezTo>
                    <a:pt x="1" y="4443"/>
                    <a:pt x="473" y="4916"/>
                    <a:pt x="1040" y="4916"/>
                  </a:cubicBezTo>
                  <a:cubicBezTo>
                    <a:pt x="1639" y="4916"/>
                    <a:pt x="2111" y="4443"/>
                    <a:pt x="2111" y="3845"/>
                  </a:cubicBezTo>
                  <a:lnTo>
                    <a:pt x="2111" y="1450"/>
                  </a:lnTo>
                  <a:cubicBezTo>
                    <a:pt x="2363" y="1513"/>
                    <a:pt x="2521" y="1639"/>
                    <a:pt x="2584" y="1797"/>
                  </a:cubicBezTo>
                  <a:cubicBezTo>
                    <a:pt x="2868" y="2112"/>
                    <a:pt x="2931" y="2584"/>
                    <a:pt x="2836" y="3057"/>
                  </a:cubicBezTo>
                  <a:cubicBezTo>
                    <a:pt x="2773" y="3246"/>
                    <a:pt x="2899" y="3435"/>
                    <a:pt x="3057" y="3498"/>
                  </a:cubicBezTo>
                  <a:lnTo>
                    <a:pt x="3151" y="3498"/>
                  </a:lnTo>
                  <a:cubicBezTo>
                    <a:pt x="3309" y="3498"/>
                    <a:pt x="3466" y="3372"/>
                    <a:pt x="3498" y="3214"/>
                  </a:cubicBezTo>
                  <a:cubicBezTo>
                    <a:pt x="3655" y="2553"/>
                    <a:pt x="3529" y="1828"/>
                    <a:pt x="3151" y="1324"/>
                  </a:cubicBezTo>
                  <a:cubicBezTo>
                    <a:pt x="2899" y="1041"/>
                    <a:pt x="2552" y="820"/>
                    <a:pt x="2111" y="726"/>
                  </a:cubicBezTo>
                  <a:lnTo>
                    <a:pt x="2111" y="348"/>
                  </a:lnTo>
                  <a:cubicBezTo>
                    <a:pt x="2111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3" name="Google Shape;8613;p86"/>
            <p:cNvSpPr/>
            <p:nvPr/>
          </p:nvSpPr>
          <p:spPr>
            <a:xfrm>
              <a:off x="-46779900" y="3754200"/>
              <a:ext cx="17350" cy="70125"/>
            </a:xfrm>
            <a:custGeom>
              <a:avLst/>
              <a:gdLst/>
              <a:ahLst/>
              <a:cxnLst/>
              <a:rect l="l" t="t" r="r" b="b"/>
              <a:pathLst>
                <a:path w="694" h="2805" extrusionOk="0">
                  <a:moveTo>
                    <a:pt x="694" y="0"/>
                  </a:moveTo>
                  <a:cubicBezTo>
                    <a:pt x="253" y="347"/>
                    <a:pt x="1" y="819"/>
                    <a:pt x="1" y="1418"/>
                  </a:cubicBezTo>
                  <a:cubicBezTo>
                    <a:pt x="1" y="2017"/>
                    <a:pt x="253" y="2458"/>
                    <a:pt x="694" y="2804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4" name="Google Shape;8614;p86"/>
            <p:cNvSpPr/>
            <p:nvPr/>
          </p:nvSpPr>
          <p:spPr>
            <a:xfrm>
              <a:off x="-46497925" y="3754200"/>
              <a:ext cx="18150" cy="70125"/>
            </a:xfrm>
            <a:custGeom>
              <a:avLst/>
              <a:gdLst/>
              <a:ahLst/>
              <a:cxnLst/>
              <a:rect l="l" t="t" r="r" b="b"/>
              <a:pathLst>
                <a:path w="726" h="2805" extrusionOk="0">
                  <a:moveTo>
                    <a:pt x="1" y="0"/>
                  </a:moveTo>
                  <a:lnTo>
                    <a:pt x="1" y="2804"/>
                  </a:lnTo>
                  <a:cubicBezTo>
                    <a:pt x="442" y="2489"/>
                    <a:pt x="725" y="1954"/>
                    <a:pt x="725" y="1418"/>
                  </a:cubicBezTo>
                  <a:cubicBezTo>
                    <a:pt x="725" y="851"/>
                    <a:pt x="442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5" name="Google Shape;8615;p86"/>
          <p:cNvGrpSpPr/>
          <p:nvPr/>
        </p:nvGrpSpPr>
        <p:grpSpPr>
          <a:xfrm>
            <a:off x="1764062" y="3778388"/>
            <a:ext cx="354341" cy="353394"/>
            <a:chOff x="-46779100" y="3938500"/>
            <a:chExt cx="299325" cy="298525"/>
          </a:xfrm>
        </p:grpSpPr>
        <p:sp>
          <p:nvSpPr>
            <p:cNvPr id="8616" name="Google Shape;8616;p86"/>
            <p:cNvSpPr/>
            <p:nvPr/>
          </p:nvSpPr>
          <p:spPr>
            <a:xfrm>
              <a:off x="-46656225" y="4061375"/>
              <a:ext cx="53575" cy="52775"/>
            </a:xfrm>
            <a:custGeom>
              <a:avLst/>
              <a:gdLst/>
              <a:ahLst/>
              <a:cxnLst/>
              <a:rect l="l" t="t" r="r" b="b"/>
              <a:pathLst>
                <a:path w="2143" h="2111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70" y="2111"/>
                    <a:pt x="2143" y="1638"/>
                    <a:pt x="2143" y="1071"/>
                  </a:cubicBezTo>
                  <a:cubicBezTo>
                    <a:pt x="2079" y="473"/>
                    <a:pt x="1607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7" name="Google Shape;8617;p86"/>
            <p:cNvSpPr/>
            <p:nvPr/>
          </p:nvSpPr>
          <p:spPr>
            <a:xfrm>
              <a:off x="-46779100" y="3938500"/>
              <a:ext cx="299325" cy="298525"/>
            </a:xfrm>
            <a:custGeom>
              <a:avLst/>
              <a:gdLst/>
              <a:ahLst/>
              <a:cxnLst/>
              <a:rect l="l" t="t" r="r" b="b"/>
              <a:pathLst>
                <a:path w="11973" h="11941" extrusionOk="0">
                  <a:moveTo>
                    <a:pt x="6301" y="1418"/>
                  </a:moveTo>
                  <a:cubicBezTo>
                    <a:pt x="8538" y="1607"/>
                    <a:pt x="10366" y="3371"/>
                    <a:pt x="10523" y="5608"/>
                  </a:cubicBezTo>
                  <a:lnTo>
                    <a:pt x="9798" y="5608"/>
                  </a:lnTo>
                  <a:cubicBezTo>
                    <a:pt x="9641" y="3781"/>
                    <a:pt x="8160" y="2300"/>
                    <a:pt x="6301" y="2111"/>
                  </a:cubicBezTo>
                  <a:lnTo>
                    <a:pt x="6301" y="1418"/>
                  </a:lnTo>
                  <a:close/>
                  <a:moveTo>
                    <a:pt x="5640" y="1450"/>
                  </a:moveTo>
                  <a:lnTo>
                    <a:pt x="5640" y="2143"/>
                  </a:lnTo>
                  <a:cubicBezTo>
                    <a:pt x="3781" y="2300"/>
                    <a:pt x="2332" y="3812"/>
                    <a:pt x="2111" y="5671"/>
                  </a:cubicBezTo>
                  <a:lnTo>
                    <a:pt x="1418" y="5671"/>
                  </a:lnTo>
                  <a:cubicBezTo>
                    <a:pt x="1576" y="3371"/>
                    <a:pt x="3371" y="1607"/>
                    <a:pt x="5640" y="1450"/>
                  </a:cubicBezTo>
                  <a:close/>
                  <a:moveTo>
                    <a:pt x="6333" y="2899"/>
                  </a:moveTo>
                  <a:cubicBezTo>
                    <a:pt x="7782" y="3056"/>
                    <a:pt x="8948" y="4190"/>
                    <a:pt x="9105" y="5671"/>
                  </a:cubicBezTo>
                  <a:lnTo>
                    <a:pt x="8790" y="5671"/>
                  </a:lnTo>
                  <a:cubicBezTo>
                    <a:pt x="8570" y="5671"/>
                    <a:pt x="8412" y="5829"/>
                    <a:pt x="8412" y="6018"/>
                  </a:cubicBezTo>
                  <a:cubicBezTo>
                    <a:pt x="8412" y="6175"/>
                    <a:pt x="8570" y="6333"/>
                    <a:pt x="8790" y="6333"/>
                  </a:cubicBezTo>
                  <a:lnTo>
                    <a:pt x="9105" y="6333"/>
                  </a:lnTo>
                  <a:cubicBezTo>
                    <a:pt x="8948" y="7782"/>
                    <a:pt x="7782" y="8916"/>
                    <a:pt x="6333" y="9137"/>
                  </a:cubicBezTo>
                  <a:lnTo>
                    <a:pt x="6333" y="8822"/>
                  </a:lnTo>
                  <a:cubicBezTo>
                    <a:pt x="6333" y="8601"/>
                    <a:pt x="6175" y="8444"/>
                    <a:pt x="5986" y="8444"/>
                  </a:cubicBezTo>
                  <a:cubicBezTo>
                    <a:pt x="5797" y="8444"/>
                    <a:pt x="5640" y="8601"/>
                    <a:pt x="5640" y="8822"/>
                  </a:cubicBezTo>
                  <a:lnTo>
                    <a:pt x="5640" y="9137"/>
                  </a:lnTo>
                  <a:cubicBezTo>
                    <a:pt x="4191" y="8979"/>
                    <a:pt x="3025" y="7814"/>
                    <a:pt x="2867" y="6364"/>
                  </a:cubicBezTo>
                  <a:lnTo>
                    <a:pt x="3182" y="6364"/>
                  </a:lnTo>
                  <a:cubicBezTo>
                    <a:pt x="3403" y="6364"/>
                    <a:pt x="3560" y="6207"/>
                    <a:pt x="3560" y="6018"/>
                  </a:cubicBezTo>
                  <a:cubicBezTo>
                    <a:pt x="3560" y="5829"/>
                    <a:pt x="3403" y="5671"/>
                    <a:pt x="3182" y="5671"/>
                  </a:cubicBezTo>
                  <a:lnTo>
                    <a:pt x="2867" y="5671"/>
                  </a:lnTo>
                  <a:cubicBezTo>
                    <a:pt x="3025" y="4190"/>
                    <a:pt x="4191" y="3056"/>
                    <a:pt x="5640" y="2899"/>
                  </a:cubicBezTo>
                  <a:lnTo>
                    <a:pt x="5640" y="3214"/>
                  </a:lnTo>
                  <a:cubicBezTo>
                    <a:pt x="5640" y="3403"/>
                    <a:pt x="5797" y="3560"/>
                    <a:pt x="5986" y="3560"/>
                  </a:cubicBezTo>
                  <a:cubicBezTo>
                    <a:pt x="6175" y="3560"/>
                    <a:pt x="6333" y="3403"/>
                    <a:pt x="6333" y="3214"/>
                  </a:cubicBezTo>
                  <a:lnTo>
                    <a:pt x="6333" y="2899"/>
                  </a:lnTo>
                  <a:close/>
                  <a:moveTo>
                    <a:pt x="2111" y="6333"/>
                  </a:moveTo>
                  <a:cubicBezTo>
                    <a:pt x="2269" y="8192"/>
                    <a:pt x="3781" y="9641"/>
                    <a:pt x="5640" y="9830"/>
                  </a:cubicBezTo>
                  <a:lnTo>
                    <a:pt x="5640" y="10554"/>
                  </a:lnTo>
                  <a:cubicBezTo>
                    <a:pt x="3371" y="10334"/>
                    <a:pt x="1576" y="8570"/>
                    <a:pt x="1418" y="6333"/>
                  </a:cubicBezTo>
                  <a:close/>
                  <a:moveTo>
                    <a:pt x="10523" y="6333"/>
                  </a:moveTo>
                  <a:cubicBezTo>
                    <a:pt x="10366" y="8570"/>
                    <a:pt x="8538" y="10334"/>
                    <a:pt x="6301" y="10554"/>
                  </a:cubicBezTo>
                  <a:lnTo>
                    <a:pt x="6301" y="9830"/>
                  </a:lnTo>
                  <a:cubicBezTo>
                    <a:pt x="8160" y="9672"/>
                    <a:pt x="9609" y="8192"/>
                    <a:pt x="9798" y="6333"/>
                  </a:cubicBezTo>
                  <a:close/>
                  <a:moveTo>
                    <a:pt x="5986" y="0"/>
                  </a:moveTo>
                  <a:cubicBezTo>
                    <a:pt x="5797" y="0"/>
                    <a:pt x="5640" y="158"/>
                    <a:pt x="5640" y="347"/>
                  </a:cubicBezTo>
                  <a:lnTo>
                    <a:pt x="5640" y="725"/>
                  </a:lnTo>
                  <a:cubicBezTo>
                    <a:pt x="2993" y="882"/>
                    <a:pt x="914" y="3025"/>
                    <a:pt x="757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86"/>
                  </a:cubicBezTo>
                  <a:cubicBezTo>
                    <a:pt x="0" y="6175"/>
                    <a:pt x="158" y="6333"/>
                    <a:pt x="347" y="6333"/>
                  </a:cubicBezTo>
                  <a:lnTo>
                    <a:pt x="757" y="6333"/>
                  </a:lnTo>
                  <a:cubicBezTo>
                    <a:pt x="914" y="8979"/>
                    <a:pt x="3025" y="11059"/>
                    <a:pt x="5640" y="11216"/>
                  </a:cubicBezTo>
                  <a:lnTo>
                    <a:pt x="5640" y="11594"/>
                  </a:lnTo>
                  <a:cubicBezTo>
                    <a:pt x="5640" y="11783"/>
                    <a:pt x="5797" y="11941"/>
                    <a:pt x="5986" y="11941"/>
                  </a:cubicBezTo>
                  <a:cubicBezTo>
                    <a:pt x="6175" y="11941"/>
                    <a:pt x="6333" y="11783"/>
                    <a:pt x="6333" y="11594"/>
                  </a:cubicBezTo>
                  <a:lnTo>
                    <a:pt x="6333" y="11216"/>
                  </a:lnTo>
                  <a:cubicBezTo>
                    <a:pt x="8979" y="11059"/>
                    <a:pt x="11059" y="8916"/>
                    <a:pt x="11216" y="6333"/>
                  </a:cubicBezTo>
                  <a:lnTo>
                    <a:pt x="11626" y="6333"/>
                  </a:lnTo>
                  <a:cubicBezTo>
                    <a:pt x="11815" y="6333"/>
                    <a:pt x="11972" y="6175"/>
                    <a:pt x="11972" y="5986"/>
                  </a:cubicBezTo>
                  <a:cubicBezTo>
                    <a:pt x="11972" y="5766"/>
                    <a:pt x="11815" y="5608"/>
                    <a:pt x="11626" y="5608"/>
                  </a:cubicBezTo>
                  <a:lnTo>
                    <a:pt x="11216" y="5608"/>
                  </a:lnTo>
                  <a:cubicBezTo>
                    <a:pt x="11059" y="2993"/>
                    <a:pt x="8948" y="882"/>
                    <a:pt x="6333" y="725"/>
                  </a:cubicBezTo>
                  <a:lnTo>
                    <a:pt x="6333" y="347"/>
                  </a:lnTo>
                  <a:cubicBezTo>
                    <a:pt x="6333" y="158"/>
                    <a:pt x="6175" y="0"/>
                    <a:pt x="59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8" name="Google Shape;8618;p86"/>
          <p:cNvGrpSpPr/>
          <p:nvPr/>
        </p:nvGrpSpPr>
        <p:grpSpPr>
          <a:xfrm>
            <a:off x="3971800" y="2911255"/>
            <a:ext cx="355258" cy="355288"/>
            <a:chOff x="-44924250" y="3206000"/>
            <a:chExt cx="300100" cy="300125"/>
          </a:xfrm>
        </p:grpSpPr>
        <p:sp>
          <p:nvSpPr>
            <p:cNvPr id="8619" name="Google Shape;8619;p86"/>
            <p:cNvSpPr/>
            <p:nvPr/>
          </p:nvSpPr>
          <p:spPr>
            <a:xfrm>
              <a:off x="-44747025" y="3365100"/>
              <a:ext cx="122875" cy="87450"/>
            </a:xfrm>
            <a:custGeom>
              <a:avLst/>
              <a:gdLst/>
              <a:ahLst/>
              <a:cxnLst/>
              <a:rect l="l" t="t" r="r" b="b"/>
              <a:pathLst>
                <a:path w="4915" h="3498" extrusionOk="0">
                  <a:moveTo>
                    <a:pt x="0" y="1"/>
                  </a:moveTo>
                  <a:lnTo>
                    <a:pt x="0" y="3498"/>
                  </a:lnTo>
                  <a:lnTo>
                    <a:pt x="4915" y="3498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0" name="Google Shape;8620;p86"/>
            <p:cNvSpPr/>
            <p:nvPr/>
          </p:nvSpPr>
          <p:spPr>
            <a:xfrm>
              <a:off x="-44747025" y="3470650"/>
              <a:ext cx="122875" cy="35475"/>
            </a:xfrm>
            <a:custGeom>
              <a:avLst/>
              <a:gdLst/>
              <a:ahLst/>
              <a:cxnLst/>
              <a:rect l="l" t="t" r="r" b="b"/>
              <a:pathLst>
                <a:path w="4915" h="1419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946"/>
                    <a:pt x="473" y="1418"/>
                    <a:pt x="1071" y="1418"/>
                  </a:cubicBezTo>
                  <a:lnTo>
                    <a:pt x="3875" y="1418"/>
                  </a:lnTo>
                  <a:cubicBezTo>
                    <a:pt x="4442" y="1418"/>
                    <a:pt x="4915" y="946"/>
                    <a:pt x="4915" y="347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1" name="Google Shape;8621;p86"/>
            <p:cNvSpPr/>
            <p:nvPr/>
          </p:nvSpPr>
          <p:spPr>
            <a:xfrm>
              <a:off x="-44747025" y="3313125"/>
              <a:ext cx="122875" cy="35475"/>
            </a:xfrm>
            <a:custGeom>
              <a:avLst/>
              <a:gdLst/>
              <a:ahLst/>
              <a:cxnLst/>
              <a:rect l="l" t="t" r="r" b="b"/>
              <a:pathLst>
                <a:path w="4915" h="1419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1418"/>
                  </a:lnTo>
                  <a:lnTo>
                    <a:pt x="4915" y="1418"/>
                  </a:lnTo>
                  <a:lnTo>
                    <a:pt x="4915" y="1072"/>
                  </a:lnTo>
                  <a:cubicBezTo>
                    <a:pt x="4915" y="473"/>
                    <a:pt x="4442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2" name="Google Shape;8622;p86"/>
            <p:cNvSpPr/>
            <p:nvPr/>
          </p:nvSpPr>
          <p:spPr>
            <a:xfrm>
              <a:off x="-44924250" y="3384000"/>
              <a:ext cx="159125" cy="69350"/>
            </a:xfrm>
            <a:custGeom>
              <a:avLst/>
              <a:gdLst/>
              <a:ahLst/>
              <a:cxnLst/>
              <a:rect l="l" t="t" r="r" b="b"/>
              <a:pathLst>
                <a:path w="6365" h="2774" extrusionOk="0">
                  <a:moveTo>
                    <a:pt x="1" y="1"/>
                  </a:moveTo>
                  <a:lnTo>
                    <a:pt x="1" y="316"/>
                  </a:lnTo>
                  <a:lnTo>
                    <a:pt x="32" y="316"/>
                  </a:lnTo>
                  <a:cubicBezTo>
                    <a:pt x="32" y="915"/>
                    <a:pt x="505" y="1387"/>
                    <a:pt x="1103" y="1387"/>
                  </a:cubicBezTo>
                  <a:lnTo>
                    <a:pt x="4254" y="1387"/>
                  </a:lnTo>
                  <a:lnTo>
                    <a:pt x="4254" y="2080"/>
                  </a:lnTo>
                  <a:lnTo>
                    <a:pt x="3183" y="2080"/>
                  </a:lnTo>
                  <a:cubicBezTo>
                    <a:pt x="2994" y="2080"/>
                    <a:pt x="2836" y="2238"/>
                    <a:pt x="2836" y="2427"/>
                  </a:cubicBezTo>
                  <a:cubicBezTo>
                    <a:pt x="2836" y="2647"/>
                    <a:pt x="2994" y="2773"/>
                    <a:pt x="3183" y="2773"/>
                  </a:cubicBezTo>
                  <a:lnTo>
                    <a:pt x="6365" y="2773"/>
                  </a:lnTo>
                  <a:lnTo>
                    <a:pt x="63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3" name="Google Shape;8623;p86"/>
            <p:cNvSpPr/>
            <p:nvPr/>
          </p:nvSpPr>
          <p:spPr>
            <a:xfrm>
              <a:off x="-44924250" y="3206000"/>
              <a:ext cx="264675" cy="159125"/>
            </a:xfrm>
            <a:custGeom>
              <a:avLst/>
              <a:gdLst/>
              <a:ahLst/>
              <a:cxnLst/>
              <a:rect l="l" t="t" r="r" b="b"/>
              <a:pathLst>
                <a:path w="10587" h="6365" extrusionOk="0">
                  <a:moveTo>
                    <a:pt x="1072" y="1"/>
                  </a:moveTo>
                  <a:cubicBezTo>
                    <a:pt x="473" y="1"/>
                    <a:pt x="1" y="473"/>
                    <a:pt x="1" y="1041"/>
                  </a:cubicBezTo>
                  <a:lnTo>
                    <a:pt x="1" y="6365"/>
                  </a:lnTo>
                  <a:lnTo>
                    <a:pt x="6365" y="6365"/>
                  </a:lnTo>
                  <a:lnTo>
                    <a:pt x="6365" y="5357"/>
                  </a:lnTo>
                  <a:cubicBezTo>
                    <a:pt x="6365" y="4349"/>
                    <a:pt x="7152" y="3561"/>
                    <a:pt x="8160" y="3561"/>
                  </a:cubicBezTo>
                  <a:lnTo>
                    <a:pt x="10586" y="3561"/>
                  </a:lnTo>
                  <a:lnTo>
                    <a:pt x="10586" y="1041"/>
                  </a:lnTo>
                  <a:cubicBezTo>
                    <a:pt x="10586" y="473"/>
                    <a:pt x="10114" y="1"/>
                    <a:pt x="95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24" name="Google Shape;8624;p86"/>
          <p:cNvGrpSpPr/>
          <p:nvPr/>
        </p:nvGrpSpPr>
        <p:grpSpPr>
          <a:xfrm>
            <a:off x="1286286" y="1539249"/>
            <a:ext cx="355258" cy="355258"/>
            <a:chOff x="-50134375" y="3183175"/>
            <a:chExt cx="300100" cy="300100"/>
          </a:xfrm>
        </p:grpSpPr>
        <p:sp>
          <p:nvSpPr>
            <p:cNvPr id="8625" name="Google Shape;8625;p86"/>
            <p:cNvSpPr/>
            <p:nvPr/>
          </p:nvSpPr>
          <p:spPr>
            <a:xfrm>
              <a:off x="-50134375" y="3270600"/>
              <a:ext cx="87450" cy="53575"/>
            </a:xfrm>
            <a:custGeom>
              <a:avLst/>
              <a:gdLst/>
              <a:ahLst/>
              <a:cxnLst/>
              <a:rect l="l" t="t" r="r" b="b"/>
              <a:pathLst>
                <a:path w="3498" h="2143" extrusionOk="0">
                  <a:moveTo>
                    <a:pt x="0" y="0"/>
                  </a:moveTo>
                  <a:lnTo>
                    <a:pt x="0" y="2143"/>
                  </a:lnTo>
                  <a:lnTo>
                    <a:pt x="3497" y="2143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6" name="Google Shape;8626;p86"/>
            <p:cNvSpPr/>
            <p:nvPr/>
          </p:nvSpPr>
          <p:spPr>
            <a:xfrm>
              <a:off x="-50134375" y="3340700"/>
              <a:ext cx="87450" cy="54375"/>
            </a:xfrm>
            <a:custGeom>
              <a:avLst/>
              <a:gdLst/>
              <a:ahLst/>
              <a:cxnLst/>
              <a:rect l="l" t="t" r="r" b="b"/>
              <a:pathLst>
                <a:path w="3498" h="2175" extrusionOk="0">
                  <a:moveTo>
                    <a:pt x="0" y="0"/>
                  </a:moveTo>
                  <a:lnTo>
                    <a:pt x="0" y="2174"/>
                  </a:lnTo>
                  <a:cubicBezTo>
                    <a:pt x="441" y="1701"/>
                    <a:pt x="1071" y="1418"/>
                    <a:pt x="1765" y="1418"/>
                  </a:cubicBezTo>
                  <a:cubicBezTo>
                    <a:pt x="2426" y="1418"/>
                    <a:pt x="3056" y="1670"/>
                    <a:pt x="3497" y="2174"/>
                  </a:cubicBez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7" name="Google Shape;8627;p86"/>
            <p:cNvSpPr/>
            <p:nvPr/>
          </p:nvSpPr>
          <p:spPr>
            <a:xfrm>
              <a:off x="-50134375" y="3183175"/>
              <a:ext cx="87450" cy="70125"/>
            </a:xfrm>
            <a:custGeom>
              <a:avLst/>
              <a:gdLst/>
              <a:ahLst/>
              <a:cxnLst/>
              <a:rect l="l" t="t" r="r" b="b"/>
              <a:pathLst>
                <a:path w="3498" h="280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804"/>
                  </a:lnTo>
                  <a:lnTo>
                    <a:pt x="3497" y="2804"/>
                  </a:lnTo>
                  <a:lnTo>
                    <a:pt x="3497" y="347"/>
                  </a:ln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8" name="Google Shape;8628;p86"/>
            <p:cNvSpPr/>
            <p:nvPr/>
          </p:nvSpPr>
          <p:spPr>
            <a:xfrm>
              <a:off x="-50028050" y="3363525"/>
              <a:ext cx="37050" cy="75650"/>
            </a:xfrm>
            <a:custGeom>
              <a:avLst/>
              <a:gdLst/>
              <a:ahLst/>
              <a:cxnLst/>
              <a:rect l="l" t="t" r="r" b="b"/>
              <a:pathLst>
                <a:path w="1482" h="3026" extrusionOk="0">
                  <a:moveTo>
                    <a:pt x="0" y="1"/>
                  </a:moveTo>
                  <a:lnTo>
                    <a:pt x="0" y="3025"/>
                  </a:lnTo>
                  <a:lnTo>
                    <a:pt x="1481" y="14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9" name="Google Shape;8629;p86"/>
            <p:cNvSpPr/>
            <p:nvPr/>
          </p:nvSpPr>
          <p:spPr>
            <a:xfrm>
              <a:off x="-50028050" y="3287125"/>
              <a:ext cx="88225" cy="101625"/>
            </a:xfrm>
            <a:custGeom>
              <a:avLst/>
              <a:gdLst/>
              <a:ahLst/>
              <a:cxnLst/>
              <a:rect l="l" t="t" r="r" b="b"/>
              <a:pathLst>
                <a:path w="3529" h="4065" extrusionOk="0">
                  <a:moveTo>
                    <a:pt x="1072" y="1"/>
                  </a:moveTo>
                  <a:lnTo>
                    <a:pt x="0" y="1104"/>
                  </a:lnTo>
                  <a:lnTo>
                    <a:pt x="0" y="2049"/>
                  </a:lnTo>
                  <a:lnTo>
                    <a:pt x="2017" y="4065"/>
                  </a:lnTo>
                  <a:lnTo>
                    <a:pt x="3529" y="2490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0" name="Google Shape;8630;p86"/>
            <p:cNvSpPr/>
            <p:nvPr/>
          </p:nvSpPr>
          <p:spPr>
            <a:xfrm>
              <a:off x="-49988675" y="3225700"/>
              <a:ext cx="111875" cy="111875"/>
            </a:xfrm>
            <a:custGeom>
              <a:avLst/>
              <a:gdLst/>
              <a:ahLst/>
              <a:cxnLst/>
              <a:rect l="l" t="t" r="r" b="b"/>
              <a:pathLst>
                <a:path w="4475" h="4475" extrusionOk="0">
                  <a:moveTo>
                    <a:pt x="2155" y="0"/>
                  </a:moveTo>
                  <a:cubicBezTo>
                    <a:pt x="2064" y="0"/>
                    <a:pt x="1970" y="32"/>
                    <a:pt x="1891" y="95"/>
                  </a:cubicBezTo>
                  <a:lnTo>
                    <a:pt x="1" y="1985"/>
                  </a:lnTo>
                  <a:lnTo>
                    <a:pt x="2490" y="4474"/>
                  </a:lnTo>
                  <a:lnTo>
                    <a:pt x="4380" y="2584"/>
                  </a:lnTo>
                  <a:cubicBezTo>
                    <a:pt x="4474" y="2458"/>
                    <a:pt x="4474" y="2237"/>
                    <a:pt x="4380" y="2080"/>
                  </a:cubicBezTo>
                  <a:lnTo>
                    <a:pt x="2395" y="95"/>
                  </a:lnTo>
                  <a:cubicBezTo>
                    <a:pt x="2332" y="32"/>
                    <a:pt x="2245" y="0"/>
                    <a:pt x="21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1" name="Google Shape;8631;p86"/>
            <p:cNvSpPr/>
            <p:nvPr/>
          </p:nvSpPr>
          <p:spPr>
            <a:xfrm>
              <a:off x="-50134375" y="3395050"/>
              <a:ext cx="89025" cy="88225"/>
            </a:xfrm>
            <a:custGeom>
              <a:avLst/>
              <a:gdLst/>
              <a:ahLst/>
              <a:cxnLst/>
              <a:rect l="l" t="t" r="r" b="b"/>
              <a:pathLst>
                <a:path w="3561" h="3529" extrusionOk="0">
                  <a:moveTo>
                    <a:pt x="1765" y="1418"/>
                  </a:moveTo>
                  <a:cubicBezTo>
                    <a:pt x="1985" y="1418"/>
                    <a:pt x="2111" y="1575"/>
                    <a:pt x="2111" y="1764"/>
                  </a:cubicBezTo>
                  <a:cubicBezTo>
                    <a:pt x="2111" y="1953"/>
                    <a:pt x="1985" y="2111"/>
                    <a:pt x="1765" y="2111"/>
                  </a:cubicBezTo>
                  <a:cubicBezTo>
                    <a:pt x="1576" y="2111"/>
                    <a:pt x="1418" y="1953"/>
                    <a:pt x="1418" y="1764"/>
                  </a:cubicBezTo>
                  <a:cubicBezTo>
                    <a:pt x="1418" y="1575"/>
                    <a:pt x="1576" y="1418"/>
                    <a:pt x="1765" y="1418"/>
                  </a:cubicBezTo>
                  <a:close/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4"/>
                  </a:cubicBezTo>
                  <a:cubicBezTo>
                    <a:pt x="3497" y="788"/>
                    <a:pt x="2710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2" name="Google Shape;8632;p86"/>
            <p:cNvSpPr/>
            <p:nvPr/>
          </p:nvSpPr>
          <p:spPr>
            <a:xfrm>
              <a:off x="-50045375" y="3428900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2111" y="1"/>
                  </a:move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3" name="Google Shape;8633;p86"/>
            <p:cNvSpPr/>
            <p:nvPr/>
          </p:nvSpPr>
          <p:spPr>
            <a:xfrm>
              <a:off x="-49975275" y="3395050"/>
              <a:ext cx="52775" cy="87450"/>
            </a:xfrm>
            <a:custGeom>
              <a:avLst/>
              <a:gdLst/>
              <a:ahLst/>
              <a:cxnLst/>
              <a:rect l="l" t="t" r="r" b="b"/>
              <a:pathLst>
                <a:path w="2111" h="3498" extrusionOk="0">
                  <a:moveTo>
                    <a:pt x="693" y="0"/>
                  </a:moveTo>
                  <a:lnTo>
                    <a:pt x="0" y="662"/>
                  </a:lnTo>
                  <a:lnTo>
                    <a:pt x="0" y="3497"/>
                  </a:lnTo>
                  <a:lnTo>
                    <a:pt x="2111" y="3497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4" name="Google Shape;8634;p86"/>
            <p:cNvSpPr/>
            <p:nvPr/>
          </p:nvSpPr>
          <p:spPr>
            <a:xfrm>
              <a:off x="-49905175" y="3395050"/>
              <a:ext cx="70900" cy="87450"/>
            </a:xfrm>
            <a:custGeom>
              <a:avLst/>
              <a:gdLst/>
              <a:ahLst/>
              <a:cxnLst/>
              <a:rect l="l" t="t" r="r" b="b"/>
              <a:pathLst>
                <a:path w="2836" h="3498" extrusionOk="0">
                  <a:moveTo>
                    <a:pt x="0" y="0"/>
                  </a:moveTo>
                  <a:lnTo>
                    <a:pt x="0" y="3497"/>
                  </a:lnTo>
                  <a:lnTo>
                    <a:pt x="2489" y="3497"/>
                  </a:lnTo>
                  <a:cubicBezTo>
                    <a:pt x="2678" y="3497"/>
                    <a:pt x="2836" y="3340"/>
                    <a:pt x="2836" y="315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5" name="Google Shape;8635;p86"/>
          <p:cNvGrpSpPr/>
          <p:nvPr/>
        </p:nvGrpSpPr>
        <p:grpSpPr>
          <a:xfrm>
            <a:off x="1286286" y="1974651"/>
            <a:ext cx="355258" cy="355288"/>
            <a:chOff x="-50134375" y="3550975"/>
            <a:chExt cx="300100" cy="300125"/>
          </a:xfrm>
        </p:grpSpPr>
        <p:sp>
          <p:nvSpPr>
            <p:cNvPr id="8636" name="Google Shape;8636;p86"/>
            <p:cNvSpPr/>
            <p:nvPr/>
          </p:nvSpPr>
          <p:spPr>
            <a:xfrm>
              <a:off x="-50134375" y="35509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9893" y="1419"/>
                  </a:moveTo>
                  <a:lnTo>
                    <a:pt x="9893" y="1797"/>
                  </a:lnTo>
                  <a:cubicBezTo>
                    <a:pt x="9893" y="1986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50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43" y="10587"/>
                  </a:lnTo>
                  <a:lnTo>
                    <a:pt x="2143" y="10240"/>
                  </a:lnTo>
                  <a:cubicBezTo>
                    <a:pt x="2143" y="10051"/>
                    <a:pt x="1985" y="9893"/>
                    <a:pt x="1765" y="9893"/>
                  </a:cubicBezTo>
                  <a:lnTo>
                    <a:pt x="1418" y="9893"/>
                  </a:lnTo>
                  <a:lnTo>
                    <a:pt x="1418" y="2143"/>
                  </a:lnTo>
                  <a:lnTo>
                    <a:pt x="1765" y="2143"/>
                  </a:lnTo>
                  <a:cubicBezTo>
                    <a:pt x="1985" y="2143"/>
                    <a:pt x="2143" y="1986"/>
                    <a:pt x="2143" y="1797"/>
                  </a:cubicBezTo>
                  <a:lnTo>
                    <a:pt x="2143" y="1419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97"/>
                  </a:lnTo>
                  <a:cubicBezTo>
                    <a:pt x="0" y="1986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5" y="12004"/>
                  </a:lnTo>
                  <a:cubicBezTo>
                    <a:pt x="1985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50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1" y="9893"/>
                  </a:lnTo>
                  <a:lnTo>
                    <a:pt x="11311" y="2143"/>
                  </a:lnTo>
                  <a:lnTo>
                    <a:pt x="11657" y="2143"/>
                  </a:lnTo>
                  <a:cubicBezTo>
                    <a:pt x="11846" y="2143"/>
                    <a:pt x="12004" y="1986"/>
                    <a:pt x="12004" y="1797"/>
                  </a:cubicBezTo>
                  <a:lnTo>
                    <a:pt x="12004" y="348"/>
                  </a:lnTo>
                  <a:cubicBezTo>
                    <a:pt x="12004" y="159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50" y="1"/>
                    <a:pt x="9893" y="159"/>
                    <a:pt x="9893" y="348"/>
                  </a:cubicBezTo>
                  <a:lnTo>
                    <a:pt x="9893" y="726"/>
                  </a:lnTo>
                  <a:lnTo>
                    <a:pt x="2111" y="726"/>
                  </a:lnTo>
                  <a:lnTo>
                    <a:pt x="2111" y="348"/>
                  </a:lnTo>
                  <a:cubicBezTo>
                    <a:pt x="2111" y="159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7" name="Google Shape;8637;p86"/>
            <p:cNvSpPr/>
            <p:nvPr/>
          </p:nvSpPr>
          <p:spPr>
            <a:xfrm>
              <a:off x="-50054825" y="3603750"/>
              <a:ext cx="141800" cy="194575"/>
            </a:xfrm>
            <a:custGeom>
              <a:avLst/>
              <a:gdLst/>
              <a:ahLst/>
              <a:cxnLst/>
              <a:rect l="l" t="t" r="r" b="b"/>
              <a:pathLst>
                <a:path w="5672" h="7783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873"/>
                    <a:pt x="74" y="1922"/>
                    <a:pt x="151" y="1922"/>
                  </a:cubicBezTo>
                  <a:cubicBezTo>
                    <a:pt x="186" y="1922"/>
                    <a:pt x="222" y="1911"/>
                    <a:pt x="252" y="1891"/>
                  </a:cubicBezTo>
                  <a:lnTo>
                    <a:pt x="725" y="1419"/>
                  </a:lnTo>
                  <a:lnTo>
                    <a:pt x="2143" y="1419"/>
                  </a:lnTo>
                  <a:lnTo>
                    <a:pt x="2143" y="7089"/>
                  </a:lnTo>
                  <a:lnTo>
                    <a:pt x="1670" y="7562"/>
                  </a:lnTo>
                  <a:cubicBezTo>
                    <a:pt x="1576" y="7625"/>
                    <a:pt x="1670" y="7782"/>
                    <a:pt x="1765" y="7782"/>
                  </a:cubicBezTo>
                  <a:lnTo>
                    <a:pt x="3907" y="7782"/>
                  </a:lnTo>
                  <a:cubicBezTo>
                    <a:pt x="4064" y="7782"/>
                    <a:pt x="4096" y="7625"/>
                    <a:pt x="4033" y="7562"/>
                  </a:cubicBezTo>
                  <a:lnTo>
                    <a:pt x="3560" y="7089"/>
                  </a:lnTo>
                  <a:lnTo>
                    <a:pt x="3560" y="1419"/>
                  </a:lnTo>
                  <a:lnTo>
                    <a:pt x="4978" y="1419"/>
                  </a:lnTo>
                  <a:lnTo>
                    <a:pt x="5451" y="1891"/>
                  </a:lnTo>
                  <a:cubicBezTo>
                    <a:pt x="5467" y="1908"/>
                    <a:pt x="5491" y="1916"/>
                    <a:pt x="5517" y="1916"/>
                  </a:cubicBezTo>
                  <a:cubicBezTo>
                    <a:pt x="5587" y="1916"/>
                    <a:pt x="5671" y="1857"/>
                    <a:pt x="5671" y="1765"/>
                  </a:cubicBezTo>
                  <a:lnTo>
                    <a:pt x="5671" y="347"/>
                  </a:lnTo>
                  <a:cubicBezTo>
                    <a:pt x="5671" y="158"/>
                    <a:pt x="5514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8" name="Google Shape;8638;p86"/>
          <p:cNvGrpSpPr/>
          <p:nvPr/>
        </p:nvGrpSpPr>
        <p:grpSpPr>
          <a:xfrm>
            <a:off x="1286286" y="2412183"/>
            <a:ext cx="355258" cy="355051"/>
            <a:chOff x="-50134375" y="3920575"/>
            <a:chExt cx="300100" cy="299925"/>
          </a:xfrm>
        </p:grpSpPr>
        <p:sp>
          <p:nvSpPr>
            <p:cNvPr id="8639" name="Google Shape;8639;p86"/>
            <p:cNvSpPr/>
            <p:nvPr/>
          </p:nvSpPr>
          <p:spPr>
            <a:xfrm>
              <a:off x="-49985525" y="3920575"/>
              <a:ext cx="151250" cy="151850"/>
            </a:xfrm>
            <a:custGeom>
              <a:avLst/>
              <a:gdLst/>
              <a:ahLst/>
              <a:cxnLst/>
              <a:rect l="l" t="t" r="r" b="b"/>
              <a:pathLst>
                <a:path w="6050" h="6074" extrusionOk="0">
                  <a:moveTo>
                    <a:pt x="1986" y="1"/>
                  </a:moveTo>
                  <a:cubicBezTo>
                    <a:pt x="1537" y="1"/>
                    <a:pt x="1088" y="166"/>
                    <a:pt x="757" y="497"/>
                  </a:cubicBezTo>
                  <a:lnTo>
                    <a:pt x="1" y="1284"/>
                  </a:lnTo>
                  <a:lnTo>
                    <a:pt x="4758" y="6073"/>
                  </a:lnTo>
                  <a:lnTo>
                    <a:pt x="5546" y="5317"/>
                  </a:lnTo>
                  <a:cubicBezTo>
                    <a:pt x="5861" y="5002"/>
                    <a:pt x="6050" y="4529"/>
                    <a:pt x="6050" y="4057"/>
                  </a:cubicBezTo>
                  <a:cubicBezTo>
                    <a:pt x="6050" y="3616"/>
                    <a:pt x="5861" y="3143"/>
                    <a:pt x="5546" y="2828"/>
                  </a:cubicBezTo>
                  <a:lnTo>
                    <a:pt x="3214" y="497"/>
                  </a:lnTo>
                  <a:cubicBezTo>
                    <a:pt x="2883" y="166"/>
                    <a:pt x="2434" y="1"/>
                    <a:pt x="19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0" name="Google Shape;8640;p86"/>
            <p:cNvSpPr/>
            <p:nvPr/>
          </p:nvSpPr>
          <p:spPr>
            <a:xfrm>
              <a:off x="-50134375" y="4069250"/>
              <a:ext cx="151250" cy="151250"/>
            </a:xfrm>
            <a:custGeom>
              <a:avLst/>
              <a:gdLst/>
              <a:ahLst/>
              <a:cxnLst/>
              <a:rect l="l" t="t" r="r" b="b"/>
              <a:pathLst>
                <a:path w="6050" h="6050" extrusionOk="0">
                  <a:moveTo>
                    <a:pt x="1292" y="0"/>
                  </a:moveTo>
                  <a:lnTo>
                    <a:pt x="504" y="756"/>
                  </a:lnTo>
                  <a:cubicBezTo>
                    <a:pt x="189" y="1071"/>
                    <a:pt x="0" y="1544"/>
                    <a:pt x="0" y="2016"/>
                  </a:cubicBezTo>
                  <a:cubicBezTo>
                    <a:pt x="0" y="2489"/>
                    <a:pt x="189" y="2899"/>
                    <a:pt x="504" y="3277"/>
                  </a:cubicBezTo>
                  <a:lnTo>
                    <a:pt x="2804" y="5545"/>
                  </a:lnTo>
                  <a:cubicBezTo>
                    <a:pt x="3119" y="5860"/>
                    <a:pt x="3592" y="6049"/>
                    <a:pt x="4064" y="6049"/>
                  </a:cubicBezTo>
                  <a:cubicBezTo>
                    <a:pt x="4537" y="6049"/>
                    <a:pt x="4947" y="5860"/>
                    <a:pt x="5325" y="5545"/>
                  </a:cubicBezTo>
                  <a:lnTo>
                    <a:pt x="6049" y="4757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1" name="Google Shape;8641;p86"/>
            <p:cNvSpPr/>
            <p:nvPr/>
          </p:nvSpPr>
          <p:spPr>
            <a:xfrm>
              <a:off x="-50090275" y="3964500"/>
              <a:ext cx="211100" cy="211100"/>
            </a:xfrm>
            <a:custGeom>
              <a:avLst/>
              <a:gdLst/>
              <a:ahLst/>
              <a:cxnLst/>
              <a:rect l="l" t="t" r="r" b="b"/>
              <a:pathLst>
                <a:path w="8444" h="8444" extrusionOk="0">
                  <a:moveTo>
                    <a:pt x="2446" y="4316"/>
                  </a:moveTo>
                  <a:cubicBezTo>
                    <a:pt x="2537" y="4316"/>
                    <a:pt x="2631" y="4348"/>
                    <a:pt x="2710" y="4411"/>
                  </a:cubicBezTo>
                  <a:lnTo>
                    <a:pt x="4033" y="5734"/>
                  </a:lnTo>
                  <a:cubicBezTo>
                    <a:pt x="4191" y="5828"/>
                    <a:pt x="4191" y="6080"/>
                    <a:pt x="4033" y="6238"/>
                  </a:cubicBezTo>
                  <a:cubicBezTo>
                    <a:pt x="3970" y="6301"/>
                    <a:pt x="3884" y="6332"/>
                    <a:pt x="3789" y="6332"/>
                  </a:cubicBezTo>
                  <a:cubicBezTo>
                    <a:pt x="3694" y="6332"/>
                    <a:pt x="3592" y="6301"/>
                    <a:pt x="3498" y="6238"/>
                  </a:cubicBezTo>
                  <a:lnTo>
                    <a:pt x="2206" y="4946"/>
                  </a:lnTo>
                  <a:cubicBezTo>
                    <a:pt x="2080" y="4820"/>
                    <a:pt x="2080" y="4568"/>
                    <a:pt x="2206" y="4411"/>
                  </a:cubicBezTo>
                  <a:cubicBezTo>
                    <a:pt x="2269" y="4348"/>
                    <a:pt x="2356" y="4316"/>
                    <a:pt x="2446" y="4316"/>
                  </a:cubicBezTo>
                  <a:close/>
                  <a:moveTo>
                    <a:pt x="3687" y="0"/>
                  </a:moveTo>
                  <a:lnTo>
                    <a:pt x="1" y="3686"/>
                  </a:lnTo>
                  <a:lnTo>
                    <a:pt x="4789" y="8443"/>
                  </a:lnTo>
                  <a:lnTo>
                    <a:pt x="8444" y="4789"/>
                  </a:lnTo>
                  <a:lnTo>
                    <a:pt x="36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42" name="Google Shape;8642;p86"/>
          <p:cNvGrpSpPr/>
          <p:nvPr/>
        </p:nvGrpSpPr>
        <p:grpSpPr>
          <a:xfrm>
            <a:off x="3497010" y="1559758"/>
            <a:ext cx="357123" cy="355258"/>
            <a:chOff x="-48262200" y="3200500"/>
            <a:chExt cx="301675" cy="300100"/>
          </a:xfrm>
        </p:grpSpPr>
        <p:sp>
          <p:nvSpPr>
            <p:cNvPr id="8643" name="Google Shape;8643;p86"/>
            <p:cNvSpPr/>
            <p:nvPr/>
          </p:nvSpPr>
          <p:spPr>
            <a:xfrm>
              <a:off x="-48191325" y="32887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72" y="1"/>
                  </a:moveTo>
                  <a:cubicBezTo>
                    <a:pt x="474" y="1"/>
                    <a:pt x="1" y="473"/>
                    <a:pt x="1" y="1041"/>
                  </a:cubicBezTo>
                  <a:cubicBezTo>
                    <a:pt x="1" y="1513"/>
                    <a:pt x="285" y="1891"/>
                    <a:pt x="726" y="2049"/>
                  </a:cubicBezTo>
                  <a:lnTo>
                    <a:pt x="726" y="1041"/>
                  </a:lnTo>
                  <a:cubicBezTo>
                    <a:pt x="726" y="852"/>
                    <a:pt x="883" y="694"/>
                    <a:pt x="1072" y="694"/>
                  </a:cubicBezTo>
                  <a:lnTo>
                    <a:pt x="2049" y="694"/>
                  </a:lnTo>
                  <a:cubicBezTo>
                    <a:pt x="1891" y="253"/>
                    <a:pt x="1513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4" name="Google Shape;8644;p86"/>
            <p:cNvSpPr/>
            <p:nvPr/>
          </p:nvSpPr>
          <p:spPr>
            <a:xfrm>
              <a:off x="-48155875" y="33241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1"/>
                  </a:moveTo>
                  <a:lnTo>
                    <a:pt x="1" y="631"/>
                  </a:lnTo>
                  <a:cubicBezTo>
                    <a:pt x="284" y="505"/>
                    <a:pt x="536" y="25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5" name="Google Shape;8645;p86"/>
            <p:cNvSpPr/>
            <p:nvPr/>
          </p:nvSpPr>
          <p:spPr>
            <a:xfrm>
              <a:off x="-48085775" y="3206000"/>
              <a:ext cx="47275" cy="47300"/>
            </a:xfrm>
            <a:custGeom>
              <a:avLst/>
              <a:gdLst/>
              <a:ahLst/>
              <a:cxnLst/>
              <a:rect l="l" t="t" r="r" b="b"/>
              <a:pathLst>
                <a:path w="1891" h="1892" extrusionOk="0">
                  <a:moveTo>
                    <a:pt x="1" y="1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6" name="Google Shape;8646;p86"/>
            <p:cNvSpPr/>
            <p:nvPr/>
          </p:nvSpPr>
          <p:spPr>
            <a:xfrm>
              <a:off x="-48262200" y="3200500"/>
              <a:ext cx="228425" cy="300100"/>
            </a:xfrm>
            <a:custGeom>
              <a:avLst/>
              <a:gdLst/>
              <a:ahLst/>
              <a:cxnLst/>
              <a:rect l="l" t="t" r="r" b="b"/>
              <a:pathLst>
                <a:path w="9137" h="12004" extrusionOk="0">
                  <a:moveTo>
                    <a:pt x="3907" y="2773"/>
                  </a:moveTo>
                  <a:cubicBezTo>
                    <a:pt x="4789" y="2773"/>
                    <a:pt x="5482" y="3371"/>
                    <a:pt x="5640" y="4190"/>
                  </a:cubicBezTo>
                  <a:lnTo>
                    <a:pt x="6743" y="4190"/>
                  </a:lnTo>
                  <a:cubicBezTo>
                    <a:pt x="6900" y="4222"/>
                    <a:pt x="7058" y="4380"/>
                    <a:pt x="7058" y="4569"/>
                  </a:cubicBezTo>
                  <a:lnTo>
                    <a:pt x="7058" y="7372"/>
                  </a:lnTo>
                  <a:cubicBezTo>
                    <a:pt x="7058" y="7562"/>
                    <a:pt x="6900" y="7719"/>
                    <a:pt x="6711" y="7719"/>
                  </a:cubicBezTo>
                  <a:lnTo>
                    <a:pt x="3907" y="7719"/>
                  </a:lnTo>
                  <a:cubicBezTo>
                    <a:pt x="3718" y="7719"/>
                    <a:pt x="3561" y="7562"/>
                    <a:pt x="3561" y="7372"/>
                  </a:cubicBezTo>
                  <a:lnTo>
                    <a:pt x="3561" y="6270"/>
                  </a:lnTo>
                  <a:cubicBezTo>
                    <a:pt x="2773" y="6112"/>
                    <a:pt x="2143" y="5419"/>
                    <a:pt x="2143" y="4537"/>
                  </a:cubicBezTo>
                  <a:cubicBezTo>
                    <a:pt x="2143" y="3560"/>
                    <a:pt x="2931" y="2773"/>
                    <a:pt x="3907" y="2773"/>
                  </a:cubicBezTo>
                  <a:close/>
                  <a:moveTo>
                    <a:pt x="5293" y="8475"/>
                  </a:moveTo>
                  <a:cubicBezTo>
                    <a:pt x="5482" y="8475"/>
                    <a:pt x="5640" y="8633"/>
                    <a:pt x="5640" y="8822"/>
                  </a:cubicBezTo>
                  <a:cubicBezTo>
                    <a:pt x="5640" y="9042"/>
                    <a:pt x="5482" y="9200"/>
                    <a:pt x="5293" y="9200"/>
                  </a:cubicBezTo>
                  <a:lnTo>
                    <a:pt x="2489" y="9200"/>
                  </a:lnTo>
                  <a:cubicBezTo>
                    <a:pt x="2300" y="9200"/>
                    <a:pt x="2143" y="9042"/>
                    <a:pt x="2143" y="8822"/>
                  </a:cubicBezTo>
                  <a:cubicBezTo>
                    <a:pt x="2143" y="8633"/>
                    <a:pt x="2300" y="8475"/>
                    <a:pt x="2489" y="8475"/>
                  </a:cubicBezTo>
                  <a:close/>
                  <a:moveTo>
                    <a:pt x="6711" y="8475"/>
                  </a:moveTo>
                  <a:cubicBezTo>
                    <a:pt x="6900" y="8475"/>
                    <a:pt x="7058" y="8633"/>
                    <a:pt x="7058" y="8822"/>
                  </a:cubicBezTo>
                  <a:cubicBezTo>
                    <a:pt x="7058" y="9042"/>
                    <a:pt x="6900" y="9200"/>
                    <a:pt x="6711" y="9200"/>
                  </a:cubicBezTo>
                  <a:cubicBezTo>
                    <a:pt x="6522" y="9200"/>
                    <a:pt x="6365" y="9042"/>
                    <a:pt x="6365" y="8822"/>
                  </a:cubicBezTo>
                  <a:cubicBezTo>
                    <a:pt x="6365" y="8633"/>
                    <a:pt x="6522" y="8475"/>
                    <a:pt x="6711" y="8475"/>
                  </a:cubicBezTo>
                  <a:close/>
                  <a:moveTo>
                    <a:pt x="6711" y="9893"/>
                  </a:moveTo>
                  <a:cubicBezTo>
                    <a:pt x="6900" y="9893"/>
                    <a:pt x="7058" y="10050"/>
                    <a:pt x="7058" y="10239"/>
                  </a:cubicBezTo>
                  <a:cubicBezTo>
                    <a:pt x="7058" y="10428"/>
                    <a:pt x="6900" y="10617"/>
                    <a:pt x="6711" y="10617"/>
                  </a:cubicBezTo>
                  <a:lnTo>
                    <a:pt x="2489" y="10617"/>
                  </a:lnTo>
                  <a:cubicBezTo>
                    <a:pt x="2300" y="10617"/>
                    <a:pt x="2143" y="10460"/>
                    <a:pt x="2143" y="10239"/>
                  </a:cubicBezTo>
                  <a:cubicBezTo>
                    <a:pt x="2143" y="10050"/>
                    <a:pt x="2300" y="9893"/>
                    <a:pt x="2489" y="9893"/>
                  </a:cubicBez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1657"/>
                  </a:lnTo>
                  <a:cubicBezTo>
                    <a:pt x="1" y="11878"/>
                    <a:pt x="158" y="12004"/>
                    <a:pt x="379" y="12004"/>
                  </a:cubicBezTo>
                  <a:lnTo>
                    <a:pt x="8790" y="12004"/>
                  </a:lnTo>
                  <a:cubicBezTo>
                    <a:pt x="8979" y="12004"/>
                    <a:pt x="9137" y="11878"/>
                    <a:pt x="9137" y="11657"/>
                  </a:cubicBezTo>
                  <a:lnTo>
                    <a:pt x="9137" y="2804"/>
                  </a:lnTo>
                  <a:lnTo>
                    <a:pt x="6711" y="2804"/>
                  </a:lnTo>
                  <a:cubicBezTo>
                    <a:pt x="6522" y="2804"/>
                    <a:pt x="6365" y="2647"/>
                    <a:pt x="6365" y="2458"/>
                  </a:cubicBezTo>
                  <a:lnTo>
                    <a:pt x="63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7" name="Google Shape;8647;p86"/>
            <p:cNvSpPr/>
            <p:nvPr/>
          </p:nvSpPr>
          <p:spPr>
            <a:xfrm>
              <a:off x="-48155075" y="3322575"/>
              <a:ext cx="52775" cy="53575"/>
            </a:xfrm>
            <a:custGeom>
              <a:avLst/>
              <a:gdLst/>
              <a:ahLst/>
              <a:cxnLst/>
              <a:rect l="l" t="t" r="r" b="b"/>
              <a:pathLst>
                <a:path w="2111" h="2143" extrusionOk="0">
                  <a:moveTo>
                    <a:pt x="1355" y="1"/>
                  </a:moveTo>
                  <a:cubicBezTo>
                    <a:pt x="1197" y="725"/>
                    <a:pt x="662" y="1261"/>
                    <a:pt x="0" y="1387"/>
                  </a:cubicBez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8" name="Google Shape;8648;p86"/>
            <p:cNvSpPr/>
            <p:nvPr/>
          </p:nvSpPr>
          <p:spPr>
            <a:xfrm>
              <a:off x="-48014100" y="3417100"/>
              <a:ext cx="53575" cy="18125"/>
            </a:xfrm>
            <a:custGeom>
              <a:avLst/>
              <a:gdLst/>
              <a:ahLst/>
              <a:cxnLst/>
              <a:rect l="l" t="t" r="r" b="b"/>
              <a:pathLst>
                <a:path w="2143" h="725" extrusionOk="0">
                  <a:moveTo>
                    <a:pt x="1" y="0"/>
                  </a:moveTo>
                  <a:lnTo>
                    <a:pt x="1" y="725"/>
                  </a:lnTo>
                  <a:lnTo>
                    <a:pt x="2143" y="725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9" name="Google Shape;8649;p86"/>
            <p:cNvSpPr/>
            <p:nvPr/>
          </p:nvSpPr>
          <p:spPr>
            <a:xfrm>
              <a:off x="-48014100" y="3289500"/>
              <a:ext cx="53575" cy="110300"/>
            </a:xfrm>
            <a:custGeom>
              <a:avLst/>
              <a:gdLst/>
              <a:ahLst/>
              <a:cxnLst/>
              <a:rect l="l" t="t" r="r" b="b"/>
              <a:pathLst>
                <a:path w="2143" h="4412" extrusionOk="0">
                  <a:moveTo>
                    <a:pt x="1" y="0"/>
                  </a:moveTo>
                  <a:lnTo>
                    <a:pt x="1" y="4411"/>
                  </a:lnTo>
                  <a:lnTo>
                    <a:pt x="2143" y="4411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0" name="Google Shape;8650;p86"/>
            <p:cNvSpPr/>
            <p:nvPr/>
          </p:nvSpPr>
          <p:spPr>
            <a:xfrm>
              <a:off x="-48014100" y="3451750"/>
              <a:ext cx="53575" cy="48075"/>
            </a:xfrm>
            <a:custGeom>
              <a:avLst/>
              <a:gdLst/>
              <a:ahLst/>
              <a:cxnLst/>
              <a:rect l="l" t="t" r="r" b="b"/>
              <a:pathLst>
                <a:path w="2143" h="1923" extrusionOk="0">
                  <a:moveTo>
                    <a:pt x="1" y="0"/>
                  </a:moveTo>
                  <a:lnTo>
                    <a:pt x="1" y="883"/>
                  </a:lnTo>
                  <a:cubicBezTo>
                    <a:pt x="1" y="1450"/>
                    <a:pt x="473" y="1922"/>
                    <a:pt x="1072" y="1922"/>
                  </a:cubicBezTo>
                  <a:cubicBezTo>
                    <a:pt x="1670" y="1922"/>
                    <a:pt x="2143" y="1450"/>
                    <a:pt x="2143" y="883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1" name="Google Shape;8651;p86"/>
            <p:cNvSpPr/>
            <p:nvPr/>
          </p:nvSpPr>
          <p:spPr>
            <a:xfrm>
              <a:off x="-48011725" y="3220375"/>
              <a:ext cx="48050" cy="51025"/>
            </a:xfrm>
            <a:custGeom>
              <a:avLst/>
              <a:gdLst/>
              <a:ahLst/>
              <a:cxnLst/>
              <a:rect l="l" t="t" r="r" b="b"/>
              <a:pathLst>
                <a:path w="1922" h="2041" extrusionOk="0">
                  <a:moveTo>
                    <a:pt x="985" y="1"/>
                  </a:moveTo>
                  <a:cubicBezTo>
                    <a:pt x="843" y="1"/>
                    <a:pt x="693" y="72"/>
                    <a:pt x="630" y="213"/>
                  </a:cubicBezTo>
                  <a:lnTo>
                    <a:pt x="0" y="2041"/>
                  </a:lnTo>
                  <a:lnTo>
                    <a:pt x="1922" y="2041"/>
                  </a:lnTo>
                  <a:lnTo>
                    <a:pt x="1292" y="213"/>
                  </a:lnTo>
                  <a:cubicBezTo>
                    <a:pt x="1260" y="72"/>
                    <a:pt x="1126" y="1"/>
                    <a:pt x="9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2" name="Google Shape;8652;p86"/>
          <p:cNvGrpSpPr/>
          <p:nvPr/>
        </p:nvGrpSpPr>
        <p:grpSpPr>
          <a:xfrm>
            <a:off x="3526383" y="1996847"/>
            <a:ext cx="298377" cy="354519"/>
            <a:chOff x="-48233050" y="3569725"/>
            <a:chExt cx="252050" cy="299475"/>
          </a:xfrm>
        </p:grpSpPr>
        <p:sp>
          <p:nvSpPr>
            <p:cNvPr id="8653" name="Google Shape;8653;p86"/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8654;p86"/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5" name="Google Shape;8655;p86"/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6" name="Google Shape;8656;p86"/>
          <p:cNvGrpSpPr/>
          <p:nvPr/>
        </p:nvGrpSpPr>
        <p:grpSpPr>
          <a:xfrm>
            <a:off x="3550148" y="2430591"/>
            <a:ext cx="250847" cy="358070"/>
            <a:chOff x="-48216525" y="3936125"/>
            <a:chExt cx="211900" cy="302475"/>
          </a:xfrm>
        </p:grpSpPr>
        <p:sp>
          <p:nvSpPr>
            <p:cNvPr id="8657" name="Google Shape;8657;p86"/>
            <p:cNvSpPr/>
            <p:nvPr/>
          </p:nvSpPr>
          <p:spPr>
            <a:xfrm>
              <a:off x="-48207850" y="3955825"/>
              <a:ext cx="105550" cy="158325"/>
            </a:xfrm>
            <a:custGeom>
              <a:avLst/>
              <a:gdLst/>
              <a:ahLst/>
              <a:cxnLst/>
              <a:rect l="l" t="t" r="r" b="b"/>
              <a:pathLst>
                <a:path w="4222" h="6333" extrusionOk="0">
                  <a:moveTo>
                    <a:pt x="2080" y="2080"/>
                  </a:moveTo>
                  <a:cubicBezTo>
                    <a:pt x="2300" y="2080"/>
                    <a:pt x="2458" y="2237"/>
                    <a:pt x="2458" y="2458"/>
                  </a:cubicBezTo>
                  <a:lnTo>
                    <a:pt x="2458" y="3151"/>
                  </a:lnTo>
                  <a:cubicBezTo>
                    <a:pt x="2458" y="3340"/>
                    <a:pt x="2300" y="3497"/>
                    <a:pt x="2080" y="3497"/>
                  </a:cubicBezTo>
                  <a:cubicBezTo>
                    <a:pt x="1891" y="3497"/>
                    <a:pt x="1733" y="3340"/>
                    <a:pt x="1733" y="3151"/>
                  </a:cubicBezTo>
                  <a:lnTo>
                    <a:pt x="1733" y="2458"/>
                  </a:lnTo>
                  <a:cubicBezTo>
                    <a:pt x="1733" y="2237"/>
                    <a:pt x="1891" y="2080"/>
                    <a:pt x="2080" y="2080"/>
                  </a:cubicBezTo>
                  <a:close/>
                  <a:moveTo>
                    <a:pt x="2080" y="4222"/>
                  </a:moveTo>
                  <a:cubicBezTo>
                    <a:pt x="2300" y="4222"/>
                    <a:pt x="2458" y="4380"/>
                    <a:pt x="2458" y="4569"/>
                  </a:cubicBezTo>
                  <a:lnTo>
                    <a:pt x="2458" y="5293"/>
                  </a:lnTo>
                  <a:cubicBezTo>
                    <a:pt x="2458" y="5482"/>
                    <a:pt x="2300" y="5640"/>
                    <a:pt x="2080" y="5640"/>
                  </a:cubicBezTo>
                  <a:cubicBezTo>
                    <a:pt x="1891" y="5640"/>
                    <a:pt x="1733" y="5482"/>
                    <a:pt x="1733" y="5293"/>
                  </a:cubicBezTo>
                  <a:lnTo>
                    <a:pt x="1733" y="4569"/>
                  </a:lnTo>
                  <a:cubicBezTo>
                    <a:pt x="1733" y="4380"/>
                    <a:pt x="1891" y="4222"/>
                    <a:pt x="2080" y="4222"/>
                  </a:cubicBezTo>
                  <a:close/>
                  <a:moveTo>
                    <a:pt x="2111" y="0"/>
                  </a:moveTo>
                  <a:cubicBezTo>
                    <a:pt x="1891" y="0"/>
                    <a:pt x="1733" y="158"/>
                    <a:pt x="1733" y="347"/>
                  </a:cubicBezTo>
                  <a:lnTo>
                    <a:pt x="1733" y="757"/>
                  </a:lnTo>
                  <a:cubicBezTo>
                    <a:pt x="1544" y="788"/>
                    <a:pt x="1355" y="914"/>
                    <a:pt x="1198" y="1072"/>
                  </a:cubicBezTo>
                  <a:lnTo>
                    <a:pt x="883" y="757"/>
                  </a:lnTo>
                  <a:cubicBezTo>
                    <a:pt x="820" y="694"/>
                    <a:pt x="733" y="662"/>
                    <a:pt x="642" y="662"/>
                  </a:cubicBezTo>
                  <a:cubicBezTo>
                    <a:pt x="552" y="662"/>
                    <a:pt x="457" y="694"/>
                    <a:pt x="378" y="757"/>
                  </a:cubicBezTo>
                  <a:cubicBezTo>
                    <a:pt x="252" y="883"/>
                    <a:pt x="252" y="1103"/>
                    <a:pt x="378" y="1261"/>
                  </a:cubicBezTo>
                  <a:lnTo>
                    <a:pt x="788" y="1702"/>
                  </a:lnTo>
                  <a:cubicBezTo>
                    <a:pt x="757" y="1859"/>
                    <a:pt x="725" y="2017"/>
                    <a:pt x="725" y="2174"/>
                  </a:cubicBezTo>
                  <a:lnTo>
                    <a:pt x="378" y="2174"/>
                  </a:lnTo>
                  <a:cubicBezTo>
                    <a:pt x="158" y="2174"/>
                    <a:pt x="0" y="2332"/>
                    <a:pt x="0" y="2521"/>
                  </a:cubicBezTo>
                  <a:cubicBezTo>
                    <a:pt x="0" y="2710"/>
                    <a:pt x="158" y="2867"/>
                    <a:pt x="378" y="2867"/>
                  </a:cubicBezTo>
                  <a:lnTo>
                    <a:pt x="725" y="2867"/>
                  </a:lnTo>
                  <a:lnTo>
                    <a:pt x="725" y="3592"/>
                  </a:lnTo>
                  <a:lnTo>
                    <a:pt x="378" y="3592"/>
                  </a:lnTo>
                  <a:cubicBezTo>
                    <a:pt x="158" y="3592"/>
                    <a:pt x="0" y="3750"/>
                    <a:pt x="0" y="3939"/>
                  </a:cubicBezTo>
                  <a:cubicBezTo>
                    <a:pt x="0" y="4128"/>
                    <a:pt x="158" y="4285"/>
                    <a:pt x="378" y="4285"/>
                  </a:cubicBezTo>
                  <a:lnTo>
                    <a:pt x="725" y="4285"/>
                  </a:lnTo>
                  <a:lnTo>
                    <a:pt x="725" y="5010"/>
                  </a:lnTo>
                  <a:lnTo>
                    <a:pt x="347" y="5010"/>
                  </a:lnTo>
                  <a:lnTo>
                    <a:pt x="347" y="4915"/>
                  </a:lnTo>
                  <a:cubicBezTo>
                    <a:pt x="158" y="4915"/>
                    <a:pt x="0" y="5073"/>
                    <a:pt x="0" y="5293"/>
                  </a:cubicBezTo>
                  <a:cubicBezTo>
                    <a:pt x="0" y="5482"/>
                    <a:pt x="158" y="5640"/>
                    <a:pt x="347" y="5640"/>
                  </a:cubicBezTo>
                  <a:lnTo>
                    <a:pt x="725" y="5640"/>
                  </a:lnTo>
                  <a:lnTo>
                    <a:pt x="725" y="6333"/>
                  </a:lnTo>
                  <a:lnTo>
                    <a:pt x="3497" y="6333"/>
                  </a:lnTo>
                  <a:lnTo>
                    <a:pt x="3497" y="5640"/>
                  </a:lnTo>
                  <a:lnTo>
                    <a:pt x="3876" y="5640"/>
                  </a:lnTo>
                  <a:cubicBezTo>
                    <a:pt x="4065" y="5640"/>
                    <a:pt x="4222" y="5482"/>
                    <a:pt x="4222" y="5293"/>
                  </a:cubicBezTo>
                  <a:cubicBezTo>
                    <a:pt x="4222" y="5073"/>
                    <a:pt x="4065" y="4915"/>
                    <a:pt x="3876" y="4915"/>
                  </a:cubicBezTo>
                  <a:lnTo>
                    <a:pt x="3497" y="4915"/>
                  </a:lnTo>
                  <a:lnTo>
                    <a:pt x="3497" y="4222"/>
                  </a:lnTo>
                  <a:lnTo>
                    <a:pt x="3876" y="4222"/>
                  </a:lnTo>
                  <a:cubicBezTo>
                    <a:pt x="4065" y="4222"/>
                    <a:pt x="4222" y="4065"/>
                    <a:pt x="4222" y="3876"/>
                  </a:cubicBezTo>
                  <a:cubicBezTo>
                    <a:pt x="4222" y="3655"/>
                    <a:pt x="4065" y="3497"/>
                    <a:pt x="3876" y="3497"/>
                  </a:cubicBezTo>
                  <a:lnTo>
                    <a:pt x="3497" y="3497"/>
                  </a:lnTo>
                  <a:lnTo>
                    <a:pt x="3497" y="2804"/>
                  </a:lnTo>
                  <a:lnTo>
                    <a:pt x="3876" y="2804"/>
                  </a:lnTo>
                  <a:cubicBezTo>
                    <a:pt x="4065" y="2804"/>
                    <a:pt x="4222" y="2647"/>
                    <a:pt x="4222" y="2458"/>
                  </a:cubicBezTo>
                  <a:cubicBezTo>
                    <a:pt x="4222" y="2237"/>
                    <a:pt x="4065" y="2080"/>
                    <a:pt x="3876" y="2080"/>
                  </a:cubicBezTo>
                  <a:lnTo>
                    <a:pt x="3497" y="2080"/>
                  </a:lnTo>
                  <a:cubicBezTo>
                    <a:pt x="3497" y="1418"/>
                    <a:pt x="3088" y="914"/>
                    <a:pt x="2458" y="757"/>
                  </a:cubicBezTo>
                  <a:lnTo>
                    <a:pt x="2458" y="347"/>
                  </a:lnTo>
                  <a:cubicBezTo>
                    <a:pt x="2458" y="158"/>
                    <a:pt x="2300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8" name="Google Shape;8658;p86"/>
            <p:cNvSpPr/>
            <p:nvPr/>
          </p:nvSpPr>
          <p:spPr>
            <a:xfrm>
              <a:off x="-48192100" y="4184225"/>
              <a:ext cx="163850" cy="54375"/>
            </a:xfrm>
            <a:custGeom>
              <a:avLst/>
              <a:gdLst/>
              <a:ahLst/>
              <a:cxnLst/>
              <a:rect l="l" t="t" r="r" b="b"/>
              <a:pathLst>
                <a:path w="6554" h="2175" extrusionOk="0">
                  <a:moveTo>
                    <a:pt x="0" y="1"/>
                  </a:moveTo>
                  <a:lnTo>
                    <a:pt x="442" y="1891"/>
                  </a:lnTo>
                  <a:cubicBezTo>
                    <a:pt x="473" y="2049"/>
                    <a:pt x="631" y="2175"/>
                    <a:pt x="788" y="2175"/>
                  </a:cubicBezTo>
                  <a:lnTo>
                    <a:pt x="5703" y="2175"/>
                  </a:lnTo>
                  <a:cubicBezTo>
                    <a:pt x="5860" y="2175"/>
                    <a:pt x="6018" y="2049"/>
                    <a:pt x="6081" y="1891"/>
                  </a:cubicBezTo>
                  <a:lnTo>
                    <a:pt x="655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9" name="Google Shape;8659;p86"/>
            <p:cNvSpPr/>
            <p:nvPr/>
          </p:nvSpPr>
          <p:spPr>
            <a:xfrm>
              <a:off x="-48216525" y="4131475"/>
              <a:ext cx="211900" cy="34675"/>
            </a:xfrm>
            <a:custGeom>
              <a:avLst/>
              <a:gdLst/>
              <a:ahLst/>
              <a:cxnLst/>
              <a:rect l="l" t="t" r="r" b="b"/>
              <a:pathLst>
                <a:path w="8476" h="1387" extrusionOk="0">
                  <a:moveTo>
                    <a:pt x="347" y="0"/>
                  </a:moveTo>
                  <a:cubicBezTo>
                    <a:pt x="158" y="0"/>
                    <a:pt x="1" y="126"/>
                    <a:pt x="1" y="347"/>
                  </a:cubicBezTo>
                  <a:cubicBezTo>
                    <a:pt x="1" y="914"/>
                    <a:pt x="473" y="1386"/>
                    <a:pt x="1072" y="1386"/>
                  </a:cubicBezTo>
                  <a:lnTo>
                    <a:pt x="7405" y="1386"/>
                  </a:lnTo>
                  <a:cubicBezTo>
                    <a:pt x="8003" y="1386"/>
                    <a:pt x="8476" y="914"/>
                    <a:pt x="8476" y="347"/>
                  </a:cubicBez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0" name="Google Shape;8660;p86"/>
            <p:cNvSpPr/>
            <p:nvPr/>
          </p:nvSpPr>
          <p:spPr>
            <a:xfrm>
              <a:off x="-48113350" y="3936125"/>
              <a:ext cx="98475" cy="178025"/>
            </a:xfrm>
            <a:custGeom>
              <a:avLst/>
              <a:gdLst/>
              <a:ahLst/>
              <a:cxnLst/>
              <a:rect l="l" t="t" r="r" b="b"/>
              <a:pathLst>
                <a:path w="3939" h="7121" extrusionOk="0">
                  <a:moveTo>
                    <a:pt x="1860" y="2175"/>
                  </a:moveTo>
                  <a:cubicBezTo>
                    <a:pt x="2049" y="2175"/>
                    <a:pt x="2206" y="2332"/>
                    <a:pt x="2206" y="2521"/>
                  </a:cubicBezTo>
                  <a:lnTo>
                    <a:pt x="2206" y="3246"/>
                  </a:lnTo>
                  <a:cubicBezTo>
                    <a:pt x="2206" y="3435"/>
                    <a:pt x="2049" y="3592"/>
                    <a:pt x="1860" y="3592"/>
                  </a:cubicBezTo>
                  <a:cubicBezTo>
                    <a:pt x="1671" y="3592"/>
                    <a:pt x="1513" y="3435"/>
                    <a:pt x="1513" y="3246"/>
                  </a:cubicBezTo>
                  <a:lnTo>
                    <a:pt x="1513" y="2521"/>
                  </a:lnTo>
                  <a:cubicBezTo>
                    <a:pt x="1513" y="2332"/>
                    <a:pt x="1671" y="2175"/>
                    <a:pt x="1860" y="2175"/>
                  </a:cubicBezTo>
                  <a:close/>
                  <a:moveTo>
                    <a:pt x="1860" y="4285"/>
                  </a:moveTo>
                  <a:cubicBezTo>
                    <a:pt x="2049" y="4285"/>
                    <a:pt x="2206" y="4443"/>
                    <a:pt x="2206" y="4632"/>
                  </a:cubicBezTo>
                  <a:lnTo>
                    <a:pt x="2206" y="5357"/>
                  </a:lnTo>
                  <a:cubicBezTo>
                    <a:pt x="2206" y="5546"/>
                    <a:pt x="2049" y="5703"/>
                    <a:pt x="1860" y="5703"/>
                  </a:cubicBezTo>
                  <a:cubicBezTo>
                    <a:pt x="1671" y="5703"/>
                    <a:pt x="1513" y="5546"/>
                    <a:pt x="1513" y="5357"/>
                  </a:cubicBezTo>
                  <a:lnTo>
                    <a:pt x="1513" y="4632"/>
                  </a:lnTo>
                  <a:cubicBezTo>
                    <a:pt x="1513" y="4443"/>
                    <a:pt x="1671" y="4285"/>
                    <a:pt x="1860" y="4285"/>
                  </a:cubicBezTo>
                  <a:close/>
                  <a:moveTo>
                    <a:pt x="1860" y="1"/>
                  </a:moveTo>
                  <a:cubicBezTo>
                    <a:pt x="1671" y="1"/>
                    <a:pt x="1513" y="158"/>
                    <a:pt x="1513" y="347"/>
                  </a:cubicBezTo>
                  <a:lnTo>
                    <a:pt x="1513" y="757"/>
                  </a:lnTo>
                  <a:cubicBezTo>
                    <a:pt x="1324" y="788"/>
                    <a:pt x="1104" y="914"/>
                    <a:pt x="946" y="1072"/>
                  </a:cubicBezTo>
                  <a:lnTo>
                    <a:pt x="631" y="757"/>
                  </a:lnTo>
                  <a:cubicBezTo>
                    <a:pt x="584" y="694"/>
                    <a:pt x="497" y="662"/>
                    <a:pt x="403" y="662"/>
                  </a:cubicBezTo>
                  <a:cubicBezTo>
                    <a:pt x="308" y="662"/>
                    <a:pt x="206" y="694"/>
                    <a:pt x="127" y="757"/>
                  </a:cubicBezTo>
                  <a:cubicBezTo>
                    <a:pt x="1" y="883"/>
                    <a:pt x="1" y="1104"/>
                    <a:pt x="127" y="1261"/>
                  </a:cubicBezTo>
                  <a:lnTo>
                    <a:pt x="505" y="1702"/>
                  </a:lnTo>
                  <a:cubicBezTo>
                    <a:pt x="474" y="1860"/>
                    <a:pt x="442" y="2017"/>
                    <a:pt x="442" y="2175"/>
                  </a:cubicBezTo>
                  <a:lnTo>
                    <a:pt x="442" y="2238"/>
                  </a:lnTo>
                  <a:cubicBezTo>
                    <a:pt x="820" y="2395"/>
                    <a:pt x="1135" y="2742"/>
                    <a:pt x="1135" y="3214"/>
                  </a:cubicBezTo>
                  <a:cubicBezTo>
                    <a:pt x="1135" y="3498"/>
                    <a:pt x="1041" y="3750"/>
                    <a:pt x="883" y="3939"/>
                  </a:cubicBezTo>
                  <a:cubicBezTo>
                    <a:pt x="1041" y="4128"/>
                    <a:pt x="1135" y="4380"/>
                    <a:pt x="1135" y="4632"/>
                  </a:cubicBezTo>
                  <a:cubicBezTo>
                    <a:pt x="1135" y="4916"/>
                    <a:pt x="1041" y="5168"/>
                    <a:pt x="883" y="5357"/>
                  </a:cubicBezTo>
                  <a:cubicBezTo>
                    <a:pt x="1041" y="5546"/>
                    <a:pt x="1135" y="5798"/>
                    <a:pt x="1135" y="6081"/>
                  </a:cubicBezTo>
                  <a:cubicBezTo>
                    <a:pt x="1135" y="6554"/>
                    <a:pt x="883" y="6932"/>
                    <a:pt x="442" y="7058"/>
                  </a:cubicBezTo>
                  <a:lnTo>
                    <a:pt x="442" y="7121"/>
                  </a:lnTo>
                  <a:lnTo>
                    <a:pt x="3246" y="7121"/>
                  </a:lnTo>
                  <a:lnTo>
                    <a:pt x="3246" y="5703"/>
                  </a:lnTo>
                  <a:lnTo>
                    <a:pt x="3593" y="5703"/>
                  </a:lnTo>
                  <a:cubicBezTo>
                    <a:pt x="3782" y="5703"/>
                    <a:pt x="3939" y="5546"/>
                    <a:pt x="3939" y="5357"/>
                  </a:cubicBezTo>
                  <a:cubicBezTo>
                    <a:pt x="3939" y="5168"/>
                    <a:pt x="3782" y="5010"/>
                    <a:pt x="3593" y="5010"/>
                  </a:cubicBezTo>
                  <a:lnTo>
                    <a:pt x="3246" y="5010"/>
                  </a:lnTo>
                  <a:lnTo>
                    <a:pt x="3246" y="4285"/>
                  </a:lnTo>
                  <a:lnTo>
                    <a:pt x="3593" y="4285"/>
                  </a:lnTo>
                  <a:cubicBezTo>
                    <a:pt x="3782" y="4285"/>
                    <a:pt x="3939" y="4128"/>
                    <a:pt x="3939" y="3939"/>
                  </a:cubicBezTo>
                  <a:cubicBezTo>
                    <a:pt x="3939" y="3750"/>
                    <a:pt x="3782" y="3592"/>
                    <a:pt x="3593" y="3592"/>
                  </a:cubicBezTo>
                  <a:lnTo>
                    <a:pt x="3246" y="3592"/>
                  </a:lnTo>
                  <a:lnTo>
                    <a:pt x="3246" y="2868"/>
                  </a:lnTo>
                  <a:lnTo>
                    <a:pt x="3593" y="2868"/>
                  </a:lnTo>
                  <a:cubicBezTo>
                    <a:pt x="3782" y="2868"/>
                    <a:pt x="3939" y="2710"/>
                    <a:pt x="3939" y="2521"/>
                  </a:cubicBezTo>
                  <a:cubicBezTo>
                    <a:pt x="3939" y="2332"/>
                    <a:pt x="3782" y="2175"/>
                    <a:pt x="3593" y="2175"/>
                  </a:cubicBezTo>
                  <a:lnTo>
                    <a:pt x="3246" y="2175"/>
                  </a:lnTo>
                  <a:cubicBezTo>
                    <a:pt x="3246" y="2017"/>
                    <a:pt x="3183" y="1860"/>
                    <a:pt x="3151" y="1702"/>
                  </a:cubicBezTo>
                  <a:lnTo>
                    <a:pt x="3593" y="1261"/>
                  </a:lnTo>
                  <a:cubicBezTo>
                    <a:pt x="3719" y="1135"/>
                    <a:pt x="3719" y="914"/>
                    <a:pt x="3593" y="757"/>
                  </a:cubicBezTo>
                  <a:cubicBezTo>
                    <a:pt x="3530" y="694"/>
                    <a:pt x="3443" y="662"/>
                    <a:pt x="3352" y="662"/>
                  </a:cubicBezTo>
                  <a:cubicBezTo>
                    <a:pt x="3262" y="662"/>
                    <a:pt x="3167" y="694"/>
                    <a:pt x="3088" y="757"/>
                  </a:cubicBezTo>
                  <a:lnTo>
                    <a:pt x="2773" y="1072"/>
                  </a:lnTo>
                  <a:cubicBezTo>
                    <a:pt x="2616" y="946"/>
                    <a:pt x="2427" y="820"/>
                    <a:pt x="2206" y="757"/>
                  </a:cubicBezTo>
                  <a:lnTo>
                    <a:pt x="2206" y="347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1" name="Google Shape;8661;p86"/>
          <p:cNvGrpSpPr/>
          <p:nvPr/>
        </p:nvGrpSpPr>
        <p:grpSpPr>
          <a:xfrm>
            <a:off x="2205866" y="2905661"/>
            <a:ext cx="355258" cy="355288"/>
            <a:chOff x="-46410500" y="3201275"/>
            <a:chExt cx="300100" cy="300125"/>
          </a:xfrm>
        </p:grpSpPr>
        <p:sp>
          <p:nvSpPr>
            <p:cNvPr id="8662" name="Google Shape;8662;p86"/>
            <p:cNvSpPr/>
            <p:nvPr/>
          </p:nvSpPr>
          <p:spPr>
            <a:xfrm>
              <a:off x="-46358500" y="3201275"/>
              <a:ext cx="37825" cy="87450"/>
            </a:xfrm>
            <a:custGeom>
              <a:avLst/>
              <a:gdLst/>
              <a:ahLst/>
              <a:cxnLst/>
              <a:rect l="l" t="t" r="r" b="b"/>
              <a:pathLst>
                <a:path w="1513" h="3498" extrusionOk="0">
                  <a:moveTo>
                    <a:pt x="768" y="1"/>
                  </a:moveTo>
                  <a:cubicBezTo>
                    <a:pt x="677" y="1"/>
                    <a:pt x="583" y="32"/>
                    <a:pt x="504" y="95"/>
                  </a:cubicBezTo>
                  <a:cubicBezTo>
                    <a:pt x="0" y="599"/>
                    <a:pt x="0" y="1482"/>
                    <a:pt x="504" y="1986"/>
                  </a:cubicBezTo>
                  <a:cubicBezTo>
                    <a:pt x="725" y="2238"/>
                    <a:pt x="725" y="2616"/>
                    <a:pt x="504" y="2899"/>
                  </a:cubicBezTo>
                  <a:cubicBezTo>
                    <a:pt x="378" y="3025"/>
                    <a:pt x="378" y="3246"/>
                    <a:pt x="504" y="3403"/>
                  </a:cubicBezTo>
                  <a:cubicBezTo>
                    <a:pt x="567" y="3466"/>
                    <a:pt x="654" y="3498"/>
                    <a:pt x="744" y="3498"/>
                  </a:cubicBezTo>
                  <a:cubicBezTo>
                    <a:pt x="835" y="3498"/>
                    <a:pt x="929" y="3466"/>
                    <a:pt x="1008" y="3403"/>
                  </a:cubicBezTo>
                  <a:cubicBezTo>
                    <a:pt x="1512" y="2899"/>
                    <a:pt x="1512" y="2017"/>
                    <a:pt x="1008" y="1513"/>
                  </a:cubicBezTo>
                  <a:cubicBezTo>
                    <a:pt x="788" y="1293"/>
                    <a:pt x="788" y="851"/>
                    <a:pt x="1008" y="599"/>
                  </a:cubicBezTo>
                  <a:cubicBezTo>
                    <a:pt x="1134" y="505"/>
                    <a:pt x="1134" y="253"/>
                    <a:pt x="1008" y="95"/>
                  </a:cubicBezTo>
                  <a:cubicBezTo>
                    <a:pt x="945" y="32"/>
                    <a:pt x="859" y="1"/>
                    <a:pt x="7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8663;p86"/>
            <p:cNvSpPr/>
            <p:nvPr/>
          </p:nvSpPr>
          <p:spPr>
            <a:xfrm>
              <a:off x="-46307325" y="3201275"/>
              <a:ext cx="38625" cy="88250"/>
            </a:xfrm>
            <a:custGeom>
              <a:avLst/>
              <a:gdLst/>
              <a:ahLst/>
              <a:cxnLst/>
              <a:rect l="l" t="t" r="r" b="b"/>
              <a:pathLst>
                <a:path w="1545" h="3530" extrusionOk="0">
                  <a:moveTo>
                    <a:pt x="781" y="1"/>
                  </a:moveTo>
                  <a:cubicBezTo>
                    <a:pt x="686" y="1"/>
                    <a:pt x="584" y="32"/>
                    <a:pt x="505" y="95"/>
                  </a:cubicBezTo>
                  <a:cubicBezTo>
                    <a:pt x="1" y="599"/>
                    <a:pt x="1" y="1482"/>
                    <a:pt x="505" y="1986"/>
                  </a:cubicBezTo>
                  <a:cubicBezTo>
                    <a:pt x="788" y="2238"/>
                    <a:pt x="788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631" y="3498"/>
                    <a:pt x="694" y="3529"/>
                    <a:pt x="788" y="3529"/>
                  </a:cubicBezTo>
                  <a:cubicBezTo>
                    <a:pt x="851" y="3529"/>
                    <a:pt x="978" y="3498"/>
                    <a:pt x="1009" y="3403"/>
                  </a:cubicBezTo>
                  <a:cubicBezTo>
                    <a:pt x="1545" y="2899"/>
                    <a:pt x="1545" y="2017"/>
                    <a:pt x="1009" y="1513"/>
                  </a:cubicBezTo>
                  <a:cubicBezTo>
                    <a:pt x="788" y="1293"/>
                    <a:pt x="788" y="851"/>
                    <a:pt x="1009" y="599"/>
                  </a:cubicBezTo>
                  <a:cubicBezTo>
                    <a:pt x="1135" y="505"/>
                    <a:pt x="1135" y="253"/>
                    <a:pt x="1009" y="95"/>
                  </a:cubicBezTo>
                  <a:cubicBezTo>
                    <a:pt x="962" y="32"/>
                    <a:pt x="875" y="1"/>
                    <a:pt x="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4" name="Google Shape;8664;p86"/>
            <p:cNvSpPr/>
            <p:nvPr/>
          </p:nvSpPr>
          <p:spPr>
            <a:xfrm>
              <a:off x="-46253750" y="3201275"/>
              <a:ext cx="38600" cy="87450"/>
            </a:xfrm>
            <a:custGeom>
              <a:avLst/>
              <a:gdLst/>
              <a:ahLst/>
              <a:cxnLst/>
              <a:rect l="l" t="t" r="r" b="b"/>
              <a:pathLst>
                <a:path w="1544" h="3498" extrusionOk="0">
                  <a:moveTo>
                    <a:pt x="800" y="1"/>
                  </a:moveTo>
                  <a:cubicBezTo>
                    <a:pt x="709" y="1"/>
                    <a:pt x="615" y="32"/>
                    <a:pt x="536" y="95"/>
                  </a:cubicBezTo>
                  <a:cubicBezTo>
                    <a:pt x="0" y="599"/>
                    <a:pt x="0" y="1482"/>
                    <a:pt x="536" y="1986"/>
                  </a:cubicBezTo>
                  <a:cubicBezTo>
                    <a:pt x="756" y="2238"/>
                    <a:pt x="756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599" y="3466"/>
                    <a:pt x="685" y="3498"/>
                    <a:pt x="776" y="3498"/>
                  </a:cubicBezTo>
                  <a:cubicBezTo>
                    <a:pt x="867" y="3498"/>
                    <a:pt x="961" y="3466"/>
                    <a:pt x="1040" y="3403"/>
                  </a:cubicBezTo>
                  <a:cubicBezTo>
                    <a:pt x="1544" y="2899"/>
                    <a:pt x="1544" y="2017"/>
                    <a:pt x="1040" y="1513"/>
                  </a:cubicBezTo>
                  <a:cubicBezTo>
                    <a:pt x="788" y="1293"/>
                    <a:pt x="788" y="851"/>
                    <a:pt x="1040" y="599"/>
                  </a:cubicBezTo>
                  <a:cubicBezTo>
                    <a:pt x="1166" y="505"/>
                    <a:pt x="1166" y="253"/>
                    <a:pt x="1040" y="95"/>
                  </a:cubicBezTo>
                  <a:cubicBezTo>
                    <a:pt x="977" y="32"/>
                    <a:pt x="890" y="1"/>
                    <a:pt x="8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5" name="Google Shape;8665;p86"/>
            <p:cNvSpPr/>
            <p:nvPr/>
          </p:nvSpPr>
          <p:spPr>
            <a:xfrm>
              <a:off x="-46410500" y="3306025"/>
              <a:ext cx="300100" cy="141025"/>
            </a:xfrm>
            <a:custGeom>
              <a:avLst/>
              <a:gdLst/>
              <a:ahLst/>
              <a:cxnLst/>
              <a:rect l="l" t="t" r="r" b="b"/>
              <a:pathLst>
                <a:path w="12004" h="5641" extrusionOk="0">
                  <a:moveTo>
                    <a:pt x="10933" y="1419"/>
                  </a:moveTo>
                  <a:cubicBezTo>
                    <a:pt x="11122" y="1419"/>
                    <a:pt x="11279" y="1576"/>
                    <a:pt x="11279" y="1765"/>
                  </a:cubicBezTo>
                  <a:cubicBezTo>
                    <a:pt x="11248" y="3057"/>
                    <a:pt x="10208" y="4128"/>
                    <a:pt x="8980" y="4223"/>
                  </a:cubicBezTo>
                  <a:cubicBezTo>
                    <a:pt x="9389" y="3404"/>
                    <a:pt x="9673" y="2458"/>
                    <a:pt x="9799" y="1419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2458"/>
                    <a:pt x="694" y="4412"/>
                    <a:pt x="1923" y="5640"/>
                  </a:cubicBezTo>
                  <a:lnTo>
                    <a:pt x="7971" y="5640"/>
                  </a:lnTo>
                  <a:cubicBezTo>
                    <a:pt x="8192" y="5420"/>
                    <a:pt x="8381" y="5168"/>
                    <a:pt x="8539" y="4916"/>
                  </a:cubicBezTo>
                  <a:lnTo>
                    <a:pt x="8854" y="4916"/>
                  </a:lnTo>
                  <a:cubicBezTo>
                    <a:pt x="10586" y="4916"/>
                    <a:pt x="12004" y="3498"/>
                    <a:pt x="12004" y="1765"/>
                  </a:cubicBezTo>
                  <a:cubicBezTo>
                    <a:pt x="11941" y="1198"/>
                    <a:pt x="11469" y="726"/>
                    <a:pt x="10933" y="726"/>
                  </a:cubicBezTo>
                  <a:lnTo>
                    <a:pt x="9862" y="726"/>
                  </a:lnTo>
                  <a:lnTo>
                    <a:pt x="9862" y="348"/>
                  </a:lnTo>
                  <a:cubicBezTo>
                    <a:pt x="9862" y="159"/>
                    <a:pt x="9704" y="1"/>
                    <a:pt x="95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8666;p86"/>
            <p:cNvSpPr/>
            <p:nvPr/>
          </p:nvSpPr>
          <p:spPr>
            <a:xfrm>
              <a:off x="-46401050" y="3465925"/>
              <a:ext cx="226075" cy="35475"/>
            </a:xfrm>
            <a:custGeom>
              <a:avLst/>
              <a:gdLst/>
              <a:ahLst/>
              <a:cxnLst/>
              <a:rect l="l" t="t" r="r" b="b"/>
              <a:pathLst>
                <a:path w="9043" h="1419" extrusionOk="0">
                  <a:moveTo>
                    <a:pt x="473" y="0"/>
                  </a:moveTo>
                  <a:cubicBezTo>
                    <a:pt x="158" y="0"/>
                    <a:pt x="1" y="379"/>
                    <a:pt x="221" y="631"/>
                  </a:cubicBezTo>
                  <a:cubicBezTo>
                    <a:pt x="757" y="1135"/>
                    <a:pt x="1450" y="1418"/>
                    <a:pt x="2206" y="1418"/>
                  </a:cubicBezTo>
                  <a:lnTo>
                    <a:pt x="6837" y="1418"/>
                  </a:lnTo>
                  <a:cubicBezTo>
                    <a:pt x="7593" y="1418"/>
                    <a:pt x="8318" y="1135"/>
                    <a:pt x="8822" y="631"/>
                  </a:cubicBezTo>
                  <a:cubicBezTo>
                    <a:pt x="9043" y="379"/>
                    <a:pt x="8948" y="0"/>
                    <a:pt x="86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7" name="Google Shape;8667;p86"/>
          <p:cNvGrpSpPr/>
          <p:nvPr/>
        </p:nvGrpSpPr>
        <p:grpSpPr>
          <a:xfrm>
            <a:off x="2205866" y="3341092"/>
            <a:ext cx="355258" cy="356205"/>
            <a:chOff x="-46409700" y="3569100"/>
            <a:chExt cx="300100" cy="300900"/>
          </a:xfrm>
        </p:grpSpPr>
        <p:sp>
          <p:nvSpPr>
            <p:cNvPr id="8668" name="Google Shape;8668;p86"/>
            <p:cNvSpPr/>
            <p:nvPr/>
          </p:nvSpPr>
          <p:spPr>
            <a:xfrm>
              <a:off x="-46234850" y="3569100"/>
              <a:ext cx="18125" cy="52800"/>
            </a:xfrm>
            <a:custGeom>
              <a:avLst/>
              <a:gdLst/>
              <a:ahLst/>
              <a:cxnLst/>
              <a:rect l="l" t="t" r="r" b="b"/>
              <a:pathLst>
                <a:path w="725" h="2112" extrusionOk="0">
                  <a:moveTo>
                    <a:pt x="0" y="1"/>
                  </a:moveTo>
                  <a:lnTo>
                    <a:pt x="0" y="2111"/>
                  </a:lnTo>
                  <a:lnTo>
                    <a:pt x="725" y="2111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9" name="Google Shape;8669;p86"/>
            <p:cNvSpPr/>
            <p:nvPr/>
          </p:nvSpPr>
          <p:spPr>
            <a:xfrm>
              <a:off x="-46270300" y="37455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0" name="Google Shape;8670;p86"/>
            <p:cNvSpPr/>
            <p:nvPr/>
          </p:nvSpPr>
          <p:spPr>
            <a:xfrm>
              <a:off x="-46305750" y="3710875"/>
              <a:ext cx="89025" cy="88225"/>
            </a:xfrm>
            <a:custGeom>
              <a:avLst/>
              <a:gdLst/>
              <a:ahLst/>
              <a:cxnLst/>
              <a:rect l="l" t="t" r="r" b="b"/>
              <a:pathLst>
                <a:path w="3561" h="3529" extrusionOk="0">
                  <a:moveTo>
                    <a:pt x="1765" y="662"/>
                  </a:moveTo>
                  <a:cubicBezTo>
                    <a:pt x="2364" y="662"/>
                    <a:pt x="2836" y="1135"/>
                    <a:pt x="2836" y="1733"/>
                  </a:cubicBezTo>
                  <a:cubicBezTo>
                    <a:pt x="2836" y="2332"/>
                    <a:pt x="2364" y="2804"/>
                    <a:pt x="1765" y="2804"/>
                  </a:cubicBezTo>
                  <a:cubicBezTo>
                    <a:pt x="1198" y="2804"/>
                    <a:pt x="725" y="2332"/>
                    <a:pt x="725" y="1733"/>
                  </a:cubicBezTo>
                  <a:cubicBezTo>
                    <a:pt x="725" y="1135"/>
                    <a:pt x="1198" y="662"/>
                    <a:pt x="1765" y="662"/>
                  </a:cubicBezTo>
                  <a:close/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cubicBezTo>
                    <a:pt x="1" y="2741"/>
                    <a:pt x="788" y="3529"/>
                    <a:pt x="1765" y="3529"/>
                  </a:cubicBezTo>
                  <a:cubicBezTo>
                    <a:pt x="2773" y="3529"/>
                    <a:pt x="3561" y="2741"/>
                    <a:pt x="3561" y="1765"/>
                  </a:cubicBezTo>
                  <a:cubicBezTo>
                    <a:pt x="3561" y="788"/>
                    <a:pt x="2773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1" name="Google Shape;8671;p86"/>
            <p:cNvSpPr/>
            <p:nvPr/>
          </p:nvSpPr>
          <p:spPr>
            <a:xfrm>
              <a:off x="-46409700" y="3569900"/>
              <a:ext cx="300100" cy="300100"/>
            </a:xfrm>
            <a:custGeom>
              <a:avLst/>
              <a:gdLst/>
              <a:ahLst/>
              <a:cxnLst/>
              <a:rect l="l" t="t" r="r" b="b"/>
              <a:pathLst>
                <a:path w="12004" h="12004" extrusionOk="0">
                  <a:moveTo>
                    <a:pt x="5923" y="4978"/>
                  </a:moveTo>
                  <a:cubicBezTo>
                    <a:pt x="7278" y="4978"/>
                    <a:pt x="8381" y="6081"/>
                    <a:pt x="8381" y="7404"/>
                  </a:cubicBezTo>
                  <a:cubicBezTo>
                    <a:pt x="8412" y="8758"/>
                    <a:pt x="7309" y="9830"/>
                    <a:pt x="5923" y="9830"/>
                  </a:cubicBezTo>
                  <a:cubicBezTo>
                    <a:pt x="4600" y="9830"/>
                    <a:pt x="3497" y="8727"/>
                    <a:pt x="3497" y="7404"/>
                  </a:cubicBezTo>
                  <a:cubicBezTo>
                    <a:pt x="3497" y="6081"/>
                    <a:pt x="4600" y="4978"/>
                    <a:pt x="5923" y="4978"/>
                  </a:cubicBezTo>
                  <a:close/>
                  <a:moveTo>
                    <a:pt x="2426" y="9861"/>
                  </a:moveTo>
                  <a:cubicBezTo>
                    <a:pt x="2647" y="9861"/>
                    <a:pt x="2773" y="10019"/>
                    <a:pt x="2773" y="10208"/>
                  </a:cubicBezTo>
                  <a:cubicBezTo>
                    <a:pt x="2773" y="10397"/>
                    <a:pt x="2647" y="10554"/>
                    <a:pt x="2426" y="10554"/>
                  </a:cubicBezTo>
                  <a:lnTo>
                    <a:pt x="1733" y="10554"/>
                  </a:lnTo>
                  <a:cubicBezTo>
                    <a:pt x="1512" y="10554"/>
                    <a:pt x="1386" y="10397"/>
                    <a:pt x="1386" y="10208"/>
                  </a:cubicBezTo>
                  <a:cubicBezTo>
                    <a:pt x="1386" y="10019"/>
                    <a:pt x="1512" y="9861"/>
                    <a:pt x="1733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1657"/>
                  </a:lnTo>
                  <a:cubicBezTo>
                    <a:pt x="0" y="11846"/>
                    <a:pt x="158" y="12003"/>
                    <a:pt x="347" y="12003"/>
                  </a:cubicBezTo>
                  <a:lnTo>
                    <a:pt x="11657" y="12003"/>
                  </a:lnTo>
                  <a:cubicBezTo>
                    <a:pt x="11846" y="12003"/>
                    <a:pt x="12004" y="11846"/>
                    <a:pt x="12004" y="11657"/>
                  </a:cubicBezTo>
                  <a:lnTo>
                    <a:pt x="12004" y="2489"/>
                  </a:lnTo>
                  <a:cubicBezTo>
                    <a:pt x="11909" y="2331"/>
                    <a:pt x="11878" y="2237"/>
                    <a:pt x="11846" y="2205"/>
                  </a:cubicBezTo>
                  <a:lnTo>
                    <a:pt x="9830" y="189"/>
                  </a:lnTo>
                  <a:lnTo>
                    <a:pt x="9830" y="3875"/>
                  </a:lnTo>
                  <a:cubicBezTo>
                    <a:pt x="9830" y="4064"/>
                    <a:pt x="9672" y="4222"/>
                    <a:pt x="9483" y="4222"/>
                  </a:cubicBezTo>
                  <a:lnTo>
                    <a:pt x="2458" y="4222"/>
                  </a:lnTo>
                  <a:cubicBezTo>
                    <a:pt x="2269" y="4222"/>
                    <a:pt x="2111" y="4064"/>
                    <a:pt x="2111" y="3875"/>
                  </a:cubicBez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2" name="Google Shape;8672;p86"/>
            <p:cNvSpPr/>
            <p:nvPr/>
          </p:nvSpPr>
          <p:spPr>
            <a:xfrm>
              <a:off x="-46341175" y="3569100"/>
              <a:ext cx="159125" cy="87450"/>
            </a:xfrm>
            <a:custGeom>
              <a:avLst/>
              <a:gdLst/>
              <a:ahLst/>
              <a:cxnLst/>
              <a:rect l="l" t="t" r="r" b="b"/>
              <a:pathLst>
                <a:path w="6365" h="3498" extrusionOk="0">
                  <a:moveTo>
                    <a:pt x="0" y="1"/>
                  </a:moveTo>
                  <a:lnTo>
                    <a:pt x="0" y="3498"/>
                  </a:lnTo>
                  <a:lnTo>
                    <a:pt x="6364" y="3498"/>
                  </a:lnTo>
                  <a:lnTo>
                    <a:pt x="6364" y="1"/>
                  </a:lnTo>
                  <a:lnTo>
                    <a:pt x="5640" y="1"/>
                  </a:lnTo>
                  <a:lnTo>
                    <a:pt x="5640" y="2426"/>
                  </a:lnTo>
                  <a:cubicBezTo>
                    <a:pt x="5640" y="2647"/>
                    <a:pt x="5482" y="2773"/>
                    <a:pt x="5293" y="2773"/>
                  </a:cubicBezTo>
                  <a:lnTo>
                    <a:pt x="3875" y="2773"/>
                  </a:lnTo>
                  <a:cubicBezTo>
                    <a:pt x="3655" y="2773"/>
                    <a:pt x="3497" y="2647"/>
                    <a:pt x="3497" y="2426"/>
                  </a:cubicBezTo>
                  <a:lnTo>
                    <a:pt x="349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73" name="Google Shape;8673;p86"/>
          <p:cNvGrpSpPr/>
          <p:nvPr/>
        </p:nvGrpSpPr>
        <p:grpSpPr>
          <a:xfrm>
            <a:off x="2193747" y="3776524"/>
            <a:ext cx="379497" cy="358070"/>
            <a:chOff x="-46422300" y="3936925"/>
            <a:chExt cx="320575" cy="302475"/>
          </a:xfrm>
        </p:grpSpPr>
        <p:sp>
          <p:nvSpPr>
            <p:cNvPr id="8674" name="Google Shape;8674;p86"/>
            <p:cNvSpPr/>
            <p:nvPr/>
          </p:nvSpPr>
          <p:spPr>
            <a:xfrm>
              <a:off x="-46254550" y="3936925"/>
              <a:ext cx="152825" cy="300900"/>
            </a:xfrm>
            <a:custGeom>
              <a:avLst/>
              <a:gdLst/>
              <a:ahLst/>
              <a:cxnLst/>
              <a:rect l="l" t="t" r="r" b="b"/>
              <a:pathLst>
                <a:path w="6113" h="120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0617"/>
                  </a:lnTo>
                  <a:cubicBezTo>
                    <a:pt x="1" y="11405"/>
                    <a:pt x="631" y="12035"/>
                    <a:pt x="1418" y="12035"/>
                  </a:cubicBezTo>
                  <a:cubicBezTo>
                    <a:pt x="2332" y="12035"/>
                    <a:pt x="3120" y="11405"/>
                    <a:pt x="3403" y="10554"/>
                  </a:cubicBezTo>
                  <a:lnTo>
                    <a:pt x="3403" y="10554"/>
                  </a:lnTo>
                  <a:cubicBezTo>
                    <a:pt x="3309" y="10554"/>
                    <a:pt x="3246" y="10617"/>
                    <a:pt x="3151" y="10617"/>
                  </a:cubicBezTo>
                  <a:cubicBezTo>
                    <a:pt x="2332" y="10617"/>
                    <a:pt x="1513" y="10302"/>
                    <a:pt x="914" y="9672"/>
                  </a:cubicBezTo>
                  <a:cubicBezTo>
                    <a:pt x="788" y="9546"/>
                    <a:pt x="788" y="9294"/>
                    <a:pt x="914" y="9137"/>
                  </a:cubicBezTo>
                  <a:cubicBezTo>
                    <a:pt x="1024" y="9095"/>
                    <a:pt x="1128" y="9072"/>
                    <a:pt x="1221" y="9072"/>
                  </a:cubicBezTo>
                  <a:cubicBezTo>
                    <a:pt x="1341" y="9072"/>
                    <a:pt x="1442" y="9111"/>
                    <a:pt x="1513" y="9200"/>
                  </a:cubicBezTo>
                  <a:cubicBezTo>
                    <a:pt x="1998" y="9685"/>
                    <a:pt x="2614" y="9906"/>
                    <a:pt x="3224" y="9906"/>
                  </a:cubicBezTo>
                  <a:cubicBezTo>
                    <a:pt x="4477" y="9906"/>
                    <a:pt x="5703" y="8971"/>
                    <a:pt x="5703" y="7467"/>
                  </a:cubicBezTo>
                  <a:cubicBezTo>
                    <a:pt x="5703" y="7215"/>
                    <a:pt x="5672" y="6994"/>
                    <a:pt x="5609" y="6742"/>
                  </a:cubicBezTo>
                  <a:cubicBezTo>
                    <a:pt x="5010" y="7372"/>
                    <a:pt x="4191" y="7814"/>
                    <a:pt x="3246" y="7814"/>
                  </a:cubicBezTo>
                  <a:cubicBezTo>
                    <a:pt x="3025" y="7814"/>
                    <a:pt x="2868" y="7656"/>
                    <a:pt x="2868" y="7467"/>
                  </a:cubicBezTo>
                  <a:cubicBezTo>
                    <a:pt x="2868" y="7246"/>
                    <a:pt x="3025" y="7089"/>
                    <a:pt x="3246" y="7089"/>
                  </a:cubicBezTo>
                  <a:cubicBezTo>
                    <a:pt x="4065" y="7089"/>
                    <a:pt x="4821" y="6679"/>
                    <a:pt x="5231" y="6049"/>
                  </a:cubicBezTo>
                  <a:cubicBezTo>
                    <a:pt x="6113" y="4789"/>
                    <a:pt x="5640" y="3088"/>
                    <a:pt x="4254" y="2426"/>
                  </a:cubicBezTo>
                  <a:cubicBezTo>
                    <a:pt x="4128" y="3844"/>
                    <a:pt x="2931" y="4978"/>
                    <a:pt x="1450" y="4978"/>
                  </a:cubicBezTo>
                  <a:cubicBezTo>
                    <a:pt x="1261" y="4978"/>
                    <a:pt x="1103" y="4821"/>
                    <a:pt x="1103" y="4632"/>
                  </a:cubicBezTo>
                  <a:cubicBezTo>
                    <a:pt x="1103" y="4411"/>
                    <a:pt x="1261" y="4253"/>
                    <a:pt x="1450" y="4253"/>
                  </a:cubicBezTo>
                  <a:cubicBezTo>
                    <a:pt x="2616" y="4253"/>
                    <a:pt x="3561" y="3308"/>
                    <a:pt x="3561" y="2174"/>
                  </a:cubicBezTo>
                  <a:lnTo>
                    <a:pt x="3561" y="2143"/>
                  </a:lnTo>
                  <a:cubicBezTo>
                    <a:pt x="3561" y="945"/>
                    <a:pt x="261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5" name="Google Shape;8675;p86"/>
            <p:cNvSpPr/>
            <p:nvPr/>
          </p:nvSpPr>
          <p:spPr>
            <a:xfrm>
              <a:off x="-46422300" y="3938500"/>
              <a:ext cx="152025" cy="300900"/>
            </a:xfrm>
            <a:custGeom>
              <a:avLst/>
              <a:gdLst/>
              <a:ahLst/>
              <a:cxnLst/>
              <a:rect l="l" t="t" r="r" b="b"/>
              <a:pathLst>
                <a:path w="6081" h="12036" extrusionOk="0">
                  <a:moveTo>
                    <a:pt x="4726" y="0"/>
                  </a:moveTo>
                  <a:cubicBezTo>
                    <a:pt x="3529" y="0"/>
                    <a:pt x="2584" y="977"/>
                    <a:pt x="2584" y="2111"/>
                  </a:cubicBezTo>
                  <a:lnTo>
                    <a:pt x="2584" y="2143"/>
                  </a:lnTo>
                  <a:cubicBezTo>
                    <a:pt x="2584" y="3308"/>
                    <a:pt x="3529" y="4253"/>
                    <a:pt x="4663" y="4253"/>
                  </a:cubicBezTo>
                  <a:cubicBezTo>
                    <a:pt x="4883" y="4253"/>
                    <a:pt x="5041" y="4411"/>
                    <a:pt x="5041" y="4600"/>
                  </a:cubicBezTo>
                  <a:cubicBezTo>
                    <a:pt x="5041" y="4789"/>
                    <a:pt x="4883" y="4947"/>
                    <a:pt x="4663" y="4947"/>
                  </a:cubicBezTo>
                  <a:cubicBezTo>
                    <a:pt x="3214" y="4947"/>
                    <a:pt x="2048" y="3812"/>
                    <a:pt x="1890" y="2395"/>
                  </a:cubicBezTo>
                  <a:cubicBezTo>
                    <a:pt x="441" y="3056"/>
                    <a:pt x="0" y="4758"/>
                    <a:pt x="882" y="6018"/>
                  </a:cubicBezTo>
                  <a:cubicBezTo>
                    <a:pt x="1323" y="6648"/>
                    <a:pt x="2111" y="7057"/>
                    <a:pt x="2930" y="7057"/>
                  </a:cubicBezTo>
                  <a:cubicBezTo>
                    <a:pt x="3151" y="7057"/>
                    <a:pt x="3277" y="7215"/>
                    <a:pt x="3277" y="7435"/>
                  </a:cubicBezTo>
                  <a:cubicBezTo>
                    <a:pt x="3277" y="7625"/>
                    <a:pt x="3151" y="7782"/>
                    <a:pt x="2930" y="7782"/>
                  </a:cubicBezTo>
                  <a:cubicBezTo>
                    <a:pt x="1985" y="7782"/>
                    <a:pt x="1166" y="7341"/>
                    <a:pt x="567" y="6711"/>
                  </a:cubicBezTo>
                  <a:cubicBezTo>
                    <a:pt x="504" y="6963"/>
                    <a:pt x="441" y="7183"/>
                    <a:pt x="441" y="7435"/>
                  </a:cubicBezTo>
                  <a:cubicBezTo>
                    <a:pt x="441" y="8940"/>
                    <a:pt x="1695" y="9874"/>
                    <a:pt x="2958" y="9874"/>
                  </a:cubicBezTo>
                  <a:cubicBezTo>
                    <a:pt x="3572" y="9874"/>
                    <a:pt x="4188" y="9653"/>
                    <a:pt x="4663" y="9168"/>
                  </a:cubicBezTo>
                  <a:cubicBezTo>
                    <a:pt x="4726" y="9105"/>
                    <a:pt x="4813" y="9074"/>
                    <a:pt x="4903" y="9074"/>
                  </a:cubicBezTo>
                  <a:cubicBezTo>
                    <a:pt x="4994" y="9074"/>
                    <a:pt x="5088" y="9105"/>
                    <a:pt x="5167" y="9168"/>
                  </a:cubicBezTo>
                  <a:cubicBezTo>
                    <a:pt x="5293" y="9263"/>
                    <a:pt x="5293" y="9515"/>
                    <a:pt x="5167" y="9672"/>
                  </a:cubicBezTo>
                  <a:cubicBezTo>
                    <a:pt x="4600" y="10271"/>
                    <a:pt x="3812" y="10617"/>
                    <a:pt x="2930" y="10617"/>
                  </a:cubicBezTo>
                  <a:cubicBezTo>
                    <a:pt x="2867" y="10617"/>
                    <a:pt x="2773" y="10617"/>
                    <a:pt x="2710" y="10586"/>
                  </a:cubicBezTo>
                  <a:lnTo>
                    <a:pt x="2710" y="10586"/>
                  </a:lnTo>
                  <a:cubicBezTo>
                    <a:pt x="2962" y="11405"/>
                    <a:pt x="3749" y="12035"/>
                    <a:pt x="4663" y="12035"/>
                  </a:cubicBezTo>
                  <a:cubicBezTo>
                    <a:pt x="5450" y="12035"/>
                    <a:pt x="6081" y="11405"/>
                    <a:pt x="6081" y="10617"/>
                  </a:cubicBezTo>
                  <a:lnTo>
                    <a:pt x="6081" y="1450"/>
                  </a:lnTo>
                  <a:cubicBezTo>
                    <a:pt x="6081" y="599"/>
                    <a:pt x="5450" y="0"/>
                    <a:pt x="4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76" name="Google Shape;8676;p86"/>
          <p:cNvGrpSpPr/>
          <p:nvPr/>
        </p:nvGrpSpPr>
        <p:grpSpPr>
          <a:xfrm>
            <a:off x="3971326" y="3330852"/>
            <a:ext cx="356205" cy="355258"/>
            <a:chOff x="-44914800" y="3560450"/>
            <a:chExt cx="300900" cy="300100"/>
          </a:xfrm>
        </p:grpSpPr>
        <p:sp>
          <p:nvSpPr>
            <p:cNvPr id="8677" name="Google Shape;8677;p86"/>
            <p:cNvSpPr/>
            <p:nvPr/>
          </p:nvSpPr>
          <p:spPr>
            <a:xfrm>
              <a:off x="-44914800" y="3560450"/>
              <a:ext cx="300900" cy="300100"/>
            </a:xfrm>
            <a:custGeom>
              <a:avLst/>
              <a:gdLst/>
              <a:ahLst/>
              <a:cxnLst/>
              <a:rect l="l" t="t" r="r" b="b"/>
              <a:pathLst>
                <a:path w="12036" h="12004" extrusionOk="0">
                  <a:moveTo>
                    <a:pt x="9893" y="1418"/>
                  </a:moveTo>
                  <a:lnTo>
                    <a:pt x="9893" y="1764"/>
                  </a:lnTo>
                  <a:cubicBezTo>
                    <a:pt x="9893" y="1953"/>
                    <a:pt x="10051" y="2111"/>
                    <a:pt x="10240" y="2111"/>
                  </a:cubicBezTo>
                  <a:lnTo>
                    <a:pt x="10618" y="2111"/>
                  </a:lnTo>
                  <a:lnTo>
                    <a:pt x="10618" y="9924"/>
                  </a:lnTo>
                  <a:lnTo>
                    <a:pt x="10240" y="9924"/>
                  </a:lnTo>
                  <a:cubicBezTo>
                    <a:pt x="10051" y="9924"/>
                    <a:pt x="9893" y="10082"/>
                    <a:pt x="9893" y="10271"/>
                  </a:cubicBezTo>
                  <a:lnTo>
                    <a:pt x="9893" y="10617"/>
                  </a:lnTo>
                  <a:lnTo>
                    <a:pt x="2143" y="10617"/>
                  </a:lnTo>
                  <a:lnTo>
                    <a:pt x="2143" y="10271"/>
                  </a:lnTo>
                  <a:cubicBezTo>
                    <a:pt x="2143" y="10082"/>
                    <a:pt x="1985" y="9924"/>
                    <a:pt x="1796" y="9924"/>
                  </a:cubicBezTo>
                  <a:lnTo>
                    <a:pt x="1450" y="9924"/>
                  </a:lnTo>
                  <a:lnTo>
                    <a:pt x="1450" y="2142"/>
                  </a:lnTo>
                  <a:lnTo>
                    <a:pt x="1796" y="2142"/>
                  </a:lnTo>
                  <a:cubicBezTo>
                    <a:pt x="1985" y="2142"/>
                    <a:pt x="2143" y="1985"/>
                    <a:pt x="2143" y="1796"/>
                  </a:cubicBezTo>
                  <a:lnTo>
                    <a:pt x="2143" y="1418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53"/>
                    <a:pt x="158" y="2111"/>
                    <a:pt x="379" y="2111"/>
                  </a:cubicBezTo>
                  <a:lnTo>
                    <a:pt x="725" y="2111"/>
                  </a:lnTo>
                  <a:lnTo>
                    <a:pt x="725" y="9861"/>
                  </a:lnTo>
                  <a:lnTo>
                    <a:pt x="379" y="9861"/>
                  </a:lnTo>
                  <a:cubicBezTo>
                    <a:pt x="158" y="9861"/>
                    <a:pt x="1" y="10019"/>
                    <a:pt x="1" y="10208"/>
                  </a:cubicBezTo>
                  <a:lnTo>
                    <a:pt x="1" y="11657"/>
                  </a:lnTo>
                  <a:cubicBezTo>
                    <a:pt x="1" y="11846"/>
                    <a:pt x="158" y="12003"/>
                    <a:pt x="379" y="12003"/>
                  </a:cubicBezTo>
                  <a:lnTo>
                    <a:pt x="1796" y="12003"/>
                  </a:lnTo>
                  <a:cubicBezTo>
                    <a:pt x="1985" y="12003"/>
                    <a:pt x="2143" y="11846"/>
                    <a:pt x="2143" y="11657"/>
                  </a:cubicBezTo>
                  <a:lnTo>
                    <a:pt x="2143" y="11279"/>
                  </a:lnTo>
                  <a:lnTo>
                    <a:pt x="9893" y="11279"/>
                  </a:lnTo>
                  <a:lnTo>
                    <a:pt x="9893" y="11657"/>
                  </a:lnTo>
                  <a:cubicBezTo>
                    <a:pt x="9893" y="11846"/>
                    <a:pt x="10051" y="12003"/>
                    <a:pt x="10240" y="12003"/>
                  </a:cubicBezTo>
                  <a:lnTo>
                    <a:pt x="11657" y="12003"/>
                  </a:lnTo>
                  <a:cubicBezTo>
                    <a:pt x="11878" y="12003"/>
                    <a:pt x="12036" y="11846"/>
                    <a:pt x="12036" y="11657"/>
                  </a:cubicBezTo>
                  <a:lnTo>
                    <a:pt x="12036" y="10208"/>
                  </a:lnTo>
                  <a:cubicBezTo>
                    <a:pt x="12036" y="10019"/>
                    <a:pt x="11878" y="9861"/>
                    <a:pt x="11657" y="9861"/>
                  </a:cubicBezTo>
                  <a:lnTo>
                    <a:pt x="11311" y="9861"/>
                  </a:lnTo>
                  <a:lnTo>
                    <a:pt x="11311" y="2111"/>
                  </a:lnTo>
                  <a:lnTo>
                    <a:pt x="11657" y="2111"/>
                  </a:lnTo>
                  <a:cubicBezTo>
                    <a:pt x="11878" y="2111"/>
                    <a:pt x="12036" y="1953"/>
                    <a:pt x="12036" y="1764"/>
                  </a:cubicBezTo>
                  <a:lnTo>
                    <a:pt x="12036" y="347"/>
                  </a:lnTo>
                  <a:cubicBezTo>
                    <a:pt x="12036" y="158"/>
                    <a:pt x="11878" y="0"/>
                    <a:pt x="11657" y="0"/>
                  </a:cubicBezTo>
                  <a:lnTo>
                    <a:pt x="10240" y="0"/>
                  </a:lnTo>
                  <a:cubicBezTo>
                    <a:pt x="10051" y="0"/>
                    <a:pt x="9893" y="158"/>
                    <a:pt x="9893" y="347"/>
                  </a:cubicBezTo>
                  <a:lnTo>
                    <a:pt x="9893" y="693"/>
                  </a:lnTo>
                  <a:lnTo>
                    <a:pt x="2143" y="693"/>
                  </a:lnTo>
                  <a:lnTo>
                    <a:pt x="2143" y="347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8" name="Google Shape;8678;p86"/>
            <p:cNvSpPr/>
            <p:nvPr/>
          </p:nvSpPr>
          <p:spPr>
            <a:xfrm>
              <a:off x="-44861250" y="3632100"/>
              <a:ext cx="193800" cy="146525"/>
            </a:xfrm>
            <a:custGeom>
              <a:avLst/>
              <a:gdLst/>
              <a:ahLst/>
              <a:cxnLst/>
              <a:rect l="l" t="t" r="r" b="b"/>
              <a:pathLst>
                <a:path w="7752" h="5861" extrusionOk="0">
                  <a:moveTo>
                    <a:pt x="3845" y="1009"/>
                  </a:moveTo>
                  <a:cubicBezTo>
                    <a:pt x="4443" y="1009"/>
                    <a:pt x="4916" y="1482"/>
                    <a:pt x="4916" y="2080"/>
                  </a:cubicBezTo>
                  <a:cubicBezTo>
                    <a:pt x="4916" y="2679"/>
                    <a:pt x="4443" y="3151"/>
                    <a:pt x="3845" y="3151"/>
                  </a:cubicBezTo>
                  <a:cubicBezTo>
                    <a:pt x="3277" y="3151"/>
                    <a:pt x="2805" y="2679"/>
                    <a:pt x="2805" y="2080"/>
                  </a:cubicBezTo>
                  <a:cubicBezTo>
                    <a:pt x="2805" y="1482"/>
                    <a:pt x="3277" y="1009"/>
                    <a:pt x="3845" y="1009"/>
                  </a:cubicBezTo>
                  <a:close/>
                  <a:moveTo>
                    <a:pt x="348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5829"/>
                  </a:lnTo>
                  <a:lnTo>
                    <a:pt x="2206" y="3624"/>
                  </a:lnTo>
                  <a:cubicBezTo>
                    <a:pt x="2269" y="3561"/>
                    <a:pt x="2356" y="3530"/>
                    <a:pt x="2447" y="3530"/>
                  </a:cubicBezTo>
                  <a:cubicBezTo>
                    <a:pt x="2537" y="3530"/>
                    <a:pt x="2632" y="3561"/>
                    <a:pt x="2710" y="3624"/>
                  </a:cubicBezTo>
                  <a:lnTo>
                    <a:pt x="3939" y="4821"/>
                  </a:lnTo>
                  <a:lnTo>
                    <a:pt x="5042" y="3656"/>
                  </a:lnTo>
                  <a:cubicBezTo>
                    <a:pt x="5136" y="3561"/>
                    <a:pt x="5199" y="3530"/>
                    <a:pt x="5294" y="3530"/>
                  </a:cubicBezTo>
                  <a:cubicBezTo>
                    <a:pt x="5388" y="3530"/>
                    <a:pt x="5483" y="3561"/>
                    <a:pt x="5546" y="3656"/>
                  </a:cubicBezTo>
                  <a:lnTo>
                    <a:pt x="7751" y="5861"/>
                  </a:lnTo>
                  <a:lnTo>
                    <a:pt x="7751" y="379"/>
                  </a:lnTo>
                  <a:cubicBezTo>
                    <a:pt x="7720" y="159"/>
                    <a:pt x="7562" y="1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9" name="Google Shape;8679;p86"/>
            <p:cNvSpPr/>
            <p:nvPr/>
          </p:nvSpPr>
          <p:spPr>
            <a:xfrm>
              <a:off x="-44773800" y="36754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0" name="Google Shape;8680;p86"/>
            <p:cNvSpPr/>
            <p:nvPr/>
          </p:nvSpPr>
          <p:spPr>
            <a:xfrm>
              <a:off x="-44750975" y="3741600"/>
              <a:ext cx="70900" cy="48050"/>
            </a:xfrm>
            <a:custGeom>
              <a:avLst/>
              <a:gdLst/>
              <a:ahLst/>
              <a:cxnLst/>
              <a:rect l="l" t="t" r="r" b="b"/>
              <a:pathLst>
                <a:path w="2836" h="1922" extrusionOk="0">
                  <a:moveTo>
                    <a:pt x="883" y="0"/>
                  </a:moveTo>
                  <a:lnTo>
                    <a:pt x="1" y="945"/>
                  </a:lnTo>
                  <a:lnTo>
                    <a:pt x="1009" y="1922"/>
                  </a:lnTo>
                  <a:lnTo>
                    <a:pt x="2836" y="1922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1" name="Google Shape;8681;p86"/>
            <p:cNvSpPr/>
            <p:nvPr/>
          </p:nvSpPr>
          <p:spPr>
            <a:xfrm>
              <a:off x="-44848625" y="3740025"/>
              <a:ext cx="97675" cy="49625"/>
            </a:xfrm>
            <a:custGeom>
              <a:avLst/>
              <a:gdLst/>
              <a:ahLst/>
              <a:cxnLst/>
              <a:rect l="l" t="t" r="r" b="b"/>
              <a:pathLst>
                <a:path w="3907" h="1985" extrusionOk="0">
                  <a:moveTo>
                    <a:pt x="1985" y="0"/>
                  </a:moveTo>
                  <a:lnTo>
                    <a:pt x="0" y="1985"/>
                  </a:lnTo>
                  <a:lnTo>
                    <a:pt x="3907" y="1985"/>
                  </a:lnTo>
                  <a:lnTo>
                    <a:pt x="198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82" name="Google Shape;8682;p86"/>
          <p:cNvGrpSpPr/>
          <p:nvPr/>
        </p:nvGrpSpPr>
        <p:grpSpPr>
          <a:xfrm>
            <a:off x="1726378" y="1539486"/>
            <a:ext cx="354311" cy="354104"/>
            <a:chOff x="-49764975" y="3183375"/>
            <a:chExt cx="299300" cy="299125"/>
          </a:xfrm>
        </p:grpSpPr>
        <p:sp>
          <p:nvSpPr>
            <p:cNvPr id="8683" name="Google Shape;8683;p86"/>
            <p:cNvSpPr/>
            <p:nvPr/>
          </p:nvSpPr>
          <p:spPr>
            <a:xfrm>
              <a:off x="-49606675" y="3233575"/>
              <a:ext cx="70125" cy="103200"/>
            </a:xfrm>
            <a:custGeom>
              <a:avLst/>
              <a:gdLst/>
              <a:ahLst/>
              <a:cxnLst/>
              <a:rect l="l" t="t" r="r" b="b"/>
              <a:pathLst>
                <a:path w="2805" h="4128" extrusionOk="0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4" name="Google Shape;8684;p86"/>
            <p:cNvSpPr/>
            <p:nvPr/>
          </p:nvSpPr>
          <p:spPr>
            <a:xfrm>
              <a:off x="-496767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5" name="Google Shape;8685;p86"/>
            <p:cNvSpPr/>
            <p:nvPr/>
          </p:nvSpPr>
          <p:spPr>
            <a:xfrm>
              <a:off x="-49694100" y="3233575"/>
              <a:ext cx="69325" cy="103200"/>
            </a:xfrm>
            <a:custGeom>
              <a:avLst/>
              <a:gdLst/>
              <a:ahLst/>
              <a:cxnLst/>
              <a:rect l="l" t="t" r="r" b="b"/>
              <a:pathLst>
                <a:path w="2773" h="4128" extrusionOk="0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6" name="Google Shape;8686;p86"/>
            <p:cNvSpPr/>
            <p:nvPr/>
          </p:nvSpPr>
          <p:spPr>
            <a:xfrm>
              <a:off x="-49756325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7" name="Google Shape;8687;p86"/>
            <p:cNvSpPr/>
            <p:nvPr/>
          </p:nvSpPr>
          <p:spPr>
            <a:xfrm>
              <a:off x="-496066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8688;p86"/>
            <p:cNvSpPr/>
            <p:nvPr/>
          </p:nvSpPr>
          <p:spPr>
            <a:xfrm>
              <a:off x="-49595650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9" name="Google Shape;8689;p86"/>
            <p:cNvSpPr/>
            <p:nvPr/>
          </p:nvSpPr>
          <p:spPr>
            <a:xfrm>
              <a:off x="-497649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0" name="Google Shape;8690;p86"/>
            <p:cNvSpPr/>
            <p:nvPr/>
          </p:nvSpPr>
          <p:spPr>
            <a:xfrm>
              <a:off x="-495357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8691;p86"/>
            <p:cNvSpPr/>
            <p:nvPr/>
          </p:nvSpPr>
          <p:spPr>
            <a:xfrm>
              <a:off x="-49685425" y="3183375"/>
              <a:ext cx="140200" cy="69925"/>
            </a:xfrm>
            <a:custGeom>
              <a:avLst/>
              <a:gdLst/>
              <a:ahLst/>
              <a:cxnLst/>
              <a:rect l="l" t="t" r="r" b="b"/>
              <a:pathLst>
                <a:path w="5608" h="2797" extrusionOk="0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2" name="Google Shape;8692;p86"/>
          <p:cNvGrpSpPr/>
          <p:nvPr/>
        </p:nvGrpSpPr>
        <p:grpSpPr>
          <a:xfrm>
            <a:off x="1726378" y="1974947"/>
            <a:ext cx="354311" cy="355909"/>
            <a:chOff x="-49764975" y="3551225"/>
            <a:chExt cx="299300" cy="300650"/>
          </a:xfrm>
        </p:grpSpPr>
        <p:sp>
          <p:nvSpPr>
            <p:cNvPr id="8693" name="Google Shape;8693;p86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4" name="Google Shape;8694;p86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86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8696;p86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7" name="Google Shape;8697;p86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8" name="Google Shape;8698;p86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9" name="Google Shape;8699;p86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0" name="Google Shape;8700;p86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1" name="Google Shape;8701;p86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2" name="Google Shape;8702;p86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3" name="Google Shape;8703;p86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4" name="Google Shape;8704;p86"/>
          <p:cNvGrpSpPr/>
          <p:nvPr/>
        </p:nvGrpSpPr>
        <p:grpSpPr>
          <a:xfrm>
            <a:off x="1724040" y="2411710"/>
            <a:ext cx="358987" cy="355525"/>
            <a:chOff x="-49766550" y="3920175"/>
            <a:chExt cx="303250" cy="300325"/>
          </a:xfrm>
        </p:grpSpPr>
        <p:sp>
          <p:nvSpPr>
            <p:cNvPr id="8705" name="Google Shape;8705;p86"/>
            <p:cNvSpPr/>
            <p:nvPr/>
          </p:nvSpPr>
          <p:spPr>
            <a:xfrm>
              <a:off x="-49764975" y="3920175"/>
              <a:ext cx="228425" cy="89225"/>
            </a:xfrm>
            <a:custGeom>
              <a:avLst/>
              <a:gdLst/>
              <a:ahLst/>
              <a:cxnLst/>
              <a:rect l="l" t="t" r="r" b="b"/>
              <a:pathLst>
                <a:path w="9137" h="3569" extrusionOk="0">
                  <a:moveTo>
                    <a:pt x="4568" y="1"/>
                  </a:moveTo>
                  <a:cubicBezTo>
                    <a:pt x="2284" y="1"/>
                    <a:pt x="0" y="592"/>
                    <a:pt x="0" y="1773"/>
                  </a:cubicBezTo>
                  <a:cubicBezTo>
                    <a:pt x="0" y="2970"/>
                    <a:pt x="2300" y="3569"/>
                    <a:pt x="4568" y="3569"/>
                  </a:cubicBezTo>
                  <a:cubicBezTo>
                    <a:pt x="6837" y="3569"/>
                    <a:pt x="9137" y="2970"/>
                    <a:pt x="9137" y="1773"/>
                  </a:cubicBezTo>
                  <a:cubicBezTo>
                    <a:pt x="9137" y="592"/>
                    <a:pt x="6852" y="1"/>
                    <a:pt x="4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8706;p86"/>
            <p:cNvSpPr/>
            <p:nvPr/>
          </p:nvSpPr>
          <p:spPr>
            <a:xfrm>
              <a:off x="-49764975" y="3998350"/>
              <a:ext cx="141775" cy="115800"/>
            </a:xfrm>
            <a:custGeom>
              <a:avLst/>
              <a:gdLst/>
              <a:ahLst/>
              <a:cxnLst/>
              <a:rect l="l" t="t" r="r" b="b"/>
              <a:pathLst>
                <a:path w="5671" h="4632" extrusionOk="0">
                  <a:moveTo>
                    <a:pt x="0" y="1"/>
                  </a:moveTo>
                  <a:lnTo>
                    <a:pt x="0" y="3939"/>
                  </a:lnTo>
                  <a:cubicBezTo>
                    <a:pt x="0" y="4317"/>
                    <a:pt x="315" y="4632"/>
                    <a:pt x="693" y="4632"/>
                  </a:cubicBezTo>
                  <a:cubicBezTo>
                    <a:pt x="1103" y="4632"/>
                    <a:pt x="1418" y="4317"/>
                    <a:pt x="1418" y="3939"/>
                  </a:cubicBezTo>
                  <a:lnTo>
                    <a:pt x="1418" y="2868"/>
                  </a:lnTo>
                  <a:cubicBezTo>
                    <a:pt x="1418" y="2269"/>
                    <a:pt x="1890" y="1796"/>
                    <a:pt x="2457" y="1796"/>
                  </a:cubicBezTo>
                  <a:cubicBezTo>
                    <a:pt x="3056" y="1796"/>
                    <a:pt x="3529" y="2269"/>
                    <a:pt x="3529" y="2868"/>
                  </a:cubicBezTo>
                  <a:lnTo>
                    <a:pt x="3529" y="3592"/>
                  </a:lnTo>
                  <a:cubicBezTo>
                    <a:pt x="3529" y="3781"/>
                    <a:pt x="3686" y="3939"/>
                    <a:pt x="3875" y="3939"/>
                  </a:cubicBezTo>
                  <a:cubicBezTo>
                    <a:pt x="4096" y="3939"/>
                    <a:pt x="4253" y="3781"/>
                    <a:pt x="4253" y="3592"/>
                  </a:cubicBezTo>
                  <a:lnTo>
                    <a:pt x="4253" y="2868"/>
                  </a:lnTo>
                  <a:cubicBezTo>
                    <a:pt x="4253" y="2427"/>
                    <a:pt x="4568" y="1954"/>
                    <a:pt x="5041" y="1828"/>
                  </a:cubicBezTo>
                  <a:cubicBezTo>
                    <a:pt x="5104" y="1796"/>
                    <a:pt x="5198" y="1796"/>
                    <a:pt x="5293" y="1796"/>
                  </a:cubicBezTo>
                  <a:cubicBezTo>
                    <a:pt x="5513" y="1796"/>
                    <a:pt x="5671" y="1639"/>
                    <a:pt x="5671" y="1450"/>
                  </a:cubicBezTo>
                  <a:lnTo>
                    <a:pt x="5671" y="1040"/>
                  </a:lnTo>
                  <a:cubicBezTo>
                    <a:pt x="5293" y="1103"/>
                    <a:pt x="4946" y="1103"/>
                    <a:pt x="4600" y="1103"/>
                  </a:cubicBezTo>
                  <a:cubicBezTo>
                    <a:pt x="2899" y="1103"/>
                    <a:pt x="1008" y="78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8707;p86"/>
            <p:cNvSpPr/>
            <p:nvPr/>
          </p:nvSpPr>
          <p:spPr>
            <a:xfrm>
              <a:off x="-49627150" y="3996000"/>
              <a:ext cx="163850" cy="148100"/>
            </a:xfrm>
            <a:custGeom>
              <a:avLst/>
              <a:gdLst/>
              <a:ahLst/>
              <a:cxnLst/>
              <a:rect l="l" t="t" r="r" b="b"/>
              <a:pathLst>
                <a:path w="6554" h="5924" extrusionOk="0">
                  <a:moveTo>
                    <a:pt x="3655" y="725"/>
                  </a:moveTo>
                  <a:cubicBezTo>
                    <a:pt x="4348" y="1040"/>
                    <a:pt x="5041" y="1544"/>
                    <a:pt x="5451" y="2206"/>
                  </a:cubicBezTo>
                  <a:cubicBezTo>
                    <a:pt x="5766" y="2678"/>
                    <a:pt x="5860" y="3308"/>
                    <a:pt x="5671" y="3875"/>
                  </a:cubicBezTo>
                  <a:cubicBezTo>
                    <a:pt x="5451" y="4411"/>
                    <a:pt x="5041" y="4852"/>
                    <a:pt x="4443" y="5041"/>
                  </a:cubicBezTo>
                  <a:cubicBezTo>
                    <a:pt x="4171" y="5132"/>
                    <a:pt x="3899" y="5193"/>
                    <a:pt x="3655" y="5198"/>
                  </a:cubicBezTo>
                  <a:lnTo>
                    <a:pt x="3655" y="5198"/>
                  </a:lnTo>
                  <a:lnTo>
                    <a:pt x="3655" y="725"/>
                  </a:lnTo>
                  <a:close/>
                  <a:moveTo>
                    <a:pt x="3718" y="0"/>
                  </a:moveTo>
                  <a:cubicBezTo>
                    <a:pt x="3088" y="599"/>
                    <a:pt x="1985" y="914"/>
                    <a:pt x="820" y="1071"/>
                  </a:cubicBezTo>
                  <a:lnTo>
                    <a:pt x="820" y="1544"/>
                  </a:lnTo>
                  <a:cubicBezTo>
                    <a:pt x="820" y="2048"/>
                    <a:pt x="473" y="2489"/>
                    <a:pt x="0" y="2584"/>
                  </a:cubicBezTo>
                  <a:lnTo>
                    <a:pt x="1009" y="3938"/>
                  </a:lnTo>
                  <a:cubicBezTo>
                    <a:pt x="1619" y="4793"/>
                    <a:pt x="2554" y="5263"/>
                    <a:pt x="3557" y="5263"/>
                  </a:cubicBezTo>
                  <a:cubicBezTo>
                    <a:pt x="3579" y="5263"/>
                    <a:pt x="3601" y="5263"/>
                    <a:pt x="3624" y="5262"/>
                  </a:cubicBezTo>
                  <a:lnTo>
                    <a:pt x="3624" y="5262"/>
                  </a:lnTo>
                  <a:lnTo>
                    <a:pt x="3624" y="5923"/>
                  </a:lnTo>
                  <a:cubicBezTo>
                    <a:pt x="3970" y="5923"/>
                    <a:pt x="4317" y="5829"/>
                    <a:pt x="4632" y="5734"/>
                  </a:cubicBezTo>
                  <a:cubicBezTo>
                    <a:pt x="5419" y="5451"/>
                    <a:pt x="6018" y="4852"/>
                    <a:pt x="6301" y="4096"/>
                  </a:cubicBezTo>
                  <a:cubicBezTo>
                    <a:pt x="6553" y="3371"/>
                    <a:pt x="6459" y="2521"/>
                    <a:pt x="6018" y="1859"/>
                  </a:cubicBezTo>
                  <a:cubicBezTo>
                    <a:pt x="5451" y="1040"/>
                    <a:pt x="4632" y="41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8" name="Google Shape;8708;p86"/>
            <p:cNvSpPr/>
            <p:nvPr/>
          </p:nvSpPr>
          <p:spPr>
            <a:xfrm>
              <a:off x="-49766550" y="4061375"/>
              <a:ext cx="230000" cy="159125"/>
            </a:xfrm>
            <a:custGeom>
              <a:avLst/>
              <a:gdLst/>
              <a:ahLst/>
              <a:cxnLst/>
              <a:rect l="l" t="t" r="r" b="b"/>
              <a:pathLst>
                <a:path w="9200" h="6365" extrusionOk="0">
                  <a:moveTo>
                    <a:pt x="2489" y="0"/>
                  </a:moveTo>
                  <a:cubicBezTo>
                    <a:pt x="2300" y="0"/>
                    <a:pt x="2142" y="158"/>
                    <a:pt x="2142" y="347"/>
                  </a:cubicBezTo>
                  <a:lnTo>
                    <a:pt x="2142" y="1418"/>
                  </a:lnTo>
                  <a:cubicBezTo>
                    <a:pt x="2142" y="2205"/>
                    <a:pt x="1481" y="2836"/>
                    <a:pt x="725" y="2836"/>
                  </a:cubicBezTo>
                  <a:cubicBezTo>
                    <a:pt x="441" y="2836"/>
                    <a:pt x="221" y="2741"/>
                    <a:pt x="0" y="2647"/>
                  </a:cubicBezTo>
                  <a:lnTo>
                    <a:pt x="0" y="4600"/>
                  </a:lnTo>
                  <a:cubicBezTo>
                    <a:pt x="0" y="5734"/>
                    <a:pt x="2331" y="6364"/>
                    <a:pt x="4631" y="6364"/>
                  </a:cubicBezTo>
                  <a:cubicBezTo>
                    <a:pt x="6900" y="6364"/>
                    <a:pt x="9200" y="5797"/>
                    <a:pt x="9200" y="4600"/>
                  </a:cubicBezTo>
                  <a:lnTo>
                    <a:pt x="9200" y="3340"/>
                  </a:lnTo>
                  <a:cubicBezTo>
                    <a:pt x="9121" y="3353"/>
                    <a:pt x="9033" y="3360"/>
                    <a:pt x="8938" y="3360"/>
                  </a:cubicBezTo>
                  <a:cubicBezTo>
                    <a:pt x="8153" y="3360"/>
                    <a:pt x="6857" y="2888"/>
                    <a:pt x="5986" y="1764"/>
                  </a:cubicBezTo>
                  <a:lnTo>
                    <a:pt x="4978" y="378"/>
                  </a:lnTo>
                  <a:lnTo>
                    <a:pt x="4978" y="1071"/>
                  </a:lnTo>
                  <a:cubicBezTo>
                    <a:pt x="4978" y="1638"/>
                    <a:pt x="4505" y="2111"/>
                    <a:pt x="3907" y="2111"/>
                  </a:cubicBezTo>
                  <a:cubicBezTo>
                    <a:pt x="3308" y="2111"/>
                    <a:pt x="2836" y="163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9" name="Google Shape;8709;p86"/>
          <p:cNvGrpSpPr/>
          <p:nvPr/>
        </p:nvGrpSpPr>
        <p:grpSpPr>
          <a:xfrm>
            <a:off x="3939571" y="1559758"/>
            <a:ext cx="357123" cy="354341"/>
            <a:chOff x="-47892800" y="3200500"/>
            <a:chExt cx="301675" cy="299325"/>
          </a:xfrm>
        </p:grpSpPr>
        <p:sp>
          <p:nvSpPr>
            <p:cNvPr id="8710" name="Google Shape;8710;p86"/>
            <p:cNvSpPr/>
            <p:nvPr/>
          </p:nvSpPr>
          <p:spPr>
            <a:xfrm>
              <a:off x="-47892800" y="3200500"/>
              <a:ext cx="301675" cy="177225"/>
            </a:xfrm>
            <a:custGeom>
              <a:avLst/>
              <a:gdLst/>
              <a:ahLst/>
              <a:cxnLst/>
              <a:rect l="l" t="t" r="r" b="b"/>
              <a:pathLst>
                <a:path w="12067" h="7089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1765" y="2143"/>
                  </a:lnTo>
                  <a:cubicBezTo>
                    <a:pt x="1985" y="2143"/>
                    <a:pt x="2143" y="1985"/>
                    <a:pt x="2143" y="1796"/>
                  </a:cubicBezTo>
                  <a:lnTo>
                    <a:pt x="2143" y="1418"/>
                  </a:lnTo>
                  <a:lnTo>
                    <a:pt x="5010" y="1418"/>
                  </a:lnTo>
                  <a:cubicBezTo>
                    <a:pt x="4915" y="1576"/>
                    <a:pt x="3277" y="4506"/>
                    <a:pt x="3182" y="4663"/>
                  </a:cubicBezTo>
                  <a:lnTo>
                    <a:pt x="4821" y="7089"/>
                  </a:lnTo>
                  <a:lnTo>
                    <a:pt x="5671" y="7089"/>
                  </a:lnTo>
                  <a:lnTo>
                    <a:pt x="5671" y="5577"/>
                  </a:lnTo>
                  <a:cubicBezTo>
                    <a:pt x="5293" y="5419"/>
                    <a:pt x="4978" y="5010"/>
                    <a:pt x="4978" y="4569"/>
                  </a:cubicBezTo>
                  <a:cubicBezTo>
                    <a:pt x="4978" y="4001"/>
                    <a:pt x="5451" y="3529"/>
                    <a:pt x="6018" y="3529"/>
                  </a:cubicBezTo>
                  <a:cubicBezTo>
                    <a:pt x="6616" y="3529"/>
                    <a:pt x="7089" y="4001"/>
                    <a:pt x="7089" y="4569"/>
                  </a:cubicBezTo>
                  <a:cubicBezTo>
                    <a:pt x="7089" y="5041"/>
                    <a:pt x="6805" y="5419"/>
                    <a:pt x="6396" y="5577"/>
                  </a:cubicBezTo>
                  <a:lnTo>
                    <a:pt x="6396" y="7026"/>
                  </a:lnTo>
                  <a:lnTo>
                    <a:pt x="7247" y="7026"/>
                  </a:lnTo>
                  <a:lnTo>
                    <a:pt x="8853" y="4569"/>
                  </a:lnTo>
                  <a:cubicBezTo>
                    <a:pt x="8790" y="4411"/>
                    <a:pt x="7120" y="1513"/>
                    <a:pt x="7057" y="1355"/>
                  </a:cubicBezTo>
                  <a:lnTo>
                    <a:pt x="9924" y="1355"/>
                  </a:lnTo>
                  <a:lnTo>
                    <a:pt x="9924" y="1702"/>
                  </a:lnTo>
                  <a:cubicBezTo>
                    <a:pt x="9924" y="1891"/>
                    <a:pt x="10082" y="2048"/>
                    <a:pt x="10271" y="2048"/>
                  </a:cubicBezTo>
                  <a:lnTo>
                    <a:pt x="11689" y="2048"/>
                  </a:lnTo>
                  <a:cubicBezTo>
                    <a:pt x="11909" y="2048"/>
                    <a:pt x="12067" y="1891"/>
                    <a:pt x="12067" y="1702"/>
                  </a:cubicBezTo>
                  <a:lnTo>
                    <a:pt x="12067" y="284"/>
                  </a:lnTo>
                  <a:cubicBezTo>
                    <a:pt x="12004" y="158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6616" y="725"/>
                  </a:lnTo>
                  <a:lnTo>
                    <a:pt x="6301" y="221"/>
                  </a:lnTo>
                  <a:cubicBezTo>
                    <a:pt x="6238" y="95"/>
                    <a:pt x="6120" y="32"/>
                    <a:pt x="6002" y="32"/>
                  </a:cubicBezTo>
                  <a:cubicBezTo>
                    <a:pt x="5884" y="32"/>
                    <a:pt x="5766" y="95"/>
                    <a:pt x="5703" y="221"/>
                  </a:cubicBezTo>
                  <a:lnTo>
                    <a:pt x="5388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1" name="Google Shape;8711;p86"/>
            <p:cNvSpPr/>
            <p:nvPr/>
          </p:nvSpPr>
          <p:spPr>
            <a:xfrm>
              <a:off x="-47751825" y="33060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2" name="Google Shape;8712;p86"/>
            <p:cNvSpPr/>
            <p:nvPr/>
          </p:nvSpPr>
          <p:spPr>
            <a:xfrm>
              <a:off x="-47786475" y="339505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lnTo>
                    <a:pt x="3498" y="693"/>
                  </a:lnTo>
                  <a:lnTo>
                    <a:pt x="3498" y="347"/>
                  </a:lnTo>
                  <a:cubicBezTo>
                    <a:pt x="3498" y="158"/>
                    <a:pt x="3372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3" name="Google Shape;8713;p86"/>
            <p:cNvSpPr/>
            <p:nvPr/>
          </p:nvSpPr>
          <p:spPr>
            <a:xfrm>
              <a:off x="-47692750" y="3271375"/>
              <a:ext cx="101625" cy="140225"/>
            </a:xfrm>
            <a:custGeom>
              <a:avLst/>
              <a:gdLst/>
              <a:ahLst/>
              <a:cxnLst/>
              <a:rect l="l" t="t" r="r" b="b"/>
              <a:pathLst>
                <a:path w="4065" h="5609" extrusionOk="0">
                  <a:moveTo>
                    <a:pt x="631" y="1"/>
                  </a:moveTo>
                  <a:lnTo>
                    <a:pt x="1576" y="1639"/>
                  </a:lnTo>
                  <a:cubicBezTo>
                    <a:pt x="1639" y="1734"/>
                    <a:pt x="1639" y="1891"/>
                    <a:pt x="1576" y="1986"/>
                  </a:cubicBezTo>
                  <a:lnTo>
                    <a:pt x="1" y="4348"/>
                  </a:lnTo>
                  <a:cubicBezTo>
                    <a:pt x="316" y="4537"/>
                    <a:pt x="505" y="4853"/>
                    <a:pt x="505" y="5262"/>
                  </a:cubicBezTo>
                  <a:lnTo>
                    <a:pt x="505" y="5609"/>
                  </a:lnTo>
                  <a:lnTo>
                    <a:pt x="4065" y="5609"/>
                  </a:lnTo>
                  <a:lnTo>
                    <a:pt x="4065" y="1040"/>
                  </a:lnTo>
                  <a:cubicBezTo>
                    <a:pt x="4002" y="473"/>
                    <a:pt x="3561" y="1"/>
                    <a:pt x="29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4" name="Google Shape;8714;p86"/>
            <p:cNvSpPr/>
            <p:nvPr/>
          </p:nvSpPr>
          <p:spPr>
            <a:xfrm>
              <a:off x="-47891225" y="3272950"/>
              <a:ext cx="100050" cy="140225"/>
            </a:xfrm>
            <a:custGeom>
              <a:avLst/>
              <a:gdLst/>
              <a:ahLst/>
              <a:cxnLst/>
              <a:rect l="l" t="t" r="r" b="b"/>
              <a:pathLst>
                <a:path w="4002" h="5609" extrusionOk="0">
                  <a:moveTo>
                    <a:pt x="1040" y="1"/>
                  </a:moveTo>
                  <a:cubicBezTo>
                    <a:pt x="473" y="1"/>
                    <a:pt x="0" y="442"/>
                    <a:pt x="0" y="1040"/>
                  </a:cubicBezTo>
                  <a:lnTo>
                    <a:pt x="0" y="5609"/>
                  </a:lnTo>
                  <a:lnTo>
                    <a:pt x="3529" y="5609"/>
                  </a:lnTo>
                  <a:lnTo>
                    <a:pt x="3529" y="5231"/>
                  </a:lnTo>
                  <a:lnTo>
                    <a:pt x="3497" y="5231"/>
                  </a:lnTo>
                  <a:cubicBezTo>
                    <a:pt x="3497" y="4821"/>
                    <a:pt x="3686" y="4506"/>
                    <a:pt x="4002" y="4317"/>
                  </a:cubicBezTo>
                  <a:lnTo>
                    <a:pt x="2426" y="1954"/>
                  </a:lnTo>
                  <a:cubicBezTo>
                    <a:pt x="2363" y="1828"/>
                    <a:pt x="2363" y="1734"/>
                    <a:pt x="2426" y="1608"/>
                  </a:cubicBezTo>
                  <a:lnTo>
                    <a:pt x="33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5" name="Google Shape;8715;p86"/>
            <p:cNvSpPr/>
            <p:nvPr/>
          </p:nvSpPr>
          <p:spPr>
            <a:xfrm>
              <a:off x="-47892800" y="3428900"/>
              <a:ext cx="300100" cy="70925"/>
            </a:xfrm>
            <a:custGeom>
              <a:avLst/>
              <a:gdLst/>
              <a:ahLst/>
              <a:cxnLst/>
              <a:rect l="l" t="t" r="r" b="b"/>
              <a:pathLst>
                <a:path w="12004" h="2837" extrusionOk="0">
                  <a:moveTo>
                    <a:pt x="0" y="1"/>
                  </a:moveTo>
                  <a:lnTo>
                    <a:pt x="0" y="379"/>
                  </a:lnTo>
                  <a:cubicBezTo>
                    <a:pt x="0" y="946"/>
                    <a:pt x="473" y="1418"/>
                    <a:pt x="1072" y="1418"/>
                  </a:cubicBezTo>
                  <a:lnTo>
                    <a:pt x="4978" y="1418"/>
                  </a:lnTo>
                  <a:lnTo>
                    <a:pt x="4978" y="2143"/>
                  </a:lnTo>
                  <a:lnTo>
                    <a:pt x="3907" y="2143"/>
                  </a:lnTo>
                  <a:cubicBezTo>
                    <a:pt x="3718" y="2143"/>
                    <a:pt x="3560" y="2301"/>
                    <a:pt x="3560" y="2490"/>
                  </a:cubicBezTo>
                  <a:cubicBezTo>
                    <a:pt x="3560" y="2679"/>
                    <a:pt x="3718" y="2836"/>
                    <a:pt x="3907" y="2836"/>
                  </a:cubicBezTo>
                  <a:lnTo>
                    <a:pt x="8129" y="2836"/>
                  </a:lnTo>
                  <a:cubicBezTo>
                    <a:pt x="8318" y="2836"/>
                    <a:pt x="8475" y="2679"/>
                    <a:pt x="8475" y="2490"/>
                  </a:cubicBezTo>
                  <a:cubicBezTo>
                    <a:pt x="8475" y="2301"/>
                    <a:pt x="8318" y="2143"/>
                    <a:pt x="8129" y="2143"/>
                  </a:cubicBezTo>
                  <a:lnTo>
                    <a:pt x="7057" y="2143"/>
                  </a:lnTo>
                  <a:lnTo>
                    <a:pt x="7057" y="1418"/>
                  </a:lnTo>
                  <a:lnTo>
                    <a:pt x="10964" y="1418"/>
                  </a:lnTo>
                  <a:cubicBezTo>
                    <a:pt x="11531" y="1418"/>
                    <a:pt x="12004" y="946"/>
                    <a:pt x="12004" y="379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6" name="Google Shape;8716;p86"/>
          <p:cNvGrpSpPr/>
          <p:nvPr/>
        </p:nvGrpSpPr>
        <p:grpSpPr>
          <a:xfrm>
            <a:off x="4003437" y="1996107"/>
            <a:ext cx="229391" cy="355258"/>
            <a:chOff x="-47839250" y="3569100"/>
            <a:chExt cx="193775" cy="300100"/>
          </a:xfrm>
        </p:grpSpPr>
        <p:sp>
          <p:nvSpPr>
            <p:cNvPr id="8717" name="Google Shape;8717;p86"/>
            <p:cNvSpPr/>
            <p:nvPr/>
          </p:nvSpPr>
          <p:spPr>
            <a:xfrm>
              <a:off x="-47786475" y="3657325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44"/>
                    <a:pt x="284" y="1890"/>
                    <a:pt x="725" y="2048"/>
                  </a:cubicBezTo>
                  <a:lnTo>
                    <a:pt x="725" y="1071"/>
                  </a:lnTo>
                  <a:cubicBezTo>
                    <a:pt x="725" y="882"/>
                    <a:pt x="883" y="725"/>
                    <a:pt x="1072" y="725"/>
                  </a:cubicBezTo>
                  <a:lnTo>
                    <a:pt x="2048" y="725"/>
                  </a:lnTo>
                  <a:cubicBezTo>
                    <a:pt x="1891" y="315"/>
                    <a:pt x="1513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8" name="Google Shape;8718;p86"/>
            <p:cNvSpPr/>
            <p:nvPr/>
          </p:nvSpPr>
          <p:spPr>
            <a:xfrm>
              <a:off x="-47751025" y="36927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0" y="1"/>
                  </a:moveTo>
                  <a:lnTo>
                    <a:pt x="0" y="631"/>
                  </a:lnTo>
                  <a:cubicBezTo>
                    <a:pt x="315" y="536"/>
                    <a:pt x="504" y="284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9" name="Google Shape;8719;p86"/>
            <p:cNvSpPr/>
            <p:nvPr/>
          </p:nvSpPr>
          <p:spPr>
            <a:xfrm>
              <a:off x="-47838450" y="3569100"/>
              <a:ext cx="192975" cy="35475"/>
            </a:xfrm>
            <a:custGeom>
              <a:avLst/>
              <a:gdLst/>
              <a:ahLst/>
              <a:cxnLst/>
              <a:rect l="l" t="t" r="r" b="b"/>
              <a:pathLst>
                <a:path w="7719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7719" y="1418"/>
                  </a:lnTo>
                  <a:lnTo>
                    <a:pt x="7719" y="347"/>
                  </a:lnTo>
                  <a:cubicBezTo>
                    <a:pt x="7719" y="158"/>
                    <a:pt x="7561" y="1"/>
                    <a:pt x="7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0" name="Google Shape;8720;p86"/>
            <p:cNvSpPr/>
            <p:nvPr/>
          </p:nvSpPr>
          <p:spPr>
            <a:xfrm>
              <a:off x="-47751025" y="3691975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386" y="0"/>
                  </a:moveTo>
                  <a:cubicBezTo>
                    <a:pt x="1229" y="662"/>
                    <a:pt x="725" y="1229"/>
                    <a:pt x="0" y="1387"/>
                  </a:cubicBezTo>
                  <a:lnTo>
                    <a:pt x="0" y="2143"/>
                  </a:lnTo>
                  <a:lnTo>
                    <a:pt x="2143" y="2143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8721;p86"/>
            <p:cNvSpPr/>
            <p:nvPr/>
          </p:nvSpPr>
          <p:spPr>
            <a:xfrm>
              <a:off x="-47839250" y="3621875"/>
              <a:ext cx="193000" cy="159125"/>
            </a:xfrm>
            <a:custGeom>
              <a:avLst/>
              <a:gdLst/>
              <a:ahLst/>
              <a:cxnLst/>
              <a:rect l="l" t="t" r="r" b="b"/>
              <a:pathLst>
                <a:path w="7720" h="6365" extrusionOk="0">
                  <a:moveTo>
                    <a:pt x="3183" y="725"/>
                  </a:moveTo>
                  <a:cubicBezTo>
                    <a:pt x="4033" y="725"/>
                    <a:pt x="4758" y="1324"/>
                    <a:pt x="4915" y="2143"/>
                  </a:cubicBezTo>
                  <a:lnTo>
                    <a:pt x="6018" y="2143"/>
                  </a:lnTo>
                  <a:cubicBezTo>
                    <a:pt x="6207" y="2143"/>
                    <a:pt x="6365" y="2300"/>
                    <a:pt x="6365" y="2489"/>
                  </a:cubicBezTo>
                  <a:lnTo>
                    <a:pt x="6365" y="5293"/>
                  </a:lnTo>
                  <a:cubicBezTo>
                    <a:pt x="6365" y="5482"/>
                    <a:pt x="6207" y="5640"/>
                    <a:pt x="6018" y="5640"/>
                  </a:cubicBezTo>
                  <a:lnTo>
                    <a:pt x="3214" y="5640"/>
                  </a:lnTo>
                  <a:cubicBezTo>
                    <a:pt x="3025" y="5640"/>
                    <a:pt x="2868" y="5482"/>
                    <a:pt x="2868" y="5293"/>
                  </a:cubicBezTo>
                  <a:lnTo>
                    <a:pt x="2868" y="4191"/>
                  </a:lnTo>
                  <a:cubicBezTo>
                    <a:pt x="2080" y="4033"/>
                    <a:pt x="1450" y="3308"/>
                    <a:pt x="1450" y="2458"/>
                  </a:cubicBezTo>
                  <a:cubicBezTo>
                    <a:pt x="1418" y="1513"/>
                    <a:pt x="2206" y="725"/>
                    <a:pt x="3183" y="725"/>
                  </a:cubicBezTo>
                  <a:close/>
                  <a:moveTo>
                    <a:pt x="1" y="0"/>
                  </a:moveTo>
                  <a:lnTo>
                    <a:pt x="1" y="6364"/>
                  </a:lnTo>
                  <a:lnTo>
                    <a:pt x="7719" y="6364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8722;p86"/>
            <p:cNvSpPr/>
            <p:nvPr/>
          </p:nvSpPr>
          <p:spPr>
            <a:xfrm>
              <a:off x="-47839250" y="3799075"/>
              <a:ext cx="193000" cy="70125"/>
            </a:xfrm>
            <a:custGeom>
              <a:avLst/>
              <a:gdLst/>
              <a:ahLst/>
              <a:cxnLst/>
              <a:rect l="l" t="t" r="r" b="b"/>
              <a:pathLst>
                <a:path w="7720" h="2805" extrusionOk="0">
                  <a:moveTo>
                    <a:pt x="4600" y="663"/>
                  </a:moveTo>
                  <a:cubicBezTo>
                    <a:pt x="4789" y="663"/>
                    <a:pt x="4947" y="820"/>
                    <a:pt x="4947" y="1041"/>
                  </a:cubicBezTo>
                  <a:cubicBezTo>
                    <a:pt x="4947" y="1230"/>
                    <a:pt x="4789" y="1387"/>
                    <a:pt x="4600" y="1387"/>
                  </a:cubicBezTo>
                  <a:lnTo>
                    <a:pt x="3183" y="1387"/>
                  </a:lnTo>
                  <a:cubicBezTo>
                    <a:pt x="2994" y="1387"/>
                    <a:pt x="2836" y="1230"/>
                    <a:pt x="2836" y="1041"/>
                  </a:cubicBezTo>
                  <a:cubicBezTo>
                    <a:pt x="2836" y="852"/>
                    <a:pt x="2994" y="663"/>
                    <a:pt x="3183" y="663"/>
                  </a:cubicBezTo>
                  <a:close/>
                  <a:moveTo>
                    <a:pt x="1" y="1"/>
                  </a:moveTo>
                  <a:lnTo>
                    <a:pt x="1" y="2458"/>
                  </a:lnTo>
                  <a:cubicBezTo>
                    <a:pt x="1" y="2647"/>
                    <a:pt x="158" y="2805"/>
                    <a:pt x="347" y="2805"/>
                  </a:cubicBezTo>
                  <a:lnTo>
                    <a:pt x="7341" y="2805"/>
                  </a:lnTo>
                  <a:cubicBezTo>
                    <a:pt x="7562" y="2805"/>
                    <a:pt x="7719" y="2647"/>
                    <a:pt x="7719" y="2458"/>
                  </a:cubicBezTo>
                  <a:lnTo>
                    <a:pt x="77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3" name="Google Shape;8723;p86"/>
          <p:cNvGrpSpPr/>
          <p:nvPr/>
        </p:nvGrpSpPr>
        <p:grpSpPr>
          <a:xfrm>
            <a:off x="3940503" y="2432456"/>
            <a:ext cx="355258" cy="356205"/>
            <a:chOff x="-47892800" y="3937700"/>
            <a:chExt cx="300100" cy="300900"/>
          </a:xfrm>
        </p:grpSpPr>
        <p:sp>
          <p:nvSpPr>
            <p:cNvPr id="8724" name="Google Shape;8724;p86"/>
            <p:cNvSpPr/>
            <p:nvPr/>
          </p:nvSpPr>
          <p:spPr>
            <a:xfrm>
              <a:off x="-47858150" y="3937700"/>
              <a:ext cx="70900" cy="44150"/>
            </a:xfrm>
            <a:custGeom>
              <a:avLst/>
              <a:gdLst/>
              <a:ahLst/>
              <a:cxnLst/>
              <a:rect l="l" t="t" r="r" b="b"/>
              <a:pathLst>
                <a:path w="2836" h="1766" extrusionOk="0">
                  <a:moveTo>
                    <a:pt x="1418" y="1"/>
                  </a:moveTo>
                  <a:cubicBezTo>
                    <a:pt x="631" y="1"/>
                    <a:pt x="1" y="694"/>
                    <a:pt x="1" y="1419"/>
                  </a:cubicBezTo>
                  <a:lnTo>
                    <a:pt x="1" y="1765"/>
                  </a:lnTo>
                  <a:cubicBezTo>
                    <a:pt x="442" y="1545"/>
                    <a:pt x="914" y="1419"/>
                    <a:pt x="1418" y="1419"/>
                  </a:cubicBezTo>
                  <a:cubicBezTo>
                    <a:pt x="1922" y="1419"/>
                    <a:pt x="2395" y="1545"/>
                    <a:pt x="2836" y="1765"/>
                  </a:cubicBezTo>
                  <a:lnTo>
                    <a:pt x="2836" y="1419"/>
                  </a:ln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5" name="Google Shape;8725;p86"/>
            <p:cNvSpPr/>
            <p:nvPr/>
          </p:nvSpPr>
          <p:spPr>
            <a:xfrm>
              <a:off x="-47892800" y="3991275"/>
              <a:ext cx="141000" cy="105550"/>
            </a:xfrm>
            <a:custGeom>
              <a:avLst/>
              <a:gdLst/>
              <a:ahLst/>
              <a:cxnLst/>
              <a:rect l="l" t="t" r="r" b="b"/>
              <a:pathLst>
                <a:path w="5640" h="4222" extrusionOk="0">
                  <a:moveTo>
                    <a:pt x="2836" y="0"/>
                  </a:moveTo>
                  <a:cubicBezTo>
                    <a:pt x="1292" y="0"/>
                    <a:pt x="32" y="1260"/>
                    <a:pt x="32" y="2804"/>
                  </a:cubicBezTo>
                  <a:lnTo>
                    <a:pt x="32" y="3875"/>
                  </a:lnTo>
                  <a:cubicBezTo>
                    <a:pt x="0" y="4064"/>
                    <a:pt x="158" y="4222"/>
                    <a:pt x="347" y="4222"/>
                  </a:cubicBezTo>
                  <a:lnTo>
                    <a:pt x="5293" y="4222"/>
                  </a:lnTo>
                  <a:cubicBezTo>
                    <a:pt x="5482" y="4222"/>
                    <a:pt x="5640" y="4064"/>
                    <a:pt x="5640" y="3875"/>
                  </a:cubicBezTo>
                  <a:lnTo>
                    <a:pt x="5640" y="2804"/>
                  </a:lnTo>
                  <a:cubicBezTo>
                    <a:pt x="5640" y="1260"/>
                    <a:pt x="4380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8726;p86"/>
            <p:cNvSpPr/>
            <p:nvPr/>
          </p:nvSpPr>
          <p:spPr>
            <a:xfrm>
              <a:off x="-47773875" y="3956600"/>
              <a:ext cx="119750" cy="89025"/>
            </a:xfrm>
            <a:custGeom>
              <a:avLst/>
              <a:gdLst/>
              <a:ahLst/>
              <a:cxnLst/>
              <a:rect l="l" t="t" r="r" b="b"/>
              <a:pathLst>
                <a:path w="4790" h="3561" extrusionOk="0">
                  <a:moveTo>
                    <a:pt x="1" y="1"/>
                  </a:moveTo>
                  <a:cubicBezTo>
                    <a:pt x="95" y="253"/>
                    <a:pt x="127" y="474"/>
                    <a:pt x="127" y="726"/>
                  </a:cubicBezTo>
                  <a:lnTo>
                    <a:pt x="127" y="1419"/>
                  </a:lnTo>
                  <a:lnTo>
                    <a:pt x="158" y="1419"/>
                  </a:lnTo>
                  <a:cubicBezTo>
                    <a:pt x="442" y="1639"/>
                    <a:pt x="694" y="1860"/>
                    <a:pt x="883" y="2143"/>
                  </a:cubicBezTo>
                  <a:cubicBezTo>
                    <a:pt x="1702" y="2301"/>
                    <a:pt x="2427" y="2805"/>
                    <a:pt x="2805" y="3561"/>
                  </a:cubicBezTo>
                  <a:cubicBezTo>
                    <a:pt x="3214" y="3120"/>
                    <a:pt x="3750" y="2805"/>
                    <a:pt x="4380" y="2805"/>
                  </a:cubicBezTo>
                  <a:cubicBezTo>
                    <a:pt x="4506" y="2805"/>
                    <a:pt x="4663" y="2805"/>
                    <a:pt x="4789" y="2836"/>
                  </a:cubicBezTo>
                  <a:cubicBezTo>
                    <a:pt x="4033" y="1167"/>
                    <a:pt x="2332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8727;p86"/>
            <p:cNvSpPr/>
            <p:nvPr/>
          </p:nvSpPr>
          <p:spPr>
            <a:xfrm>
              <a:off x="-47699050" y="4043250"/>
              <a:ext cx="71700" cy="70900"/>
            </a:xfrm>
            <a:custGeom>
              <a:avLst/>
              <a:gdLst/>
              <a:ahLst/>
              <a:cxnLst/>
              <a:rect l="l" t="t" r="r" b="b"/>
              <a:pathLst>
                <a:path w="2868" h="2836" extrusionOk="0">
                  <a:moveTo>
                    <a:pt x="1450" y="0"/>
                  </a:moveTo>
                  <a:cubicBezTo>
                    <a:pt x="662" y="0"/>
                    <a:pt x="1" y="694"/>
                    <a:pt x="1" y="1418"/>
                  </a:cubicBezTo>
                  <a:cubicBezTo>
                    <a:pt x="1" y="2206"/>
                    <a:pt x="662" y="2836"/>
                    <a:pt x="1450" y="2836"/>
                  </a:cubicBezTo>
                  <a:cubicBezTo>
                    <a:pt x="2237" y="2836"/>
                    <a:pt x="2868" y="2206"/>
                    <a:pt x="2868" y="1418"/>
                  </a:cubicBezTo>
                  <a:cubicBezTo>
                    <a:pt x="2868" y="631"/>
                    <a:pt x="2237" y="0"/>
                    <a:pt x="14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8" name="Google Shape;8728;p86"/>
            <p:cNvSpPr/>
            <p:nvPr/>
          </p:nvSpPr>
          <p:spPr>
            <a:xfrm>
              <a:off x="-47770725" y="4124375"/>
              <a:ext cx="178025" cy="114225"/>
            </a:xfrm>
            <a:custGeom>
              <a:avLst/>
              <a:gdLst/>
              <a:ahLst/>
              <a:cxnLst/>
              <a:rect l="l" t="t" r="r" b="b"/>
              <a:pathLst>
                <a:path w="7121" h="4569" extrusionOk="0">
                  <a:moveTo>
                    <a:pt x="3183" y="0"/>
                  </a:moveTo>
                  <a:lnTo>
                    <a:pt x="3183" y="2426"/>
                  </a:lnTo>
                  <a:lnTo>
                    <a:pt x="2490" y="2426"/>
                  </a:lnTo>
                  <a:lnTo>
                    <a:pt x="2490" y="2080"/>
                  </a:lnTo>
                  <a:cubicBezTo>
                    <a:pt x="2490" y="1891"/>
                    <a:pt x="2332" y="1733"/>
                    <a:pt x="2143" y="1733"/>
                  </a:cubicBezTo>
                  <a:cubicBezTo>
                    <a:pt x="1954" y="1733"/>
                    <a:pt x="1796" y="1891"/>
                    <a:pt x="1796" y="2080"/>
                  </a:cubicBezTo>
                  <a:lnTo>
                    <a:pt x="1796" y="2426"/>
                  </a:lnTo>
                  <a:cubicBezTo>
                    <a:pt x="788" y="2426"/>
                    <a:pt x="1" y="3214"/>
                    <a:pt x="1" y="4222"/>
                  </a:cubicBezTo>
                  <a:cubicBezTo>
                    <a:pt x="1" y="4411"/>
                    <a:pt x="158" y="4569"/>
                    <a:pt x="379" y="4569"/>
                  </a:cubicBezTo>
                  <a:lnTo>
                    <a:pt x="6711" y="4569"/>
                  </a:lnTo>
                  <a:cubicBezTo>
                    <a:pt x="6900" y="4569"/>
                    <a:pt x="7058" y="4411"/>
                    <a:pt x="7058" y="4222"/>
                  </a:cubicBezTo>
                  <a:cubicBezTo>
                    <a:pt x="7121" y="3214"/>
                    <a:pt x="6302" y="2426"/>
                    <a:pt x="5325" y="2426"/>
                  </a:cubicBezTo>
                  <a:lnTo>
                    <a:pt x="5325" y="0"/>
                  </a:lnTo>
                  <a:cubicBezTo>
                    <a:pt x="5010" y="190"/>
                    <a:pt x="4663" y="284"/>
                    <a:pt x="4254" y="284"/>
                  </a:cubicBezTo>
                  <a:cubicBezTo>
                    <a:pt x="3876" y="284"/>
                    <a:pt x="3529" y="158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9" name="Google Shape;8729;p86"/>
            <p:cNvSpPr/>
            <p:nvPr/>
          </p:nvSpPr>
          <p:spPr>
            <a:xfrm>
              <a:off x="-47830575" y="41322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0" name="Google Shape;8730;p86"/>
            <p:cNvSpPr/>
            <p:nvPr/>
          </p:nvSpPr>
          <p:spPr>
            <a:xfrm>
              <a:off x="-47785675" y="4112375"/>
              <a:ext cx="37825" cy="36250"/>
            </a:xfrm>
            <a:custGeom>
              <a:avLst/>
              <a:gdLst/>
              <a:ahLst/>
              <a:cxnLst/>
              <a:rect l="l" t="t" r="r" b="b"/>
              <a:pathLst>
                <a:path w="1513" h="1450" extrusionOk="0">
                  <a:moveTo>
                    <a:pt x="402" y="0"/>
                  </a:moveTo>
                  <a:cubicBezTo>
                    <a:pt x="307" y="0"/>
                    <a:pt x="205" y="24"/>
                    <a:pt x="126" y="71"/>
                  </a:cubicBezTo>
                  <a:cubicBezTo>
                    <a:pt x="0" y="197"/>
                    <a:pt x="0" y="449"/>
                    <a:pt x="126" y="607"/>
                  </a:cubicBezTo>
                  <a:lnTo>
                    <a:pt x="882" y="1331"/>
                  </a:lnTo>
                  <a:cubicBezTo>
                    <a:pt x="961" y="1410"/>
                    <a:pt x="1055" y="1449"/>
                    <a:pt x="1146" y="1449"/>
                  </a:cubicBezTo>
                  <a:cubicBezTo>
                    <a:pt x="1237" y="1449"/>
                    <a:pt x="1323" y="1410"/>
                    <a:pt x="1386" y="1331"/>
                  </a:cubicBezTo>
                  <a:cubicBezTo>
                    <a:pt x="1512" y="1237"/>
                    <a:pt x="1512" y="985"/>
                    <a:pt x="1386" y="827"/>
                  </a:cubicBezTo>
                  <a:lnTo>
                    <a:pt x="630" y="71"/>
                  </a:lnTo>
                  <a:cubicBezTo>
                    <a:pt x="583" y="24"/>
                    <a:pt x="496" y="0"/>
                    <a:pt x="4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1" name="Google Shape;8731;p86"/>
            <p:cNvSpPr/>
            <p:nvPr/>
          </p:nvSpPr>
          <p:spPr>
            <a:xfrm>
              <a:off x="-47892800" y="4112750"/>
              <a:ext cx="37825" cy="36250"/>
            </a:xfrm>
            <a:custGeom>
              <a:avLst/>
              <a:gdLst/>
              <a:ahLst/>
              <a:cxnLst/>
              <a:rect l="l" t="t" r="r" b="b"/>
              <a:pathLst>
                <a:path w="1513" h="1450" extrusionOk="0">
                  <a:moveTo>
                    <a:pt x="1111" y="1"/>
                  </a:moveTo>
                  <a:cubicBezTo>
                    <a:pt x="1016" y="1"/>
                    <a:pt x="930" y="40"/>
                    <a:pt x="883" y="119"/>
                  </a:cubicBezTo>
                  <a:lnTo>
                    <a:pt x="126" y="844"/>
                  </a:lnTo>
                  <a:cubicBezTo>
                    <a:pt x="0" y="970"/>
                    <a:pt x="0" y="1222"/>
                    <a:pt x="126" y="1379"/>
                  </a:cubicBezTo>
                  <a:cubicBezTo>
                    <a:pt x="189" y="1426"/>
                    <a:pt x="276" y="1450"/>
                    <a:pt x="367" y="1450"/>
                  </a:cubicBezTo>
                  <a:cubicBezTo>
                    <a:pt x="457" y="1450"/>
                    <a:pt x="552" y="1426"/>
                    <a:pt x="630" y="1379"/>
                  </a:cubicBezTo>
                  <a:lnTo>
                    <a:pt x="1387" y="623"/>
                  </a:lnTo>
                  <a:cubicBezTo>
                    <a:pt x="1513" y="497"/>
                    <a:pt x="1513" y="276"/>
                    <a:pt x="1387" y="119"/>
                  </a:cubicBezTo>
                  <a:cubicBezTo>
                    <a:pt x="1308" y="40"/>
                    <a:pt x="1205" y="1"/>
                    <a:pt x="1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32" name="Google Shape;8732;p86"/>
          <p:cNvGrpSpPr/>
          <p:nvPr/>
        </p:nvGrpSpPr>
        <p:grpSpPr>
          <a:xfrm>
            <a:off x="2645798" y="2926170"/>
            <a:ext cx="355258" cy="311458"/>
            <a:chOff x="-46042675" y="3218600"/>
            <a:chExt cx="300100" cy="263100"/>
          </a:xfrm>
        </p:grpSpPr>
        <p:sp>
          <p:nvSpPr>
            <p:cNvPr id="8733" name="Google Shape;8733;p86"/>
            <p:cNvSpPr/>
            <p:nvPr/>
          </p:nvSpPr>
          <p:spPr>
            <a:xfrm>
              <a:off x="-46042675" y="3302875"/>
              <a:ext cx="35475" cy="130000"/>
            </a:xfrm>
            <a:custGeom>
              <a:avLst/>
              <a:gdLst/>
              <a:ahLst/>
              <a:cxnLst/>
              <a:rect l="l" t="t" r="r" b="b"/>
              <a:pathLst>
                <a:path w="1419" h="5200" extrusionOk="0">
                  <a:moveTo>
                    <a:pt x="1" y="1"/>
                  </a:moveTo>
                  <a:lnTo>
                    <a:pt x="1" y="5199"/>
                  </a:lnTo>
                  <a:lnTo>
                    <a:pt x="1418" y="4506"/>
                  </a:lnTo>
                  <a:lnTo>
                    <a:pt x="1418" y="7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4" name="Google Shape;8734;p86"/>
            <p:cNvSpPr/>
            <p:nvPr/>
          </p:nvSpPr>
          <p:spPr>
            <a:xfrm>
              <a:off x="-45919025" y="3341475"/>
              <a:ext cx="53600" cy="52800"/>
            </a:xfrm>
            <a:custGeom>
              <a:avLst/>
              <a:gdLst/>
              <a:ahLst/>
              <a:cxnLst/>
              <a:rect l="l" t="t" r="r" b="b"/>
              <a:pathLst>
                <a:path w="2144" h="2112" extrusionOk="0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39"/>
                    <a:pt x="473" y="2112"/>
                    <a:pt x="1072" y="2112"/>
                  </a:cubicBezTo>
                  <a:cubicBezTo>
                    <a:pt x="1671" y="2112"/>
                    <a:pt x="2143" y="1639"/>
                    <a:pt x="2143" y="1072"/>
                  </a:cubicBezTo>
                  <a:cubicBezTo>
                    <a:pt x="2143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5" name="Google Shape;8735;p86"/>
            <p:cNvSpPr/>
            <p:nvPr/>
          </p:nvSpPr>
          <p:spPr>
            <a:xfrm>
              <a:off x="-45778025" y="3302875"/>
              <a:ext cx="35450" cy="130000"/>
            </a:xfrm>
            <a:custGeom>
              <a:avLst/>
              <a:gdLst/>
              <a:ahLst/>
              <a:cxnLst/>
              <a:rect l="l" t="t" r="r" b="b"/>
              <a:pathLst>
                <a:path w="1418" h="5200" extrusionOk="0">
                  <a:moveTo>
                    <a:pt x="1418" y="1"/>
                  </a:moveTo>
                  <a:lnTo>
                    <a:pt x="0" y="726"/>
                  </a:lnTo>
                  <a:lnTo>
                    <a:pt x="0" y="4506"/>
                  </a:lnTo>
                  <a:lnTo>
                    <a:pt x="1418" y="5199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6" name="Google Shape;8736;p86"/>
            <p:cNvSpPr/>
            <p:nvPr/>
          </p:nvSpPr>
          <p:spPr>
            <a:xfrm>
              <a:off x="-46042675" y="3235950"/>
              <a:ext cx="300100" cy="245750"/>
            </a:xfrm>
            <a:custGeom>
              <a:avLst/>
              <a:gdLst/>
              <a:ahLst/>
              <a:cxnLst/>
              <a:rect l="l" t="t" r="r" b="b"/>
              <a:pathLst>
                <a:path w="12004" h="9830" extrusionOk="0">
                  <a:moveTo>
                    <a:pt x="6018" y="2142"/>
                  </a:moveTo>
                  <a:cubicBezTo>
                    <a:pt x="7751" y="2142"/>
                    <a:pt x="9168" y="3560"/>
                    <a:pt x="9168" y="5293"/>
                  </a:cubicBezTo>
                  <a:cubicBezTo>
                    <a:pt x="9168" y="7026"/>
                    <a:pt x="7751" y="8443"/>
                    <a:pt x="6018" y="8443"/>
                  </a:cubicBezTo>
                  <a:cubicBezTo>
                    <a:pt x="4285" y="8443"/>
                    <a:pt x="2867" y="7026"/>
                    <a:pt x="2867" y="5293"/>
                  </a:cubicBezTo>
                  <a:cubicBezTo>
                    <a:pt x="2867" y="3560"/>
                    <a:pt x="4285" y="2142"/>
                    <a:pt x="6018" y="2142"/>
                  </a:cubicBezTo>
                  <a:close/>
                  <a:moveTo>
                    <a:pt x="1765" y="0"/>
                  </a:moveTo>
                  <a:cubicBezTo>
                    <a:pt x="1576" y="0"/>
                    <a:pt x="1418" y="158"/>
                    <a:pt x="1418" y="378"/>
                  </a:cubicBezTo>
                  <a:lnTo>
                    <a:pt x="1418" y="725"/>
                  </a:lnTo>
                  <a:lnTo>
                    <a:pt x="1072" y="725"/>
                  </a:lnTo>
                  <a:cubicBezTo>
                    <a:pt x="473" y="725"/>
                    <a:pt x="1" y="1197"/>
                    <a:pt x="1" y="1796"/>
                  </a:cubicBezTo>
                  <a:lnTo>
                    <a:pt x="1" y="1890"/>
                  </a:lnTo>
                  <a:lnTo>
                    <a:pt x="1922" y="2835"/>
                  </a:lnTo>
                  <a:cubicBezTo>
                    <a:pt x="2048" y="2930"/>
                    <a:pt x="2143" y="3056"/>
                    <a:pt x="2143" y="3151"/>
                  </a:cubicBezTo>
                  <a:lnTo>
                    <a:pt x="2143" y="7372"/>
                  </a:lnTo>
                  <a:cubicBezTo>
                    <a:pt x="2143" y="7498"/>
                    <a:pt x="2048" y="7624"/>
                    <a:pt x="1922" y="7687"/>
                  </a:cubicBezTo>
                  <a:lnTo>
                    <a:pt x="1" y="8632"/>
                  </a:lnTo>
                  <a:lnTo>
                    <a:pt x="1" y="8758"/>
                  </a:lnTo>
                  <a:cubicBezTo>
                    <a:pt x="1" y="9357"/>
                    <a:pt x="473" y="9830"/>
                    <a:pt x="1072" y="9830"/>
                  </a:cubicBezTo>
                  <a:lnTo>
                    <a:pt x="10964" y="9830"/>
                  </a:lnTo>
                  <a:cubicBezTo>
                    <a:pt x="11531" y="9830"/>
                    <a:pt x="12004" y="9357"/>
                    <a:pt x="12004" y="8758"/>
                  </a:cubicBezTo>
                  <a:lnTo>
                    <a:pt x="12004" y="8632"/>
                  </a:lnTo>
                  <a:lnTo>
                    <a:pt x="10082" y="7687"/>
                  </a:lnTo>
                  <a:cubicBezTo>
                    <a:pt x="9956" y="7624"/>
                    <a:pt x="9893" y="7498"/>
                    <a:pt x="9893" y="7372"/>
                  </a:cubicBezTo>
                  <a:lnTo>
                    <a:pt x="9893" y="3151"/>
                  </a:lnTo>
                  <a:cubicBezTo>
                    <a:pt x="9893" y="3056"/>
                    <a:pt x="9956" y="2930"/>
                    <a:pt x="10082" y="2835"/>
                  </a:cubicBezTo>
                  <a:lnTo>
                    <a:pt x="12004" y="1890"/>
                  </a:lnTo>
                  <a:lnTo>
                    <a:pt x="12004" y="1796"/>
                  </a:lnTo>
                  <a:cubicBezTo>
                    <a:pt x="12004" y="1197"/>
                    <a:pt x="11531" y="725"/>
                    <a:pt x="10933" y="725"/>
                  </a:cubicBez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7" name="Google Shape;8737;p86"/>
            <p:cNvSpPr/>
            <p:nvPr/>
          </p:nvSpPr>
          <p:spPr>
            <a:xfrm>
              <a:off x="-45952875" y="3306025"/>
              <a:ext cx="122100" cy="122125"/>
            </a:xfrm>
            <a:custGeom>
              <a:avLst/>
              <a:gdLst/>
              <a:ahLst/>
              <a:cxnLst/>
              <a:rect l="l" t="t" r="r" b="b"/>
              <a:pathLst>
                <a:path w="4884" h="4885" extrusionOk="0">
                  <a:moveTo>
                    <a:pt x="2426" y="663"/>
                  </a:moveTo>
                  <a:cubicBezTo>
                    <a:pt x="3403" y="663"/>
                    <a:pt x="4190" y="1450"/>
                    <a:pt x="4190" y="2458"/>
                  </a:cubicBezTo>
                  <a:cubicBezTo>
                    <a:pt x="4159" y="3435"/>
                    <a:pt x="3371" y="4223"/>
                    <a:pt x="2426" y="4223"/>
                  </a:cubicBezTo>
                  <a:cubicBezTo>
                    <a:pt x="1449" y="4223"/>
                    <a:pt x="662" y="3435"/>
                    <a:pt x="662" y="2458"/>
                  </a:cubicBezTo>
                  <a:cubicBezTo>
                    <a:pt x="662" y="1450"/>
                    <a:pt x="1449" y="663"/>
                    <a:pt x="2426" y="663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4"/>
                    <a:pt x="0" y="2458"/>
                  </a:cubicBezTo>
                  <a:cubicBezTo>
                    <a:pt x="0" y="3782"/>
                    <a:pt x="1103" y="4884"/>
                    <a:pt x="2426" y="4884"/>
                  </a:cubicBezTo>
                  <a:cubicBezTo>
                    <a:pt x="3781" y="4884"/>
                    <a:pt x="4883" y="3782"/>
                    <a:pt x="4883" y="2458"/>
                  </a:cubicBezTo>
                  <a:cubicBezTo>
                    <a:pt x="4883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8738;p86"/>
            <p:cNvSpPr/>
            <p:nvPr/>
          </p:nvSpPr>
          <p:spPr>
            <a:xfrm>
              <a:off x="-45941075" y="3218600"/>
              <a:ext cx="98475" cy="17375"/>
            </a:xfrm>
            <a:custGeom>
              <a:avLst/>
              <a:gdLst/>
              <a:ahLst/>
              <a:cxnLst/>
              <a:rect l="l" t="t" r="r" b="b"/>
              <a:pathLst>
                <a:path w="3939" h="695" extrusionOk="0">
                  <a:moveTo>
                    <a:pt x="536" y="1"/>
                  </a:moveTo>
                  <a:cubicBezTo>
                    <a:pt x="410" y="1"/>
                    <a:pt x="316" y="64"/>
                    <a:pt x="221" y="190"/>
                  </a:cubicBezTo>
                  <a:lnTo>
                    <a:pt x="1" y="694"/>
                  </a:lnTo>
                  <a:lnTo>
                    <a:pt x="3939" y="694"/>
                  </a:lnTo>
                  <a:lnTo>
                    <a:pt x="3655" y="190"/>
                  </a:lnTo>
                  <a:cubicBezTo>
                    <a:pt x="3592" y="64"/>
                    <a:pt x="3466" y="1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39" name="Google Shape;8739;p86"/>
          <p:cNvGrpSpPr/>
          <p:nvPr/>
        </p:nvGrpSpPr>
        <p:grpSpPr>
          <a:xfrm>
            <a:off x="2645798" y="3340619"/>
            <a:ext cx="355258" cy="323118"/>
            <a:chOff x="-46042675" y="3568700"/>
            <a:chExt cx="300100" cy="272950"/>
          </a:xfrm>
        </p:grpSpPr>
        <p:sp>
          <p:nvSpPr>
            <p:cNvPr id="8740" name="Google Shape;8740;p86"/>
            <p:cNvSpPr/>
            <p:nvPr/>
          </p:nvSpPr>
          <p:spPr>
            <a:xfrm>
              <a:off x="-46042675" y="3758125"/>
              <a:ext cx="115025" cy="83525"/>
            </a:xfrm>
            <a:custGeom>
              <a:avLst/>
              <a:gdLst/>
              <a:ahLst/>
              <a:cxnLst/>
              <a:rect l="l" t="t" r="r" b="b"/>
              <a:pathLst>
                <a:path w="4601" h="3341" extrusionOk="0">
                  <a:moveTo>
                    <a:pt x="1985" y="1"/>
                  </a:moveTo>
                  <a:lnTo>
                    <a:pt x="127" y="1797"/>
                  </a:lnTo>
                  <a:cubicBezTo>
                    <a:pt x="32" y="1891"/>
                    <a:pt x="1" y="2017"/>
                    <a:pt x="32" y="2112"/>
                  </a:cubicBezTo>
                  <a:cubicBezTo>
                    <a:pt x="95" y="2238"/>
                    <a:pt x="158" y="2332"/>
                    <a:pt x="284" y="2364"/>
                  </a:cubicBezTo>
                  <a:lnTo>
                    <a:pt x="3277" y="3340"/>
                  </a:lnTo>
                  <a:lnTo>
                    <a:pt x="3403" y="3340"/>
                  </a:lnTo>
                  <a:cubicBezTo>
                    <a:pt x="3466" y="3340"/>
                    <a:pt x="3592" y="3309"/>
                    <a:pt x="3624" y="3214"/>
                  </a:cubicBezTo>
                  <a:lnTo>
                    <a:pt x="4600" y="2238"/>
                  </a:lnTo>
                  <a:lnTo>
                    <a:pt x="2395" y="1639"/>
                  </a:lnTo>
                  <a:cubicBezTo>
                    <a:pt x="2367" y="1650"/>
                    <a:pt x="2340" y="1656"/>
                    <a:pt x="2316" y="1656"/>
                  </a:cubicBezTo>
                  <a:cubicBezTo>
                    <a:pt x="2206" y="1656"/>
                    <a:pt x="2143" y="1548"/>
                    <a:pt x="2143" y="1418"/>
                  </a:cubicBezTo>
                  <a:lnTo>
                    <a:pt x="19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1" name="Google Shape;8741;p86"/>
            <p:cNvSpPr/>
            <p:nvPr/>
          </p:nvSpPr>
          <p:spPr>
            <a:xfrm>
              <a:off x="-45866250" y="3654175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extrusionOk="0">
                  <a:moveTo>
                    <a:pt x="1009" y="0"/>
                  </a:moveTo>
                  <a:lnTo>
                    <a:pt x="1" y="1008"/>
                  </a:lnTo>
                  <a:lnTo>
                    <a:pt x="505" y="1512"/>
                  </a:lnTo>
                  <a:lnTo>
                    <a:pt x="1513" y="50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2" name="Google Shape;8742;p86"/>
            <p:cNvSpPr/>
            <p:nvPr/>
          </p:nvSpPr>
          <p:spPr>
            <a:xfrm>
              <a:off x="-45828450" y="3629750"/>
              <a:ext cx="25225" cy="25225"/>
            </a:xfrm>
            <a:custGeom>
              <a:avLst/>
              <a:gdLst/>
              <a:ahLst/>
              <a:cxnLst/>
              <a:rect l="l" t="t" r="r" b="b"/>
              <a:pathLst>
                <a:path w="1009" h="1009" extrusionOk="0">
                  <a:moveTo>
                    <a:pt x="505" y="0"/>
                  </a:moveTo>
                  <a:lnTo>
                    <a:pt x="1" y="505"/>
                  </a:lnTo>
                  <a:lnTo>
                    <a:pt x="505" y="1009"/>
                  </a:lnTo>
                  <a:lnTo>
                    <a:pt x="1009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3" name="Google Shape;8743;p86"/>
            <p:cNvSpPr/>
            <p:nvPr/>
          </p:nvSpPr>
          <p:spPr>
            <a:xfrm>
              <a:off x="-45979675" y="3568700"/>
              <a:ext cx="237100" cy="237800"/>
            </a:xfrm>
            <a:custGeom>
              <a:avLst/>
              <a:gdLst/>
              <a:ahLst/>
              <a:cxnLst/>
              <a:rect l="l" t="t" r="r" b="b"/>
              <a:pathLst>
                <a:path w="9484" h="9512" extrusionOk="0">
                  <a:moveTo>
                    <a:pt x="6499" y="1615"/>
                  </a:moveTo>
                  <a:cubicBezTo>
                    <a:pt x="6593" y="1615"/>
                    <a:pt x="6696" y="1639"/>
                    <a:pt x="6774" y="1686"/>
                  </a:cubicBezTo>
                  <a:lnTo>
                    <a:pt x="7751" y="2695"/>
                  </a:lnTo>
                  <a:cubicBezTo>
                    <a:pt x="7909" y="2852"/>
                    <a:pt x="7909" y="3073"/>
                    <a:pt x="7751" y="3199"/>
                  </a:cubicBezTo>
                  <a:lnTo>
                    <a:pt x="5262" y="5687"/>
                  </a:lnTo>
                  <a:cubicBezTo>
                    <a:pt x="5215" y="5750"/>
                    <a:pt x="5128" y="5782"/>
                    <a:pt x="5034" y="5782"/>
                  </a:cubicBezTo>
                  <a:cubicBezTo>
                    <a:pt x="4939" y="5782"/>
                    <a:pt x="4837" y="5750"/>
                    <a:pt x="4758" y="5687"/>
                  </a:cubicBezTo>
                  <a:lnTo>
                    <a:pt x="3782" y="4711"/>
                  </a:lnTo>
                  <a:cubicBezTo>
                    <a:pt x="3656" y="4585"/>
                    <a:pt x="3656" y="4333"/>
                    <a:pt x="3782" y="4175"/>
                  </a:cubicBezTo>
                  <a:lnTo>
                    <a:pt x="6270" y="1686"/>
                  </a:lnTo>
                  <a:cubicBezTo>
                    <a:pt x="6318" y="1639"/>
                    <a:pt x="6404" y="1615"/>
                    <a:pt x="6499" y="1615"/>
                  </a:cubicBezTo>
                  <a:close/>
                  <a:moveTo>
                    <a:pt x="3506" y="5593"/>
                  </a:moveTo>
                  <a:cubicBezTo>
                    <a:pt x="3600" y="5593"/>
                    <a:pt x="3703" y="5624"/>
                    <a:pt x="3782" y="5687"/>
                  </a:cubicBezTo>
                  <a:cubicBezTo>
                    <a:pt x="3939" y="5845"/>
                    <a:pt x="3939" y="6034"/>
                    <a:pt x="3782" y="6192"/>
                  </a:cubicBezTo>
                  <a:lnTo>
                    <a:pt x="2553" y="7420"/>
                  </a:lnTo>
                  <a:cubicBezTo>
                    <a:pt x="2490" y="7483"/>
                    <a:pt x="2403" y="7515"/>
                    <a:pt x="2313" y="7515"/>
                  </a:cubicBezTo>
                  <a:cubicBezTo>
                    <a:pt x="2222" y="7515"/>
                    <a:pt x="2128" y="7483"/>
                    <a:pt x="2049" y="7420"/>
                  </a:cubicBezTo>
                  <a:cubicBezTo>
                    <a:pt x="1923" y="7294"/>
                    <a:pt x="1923" y="7074"/>
                    <a:pt x="2049" y="6916"/>
                  </a:cubicBezTo>
                  <a:lnTo>
                    <a:pt x="3277" y="5687"/>
                  </a:lnTo>
                  <a:cubicBezTo>
                    <a:pt x="3325" y="5624"/>
                    <a:pt x="3411" y="5593"/>
                    <a:pt x="3506" y="5593"/>
                  </a:cubicBezTo>
                  <a:close/>
                  <a:moveTo>
                    <a:pt x="7034" y="1"/>
                  </a:moveTo>
                  <a:cubicBezTo>
                    <a:pt x="6396" y="1"/>
                    <a:pt x="5766" y="237"/>
                    <a:pt x="5325" y="710"/>
                  </a:cubicBezTo>
                  <a:lnTo>
                    <a:pt x="127" y="5908"/>
                  </a:lnTo>
                  <a:cubicBezTo>
                    <a:pt x="32" y="6003"/>
                    <a:pt x="1" y="6129"/>
                    <a:pt x="1" y="6192"/>
                  </a:cubicBezTo>
                  <a:lnTo>
                    <a:pt x="221" y="8428"/>
                  </a:lnTo>
                  <a:cubicBezTo>
                    <a:pt x="221" y="8586"/>
                    <a:pt x="347" y="8712"/>
                    <a:pt x="505" y="8743"/>
                  </a:cubicBezTo>
                  <a:lnTo>
                    <a:pt x="3214" y="9500"/>
                  </a:lnTo>
                  <a:cubicBezTo>
                    <a:pt x="3248" y="9508"/>
                    <a:pt x="3282" y="9512"/>
                    <a:pt x="3316" y="9512"/>
                  </a:cubicBezTo>
                  <a:cubicBezTo>
                    <a:pt x="3408" y="9512"/>
                    <a:pt x="3500" y="9483"/>
                    <a:pt x="3592" y="9437"/>
                  </a:cubicBezTo>
                  <a:lnTo>
                    <a:pt x="8791" y="4238"/>
                  </a:lnTo>
                  <a:cubicBezTo>
                    <a:pt x="9263" y="3766"/>
                    <a:pt x="9484" y="3167"/>
                    <a:pt x="9484" y="2505"/>
                  </a:cubicBezTo>
                  <a:cubicBezTo>
                    <a:pt x="9484" y="1812"/>
                    <a:pt x="9200" y="1182"/>
                    <a:pt x="8791" y="710"/>
                  </a:cubicBezTo>
                  <a:cubicBezTo>
                    <a:pt x="8318" y="237"/>
                    <a:pt x="7672" y="1"/>
                    <a:pt x="70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4" name="Google Shape;8744;p86"/>
          <p:cNvGrpSpPr/>
          <p:nvPr/>
        </p:nvGrpSpPr>
        <p:grpSpPr>
          <a:xfrm>
            <a:off x="2687749" y="3777589"/>
            <a:ext cx="271357" cy="356057"/>
            <a:chOff x="-46007225" y="3937825"/>
            <a:chExt cx="229225" cy="300775"/>
          </a:xfrm>
        </p:grpSpPr>
        <p:sp>
          <p:nvSpPr>
            <p:cNvPr id="8745" name="Google Shape;8745;p86"/>
            <p:cNvSpPr/>
            <p:nvPr/>
          </p:nvSpPr>
          <p:spPr>
            <a:xfrm>
              <a:off x="-45813475" y="399047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6" name="Google Shape;8746;p86"/>
            <p:cNvSpPr/>
            <p:nvPr/>
          </p:nvSpPr>
          <p:spPr>
            <a:xfrm>
              <a:off x="-46007225" y="39904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7" name="Google Shape;8747;p86"/>
            <p:cNvSpPr/>
            <p:nvPr/>
          </p:nvSpPr>
          <p:spPr>
            <a:xfrm>
              <a:off x="-45826875" y="3937825"/>
              <a:ext cx="35475" cy="26750"/>
            </a:xfrm>
            <a:custGeom>
              <a:avLst/>
              <a:gdLst/>
              <a:ahLst/>
              <a:cxnLst/>
              <a:rect l="l" t="t" r="r" b="b"/>
              <a:pathLst>
                <a:path w="1419" h="1070" extrusionOk="0">
                  <a:moveTo>
                    <a:pt x="993" y="0"/>
                  </a:moveTo>
                  <a:cubicBezTo>
                    <a:pt x="932" y="0"/>
                    <a:pt x="871" y="18"/>
                    <a:pt x="820" y="59"/>
                  </a:cubicBezTo>
                  <a:lnTo>
                    <a:pt x="221" y="405"/>
                  </a:lnTo>
                  <a:cubicBezTo>
                    <a:pt x="64" y="500"/>
                    <a:pt x="1" y="720"/>
                    <a:pt x="127" y="878"/>
                  </a:cubicBezTo>
                  <a:cubicBezTo>
                    <a:pt x="188" y="1000"/>
                    <a:pt x="288" y="1070"/>
                    <a:pt x="403" y="1070"/>
                  </a:cubicBezTo>
                  <a:cubicBezTo>
                    <a:pt x="466" y="1070"/>
                    <a:pt x="533" y="1049"/>
                    <a:pt x="599" y="1004"/>
                  </a:cubicBezTo>
                  <a:lnTo>
                    <a:pt x="1167" y="657"/>
                  </a:lnTo>
                  <a:cubicBezTo>
                    <a:pt x="1324" y="563"/>
                    <a:pt x="1419" y="342"/>
                    <a:pt x="1293" y="185"/>
                  </a:cubicBezTo>
                  <a:cubicBezTo>
                    <a:pt x="1250" y="78"/>
                    <a:pt x="1121" y="0"/>
                    <a:pt x="9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8" name="Google Shape;8748;p86"/>
            <p:cNvSpPr/>
            <p:nvPr/>
          </p:nvSpPr>
          <p:spPr>
            <a:xfrm>
              <a:off x="-45993850" y="4034625"/>
              <a:ext cx="35475" cy="25850"/>
            </a:xfrm>
            <a:custGeom>
              <a:avLst/>
              <a:gdLst/>
              <a:ahLst/>
              <a:cxnLst/>
              <a:rect l="l" t="t" r="r" b="b"/>
              <a:pathLst>
                <a:path w="1419" h="1034" extrusionOk="0">
                  <a:moveTo>
                    <a:pt x="1014" y="0"/>
                  </a:moveTo>
                  <a:cubicBezTo>
                    <a:pt x="958" y="0"/>
                    <a:pt x="901" y="10"/>
                    <a:pt x="851" y="30"/>
                  </a:cubicBezTo>
                  <a:lnTo>
                    <a:pt x="253" y="377"/>
                  </a:lnTo>
                  <a:cubicBezTo>
                    <a:pt x="95" y="472"/>
                    <a:pt x="1" y="692"/>
                    <a:pt x="127" y="850"/>
                  </a:cubicBezTo>
                  <a:cubicBezTo>
                    <a:pt x="191" y="956"/>
                    <a:pt x="313" y="1034"/>
                    <a:pt x="433" y="1034"/>
                  </a:cubicBezTo>
                  <a:cubicBezTo>
                    <a:pt x="491" y="1034"/>
                    <a:pt x="549" y="1016"/>
                    <a:pt x="599" y="976"/>
                  </a:cubicBezTo>
                  <a:lnTo>
                    <a:pt x="1198" y="629"/>
                  </a:lnTo>
                  <a:cubicBezTo>
                    <a:pt x="1356" y="566"/>
                    <a:pt x="1419" y="314"/>
                    <a:pt x="1324" y="156"/>
                  </a:cubicBezTo>
                  <a:cubicBezTo>
                    <a:pt x="1259" y="49"/>
                    <a:pt x="1136" y="0"/>
                    <a:pt x="10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9" name="Google Shape;8749;p86"/>
            <p:cNvSpPr/>
            <p:nvPr/>
          </p:nvSpPr>
          <p:spPr>
            <a:xfrm>
              <a:off x="-45825300" y="4034625"/>
              <a:ext cx="34675" cy="25725"/>
            </a:xfrm>
            <a:custGeom>
              <a:avLst/>
              <a:gdLst/>
              <a:ahLst/>
              <a:cxnLst/>
              <a:rect l="l" t="t" r="r" b="b"/>
              <a:pathLst>
                <a:path w="1387" h="1029" extrusionOk="0">
                  <a:moveTo>
                    <a:pt x="399" y="0"/>
                  </a:moveTo>
                  <a:cubicBezTo>
                    <a:pt x="270" y="0"/>
                    <a:pt x="138" y="49"/>
                    <a:pt x="95" y="156"/>
                  </a:cubicBezTo>
                  <a:cubicBezTo>
                    <a:pt x="1" y="314"/>
                    <a:pt x="32" y="566"/>
                    <a:pt x="190" y="629"/>
                  </a:cubicBezTo>
                  <a:lnTo>
                    <a:pt x="789" y="976"/>
                  </a:lnTo>
                  <a:cubicBezTo>
                    <a:pt x="848" y="1011"/>
                    <a:pt x="920" y="1029"/>
                    <a:pt x="991" y="1029"/>
                  </a:cubicBezTo>
                  <a:cubicBezTo>
                    <a:pt x="1108" y="1029"/>
                    <a:pt x="1222" y="980"/>
                    <a:pt x="1261" y="881"/>
                  </a:cubicBezTo>
                  <a:cubicBezTo>
                    <a:pt x="1387" y="692"/>
                    <a:pt x="1324" y="503"/>
                    <a:pt x="1135" y="408"/>
                  </a:cubicBezTo>
                  <a:lnTo>
                    <a:pt x="568" y="30"/>
                  </a:lnTo>
                  <a:cubicBezTo>
                    <a:pt x="518" y="10"/>
                    <a:pt x="459" y="0"/>
                    <a:pt x="3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0" name="Google Shape;8750;p86"/>
            <p:cNvSpPr/>
            <p:nvPr/>
          </p:nvSpPr>
          <p:spPr>
            <a:xfrm>
              <a:off x="-45992275" y="3938175"/>
              <a:ext cx="33900" cy="25525"/>
            </a:xfrm>
            <a:custGeom>
              <a:avLst/>
              <a:gdLst/>
              <a:ahLst/>
              <a:cxnLst/>
              <a:rect l="l" t="t" r="r" b="b"/>
              <a:pathLst>
                <a:path w="1356" h="1021" extrusionOk="0">
                  <a:moveTo>
                    <a:pt x="372" y="0"/>
                  </a:moveTo>
                  <a:cubicBezTo>
                    <a:pt x="250" y="0"/>
                    <a:pt x="128" y="64"/>
                    <a:pt x="64" y="171"/>
                  </a:cubicBezTo>
                  <a:cubicBezTo>
                    <a:pt x="1" y="328"/>
                    <a:pt x="32" y="549"/>
                    <a:pt x="190" y="643"/>
                  </a:cubicBezTo>
                  <a:lnTo>
                    <a:pt x="788" y="990"/>
                  </a:lnTo>
                  <a:cubicBezTo>
                    <a:pt x="838" y="1010"/>
                    <a:pt x="895" y="1020"/>
                    <a:pt x="951" y="1020"/>
                  </a:cubicBezTo>
                  <a:cubicBezTo>
                    <a:pt x="1073" y="1020"/>
                    <a:pt x="1196" y="972"/>
                    <a:pt x="1261" y="864"/>
                  </a:cubicBezTo>
                  <a:cubicBezTo>
                    <a:pt x="1356" y="706"/>
                    <a:pt x="1293" y="517"/>
                    <a:pt x="1135" y="391"/>
                  </a:cubicBezTo>
                  <a:lnTo>
                    <a:pt x="536" y="45"/>
                  </a:lnTo>
                  <a:cubicBezTo>
                    <a:pt x="486" y="15"/>
                    <a:pt x="429" y="0"/>
                    <a:pt x="3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1" name="Google Shape;8751;p86"/>
            <p:cNvSpPr/>
            <p:nvPr/>
          </p:nvSpPr>
          <p:spPr>
            <a:xfrm>
              <a:off x="-45953675" y="4078700"/>
              <a:ext cx="122900" cy="35450"/>
            </a:xfrm>
            <a:custGeom>
              <a:avLst/>
              <a:gdLst/>
              <a:ahLst/>
              <a:cxnLst/>
              <a:rect l="l" t="t" r="r" b="b"/>
              <a:pathLst>
                <a:path w="4916" h="1418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40" y="725"/>
                  </a:lnTo>
                  <a:lnTo>
                    <a:pt x="1040" y="1418"/>
                  </a:lnTo>
                  <a:lnTo>
                    <a:pt x="3844" y="1418"/>
                  </a:lnTo>
                  <a:lnTo>
                    <a:pt x="3844" y="725"/>
                  </a:lnTo>
                  <a:lnTo>
                    <a:pt x="4569" y="725"/>
                  </a:lnTo>
                  <a:cubicBezTo>
                    <a:pt x="4758" y="725"/>
                    <a:pt x="4915" y="567"/>
                    <a:pt x="4915" y="378"/>
                  </a:cubicBezTo>
                  <a:cubicBezTo>
                    <a:pt x="4915" y="158"/>
                    <a:pt x="4758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2" name="Google Shape;8752;p86"/>
            <p:cNvSpPr/>
            <p:nvPr/>
          </p:nvSpPr>
          <p:spPr>
            <a:xfrm>
              <a:off x="-45956025" y="3938325"/>
              <a:ext cx="126025" cy="123075"/>
            </a:xfrm>
            <a:custGeom>
              <a:avLst/>
              <a:gdLst/>
              <a:ahLst/>
              <a:cxnLst/>
              <a:rect l="l" t="t" r="r" b="b"/>
              <a:pathLst>
                <a:path w="5041" h="4923" extrusionOk="0">
                  <a:moveTo>
                    <a:pt x="2557" y="1"/>
                  </a:moveTo>
                  <a:cubicBezTo>
                    <a:pt x="2408" y="1"/>
                    <a:pt x="2259" y="13"/>
                    <a:pt x="2111" y="39"/>
                  </a:cubicBezTo>
                  <a:cubicBezTo>
                    <a:pt x="1134" y="196"/>
                    <a:pt x="315" y="1016"/>
                    <a:pt x="158" y="1992"/>
                  </a:cubicBezTo>
                  <a:cubicBezTo>
                    <a:pt x="0" y="2874"/>
                    <a:pt x="284" y="3410"/>
                    <a:pt x="693" y="4103"/>
                  </a:cubicBezTo>
                  <a:cubicBezTo>
                    <a:pt x="914" y="4355"/>
                    <a:pt x="1071" y="4639"/>
                    <a:pt x="1134" y="4922"/>
                  </a:cubicBezTo>
                  <a:lnTo>
                    <a:pt x="2237" y="4922"/>
                  </a:lnTo>
                  <a:lnTo>
                    <a:pt x="2237" y="2780"/>
                  </a:lnTo>
                  <a:lnTo>
                    <a:pt x="1890" y="2780"/>
                  </a:lnTo>
                  <a:cubicBezTo>
                    <a:pt x="1701" y="2780"/>
                    <a:pt x="1544" y="2622"/>
                    <a:pt x="1544" y="2433"/>
                  </a:cubicBezTo>
                  <a:cubicBezTo>
                    <a:pt x="1544" y="2244"/>
                    <a:pt x="1701" y="2087"/>
                    <a:pt x="1890" y="2087"/>
                  </a:cubicBezTo>
                  <a:lnTo>
                    <a:pt x="3308" y="2087"/>
                  </a:lnTo>
                  <a:cubicBezTo>
                    <a:pt x="3497" y="2087"/>
                    <a:pt x="3655" y="2244"/>
                    <a:pt x="3655" y="2433"/>
                  </a:cubicBezTo>
                  <a:cubicBezTo>
                    <a:pt x="3655" y="2622"/>
                    <a:pt x="3497" y="2780"/>
                    <a:pt x="3308" y="2780"/>
                  </a:cubicBezTo>
                  <a:lnTo>
                    <a:pt x="2962" y="2780"/>
                  </a:lnTo>
                  <a:lnTo>
                    <a:pt x="2962" y="4922"/>
                  </a:lnTo>
                  <a:lnTo>
                    <a:pt x="4064" y="4922"/>
                  </a:lnTo>
                  <a:cubicBezTo>
                    <a:pt x="4127" y="4639"/>
                    <a:pt x="4348" y="4355"/>
                    <a:pt x="4505" y="4040"/>
                  </a:cubicBezTo>
                  <a:cubicBezTo>
                    <a:pt x="4820" y="3536"/>
                    <a:pt x="5041" y="3158"/>
                    <a:pt x="5041" y="2433"/>
                  </a:cubicBezTo>
                  <a:cubicBezTo>
                    <a:pt x="5041" y="1740"/>
                    <a:pt x="4726" y="1016"/>
                    <a:pt x="4190" y="543"/>
                  </a:cubicBezTo>
                  <a:cubicBezTo>
                    <a:pt x="3714" y="192"/>
                    <a:pt x="3138" y="1"/>
                    <a:pt x="25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3" name="Google Shape;8753;p86"/>
            <p:cNvSpPr/>
            <p:nvPr/>
          </p:nvSpPr>
          <p:spPr>
            <a:xfrm>
              <a:off x="-45927675" y="4132250"/>
              <a:ext cx="70125" cy="39400"/>
            </a:xfrm>
            <a:custGeom>
              <a:avLst/>
              <a:gdLst/>
              <a:ahLst/>
              <a:cxnLst/>
              <a:rect l="l" t="t" r="r" b="b"/>
              <a:pathLst>
                <a:path w="2805" h="1576" extrusionOk="0">
                  <a:moveTo>
                    <a:pt x="0" y="1"/>
                  </a:moveTo>
                  <a:lnTo>
                    <a:pt x="0" y="1576"/>
                  </a:lnTo>
                  <a:lnTo>
                    <a:pt x="158" y="1450"/>
                  </a:lnTo>
                  <a:cubicBezTo>
                    <a:pt x="536" y="1198"/>
                    <a:pt x="969" y="1072"/>
                    <a:pt x="1402" y="1072"/>
                  </a:cubicBezTo>
                  <a:cubicBezTo>
                    <a:pt x="1835" y="1072"/>
                    <a:pt x="2269" y="1198"/>
                    <a:pt x="2647" y="1450"/>
                  </a:cubicBezTo>
                  <a:lnTo>
                    <a:pt x="2804" y="1576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4" name="Google Shape;8754;p86"/>
            <p:cNvSpPr/>
            <p:nvPr/>
          </p:nvSpPr>
          <p:spPr>
            <a:xfrm>
              <a:off x="-45921375" y="4176950"/>
              <a:ext cx="59100" cy="61650"/>
            </a:xfrm>
            <a:custGeom>
              <a:avLst/>
              <a:gdLst/>
              <a:ahLst/>
              <a:cxnLst/>
              <a:rect l="l" t="t" r="r" b="b"/>
              <a:pathLst>
                <a:path w="2364" h="2466" extrusionOk="0">
                  <a:moveTo>
                    <a:pt x="1158" y="0"/>
                  </a:moveTo>
                  <a:cubicBezTo>
                    <a:pt x="859" y="0"/>
                    <a:pt x="567" y="87"/>
                    <a:pt x="315" y="260"/>
                  </a:cubicBezTo>
                  <a:lnTo>
                    <a:pt x="0" y="481"/>
                  </a:lnTo>
                  <a:lnTo>
                    <a:pt x="851" y="2277"/>
                  </a:lnTo>
                  <a:cubicBezTo>
                    <a:pt x="945" y="2371"/>
                    <a:pt x="1040" y="2466"/>
                    <a:pt x="1166" y="2466"/>
                  </a:cubicBezTo>
                  <a:cubicBezTo>
                    <a:pt x="1292" y="2466"/>
                    <a:pt x="1418" y="2371"/>
                    <a:pt x="1481" y="2277"/>
                  </a:cubicBezTo>
                  <a:lnTo>
                    <a:pt x="2363" y="481"/>
                  </a:lnTo>
                  <a:lnTo>
                    <a:pt x="2048" y="260"/>
                  </a:lnTo>
                  <a:cubicBezTo>
                    <a:pt x="1765" y="87"/>
                    <a:pt x="1457" y="0"/>
                    <a:pt x="1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5" name="Google Shape;8755;p86"/>
          <p:cNvGrpSpPr/>
          <p:nvPr/>
        </p:nvGrpSpPr>
        <p:grpSpPr>
          <a:xfrm>
            <a:off x="3993241" y="3767675"/>
            <a:ext cx="312375" cy="357596"/>
            <a:chOff x="-44895900" y="3929450"/>
            <a:chExt cx="263875" cy="302075"/>
          </a:xfrm>
        </p:grpSpPr>
        <p:sp>
          <p:nvSpPr>
            <p:cNvPr id="8756" name="Google Shape;8756;p86"/>
            <p:cNvSpPr/>
            <p:nvPr/>
          </p:nvSpPr>
          <p:spPr>
            <a:xfrm>
              <a:off x="-44813975" y="4100750"/>
              <a:ext cx="101625" cy="50425"/>
            </a:xfrm>
            <a:custGeom>
              <a:avLst/>
              <a:gdLst/>
              <a:ahLst/>
              <a:cxnLst/>
              <a:rect l="l" t="t" r="r" b="b"/>
              <a:pathLst>
                <a:path w="4065" h="2017" extrusionOk="0">
                  <a:moveTo>
                    <a:pt x="2017" y="0"/>
                  </a:moveTo>
                  <a:lnTo>
                    <a:pt x="0" y="977"/>
                  </a:lnTo>
                  <a:lnTo>
                    <a:pt x="2017" y="2017"/>
                  </a:lnTo>
                  <a:lnTo>
                    <a:pt x="4064" y="977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7" name="Google Shape;8757;p86"/>
            <p:cNvSpPr/>
            <p:nvPr/>
          </p:nvSpPr>
          <p:spPr>
            <a:xfrm>
              <a:off x="-44885650" y="3929450"/>
              <a:ext cx="244175" cy="87825"/>
            </a:xfrm>
            <a:custGeom>
              <a:avLst/>
              <a:gdLst/>
              <a:ahLst/>
              <a:cxnLst/>
              <a:rect l="l" t="t" r="r" b="b"/>
              <a:pathLst>
                <a:path w="9767" h="3513" extrusionOk="0">
                  <a:moveTo>
                    <a:pt x="4832" y="0"/>
                  </a:moveTo>
                  <a:cubicBezTo>
                    <a:pt x="4781" y="0"/>
                    <a:pt x="4726" y="16"/>
                    <a:pt x="4663" y="47"/>
                  </a:cubicBezTo>
                  <a:lnTo>
                    <a:pt x="0" y="2410"/>
                  </a:lnTo>
                  <a:lnTo>
                    <a:pt x="2080" y="3513"/>
                  </a:lnTo>
                  <a:lnTo>
                    <a:pt x="4726" y="2158"/>
                  </a:lnTo>
                  <a:cubicBezTo>
                    <a:pt x="4758" y="2142"/>
                    <a:pt x="4805" y="2134"/>
                    <a:pt x="4852" y="2134"/>
                  </a:cubicBezTo>
                  <a:cubicBezTo>
                    <a:pt x="4899" y="2134"/>
                    <a:pt x="4947" y="2142"/>
                    <a:pt x="4978" y="2158"/>
                  </a:cubicBezTo>
                  <a:lnTo>
                    <a:pt x="7625" y="3513"/>
                  </a:lnTo>
                  <a:lnTo>
                    <a:pt x="9767" y="2442"/>
                  </a:lnTo>
                  <a:lnTo>
                    <a:pt x="4978" y="47"/>
                  </a:lnTo>
                  <a:cubicBezTo>
                    <a:pt x="4931" y="16"/>
                    <a:pt x="4884" y="0"/>
                    <a:pt x="48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8" name="Google Shape;8758;p86"/>
            <p:cNvSpPr/>
            <p:nvPr/>
          </p:nvSpPr>
          <p:spPr>
            <a:xfrm>
              <a:off x="-44825000" y="4006225"/>
              <a:ext cx="52000" cy="105575"/>
            </a:xfrm>
            <a:custGeom>
              <a:avLst/>
              <a:gdLst/>
              <a:ahLst/>
              <a:cxnLst/>
              <a:rect l="l" t="t" r="r" b="b"/>
              <a:pathLst>
                <a:path w="2080" h="4223" extrusionOk="0">
                  <a:moveTo>
                    <a:pt x="2080" y="1"/>
                  </a:moveTo>
                  <a:lnTo>
                    <a:pt x="0" y="1009"/>
                  </a:lnTo>
                  <a:lnTo>
                    <a:pt x="0" y="4222"/>
                  </a:lnTo>
                  <a:lnTo>
                    <a:pt x="2080" y="315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9" name="Google Shape;8759;p86"/>
            <p:cNvSpPr/>
            <p:nvPr/>
          </p:nvSpPr>
          <p:spPr>
            <a:xfrm>
              <a:off x="-44754900" y="4005450"/>
              <a:ext cx="122875" cy="222925"/>
            </a:xfrm>
            <a:custGeom>
              <a:avLst/>
              <a:gdLst/>
              <a:ahLst/>
              <a:cxnLst/>
              <a:rect l="l" t="t" r="r" b="b"/>
              <a:pathLst>
                <a:path w="4915" h="8917" extrusionOk="0">
                  <a:moveTo>
                    <a:pt x="4915" y="0"/>
                  </a:moveTo>
                  <a:lnTo>
                    <a:pt x="2804" y="1040"/>
                  </a:lnTo>
                  <a:lnTo>
                    <a:pt x="2804" y="4789"/>
                  </a:lnTo>
                  <a:cubicBezTo>
                    <a:pt x="2804" y="4915"/>
                    <a:pt x="2710" y="5041"/>
                    <a:pt x="2615" y="5104"/>
                  </a:cubicBezTo>
                  <a:lnTo>
                    <a:pt x="0" y="6396"/>
                  </a:lnTo>
                  <a:lnTo>
                    <a:pt x="0" y="8916"/>
                  </a:lnTo>
                  <a:lnTo>
                    <a:pt x="4726" y="6396"/>
                  </a:lnTo>
                  <a:cubicBezTo>
                    <a:pt x="4852" y="6333"/>
                    <a:pt x="4915" y="6207"/>
                    <a:pt x="4915" y="6081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0" name="Google Shape;8760;p86"/>
            <p:cNvSpPr/>
            <p:nvPr/>
          </p:nvSpPr>
          <p:spPr>
            <a:xfrm>
              <a:off x="-44754900" y="4006225"/>
              <a:ext cx="52775" cy="105575"/>
            </a:xfrm>
            <a:custGeom>
              <a:avLst/>
              <a:gdLst/>
              <a:ahLst/>
              <a:cxnLst/>
              <a:rect l="l" t="t" r="r" b="b"/>
              <a:pathLst>
                <a:path w="2111" h="4223" extrusionOk="0">
                  <a:moveTo>
                    <a:pt x="0" y="1"/>
                  </a:moveTo>
                  <a:lnTo>
                    <a:pt x="0" y="3151"/>
                  </a:lnTo>
                  <a:lnTo>
                    <a:pt x="2111" y="4222"/>
                  </a:lnTo>
                  <a:lnTo>
                    <a:pt x="2111" y="10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1" name="Google Shape;8761;p86"/>
            <p:cNvSpPr/>
            <p:nvPr/>
          </p:nvSpPr>
          <p:spPr>
            <a:xfrm>
              <a:off x="-44895900" y="4006225"/>
              <a:ext cx="122900" cy="225300"/>
            </a:xfrm>
            <a:custGeom>
              <a:avLst/>
              <a:gdLst/>
              <a:ahLst/>
              <a:cxnLst/>
              <a:rect l="l" t="t" r="r" b="b"/>
              <a:pathLst>
                <a:path w="4916" h="9012" extrusionOk="0">
                  <a:moveTo>
                    <a:pt x="1" y="1"/>
                  </a:moveTo>
                  <a:lnTo>
                    <a:pt x="1" y="6176"/>
                  </a:lnTo>
                  <a:cubicBezTo>
                    <a:pt x="1" y="6302"/>
                    <a:pt x="95" y="6428"/>
                    <a:pt x="190" y="6491"/>
                  </a:cubicBezTo>
                  <a:lnTo>
                    <a:pt x="4916" y="9011"/>
                  </a:lnTo>
                  <a:lnTo>
                    <a:pt x="4916" y="6428"/>
                  </a:lnTo>
                  <a:lnTo>
                    <a:pt x="2332" y="5105"/>
                  </a:lnTo>
                  <a:lnTo>
                    <a:pt x="2301" y="5105"/>
                  </a:lnTo>
                  <a:cubicBezTo>
                    <a:pt x="2206" y="5073"/>
                    <a:pt x="2143" y="4947"/>
                    <a:pt x="2143" y="4853"/>
                  </a:cubicBezTo>
                  <a:lnTo>
                    <a:pt x="2143" y="11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62" name="Google Shape;8762;p86"/>
          <p:cNvGrpSpPr/>
          <p:nvPr/>
        </p:nvGrpSpPr>
        <p:grpSpPr>
          <a:xfrm>
            <a:off x="2167060" y="1550436"/>
            <a:ext cx="356205" cy="332885"/>
            <a:chOff x="-49397175" y="3192625"/>
            <a:chExt cx="300900" cy="281200"/>
          </a:xfrm>
        </p:grpSpPr>
        <p:sp>
          <p:nvSpPr>
            <p:cNvPr id="8763" name="Google Shape;8763;p86"/>
            <p:cNvSpPr/>
            <p:nvPr/>
          </p:nvSpPr>
          <p:spPr>
            <a:xfrm>
              <a:off x="-49325500" y="3297975"/>
              <a:ext cx="64625" cy="58500"/>
            </a:xfrm>
            <a:custGeom>
              <a:avLst/>
              <a:gdLst/>
              <a:ahLst/>
              <a:cxnLst/>
              <a:rect l="l" t="t" r="r" b="b"/>
              <a:pathLst>
                <a:path w="2585" h="2340" extrusionOk="0">
                  <a:moveTo>
                    <a:pt x="1045" y="1"/>
                  </a:moveTo>
                  <a:cubicBezTo>
                    <a:pt x="692" y="1"/>
                    <a:pt x="336" y="54"/>
                    <a:pt x="1" y="165"/>
                  </a:cubicBezTo>
                  <a:cubicBezTo>
                    <a:pt x="158" y="1079"/>
                    <a:pt x="694" y="1867"/>
                    <a:pt x="1482" y="2339"/>
                  </a:cubicBezTo>
                  <a:cubicBezTo>
                    <a:pt x="1639" y="1583"/>
                    <a:pt x="2017" y="890"/>
                    <a:pt x="2584" y="354"/>
                  </a:cubicBezTo>
                  <a:cubicBezTo>
                    <a:pt x="2126" y="126"/>
                    <a:pt x="1588" y="1"/>
                    <a:pt x="1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4" name="Google Shape;8764;p86"/>
            <p:cNvSpPr/>
            <p:nvPr/>
          </p:nvSpPr>
          <p:spPr>
            <a:xfrm>
              <a:off x="-49345975" y="3192625"/>
              <a:ext cx="199300" cy="103975"/>
            </a:xfrm>
            <a:custGeom>
              <a:avLst/>
              <a:gdLst/>
              <a:ahLst/>
              <a:cxnLst/>
              <a:rect l="l" t="t" r="r" b="b"/>
              <a:pathLst>
                <a:path w="7972" h="4159" extrusionOk="0">
                  <a:moveTo>
                    <a:pt x="3970" y="0"/>
                  </a:moveTo>
                  <a:cubicBezTo>
                    <a:pt x="1670" y="0"/>
                    <a:pt x="1" y="2048"/>
                    <a:pt x="127" y="3907"/>
                  </a:cubicBezTo>
                  <a:cubicBezTo>
                    <a:pt x="743" y="3639"/>
                    <a:pt x="1342" y="3513"/>
                    <a:pt x="1908" y="3513"/>
                  </a:cubicBezTo>
                  <a:cubicBezTo>
                    <a:pt x="2671" y="3513"/>
                    <a:pt x="3373" y="3743"/>
                    <a:pt x="3970" y="4159"/>
                  </a:cubicBezTo>
                  <a:cubicBezTo>
                    <a:pt x="4586" y="3743"/>
                    <a:pt x="5274" y="3513"/>
                    <a:pt x="6036" y="3513"/>
                  </a:cubicBezTo>
                  <a:cubicBezTo>
                    <a:pt x="6599" y="3513"/>
                    <a:pt x="7202" y="3639"/>
                    <a:pt x="7845" y="3907"/>
                  </a:cubicBezTo>
                  <a:cubicBezTo>
                    <a:pt x="7971" y="2048"/>
                    <a:pt x="6302" y="0"/>
                    <a:pt x="39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5" name="Google Shape;8765;p86"/>
            <p:cNvSpPr/>
            <p:nvPr/>
          </p:nvSpPr>
          <p:spPr>
            <a:xfrm>
              <a:off x="-49272725" y="3381650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2112" y="0"/>
                  </a:moveTo>
                  <a:cubicBezTo>
                    <a:pt x="1765" y="111"/>
                    <a:pt x="1403" y="166"/>
                    <a:pt x="1044" y="166"/>
                  </a:cubicBezTo>
                  <a:cubicBezTo>
                    <a:pt x="686" y="166"/>
                    <a:pt x="331" y="111"/>
                    <a:pt x="1" y="0"/>
                  </a:cubicBezTo>
                  <a:lnTo>
                    <a:pt x="1" y="0"/>
                  </a:lnTo>
                  <a:cubicBezTo>
                    <a:pt x="32" y="851"/>
                    <a:pt x="442" y="1576"/>
                    <a:pt x="1040" y="2143"/>
                  </a:cubicBezTo>
                  <a:cubicBezTo>
                    <a:pt x="1702" y="1576"/>
                    <a:pt x="2049" y="788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6" name="Google Shape;8766;p86"/>
            <p:cNvSpPr/>
            <p:nvPr/>
          </p:nvSpPr>
          <p:spPr>
            <a:xfrm>
              <a:off x="-49231775" y="3298075"/>
              <a:ext cx="63050" cy="58400"/>
            </a:xfrm>
            <a:custGeom>
              <a:avLst/>
              <a:gdLst/>
              <a:ahLst/>
              <a:cxnLst/>
              <a:rect l="l" t="t" r="r" b="b"/>
              <a:pathLst>
                <a:path w="2522" h="2336" extrusionOk="0">
                  <a:moveTo>
                    <a:pt x="1547" y="0"/>
                  </a:moveTo>
                  <a:cubicBezTo>
                    <a:pt x="1009" y="0"/>
                    <a:pt x="469" y="141"/>
                    <a:pt x="1" y="414"/>
                  </a:cubicBezTo>
                  <a:cubicBezTo>
                    <a:pt x="568" y="918"/>
                    <a:pt x="915" y="1611"/>
                    <a:pt x="1072" y="2335"/>
                  </a:cubicBezTo>
                  <a:cubicBezTo>
                    <a:pt x="1860" y="1863"/>
                    <a:pt x="2364" y="1075"/>
                    <a:pt x="2521" y="161"/>
                  </a:cubicBezTo>
                  <a:cubicBezTo>
                    <a:pt x="2209" y="53"/>
                    <a:pt x="1879" y="0"/>
                    <a:pt x="1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7" name="Google Shape;8767;p86"/>
            <p:cNvSpPr/>
            <p:nvPr/>
          </p:nvSpPr>
          <p:spPr>
            <a:xfrm>
              <a:off x="-49271925" y="3317850"/>
              <a:ext cx="48850" cy="49850"/>
            </a:xfrm>
            <a:custGeom>
              <a:avLst/>
              <a:gdLst/>
              <a:ahLst/>
              <a:cxnLst/>
              <a:rect l="l" t="t" r="r" b="b"/>
              <a:pathLst>
                <a:path w="1954" h="1994" extrusionOk="0">
                  <a:moveTo>
                    <a:pt x="977" y="1"/>
                  </a:moveTo>
                  <a:cubicBezTo>
                    <a:pt x="441" y="505"/>
                    <a:pt x="158" y="1040"/>
                    <a:pt x="0" y="1828"/>
                  </a:cubicBezTo>
                  <a:cubicBezTo>
                    <a:pt x="347" y="1938"/>
                    <a:pt x="670" y="1993"/>
                    <a:pt x="989" y="1993"/>
                  </a:cubicBezTo>
                  <a:cubicBezTo>
                    <a:pt x="1308" y="1993"/>
                    <a:pt x="1623" y="1938"/>
                    <a:pt x="1953" y="1828"/>
                  </a:cubicBezTo>
                  <a:cubicBezTo>
                    <a:pt x="1859" y="1103"/>
                    <a:pt x="1607" y="568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8" name="Google Shape;8768;p86"/>
            <p:cNvSpPr/>
            <p:nvPr/>
          </p:nvSpPr>
          <p:spPr>
            <a:xfrm>
              <a:off x="-49245950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3844" y="0"/>
                  </a:moveTo>
                  <a:cubicBezTo>
                    <a:pt x="3718" y="1670"/>
                    <a:pt x="2899" y="2773"/>
                    <a:pt x="1734" y="3371"/>
                  </a:cubicBezTo>
                  <a:cubicBezTo>
                    <a:pt x="1765" y="4537"/>
                    <a:pt x="1261" y="5734"/>
                    <a:pt x="1" y="6679"/>
                  </a:cubicBezTo>
                  <a:cubicBezTo>
                    <a:pt x="631" y="7057"/>
                    <a:pt x="1324" y="7310"/>
                    <a:pt x="2080" y="7310"/>
                  </a:cubicBezTo>
                  <a:cubicBezTo>
                    <a:pt x="4191" y="7310"/>
                    <a:pt x="5987" y="5577"/>
                    <a:pt x="5987" y="3434"/>
                  </a:cubicBezTo>
                  <a:cubicBezTo>
                    <a:pt x="5955" y="1985"/>
                    <a:pt x="5105" y="63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9" name="Google Shape;8769;p86"/>
            <p:cNvSpPr/>
            <p:nvPr/>
          </p:nvSpPr>
          <p:spPr>
            <a:xfrm>
              <a:off x="-49397175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2143" y="0"/>
                  </a:moveTo>
                  <a:cubicBezTo>
                    <a:pt x="852" y="694"/>
                    <a:pt x="1" y="1985"/>
                    <a:pt x="1" y="3434"/>
                  </a:cubicBezTo>
                  <a:cubicBezTo>
                    <a:pt x="1" y="5577"/>
                    <a:pt x="1797" y="7310"/>
                    <a:pt x="3908" y="7310"/>
                  </a:cubicBezTo>
                  <a:cubicBezTo>
                    <a:pt x="4664" y="7310"/>
                    <a:pt x="5357" y="7057"/>
                    <a:pt x="5987" y="6679"/>
                  </a:cubicBezTo>
                  <a:cubicBezTo>
                    <a:pt x="4727" y="5734"/>
                    <a:pt x="4223" y="4537"/>
                    <a:pt x="4254" y="3371"/>
                  </a:cubicBezTo>
                  <a:cubicBezTo>
                    <a:pt x="3088" y="2773"/>
                    <a:pt x="2301" y="167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0" name="Google Shape;8770;p86"/>
          <p:cNvGrpSpPr/>
          <p:nvPr/>
        </p:nvGrpSpPr>
        <p:grpSpPr>
          <a:xfrm>
            <a:off x="2193163" y="1974651"/>
            <a:ext cx="304000" cy="356205"/>
            <a:chOff x="-49375900" y="3550975"/>
            <a:chExt cx="256800" cy="300900"/>
          </a:xfrm>
        </p:grpSpPr>
        <p:sp>
          <p:nvSpPr>
            <p:cNvPr id="8771" name="Google Shape;8771;p86"/>
            <p:cNvSpPr/>
            <p:nvPr/>
          </p:nvSpPr>
          <p:spPr>
            <a:xfrm>
              <a:off x="-49231775" y="3638425"/>
              <a:ext cx="59100" cy="59075"/>
            </a:xfrm>
            <a:custGeom>
              <a:avLst/>
              <a:gdLst/>
              <a:ahLst/>
              <a:cxnLst/>
              <a:rect l="l" t="t" r="r" b="b"/>
              <a:pathLst>
                <a:path w="2364" h="2363" extrusionOk="0">
                  <a:moveTo>
                    <a:pt x="1" y="0"/>
                  </a:moveTo>
                  <a:lnTo>
                    <a:pt x="1513" y="2363"/>
                  </a:lnTo>
                  <a:lnTo>
                    <a:pt x="2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2" name="Google Shape;8772;p86"/>
            <p:cNvSpPr/>
            <p:nvPr/>
          </p:nvSpPr>
          <p:spPr>
            <a:xfrm>
              <a:off x="-49291625" y="3726625"/>
              <a:ext cx="87450" cy="123675"/>
            </a:xfrm>
            <a:custGeom>
              <a:avLst/>
              <a:gdLst/>
              <a:ahLst/>
              <a:cxnLst/>
              <a:rect l="l" t="t" r="r" b="b"/>
              <a:pathLst>
                <a:path w="3498" h="4947" extrusionOk="0">
                  <a:moveTo>
                    <a:pt x="1" y="1"/>
                  </a:moveTo>
                  <a:lnTo>
                    <a:pt x="1733" y="4947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3" name="Google Shape;8773;p86"/>
            <p:cNvSpPr/>
            <p:nvPr/>
          </p:nvSpPr>
          <p:spPr>
            <a:xfrm>
              <a:off x="-49288475" y="3647075"/>
              <a:ext cx="81150" cy="61450"/>
            </a:xfrm>
            <a:custGeom>
              <a:avLst/>
              <a:gdLst/>
              <a:ahLst/>
              <a:cxnLst/>
              <a:rect l="l" t="t" r="r" b="b"/>
              <a:pathLst>
                <a:path w="3246" h="2458" extrusionOk="0">
                  <a:moveTo>
                    <a:pt x="1607" y="1"/>
                  </a:moveTo>
                  <a:lnTo>
                    <a:pt x="1" y="2458"/>
                  </a:lnTo>
                  <a:lnTo>
                    <a:pt x="3246" y="2458"/>
                  </a:lnTo>
                  <a:lnTo>
                    <a:pt x="16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4" name="Google Shape;8774;p86"/>
            <p:cNvSpPr/>
            <p:nvPr/>
          </p:nvSpPr>
          <p:spPr>
            <a:xfrm>
              <a:off x="-49375900" y="3648650"/>
              <a:ext cx="59100" cy="59875"/>
            </a:xfrm>
            <a:custGeom>
              <a:avLst/>
              <a:gdLst/>
              <a:ahLst/>
              <a:cxnLst/>
              <a:rect l="l" t="t" r="r" b="b"/>
              <a:pathLst>
                <a:path w="2364" h="2395" extrusionOk="0">
                  <a:moveTo>
                    <a:pt x="1513" y="1"/>
                  </a:moveTo>
                  <a:lnTo>
                    <a:pt x="1" y="2395"/>
                  </a:lnTo>
                  <a:lnTo>
                    <a:pt x="2363" y="2395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5" name="Google Shape;8775;p86"/>
            <p:cNvSpPr/>
            <p:nvPr/>
          </p:nvSpPr>
          <p:spPr>
            <a:xfrm>
              <a:off x="-49229400" y="3726625"/>
              <a:ext cx="109500" cy="125250"/>
            </a:xfrm>
            <a:custGeom>
              <a:avLst/>
              <a:gdLst/>
              <a:ahLst/>
              <a:cxnLst/>
              <a:rect l="l" t="t" r="r" b="b"/>
              <a:pathLst>
                <a:path w="4380" h="5010" extrusionOk="0">
                  <a:moveTo>
                    <a:pt x="1765" y="1"/>
                  </a:moveTo>
                  <a:lnTo>
                    <a:pt x="0" y="5010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6" name="Google Shape;8776;p86"/>
            <p:cNvSpPr/>
            <p:nvPr/>
          </p:nvSpPr>
          <p:spPr>
            <a:xfrm>
              <a:off x="-49179000" y="3648650"/>
              <a:ext cx="59900" cy="59875"/>
            </a:xfrm>
            <a:custGeom>
              <a:avLst/>
              <a:gdLst/>
              <a:ahLst/>
              <a:cxnLst/>
              <a:rect l="l" t="t" r="r" b="b"/>
              <a:pathLst>
                <a:path w="2396" h="2395" extrusionOk="0">
                  <a:moveTo>
                    <a:pt x="851" y="1"/>
                  </a:moveTo>
                  <a:lnTo>
                    <a:pt x="1" y="2395"/>
                  </a:lnTo>
                  <a:lnTo>
                    <a:pt x="2395" y="2395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7" name="Google Shape;8777;p86"/>
            <p:cNvSpPr/>
            <p:nvPr/>
          </p:nvSpPr>
          <p:spPr>
            <a:xfrm>
              <a:off x="-49323125" y="3638425"/>
              <a:ext cx="59100" cy="59075"/>
            </a:xfrm>
            <a:custGeom>
              <a:avLst/>
              <a:gdLst/>
              <a:ahLst/>
              <a:cxnLst/>
              <a:rect l="l" t="t" r="r" b="b"/>
              <a:pathLst>
                <a:path w="2364" h="2363" extrusionOk="0">
                  <a:moveTo>
                    <a:pt x="0" y="0"/>
                  </a:moveTo>
                  <a:lnTo>
                    <a:pt x="819" y="2363"/>
                  </a:ln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8" name="Google Shape;8778;p86"/>
            <p:cNvSpPr/>
            <p:nvPr/>
          </p:nvSpPr>
          <p:spPr>
            <a:xfrm>
              <a:off x="-49375100" y="3726625"/>
              <a:ext cx="108700" cy="125250"/>
            </a:xfrm>
            <a:custGeom>
              <a:avLst/>
              <a:gdLst/>
              <a:ahLst/>
              <a:cxnLst/>
              <a:rect l="l" t="t" r="r" b="b"/>
              <a:pathLst>
                <a:path w="4348" h="5010" extrusionOk="0">
                  <a:moveTo>
                    <a:pt x="0" y="1"/>
                  </a:moveTo>
                  <a:lnTo>
                    <a:pt x="4348" y="5010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9" name="Google Shape;8779;p86"/>
            <p:cNvSpPr/>
            <p:nvPr/>
          </p:nvSpPr>
          <p:spPr>
            <a:xfrm>
              <a:off x="-49256975" y="3550975"/>
              <a:ext cx="17350" cy="53600"/>
            </a:xfrm>
            <a:custGeom>
              <a:avLst/>
              <a:gdLst/>
              <a:ahLst/>
              <a:cxnLst/>
              <a:rect l="l" t="t" r="r" b="b"/>
              <a:pathLst>
                <a:path w="694" h="2144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47" y="2143"/>
                  </a:cubicBezTo>
                  <a:cubicBezTo>
                    <a:pt x="536" y="2143"/>
                    <a:pt x="694" y="1986"/>
                    <a:pt x="694" y="1797"/>
                  </a:cubicBez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0" name="Google Shape;8780;p86"/>
            <p:cNvSpPr/>
            <p:nvPr/>
          </p:nvSpPr>
          <p:spPr>
            <a:xfrm>
              <a:off x="-49323125" y="3575850"/>
              <a:ext cx="43350" cy="32650"/>
            </a:xfrm>
            <a:custGeom>
              <a:avLst/>
              <a:gdLst/>
              <a:ahLst/>
              <a:cxnLst/>
              <a:rect l="l" t="t" r="r" b="b"/>
              <a:pathLst>
                <a:path w="1734" h="1306" extrusionOk="0">
                  <a:moveTo>
                    <a:pt x="371" y="0"/>
                  </a:moveTo>
                  <a:cubicBezTo>
                    <a:pt x="259" y="0"/>
                    <a:pt x="147" y="56"/>
                    <a:pt x="63" y="140"/>
                  </a:cubicBezTo>
                  <a:cubicBezTo>
                    <a:pt x="0" y="298"/>
                    <a:pt x="32" y="518"/>
                    <a:pt x="189" y="613"/>
                  </a:cubicBezTo>
                  <a:lnTo>
                    <a:pt x="1166" y="1274"/>
                  </a:lnTo>
                  <a:cubicBezTo>
                    <a:pt x="1261" y="1306"/>
                    <a:pt x="1292" y="1306"/>
                    <a:pt x="1387" y="1306"/>
                  </a:cubicBezTo>
                  <a:cubicBezTo>
                    <a:pt x="1481" y="1306"/>
                    <a:pt x="1607" y="1211"/>
                    <a:pt x="1639" y="1148"/>
                  </a:cubicBezTo>
                  <a:cubicBezTo>
                    <a:pt x="1733" y="991"/>
                    <a:pt x="1702" y="802"/>
                    <a:pt x="1544" y="676"/>
                  </a:cubicBezTo>
                  <a:lnTo>
                    <a:pt x="536" y="46"/>
                  </a:lnTo>
                  <a:cubicBezTo>
                    <a:pt x="483" y="14"/>
                    <a:pt x="427" y="0"/>
                    <a:pt x="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1" name="Google Shape;8781;p86"/>
            <p:cNvSpPr/>
            <p:nvPr/>
          </p:nvSpPr>
          <p:spPr>
            <a:xfrm>
              <a:off x="-49217575" y="3575525"/>
              <a:ext cx="44900" cy="32975"/>
            </a:xfrm>
            <a:custGeom>
              <a:avLst/>
              <a:gdLst/>
              <a:ahLst/>
              <a:cxnLst/>
              <a:rect l="l" t="t" r="r" b="b"/>
              <a:pathLst>
                <a:path w="1796" h="1319" extrusionOk="0">
                  <a:moveTo>
                    <a:pt x="1370" y="0"/>
                  </a:moveTo>
                  <a:cubicBezTo>
                    <a:pt x="1309" y="0"/>
                    <a:pt x="1248" y="18"/>
                    <a:pt x="1197" y="59"/>
                  </a:cubicBezTo>
                  <a:lnTo>
                    <a:pt x="221" y="689"/>
                  </a:lnTo>
                  <a:cubicBezTo>
                    <a:pt x="63" y="752"/>
                    <a:pt x="0" y="1004"/>
                    <a:pt x="95" y="1161"/>
                  </a:cubicBezTo>
                  <a:cubicBezTo>
                    <a:pt x="158" y="1287"/>
                    <a:pt x="252" y="1319"/>
                    <a:pt x="378" y="1319"/>
                  </a:cubicBezTo>
                  <a:cubicBezTo>
                    <a:pt x="473" y="1319"/>
                    <a:pt x="536" y="1287"/>
                    <a:pt x="567" y="1287"/>
                  </a:cubicBezTo>
                  <a:lnTo>
                    <a:pt x="1575" y="657"/>
                  </a:lnTo>
                  <a:cubicBezTo>
                    <a:pt x="1733" y="563"/>
                    <a:pt x="1796" y="342"/>
                    <a:pt x="1670" y="185"/>
                  </a:cubicBezTo>
                  <a:cubicBezTo>
                    <a:pt x="1627" y="78"/>
                    <a:pt x="1498" y="0"/>
                    <a:pt x="13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82" name="Google Shape;8782;p86"/>
          <p:cNvGrpSpPr/>
          <p:nvPr/>
        </p:nvGrpSpPr>
        <p:grpSpPr>
          <a:xfrm>
            <a:off x="2188516" y="2411946"/>
            <a:ext cx="313293" cy="356205"/>
            <a:chOff x="-49378250" y="3920375"/>
            <a:chExt cx="264650" cy="300900"/>
          </a:xfrm>
        </p:grpSpPr>
        <p:sp>
          <p:nvSpPr>
            <p:cNvPr id="8783" name="Google Shape;8783;p86"/>
            <p:cNvSpPr/>
            <p:nvPr/>
          </p:nvSpPr>
          <p:spPr>
            <a:xfrm>
              <a:off x="-49272725" y="4185025"/>
              <a:ext cx="70925" cy="35475"/>
            </a:xfrm>
            <a:custGeom>
              <a:avLst/>
              <a:gdLst/>
              <a:ahLst/>
              <a:cxnLst/>
              <a:rect l="l" t="t" r="r" b="b"/>
              <a:pathLst>
                <a:path w="2837" h="1419" extrusionOk="0">
                  <a:moveTo>
                    <a:pt x="32" y="0"/>
                  </a:moveTo>
                  <a:lnTo>
                    <a:pt x="32" y="378"/>
                  </a:lnTo>
                  <a:lnTo>
                    <a:pt x="1" y="378"/>
                  </a:lnTo>
                  <a:cubicBezTo>
                    <a:pt x="1" y="945"/>
                    <a:pt x="473" y="1418"/>
                    <a:pt x="1040" y="1418"/>
                  </a:cubicBezTo>
                  <a:lnTo>
                    <a:pt x="1765" y="1418"/>
                  </a:lnTo>
                  <a:cubicBezTo>
                    <a:pt x="2364" y="1418"/>
                    <a:pt x="2836" y="945"/>
                    <a:pt x="2836" y="378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4" name="Google Shape;8784;p86"/>
            <p:cNvSpPr/>
            <p:nvPr/>
          </p:nvSpPr>
          <p:spPr>
            <a:xfrm>
              <a:off x="-49378250" y="3920375"/>
              <a:ext cx="87425" cy="300900"/>
            </a:xfrm>
            <a:custGeom>
              <a:avLst/>
              <a:gdLst/>
              <a:ahLst/>
              <a:cxnLst/>
              <a:rect l="l" t="t" r="r" b="b"/>
              <a:pathLst>
                <a:path w="3497" h="1203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1764" y="1418"/>
                  </a:lnTo>
                  <a:cubicBezTo>
                    <a:pt x="1953" y="1418"/>
                    <a:pt x="2111" y="1576"/>
                    <a:pt x="2111" y="1765"/>
                  </a:cubicBezTo>
                  <a:cubicBezTo>
                    <a:pt x="2111" y="1954"/>
                    <a:pt x="1953" y="2112"/>
                    <a:pt x="1764" y="2112"/>
                  </a:cubicBezTo>
                  <a:lnTo>
                    <a:pt x="0" y="2112"/>
                  </a:lnTo>
                  <a:lnTo>
                    <a:pt x="0" y="2836"/>
                  </a:lnTo>
                  <a:lnTo>
                    <a:pt x="1071" y="2836"/>
                  </a:lnTo>
                  <a:cubicBezTo>
                    <a:pt x="1260" y="2836"/>
                    <a:pt x="1418" y="2994"/>
                    <a:pt x="1418" y="3183"/>
                  </a:cubicBezTo>
                  <a:cubicBezTo>
                    <a:pt x="1418" y="3372"/>
                    <a:pt x="1260" y="3529"/>
                    <a:pt x="1071" y="3529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1764" y="4254"/>
                  </a:lnTo>
                  <a:cubicBezTo>
                    <a:pt x="1953" y="4254"/>
                    <a:pt x="2111" y="4411"/>
                    <a:pt x="2111" y="4600"/>
                  </a:cubicBezTo>
                  <a:cubicBezTo>
                    <a:pt x="2111" y="4789"/>
                    <a:pt x="1953" y="4947"/>
                    <a:pt x="1764" y="4947"/>
                  </a:cubicBezTo>
                  <a:lnTo>
                    <a:pt x="0" y="4947"/>
                  </a:lnTo>
                  <a:lnTo>
                    <a:pt x="0" y="5672"/>
                  </a:lnTo>
                  <a:lnTo>
                    <a:pt x="1071" y="5672"/>
                  </a:lnTo>
                  <a:cubicBezTo>
                    <a:pt x="1260" y="5672"/>
                    <a:pt x="1418" y="5829"/>
                    <a:pt x="1418" y="6018"/>
                  </a:cubicBezTo>
                  <a:cubicBezTo>
                    <a:pt x="1418" y="6207"/>
                    <a:pt x="1260" y="6365"/>
                    <a:pt x="1071" y="6365"/>
                  </a:cubicBezTo>
                  <a:lnTo>
                    <a:pt x="0" y="6365"/>
                  </a:lnTo>
                  <a:lnTo>
                    <a:pt x="0" y="7089"/>
                  </a:lnTo>
                  <a:lnTo>
                    <a:pt x="1764" y="7089"/>
                  </a:lnTo>
                  <a:cubicBezTo>
                    <a:pt x="1953" y="7089"/>
                    <a:pt x="2111" y="7247"/>
                    <a:pt x="2111" y="7436"/>
                  </a:cubicBezTo>
                  <a:cubicBezTo>
                    <a:pt x="2111" y="7625"/>
                    <a:pt x="1953" y="7782"/>
                    <a:pt x="1764" y="7782"/>
                  </a:cubicBezTo>
                  <a:lnTo>
                    <a:pt x="0" y="7782"/>
                  </a:lnTo>
                  <a:lnTo>
                    <a:pt x="0" y="8507"/>
                  </a:lnTo>
                  <a:lnTo>
                    <a:pt x="1071" y="8507"/>
                  </a:lnTo>
                  <a:cubicBezTo>
                    <a:pt x="1260" y="8507"/>
                    <a:pt x="1418" y="8665"/>
                    <a:pt x="1418" y="8854"/>
                  </a:cubicBezTo>
                  <a:cubicBezTo>
                    <a:pt x="1418" y="9043"/>
                    <a:pt x="1260" y="9200"/>
                    <a:pt x="1071" y="9200"/>
                  </a:cubicBezTo>
                  <a:lnTo>
                    <a:pt x="0" y="9200"/>
                  </a:lnTo>
                  <a:lnTo>
                    <a:pt x="0" y="9925"/>
                  </a:lnTo>
                  <a:lnTo>
                    <a:pt x="1764" y="9925"/>
                  </a:lnTo>
                  <a:cubicBezTo>
                    <a:pt x="1953" y="9925"/>
                    <a:pt x="2111" y="10082"/>
                    <a:pt x="2111" y="10271"/>
                  </a:cubicBezTo>
                  <a:cubicBezTo>
                    <a:pt x="2111" y="10460"/>
                    <a:pt x="1953" y="10618"/>
                    <a:pt x="1764" y="10618"/>
                  </a:cubicBezTo>
                  <a:lnTo>
                    <a:pt x="0" y="10618"/>
                  </a:lnTo>
                  <a:lnTo>
                    <a:pt x="0" y="11689"/>
                  </a:lnTo>
                  <a:cubicBezTo>
                    <a:pt x="0" y="11878"/>
                    <a:pt x="158" y="12036"/>
                    <a:pt x="347" y="12036"/>
                  </a:cubicBezTo>
                  <a:lnTo>
                    <a:pt x="3151" y="12036"/>
                  </a:lnTo>
                  <a:cubicBezTo>
                    <a:pt x="3340" y="12036"/>
                    <a:pt x="3497" y="11878"/>
                    <a:pt x="3497" y="11689"/>
                  </a:cubicBezTo>
                  <a:lnTo>
                    <a:pt x="3497" y="379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5" name="Google Shape;8785;p86"/>
            <p:cNvSpPr/>
            <p:nvPr/>
          </p:nvSpPr>
          <p:spPr>
            <a:xfrm>
              <a:off x="-49185300" y="3920375"/>
              <a:ext cx="71700" cy="87450"/>
            </a:xfrm>
            <a:custGeom>
              <a:avLst/>
              <a:gdLst/>
              <a:ahLst/>
              <a:cxnLst/>
              <a:rect l="l" t="t" r="r" b="b"/>
              <a:pathLst>
                <a:path w="2868" h="3498" extrusionOk="0">
                  <a:moveTo>
                    <a:pt x="2490" y="1"/>
                  </a:moveTo>
                  <a:cubicBezTo>
                    <a:pt x="1765" y="1"/>
                    <a:pt x="1229" y="32"/>
                    <a:pt x="631" y="631"/>
                  </a:cubicBezTo>
                  <a:cubicBezTo>
                    <a:pt x="253" y="1040"/>
                    <a:pt x="1" y="1576"/>
                    <a:pt x="1" y="2143"/>
                  </a:cubicBezTo>
                  <a:cubicBezTo>
                    <a:pt x="1" y="2868"/>
                    <a:pt x="631" y="3498"/>
                    <a:pt x="1418" y="3498"/>
                  </a:cubicBezTo>
                  <a:cubicBezTo>
                    <a:pt x="2017" y="3498"/>
                    <a:pt x="2553" y="3120"/>
                    <a:pt x="2742" y="2553"/>
                  </a:cubicBezTo>
                  <a:cubicBezTo>
                    <a:pt x="2868" y="2238"/>
                    <a:pt x="2805" y="1923"/>
                    <a:pt x="2616" y="1702"/>
                  </a:cubicBezTo>
                  <a:cubicBezTo>
                    <a:pt x="2395" y="1450"/>
                    <a:pt x="2269" y="1135"/>
                    <a:pt x="2742" y="568"/>
                  </a:cubicBezTo>
                  <a:cubicBezTo>
                    <a:pt x="2836" y="442"/>
                    <a:pt x="2868" y="316"/>
                    <a:pt x="2805" y="190"/>
                  </a:cubicBezTo>
                  <a:cubicBezTo>
                    <a:pt x="2742" y="95"/>
                    <a:pt x="261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6" name="Google Shape;8786;p86"/>
            <p:cNvSpPr/>
            <p:nvPr/>
          </p:nvSpPr>
          <p:spPr>
            <a:xfrm>
              <a:off x="-49182150" y="4019625"/>
              <a:ext cx="64625" cy="42550"/>
            </a:xfrm>
            <a:custGeom>
              <a:avLst/>
              <a:gdLst/>
              <a:ahLst/>
              <a:cxnLst/>
              <a:rect l="l" t="t" r="r" b="b"/>
              <a:pathLst>
                <a:path w="2585" h="1702" extrusionOk="0">
                  <a:moveTo>
                    <a:pt x="316" y="0"/>
                  </a:moveTo>
                  <a:cubicBezTo>
                    <a:pt x="158" y="473"/>
                    <a:pt x="32" y="1103"/>
                    <a:pt x="1" y="1702"/>
                  </a:cubicBezTo>
                  <a:lnTo>
                    <a:pt x="2584" y="1702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7" name="Google Shape;8787;p86"/>
            <p:cNvSpPr/>
            <p:nvPr/>
          </p:nvSpPr>
          <p:spPr>
            <a:xfrm>
              <a:off x="-49185300" y="4078700"/>
              <a:ext cx="70925" cy="141800"/>
            </a:xfrm>
            <a:custGeom>
              <a:avLst/>
              <a:gdLst/>
              <a:ahLst/>
              <a:cxnLst/>
              <a:rect l="l" t="t" r="r" b="b"/>
              <a:pathLst>
                <a:path w="2837" h="5672" extrusionOk="0">
                  <a:moveTo>
                    <a:pt x="32" y="0"/>
                  </a:moveTo>
                  <a:cubicBezTo>
                    <a:pt x="1" y="378"/>
                    <a:pt x="1" y="756"/>
                    <a:pt x="1" y="1071"/>
                  </a:cubicBezTo>
                  <a:cubicBezTo>
                    <a:pt x="1" y="2773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05" y="756"/>
                    <a:pt x="2805" y="410"/>
                    <a:pt x="27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8" name="Google Shape;8788;p86"/>
            <p:cNvSpPr/>
            <p:nvPr/>
          </p:nvSpPr>
          <p:spPr>
            <a:xfrm>
              <a:off x="-49271150" y="3920375"/>
              <a:ext cx="65400" cy="70125"/>
            </a:xfrm>
            <a:custGeom>
              <a:avLst/>
              <a:gdLst/>
              <a:ahLst/>
              <a:cxnLst/>
              <a:rect l="l" t="t" r="r" b="b"/>
              <a:pathLst>
                <a:path w="2616" h="2805" extrusionOk="0">
                  <a:moveTo>
                    <a:pt x="1324" y="1"/>
                  </a:moveTo>
                  <a:cubicBezTo>
                    <a:pt x="1182" y="1"/>
                    <a:pt x="1040" y="64"/>
                    <a:pt x="977" y="190"/>
                  </a:cubicBezTo>
                  <a:lnTo>
                    <a:pt x="1" y="2805"/>
                  </a:lnTo>
                  <a:lnTo>
                    <a:pt x="2616" y="2805"/>
                  </a:lnTo>
                  <a:lnTo>
                    <a:pt x="1670" y="190"/>
                  </a:lnTo>
                  <a:cubicBezTo>
                    <a:pt x="1607" y="64"/>
                    <a:pt x="1466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9" name="Google Shape;8789;p86"/>
            <p:cNvSpPr/>
            <p:nvPr/>
          </p:nvSpPr>
          <p:spPr>
            <a:xfrm>
              <a:off x="-49272725" y="4007800"/>
              <a:ext cx="70125" cy="159925"/>
            </a:xfrm>
            <a:custGeom>
              <a:avLst/>
              <a:gdLst/>
              <a:ahLst/>
              <a:cxnLst/>
              <a:rect l="l" t="t" r="r" b="b"/>
              <a:pathLst>
                <a:path w="2805" h="6397" extrusionOk="0">
                  <a:moveTo>
                    <a:pt x="1" y="1"/>
                  </a:moveTo>
                  <a:lnTo>
                    <a:pt x="1" y="6396"/>
                  </a:lnTo>
                  <a:lnTo>
                    <a:pt x="2805" y="6396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90" name="Google Shape;8790;p86"/>
          <p:cNvGrpSpPr/>
          <p:nvPr/>
        </p:nvGrpSpPr>
        <p:grpSpPr>
          <a:xfrm>
            <a:off x="907504" y="2904744"/>
            <a:ext cx="312375" cy="357123"/>
            <a:chOff x="-47505300" y="3200500"/>
            <a:chExt cx="263875" cy="301675"/>
          </a:xfrm>
        </p:grpSpPr>
        <p:sp>
          <p:nvSpPr>
            <p:cNvPr id="8791" name="Google Shape;8791;p86"/>
            <p:cNvSpPr/>
            <p:nvPr/>
          </p:nvSpPr>
          <p:spPr>
            <a:xfrm>
              <a:off x="-47382425" y="3306025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1387" y="1"/>
                  </a:moveTo>
                  <a:cubicBezTo>
                    <a:pt x="1198" y="726"/>
                    <a:pt x="694" y="1261"/>
                    <a:pt x="1" y="1387"/>
                  </a:cubicBezTo>
                  <a:lnTo>
                    <a:pt x="1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2" name="Google Shape;8792;p86"/>
            <p:cNvSpPr/>
            <p:nvPr/>
          </p:nvSpPr>
          <p:spPr>
            <a:xfrm>
              <a:off x="-47382425" y="3306025"/>
              <a:ext cx="15775" cy="15800"/>
            </a:xfrm>
            <a:custGeom>
              <a:avLst/>
              <a:gdLst/>
              <a:ahLst/>
              <a:cxnLst/>
              <a:rect l="l" t="t" r="r" b="b"/>
              <a:pathLst>
                <a:path w="631" h="632" extrusionOk="0">
                  <a:moveTo>
                    <a:pt x="1" y="1"/>
                  </a:moveTo>
                  <a:lnTo>
                    <a:pt x="1" y="631"/>
                  </a:lnTo>
                  <a:cubicBezTo>
                    <a:pt x="316" y="568"/>
                    <a:pt x="536" y="316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3" name="Google Shape;8793;p86"/>
            <p:cNvSpPr/>
            <p:nvPr/>
          </p:nvSpPr>
          <p:spPr>
            <a:xfrm>
              <a:off x="-47487975" y="3200500"/>
              <a:ext cx="210325" cy="301675"/>
            </a:xfrm>
            <a:custGeom>
              <a:avLst/>
              <a:gdLst/>
              <a:ahLst/>
              <a:cxnLst/>
              <a:rect l="l" t="t" r="r" b="b"/>
              <a:pathLst>
                <a:path w="8413" h="12067" extrusionOk="0">
                  <a:moveTo>
                    <a:pt x="3845" y="2111"/>
                  </a:moveTo>
                  <a:cubicBezTo>
                    <a:pt x="4727" y="2111"/>
                    <a:pt x="5420" y="2678"/>
                    <a:pt x="5577" y="3529"/>
                  </a:cubicBezTo>
                  <a:lnTo>
                    <a:pt x="6680" y="3529"/>
                  </a:lnTo>
                  <a:cubicBezTo>
                    <a:pt x="6901" y="3529"/>
                    <a:pt x="7058" y="3686"/>
                    <a:pt x="7058" y="3875"/>
                  </a:cubicBezTo>
                  <a:lnTo>
                    <a:pt x="7058" y="6711"/>
                  </a:lnTo>
                  <a:lnTo>
                    <a:pt x="6995" y="6711"/>
                  </a:lnTo>
                  <a:cubicBezTo>
                    <a:pt x="6995" y="6900"/>
                    <a:pt x="6838" y="7057"/>
                    <a:pt x="6648" y="7057"/>
                  </a:cubicBezTo>
                  <a:lnTo>
                    <a:pt x="3845" y="7057"/>
                  </a:lnTo>
                  <a:cubicBezTo>
                    <a:pt x="3656" y="7057"/>
                    <a:pt x="3498" y="6900"/>
                    <a:pt x="3498" y="6711"/>
                  </a:cubicBezTo>
                  <a:lnTo>
                    <a:pt x="3498" y="5608"/>
                  </a:lnTo>
                  <a:cubicBezTo>
                    <a:pt x="2710" y="5451"/>
                    <a:pt x="2080" y="4726"/>
                    <a:pt x="2080" y="3875"/>
                  </a:cubicBezTo>
                  <a:cubicBezTo>
                    <a:pt x="2080" y="2899"/>
                    <a:pt x="2868" y="2111"/>
                    <a:pt x="3845" y="2111"/>
                  </a:cubicBezTo>
                  <a:close/>
                  <a:moveTo>
                    <a:pt x="5262" y="8444"/>
                  </a:moveTo>
                  <a:cubicBezTo>
                    <a:pt x="5483" y="8444"/>
                    <a:pt x="5640" y="8601"/>
                    <a:pt x="5640" y="8790"/>
                  </a:cubicBezTo>
                  <a:cubicBezTo>
                    <a:pt x="5640" y="8979"/>
                    <a:pt x="5483" y="9137"/>
                    <a:pt x="5262" y="9137"/>
                  </a:cubicBezTo>
                  <a:lnTo>
                    <a:pt x="2490" y="9137"/>
                  </a:lnTo>
                  <a:cubicBezTo>
                    <a:pt x="2269" y="9137"/>
                    <a:pt x="2112" y="8979"/>
                    <a:pt x="2112" y="8790"/>
                  </a:cubicBezTo>
                  <a:cubicBezTo>
                    <a:pt x="2112" y="8601"/>
                    <a:pt x="2269" y="8444"/>
                    <a:pt x="2490" y="8444"/>
                  </a:cubicBezTo>
                  <a:close/>
                  <a:moveTo>
                    <a:pt x="6680" y="8444"/>
                  </a:moveTo>
                  <a:cubicBezTo>
                    <a:pt x="6901" y="8444"/>
                    <a:pt x="7058" y="8601"/>
                    <a:pt x="7058" y="8790"/>
                  </a:cubicBezTo>
                  <a:cubicBezTo>
                    <a:pt x="6995" y="8979"/>
                    <a:pt x="6838" y="9137"/>
                    <a:pt x="6680" y="9137"/>
                  </a:cubicBezTo>
                  <a:cubicBezTo>
                    <a:pt x="6491" y="9137"/>
                    <a:pt x="6333" y="8979"/>
                    <a:pt x="6333" y="8790"/>
                  </a:cubicBezTo>
                  <a:cubicBezTo>
                    <a:pt x="6333" y="8601"/>
                    <a:pt x="6491" y="8444"/>
                    <a:pt x="6680" y="8444"/>
                  </a:cubicBezTo>
                  <a:close/>
                  <a:moveTo>
                    <a:pt x="6680" y="9861"/>
                  </a:moveTo>
                  <a:cubicBezTo>
                    <a:pt x="6901" y="9861"/>
                    <a:pt x="7058" y="10019"/>
                    <a:pt x="7058" y="10208"/>
                  </a:cubicBezTo>
                  <a:cubicBezTo>
                    <a:pt x="7058" y="10397"/>
                    <a:pt x="6838" y="10554"/>
                    <a:pt x="6680" y="10554"/>
                  </a:cubicBezTo>
                  <a:lnTo>
                    <a:pt x="2490" y="10554"/>
                  </a:lnTo>
                  <a:cubicBezTo>
                    <a:pt x="2269" y="10554"/>
                    <a:pt x="2112" y="10397"/>
                    <a:pt x="2112" y="10208"/>
                  </a:cubicBezTo>
                  <a:cubicBezTo>
                    <a:pt x="2112" y="10019"/>
                    <a:pt x="2269" y="9861"/>
                    <a:pt x="2490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418"/>
                  </a:lnTo>
                  <a:lnTo>
                    <a:pt x="1072" y="1418"/>
                  </a:lnTo>
                  <a:cubicBezTo>
                    <a:pt x="1261" y="1418"/>
                    <a:pt x="1419" y="1576"/>
                    <a:pt x="1419" y="1796"/>
                  </a:cubicBezTo>
                  <a:cubicBezTo>
                    <a:pt x="1419" y="1985"/>
                    <a:pt x="1261" y="2143"/>
                    <a:pt x="1072" y="2143"/>
                  </a:cubicBezTo>
                  <a:lnTo>
                    <a:pt x="1" y="2143"/>
                  </a:lnTo>
                  <a:lnTo>
                    <a:pt x="1" y="3560"/>
                  </a:lnTo>
                  <a:lnTo>
                    <a:pt x="1072" y="3560"/>
                  </a:lnTo>
                  <a:cubicBezTo>
                    <a:pt x="1261" y="3560"/>
                    <a:pt x="1419" y="3718"/>
                    <a:pt x="1419" y="3907"/>
                  </a:cubicBezTo>
                  <a:cubicBezTo>
                    <a:pt x="1419" y="4096"/>
                    <a:pt x="1261" y="4253"/>
                    <a:pt x="1072" y="4253"/>
                  </a:cubicBezTo>
                  <a:lnTo>
                    <a:pt x="1" y="4253"/>
                  </a:lnTo>
                  <a:lnTo>
                    <a:pt x="1" y="5671"/>
                  </a:lnTo>
                  <a:lnTo>
                    <a:pt x="1072" y="5671"/>
                  </a:lnTo>
                  <a:cubicBezTo>
                    <a:pt x="1261" y="5671"/>
                    <a:pt x="1419" y="5829"/>
                    <a:pt x="1419" y="6049"/>
                  </a:cubicBezTo>
                  <a:cubicBezTo>
                    <a:pt x="1419" y="6238"/>
                    <a:pt x="1261" y="6396"/>
                    <a:pt x="1072" y="6396"/>
                  </a:cubicBezTo>
                  <a:lnTo>
                    <a:pt x="1" y="6396"/>
                  </a:lnTo>
                  <a:lnTo>
                    <a:pt x="1" y="7814"/>
                  </a:lnTo>
                  <a:lnTo>
                    <a:pt x="1072" y="7814"/>
                  </a:lnTo>
                  <a:cubicBezTo>
                    <a:pt x="1261" y="7814"/>
                    <a:pt x="1419" y="7971"/>
                    <a:pt x="1419" y="8160"/>
                  </a:cubicBezTo>
                  <a:cubicBezTo>
                    <a:pt x="1419" y="8349"/>
                    <a:pt x="1261" y="8507"/>
                    <a:pt x="1072" y="8507"/>
                  </a:cubicBezTo>
                  <a:lnTo>
                    <a:pt x="1" y="8507"/>
                  </a:lnTo>
                  <a:lnTo>
                    <a:pt x="1" y="9924"/>
                  </a:lnTo>
                  <a:lnTo>
                    <a:pt x="1072" y="9924"/>
                  </a:lnTo>
                  <a:cubicBezTo>
                    <a:pt x="1261" y="9924"/>
                    <a:pt x="1419" y="10082"/>
                    <a:pt x="1419" y="10302"/>
                  </a:cubicBezTo>
                  <a:cubicBezTo>
                    <a:pt x="1419" y="10491"/>
                    <a:pt x="1261" y="10649"/>
                    <a:pt x="1072" y="10649"/>
                  </a:cubicBezTo>
                  <a:lnTo>
                    <a:pt x="1" y="10649"/>
                  </a:lnTo>
                  <a:lnTo>
                    <a:pt x="1" y="11689"/>
                  </a:lnTo>
                  <a:cubicBezTo>
                    <a:pt x="1" y="11909"/>
                    <a:pt x="158" y="12067"/>
                    <a:pt x="347" y="12067"/>
                  </a:cubicBezTo>
                  <a:lnTo>
                    <a:pt x="8066" y="12067"/>
                  </a:lnTo>
                  <a:cubicBezTo>
                    <a:pt x="8255" y="12067"/>
                    <a:pt x="8413" y="11909"/>
                    <a:pt x="8413" y="11689"/>
                  </a:cubicBezTo>
                  <a:lnTo>
                    <a:pt x="8413" y="410"/>
                  </a:ln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4" name="Google Shape;8794;p86"/>
            <p:cNvSpPr/>
            <p:nvPr/>
          </p:nvSpPr>
          <p:spPr>
            <a:xfrm>
              <a:off x="-47417875" y="32713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45"/>
                    <a:pt x="253" y="1891"/>
                    <a:pt x="694" y="2049"/>
                  </a:cubicBezTo>
                  <a:lnTo>
                    <a:pt x="694" y="1072"/>
                  </a:lnTo>
                  <a:cubicBezTo>
                    <a:pt x="694" y="883"/>
                    <a:pt x="852" y="725"/>
                    <a:pt x="1041" y="725"/>
                  </a:cubicBezTo>
                  <a:lnTo>
                    <a:pt x="2049" y="725"/>
                  </a:lnTo>
                  <a:cubicBezTo>
                    <a:pt x="1923" y="284"/>
                    <a:pt x="1513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5" name="Google Shape;8795;p86"/>
            <p:cNvSpPr/>
            <p:nvPr/>
          </p:nvSpPr>
          <p:spPr>
            <a:xfrm>
              <a:off x="-47505300" y="323595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6" name="Google Shape;8796;p86"/>
            <p:cNvSpPr/>
            <p:nvPr/>
          </p:nvSpPr>
          <p:spPr>
            <a:xfrm>
              <a:off x="-47505300" y="34470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7" name="Google Shape;8797;p86"/>
            <p:cNvSpPr/>
            <p:nvPr/>
          </p:nvSpPr>
          <p:spPr>
            <a:xfrm>
              <a:off x="-47505300" y="3394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lnTo>
                    <a:pt x="347" y="32"/>
                  </a:lnTo>
                  <a:cubicBezTo>
                    <a:pt x="127" y="32"/>
                    <a:pt x="1" y="190"/>
                    <a:pt x="1" y="379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8" name="Google Shape;8798;p86"/>
            <p:cNvSpPr/>
            <p:nvPr/>
          </p:nvSpPr>
          <p:spPr>
            <a:xfrm>
              <a:off x="-47505300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27" y="1"/>
                    <a:pt x="1" y="158"/>
                    <a:pt x="1" y="347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9" name="Google Shape;8799;p86"/>
            <p:cNvSpPr/>
            <p:nvPr/>
          </p:nvSpPr>
          <p:spPr>
            <a:xfrm>
              <a:off x="-47505300" y="32895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0" name="Google Shape;8800;p86"/>
            <p:cNvSpPr/>
            <p:nvPr/>
          </p:nvSpPr>
          <p:spPr>
            <a:xfrm>
              <a:off x="-47259550" y="3411575"/>
              <a:ext cx="18125" cy="51225"/>
            </a:xfrm>
            <a:custGeom>
              <a:avLst/>
              <a:gdLst/>
              <a:ahLst/>
              <a:cxnLst/>
              <a:rect l="l" t="t" r="r" b="b"/>
              <a:pathLst>
                <a:path w="725" h="2049" extrusionOk="0">
                  <a:moveTo>
                    <a:pt x="0" y="1"/>
                  </a:moveTo>
                  <a:lnTo>
                    <a:pt x="0" y="2048"/>
                  </a:lnTo>
                  <a:cubicBezTo>
                    <a:pt x="410" y="1891"/>
                    <a:pt x="725" y="1481"/>
                    <a:pt x="725" y="107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1" name="Google Shape;8801;p86"/>
            <p:cNvSpPr/>
            <p:nvPr/>
          </p:nvSpPr>
          <p:spPr>
            <a:xfrm>
              <a:off x="-47259550" y="3306025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0" y="1"/>
                  </a:moveTo>
                  <a:lnTo>
                    <a:pt x="0" y="1419"/>
                  </a:lnTo>
                  <a:lnTo>
                    <a:pt x="725" y="1419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2" name="Google Shape;8802;p86"/>
            <p:cNvSpPr/>
            <p:nvPr/>
          </p:nvSpPr>
          <p:spPr>
            <a:xfrm>
              <a:off x="-47259550" y="3359600"/>
              <a:ext cx="18125" cy="34675"/>
            </a:xfrm>
            <a:custGeom>
              <a:avLst/>
              <a:gdLst/>
              <a:ahLst/>
              <a:cxnLst/>
              <a:rect l="l" t="t" r="r" b="b"/>
              <a:pathLst>
                <a:path w="725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725" y="138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3" name="Google Shape;8803;p86"/>
            <p:cNvSpPr/>
            <p:nvPr/>
          </p:nvSpPr>
          <p:spPr>
            <a:xfrm>
              <a:off x="-47259550" y="3238300"/>
              <a:ext cx="18125" cy="51225"/>
            </a:xfrm>
            <a:custGeom>
              <a:avLst/>
              <a:gdLst/>
              <a:ahLst/>
              <a:cxnLst/>
              <a:rect l="l" t="t" r="r" b="b"/>
              <a:pathLst>
                <a:path w="725" h="2049" extrusionOk="0">
                  <a:moveTo>
                    <a:pt x="0" y="1"/>
                  </a:moveTo>
                  <a:lnTo>
                    <a:pt x="0" y="2048"/>
                  </a:lnTo>
                  <a:lnTo>
                    <a:pt x="725" y="2048"/>
                  </a:lnTo>
                  <a:lnTo>
                    <a:pt x="725" y="977"/>
                  </a:lnTo>
                  <a:cubicBezTo>
                    <a:pt x="693" y="505"/>
                    <a:pt x="410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04" name="Google Shape;8804;p86"/>
          <p:cNvGrpSpPr/>
          <p:nvPr/>
        </p:nvGrpSpPr>
        <p:grpSpPr>
          <a:xfrm>
            <a:off x="885604" y="3341092"/>
            <a:ext cx="356176" cy="355051"/>
            <a:chOff x="-47524975" y="3569100"/>
            <a:chExt cx="300875" cy="299925"/>
          </a:xfrm>
        </p:grpSpPr>
        <p:sp>
          <p:nvSpPr>
            <p:cNvPr id="8805" name="Google Shape;8805;p86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6" name="Google Shape;8806;p86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7" name="Google Shape;8807;p86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8" name="Google Shape;8808;p86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9" name="Google Shape;8809;p86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0" name="Google Shape;8810;p86"/>
          <p:cNvGrpSpPr/>
          <p:nvPr/>
        </p:nvGrpSpPr>
        <p:grpSpPr>
          <a:xfrm>
            <a:off x="886062" y="3820354"/>
            <a:ext cx="355258" cy="270410"/>
            <a:chOff x="-47523400" y="3973950"/>
            <a:chExt cx="300100" cy="228425"/>
          </a:xfrm>
        </p:grpSpPr>
        <p:sp>
          <p:nvSpPr>
            <p:cNvPr id="8811" name="Google Shape;8811;p86"/>
            <p:cNvSpPr/>
            <p:nvPr/>
          </p:nvSpPr>
          <p:spPr>
            <a:xfrm>
              <a:off x="-47417075" y="4061375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0" y="0"/>
                  </a:moveTo>
                  <a:lnTo>
                    <a:pt x="0" y="630"/>
                  </a:lnTo>
                  <a:cubicBezTo>
                    <a:pt x="284" y="536"/>
                    <a:pt x="504" y="315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2" name="Google Shape;8812;p86"/>
            <p:cNvSpPr/>
            <p:nvPr/>
          </p:nvSpPr>
          <p:spPr>
            <a:xfrm>
              <a:off x="-47417875" y="4061375"/>
              <a:ext cx="52800" cy="52775"/>
            </a:xfrm>
            <a:custGeom>
              <a:avLst/>
              <a:gdLst/>
              <a:ahLst/>
              <a:cxnLst/>
              <a:rect l="l" t="t" r="r" b="b"/>
              <a:pathLst>
                <a:path w="2112" h="2111" extrusionOk="0">
                  <a:moveTo>
                    <a:pt x="1356" y="0"/>
                  </a:moveTo>
                  <a:cubicBezTo>
                    <a:pt x="1261" y="693"/>
                    <a:pt x="694" y="1260"/>
                    <a:pt x="1" y="1386"/>
                  </a:cubicBezTo>
                  <a:lnTo>
                    <a:pt x="1" y="2111"/>
                  </a:lnTo>
                  <a:lnTo>
                    <a:pt x="2112" y="2111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3" name="Google Shape;8813;p86"/>
            <p:cNvSpPr/>
            <p:nvPr/>
          </p:nvSpPr>
          <p:spPr>
            <a:xfrm>
              <a:off x="-47453300" y="40267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45"/>
                    <a:pt x="284" y="1891"/>
                    <a:pt x="693" y="2049"/>
                  </a:cubicBezTo>
                  <a:lnTo>
                    <a:pt x="693" y="1072"/>
                  </a:lnTo>
                  <a:cubicBezTo>
                    <a:pt x="693" y="883"/>
                    <a:pt x="851" y="725"/>
                    <a:pt x="1071" y="725"/>
                  </a:cubicBezTo>
                  <a:lnTo>
                    <a:pt x="2048" y="725"/>
                  </a:lnTo>
                  <a:cubicBezTo>
                    <a:pt x="1922" y="284"/>
                    <a:pt x="1512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4" name="Google Shape;8814;p86"/>
            <p:cNvSpPr/>
            <p:nvPr/>
          </p:nvSpPr>
          <p:spPr>
            <a:xfrm>
              <a:off x="-47506875" y="3973950"/>
              <a:ext cx="264675" cy="174875"/>
            </a:xfrm>
            <a:custGeom>
              <a:avLst/>
              <a:gdLst/>
              <a:ahLst/>
              <a:cxnLst/>
              <a:rect l="l" t="t" r="r" b="b"/>
              <a:pathLst>
                <a:path w="10587" h="6995" extrusionOk="0">
                  <a:moveTo>
                    <a:pt x="8854" y="1418"/>
                  </a:moveTo>
                  <a:cubicBezTo>
                    <a:pt x="9074" y="1418"/>
                    <a:pt x="9232" y="1575"/>
                    <a:pt x="9232" y="1764"/>
                  </a:cubicBezTo>
                  <a:cubicBezTo>
                    <a:pt x="9232" y="1953"/>
                    <a:pt x="9074" y="2111"/>
                    <a:pt x="8854" y="2111"/>
                  </a:cubicBezTo>
                  <a:lnTo>
                    <a:pt x="7436" y="2111"/>
                  </a:lnTo>
                  <a:cubicBezTo>
                    <a:pt x="7247" y="2111"/>
                    <a:pt x="7089" y="1953"/>
                    <a:pt x="7089" y="1764"/>
                  </a:cubicBezTo>
                  <a:cubicBezTo>
                    <a:pt x="7089" y="1575"/>
                    <a:pt x="7247" y="1418"/>
                    <a:pt x="7436" y="1418"/>
                  </a:cubicBezTo>
                  <a:close/>
                  <a:moveTo>
                    <a:pt x="8854" y="2772"/>
                  </a:moveTo>
                  <a:cubicBezTo>
                    <a:pt x="9074" y="2772"/>
                    <a:pt x="9232" y="2930"/>
                    <a:pt x="9232" y="3151"/>
                  </a:cubicBezTo>
                  <a:cubicBezTo>
                    <a:pt x="9232" y="3340"/>
                    <a:pt x="9074" y="3497"/>
                    <a:pt x="8854" y="3497"/>
                  </a:cubicBezTo>
                  <a:lnTo>
                    <a:pt x="7436" y="3497"/>
                  </a:lnTo>
                  <a:cubicBezTo>
                    <a:pt x="7247" y="3497"/>
                    <a:pt x="7089" y="3340"/>
                    <a:pt x="7089" y="3151"/>
                  </a:cubicBezTo>
                  <a:cubicBezTo>
                    <a:pt x="7089" y="2930"/>
                    <a:pt x="7247" y="2772"/>
                    <a:pt x="7436" y="2772"/>
                  </a:cubicBezTo>
                  <a:close/>
                  <a:moveTo>
                    <a:pt x="8854" y="4190"/>
                  </a:moveTo>
                  <a:cubicBezTo>
                    <a:pt x="9074" y="4190"/>
                    <a:pt x="9232" y="4348"/>
                    <a:pt x="9232" y="4568"/>
                  </a:cubicBezTo>
                  <a:cubicBezTo>
                    <a:pt x="9232" y="4757"/>
                    <a:pt x="9074" y="4915"/>
                    <a:pt x="8854" y="4915"/>
                  </a:cubicBezTo>
                  <a:lnTo>
                    <a:pt x="7436" y="4915"/>
                  </a:lnTo>
                  <a:cubicBezTo>
                    <a:pt x="7247" y="4915"/>
                    <a:pt x="7089" y="4757"/>
                    <a:pt x="7089" y="4568"/>
                  </a:cubicBezTo>
                  <a:cubicBezTo>
                    <a:pt x="7089" y="4348"/>
                    <a:pt x="7247" y="4190"/>
                    <a:pt x="7436" y="4190"/>
                  </a:cubicBezTo>
                  <a:close/>
                  <a:moveTo>
                    <a:pt x="3246" y="1355"/>
                  </a:moveTo>
                  <a:cubicBezTo>
                    <a:pt x="4096" y="1355"/>
                    <a:pt x="4821" y="1953"/>
                    <a:pt x="4979" y="2772"/>
                  </a:cubicBezTo>
                  <a:lnTo>
                    <a:pt x="6081" y="2772"/>
                  </a:lnTo>
                  <a:cubicBezTo>
                    <a:pt x="6270" y="2772"/>
                    <a:pt x="6428" y="2930"/>
                    <a:pt x="6428" y="3151"/>
                  </a:cubicBezTo>
                  <a:lnTo>
                    <a:pt x="6428" y="5986"/>
                  </a:lnTo>
                  <a:lnTo>
                    <a:pt x="6396" y="5986"/>
                  </a:lnTo>
                  <a:cubicBezTo>
                    <a:pt x="6396" y="6175"/>
                    <a:pt x="6239" y="6333"/>
                    <a:pt x="6018" y="6333"/>
                  </a:cubicBezTo>
                  <a:lnTo>
                    <a:pt x="3246" y="6333"/>
                  </a:lnTo>
                  <a:cubicBezTo>
                    <a:pt x="3025" y="6333"/>
                    <a:pt x="2868" y="6175"/>
                    <a:pt x="2868" y="5986"/>
                  </a:cubicBezTo>
                  <a:lnTo>
                    <a:pt x="2868" y="4883"/>
                  </a:lnTo>
                  <a:cubicBezTo>
                    <a:pt x="2080" y="4726"/>
                    <a:pt x="1450" y="4001"/>
                    <a:pt x="1450" y="3151"/>
                  </a:cubicBezTo>
                  <a:cubicBezTo>
                    <a:pt x="1450" y="2142"/>
                    <a:pt x="2238" y="1355"/>
                    <a:pt x="3246" y="1355"/>
                  </a:cubicBezTo>
                  <a:close/>
                  <a:moveTo>
                    <a:pt x="8854" y="5608"/>
                  </a:moveTo>
                  <a:cubicBezTo>
                    <a:pt x="9074" y="5608"/>
                    <a:pt x="9232" y="5765"/>
                    <a:pt x="9232" y="5986"/>
                  </a:cubicBezTo>
                  <a:cubicBezTo>
                    <a:pt x="9232" y="6175"/>
                    <a:pt x="9074" y="6333"/>
                    <a:pt x="8854" y="6333"/>
                  </a:cubicBezTo>
                  <a:lnTo>
                    <a:pt x="7436" y="6333"/>
                  </a:lnTo>
                  <a:cubicBezTo>
                    <a:pt x="7247" y="6333"/>
                    <a:pt x="7089" y="6175"/>
                    <a:pt x="7089" y="5986"/>
                  </a:cubicBezTo>
                  <a:cubicBezTo>
                    <a:pt x="7089" y="5765"/>
                    <a:pt x="7247" y="5608"/>
                    <a:pt x="7436" y="5608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94"/>
                  </a:lnTo>
                  <a:lnTo>
                    <a:pt x="10586" y="6994"/>
                  </a:lnTo>
                  <a:lnTo>
                    <a:pt x="10586" y="347"/>
                  </a:lnTo>
                  <a:cubicBezTo>
                    <a:pt x="10586" y="158"/>
                    <a:pt x="10429" y="0"/>
                    <a:pt x="10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5" name="Google Shape;8815;p86"/>
            <p:cNvSpPr/>
            <p:nvPr/>
          </p:nvSpPr>
          <p:spPr>
            <a:xfrm>
              <a:off x="-47523400" y="4166900"/>
              <a:ext cx="300100" cy="35475"/>
            </a:xfrm>
            <a:custGeom>
              <a:avLst/>
              <a:gdLst/>
              <a:ahLst/>
              <a:cxnLst/>
              <a:rect l="l" t="t" r="r" b="b"/>
              <a:pathLst>
                <a:path w="12004" h="1419" extrusionOk="0">
                  <a:moveTo>
                    <a:pt x="0" y="1"/>
                  </a:move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11657" y="1418"/>
                  </a:lnTo>
                  <a:cubicBezTo>
                    <a:pt x="11846" y="1418"/>
                    <a:pt x="12004" y="1261"/>
                    <a:pt x="12004" y="1040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6" name="Google Shape;8816;p86"/>
          <p:cNvGrpSpPr/>
          <p:nvPr/>
        </p:nvGrpSpPr>
        <p:grpSpPr>
          <a:xfrm>
            <a:off x="3091183" y="2903353"/>
            <a:ext cx="354341" cy="357596"/>
            <a:chOff x="-45673275" y="3199325"/>
            <a:chExt cx="299325" cy="302075"/>
          </a:xfrm>
        </p:grpSpPr>
        <p:sp>
          <p:nvSpPr>
            <p:cNvPr id="8817" name="Google Shape;8817;p86"/>
            <p:cNvSpPr/>
            <p:nvPr/>
          </p:nvSpPr>
          <p:spPr>
            <a:xfrm>
              <a:off x="-45672500" y="3199325"/>
              <a:ext cx="298550" cy="194175"/>
            </a:xfrm>
            <a:custGeom>
              <a:avLst/>
              <a:gdLst/>
              <a:ahLst/>
              <a:cxnLst/>
              <a:rect l="l" t="t" r="r" b="b"/>
              <a:pathLst>
                <a:path w="11942" h="7767" extrusionOk="0">
                  <a:moveTo>
                    <a:pt x="5947" y="0"/>
                  </a:moveTo>
                  <a:cubicBezTo>
                    <a:pt x="5884" y="0"/>
                    <a:pt x="5829" y="16"/>
                    <a:pt x="5798" y="47"/>
                  </a:cubicBezTo>
                  <a:lnTo>
                    <a:pt x="158" y="3607"/>
                  </a:lnTo>
                  <a:cubicBezTo>
                    <a:pt x="32" y="3670"/>
                    <a:pt x="1" y="3765"/>
                    <a:pt x="1" y="3922"/>
                  </a:cubicBezTo>
                  <a:cubicBezTo>
                    <a:pt x="1" y="4017"/>
                    <a:pt x="64" y="4143"/>
                    <a:pt x="158" y="4237"/>
                  </a:cubicBezTo>
                  <a:lnTo>
                    <a:pt x="5735" y="7735"/>
                  </a:lnTo>
                  <a:cubicBezTo>
                    <a:pt x="5798" y="7766"/>
                    <a:pt x="5861" y="7766"/>
                    <a:pt x="5955" y="7766"/>
                  </a:cubicBezTo>
                  <a:cubicBezTo>
                    <a:pt x="6018" y="7766"/>
                    <a:pt x="6050" y="7766"/>
                    <a:pt x="6144" y="7735"/>
                  </a:cubicBezTo>
                  <a:lnTo>
                    <a:pt x="11784" y="4237"/>
                  </a:lnTo>
                  <a:cubicBezTo>
                    <a:pt x="11878" y="4143"/>
                    <a:pt x="11941" y="4080"/>
                    <a:pt x="11941" y="3922"/>
                  </a:cubicBezTo>
                  <a:cubicBezTo>
                    <a:pt x="11941" y="3796"/>
                    <a:pt x="11847" y="3670"/>
                    <a:pt x="11784" y="3607"/>
                  </a:cubicBezTo>
                  <a:lnTo>
                    <a:pt x="6144" y="47"/>
                  </a:lnTo>
                  <a:cubicBezTo>
                    <a:pt x="6081" y="16"/>
                    <a:pt x="6010" y="0"/>
                    <a:pt x="5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8" name="Google Shape;8818;p86"/>
            <p:cNvSpPr/>
            <p:nvPr/>
          </p:nvSpPr>
          <p:spPr>
            <a:xfrm>
              <a:off x="-45673275" y="3387150"/>
              <a:ext cx="299325" cy="114250"/>
            </a:xfrm>
            <a:custGeom>
              <a:avLst/>
              <a:gdLst/>
              <a:ahLst/>
              <a:cxnLst/>
              <a:rect l="l" t="t" r="r" b="b"/>
              <a:pathLst>
                <a:path w="11973" h="4570" extrusionOk="0">
                  <a:moveTo>
                    <a:pt x="693" y="1"/>
                  </a:moveTo>
                  <a:lnTo>
                    <a:pt x="158" y="348"/>
                  </a:lnTo>
                  <a:cubicBezTo>
                    <a:pt x="32" y="411"/>
                    <a:pt x="0" y="505"/>
                    <a:pt x="0" y="663"/>
                  </a:cubicBezTo>
                  <a:cubicBezTo>
                    <a:pt x="0" y="789"/>
                    <a:pt x="63" y="883"/>
                    <a:pt x="158" y="978"/>
                  </a:cubicBezTo>
                  <a:lnTo>
                    <a:pt x="5797" y="4506"/>
                  </a:lnTo>
                  <a:cubicBezTo>
                    <a:pt x="5829" y="4569"/>
                    <a:pt x="5892" y="4569"/>
                    <a:pt x="5986" y="4569"/>
                  </a:cubicBezTo>
                  <a:cubicBezTo>
                    <a:pt x="6049" y="4569"/>
                    <a:pt x="6112" y="4569"/>
                    <a:pt x="6175" y="4506"/>
                  </a:cubicBezTo>
                  <a:lnTo>
                    <a:pt x="11815" y="978"/>
                  </a:lnTo>
                  <a:cubicBezTo>
                    <a:pt x="11941" y="883"/>
                    <a:pt x="11972" y="820"/>
                    <a:pt x="11972" y="663"/>
                  </a:cubicBezTo>
                  <a:cubicBezTo>
                    <a:pt x="11972" y="537"/>
                    <a:pt x="11878" y="411"/>
                    <a:pt x="11815" y="348"/>
                  </a:cubicBezTo>
                  <a:lnTo>
                    <a:pt x="11248" y="1"/>
                  </a:lnTo>
                  <a:lnTo>
                    <a:pt x="6175" y="3151"/>
                  </a:lnTo>
                  <a:cubicBezTo>
                    <a:pt x="6144" y="3183"/>
                    <a:pt x="6049" y="3183"/>
                    <a:pt x="5986" y="3183"/>
                  </a:cubicBezTo>
                  <a:cubicBezTo>
                    <a:pt x="5892" y="3183"/>
                    <a:pt x="5860" y="3183"/>
                    <a:pt x="5797" y="3151"/>
                  </a:cubicBezTo>
                  <a:lnTo>
                    <a:pt x="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9" name="Google Shape;8819;p86"/>
            <p:cNvSpPr/>
            <p:nvPr/>
          </p:nvSpPr>
          <p:spPr>
            <a:xfrm>
              <a:off x="-45673275" y="3334400"/>
              <a:ext cx="299325" cy="113425"/>
            </a:xfrm>
            <a:custGeom>
              <a:avLst/>
              <a:gdLst/>
              <a:ahLst/>
              <a:cxnLst/>
              <a:rect l="l" t="t" r="r" b="b"/>
              <a:pathLst>
                <a:path w="11973" h="4537" extrusionOk="0">
                  <a:moveTo>
                    <a:pt x="693" y="0"/>
                  </a:moveTo>
                  <a:lnTo>
                    <a:pt x="158" y="378"/>
                  </a:lnTo>
                  <a:cubicBezTo>
                    <a:pt x="32" y="441"/>
                    <a:pt x="0" y="536"/>
                    <a:pt x="0" y="693"/>
                  </a:cubicBezTo>
                  <a:cubicBezTo>
                    <a:pt x="0" y="851"/>
                    <a:pt x="63" y="914"/>
                    <a:pt x="158" y="1008"/>
                  </a:cubicBezTo>
                  <a:lnTo>
                    <a:pt x="5797" y="4505"/>
                  </a:lnTo>
                  <a:cubicBezTo>
                    <a:pt x="5829" y="4537"/>
                    <a:pt x="5892" y="4537"/>
                    <a:pt x="5986" y="4537"/>
                  </a:cubicBezTo>
                  <a:cubicBezTo>
                    <a:pt x="6049" y="4537"/>
                    <a:pt x="6112" y="4537"/>
                    <a:pt x="6175" y="4505"/>
                  </a:cubicBezTo>
                  <a:lnTo>
                    <a:pt x="11815" y="1008"/>
                  </a:lnTo>
                  <a:cubicBezTo>
                    <a:pt x="11941" y="914"/>
                    <a:pt x="11972" y="851"/>
                    <a:pt x="11972" y="693"/>
                  </a:cubicBezTo>
                  <a:cubicBezTo>
                    <a:pt x="11972" y="536"/>
                    <a:pt x="11878" y="441"/>
                    <a:pt x="11815" y="378"/>
                  </a:cubicBezTo>
                  <a:lnTo>
                    <a:pt x="11248" y="0"/>
                  </a:lnTo>
                  <a:lnTo>
                    <a:pt x="6175" y="3214"/>
                  </a:lnTo>
                  <a:cubicBezTo>
                    <a:pt x="6144" y="3245"/>
                    <a:pt x="6049" y="3245"/>
                    <a:pt x="5986" y="3245"/>
                  </a:cubicBezTo>
                  <a:cubicBezTo>
                    <a:pt x="5892" y="3245"/>
                    <a:pt x="5860" y="3245"/>
                    <a:pt x="5797" y="321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0" name="Google Shape;8820;p86"/>
          <p:cNvGrpSpPr/>
          <p:nvPr/>
        </p:nvGrpSpPr>
        <p:grpSpPr>
          <a:xfrm>
            <a:off x="3090251" y="3361602"/>
            <a:ext cx="356205" cy="314240"/>
            <a:chOff x="-45674075" y="3586425"/>
            <a:chExt cx="300900" cy="265450"/>
          </a:xfrm>
        </p:grpSpPr>
        <p:sp>
          <p:nvSpPr>
            <p:cNvPr id="8821" name="Google Shape;8821;p86"/>
            <p:cNvSpPr/>
            <p:nvPr/>
          </p:nvSpPr>
          <p:spPr>
            <a:xfrm>
              <a:off x="-45674075" y="3586425"/>
              <a:ext cx="300125" cy="70925"/>
            </a:xfrm>
            <a:custGeom>
              <a:avLst/>
              <a:gdLst/>
              <a:ahLst/>
              <a:cxnLst/>
              <a:rect l="l" t="t" r="r" b="b"/>
              <a:pathLst>
                <a:path w="12005" h="2837" extrusionOk="0">
                  <a:moveTo>
                    <a:pt x="6018" y="1418"/>
                  </a:moveTo>
                  <a:cubicBezTo>
                    <a:pt x="6207" y="1418"/>
                    <a:pt x="6365" y="1576"/>
                    <a:pt x="6365" y="1765"/>
                  </a:cubicBezTo>
                  <a:cubicBezTo>
                    <a:pt x="6365" y="1986"/>
                    <a:pt x="6207" y="2143"/>
                    <a:pt x="6018" y="2143"/>
                  </a:cubicBezTo>
                  <a:lnTo>
                    <a:pt x="5294" y="2143"/>
                  </a:lnTo>
                  <a:cubicBezTo>
                    <a:pt x="5105" y="2143"/>
                    <a:pt x="4947" y="1986"/>
                    <a:pt x="4947" y="1765"/>
                  </a:cubicBezTo>
                  <a:cubicBezTo>
                    <a:pt x="4947" y="1576"/>
                    <a:pt x="5105" y="1418"/>
                    <a:pt x="5294" y="1418"/>
                  </a:cubicBezTo>
                  <a:close/>
                  <a:moveTo>
                    <a:pt x="8129" y="1418"/>
                  </a:moveTo>
                  <a:cubicBezTo>
                    <a:pt x="8318" y="1418"/>
                    <a:pt x="8476" y="1576"/>
                    <a:pt x="8476" y="1765"/>
                  </a:cubicBezTo>
                  <a:cubicBezTo>
                    <a:pt x="8476" y="1986"/>
                    <a:pt x="8318" y="2143"/>
                    <a:pt x="8129" y="2143"/>
                  </a:cubicBezTo>
                  <a:lnTo>
                    <a:pt x="7436" y="2143"/>
                  </a:lnTo>
                  <a:cubicBezTo>
                    <a:pt x="7215" y="2143"/>
                    <a:pt x="7089" y="1986"/>
                    <a:pt x="7089" y="1765"/>
                  </a:cubicBezTo>
                  <a:cubicBezTo>
                    <a:pt x="7089" y="1576"/>
                    <a:pt x="7215" y="1418"/>
                    <a:pt x="7436" y="1418"/>
                  </a:cubicBezTo>
                  <a:close/>
                  <a:moveTo>
                    <a:pt x="10240" y="1418"/>
                  </a:moveTo>
                  <a:cubicBezTo>
                    <a:pt x="10429" y="1418"/>
                    <a:pt x="10587" y="1576"/>
                    <a:pt x="10587" y="1765"/>
                  </a:cubicBezTo>
                  <a:cubicBezTo>
                    <a:pt x="10587" y="1986"/>
                    <a:pt x="10429" y="2143"/>
                    <a:pt x="10240" y="2143"/>
                  </a:cubicBezTo>
                  <a:lnTo>
                    <a:pt x="9515" y="2143"/>
                  </a:lnTo>
                  <a:cubicBezTo>
                    <a:pt x="9326" y="2143"/>
                    <a:pt x="9169" y="1986"/>
                    <a:pt x="9169" y="1765"/>
                  </a:cubicBezTo>
                  <a:cubicBezTo>
                    <a:pt x="9169" y="1576"/>
                    <a:pt x="9326" y="1418"/>
                    <a:pt x="9515" y="1418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lnTo>
                    <a:pt x="1" y="2836"/>
                  </a:lnTo>
                  <a:lnTo>
                    <a:pt x="12004" y="2836"/>
                  </a:lnTo>
                  <a:lnTo>
                    <a:pt x="12004" y="1072"/>
                  </a:lnTo>
                  <a:cubicBezTo>
                    <a:pt x="12004" y="473"/>
                    <a:pt x="11532" y="1"/>
                    <a:pt x="109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2" name="Google Shape;8822;p86"/>
            <p:cNvSpPr/>
            <p:nvPr/>
          </p:nvSpPr>
          <p:spPr>
            <a:xfrm>
              <a:off x="-45673275" y="3675425"/>
              <a:ext cx="300100" cy="176450"/>
            </a:xfrm>
            <a:custGeom>
              <a:avLst/>
              <a:gdLst/>
              <a:ahLst/>
              <a:cxnLst/>
              <a:rect l="l" t="t" r="r" b="b"/>
              <a:pathLst>
                <a:path w="12004" h="7058" extrusionOk="0">
                  <a:moveTo>
                    <a:pt x="3852" y="1387"/>
                  </a:moveTo>
                  <a:cubicBezTo>
                    <a:pt x="3946" y="1387"/>
                    <a:pt x="4049" y="1418"/>
                    <a:pt x="4128" y="1481"/>
                  </a:cubicBezTo>
                  <a:cubicBezTo>
                    <a:pt x="4254" y="1607"/>
                    <a:pt x="4254" y="1828"/>
                    <a:pt x="4128" y="2017"/>
                  </a:cubicBezTo>
                  <a:lnTo>
                    <a:pt x="2993" y="3151"/>
                  </a:lnTo>
                  <a:lnTo>
                    <a:pt x="4128" y="4317"/>
                  </a:lnTo>
                  <a:cubicBezTo>
                    <a:pt x="4254" y="4443"/>
                    <a:pt x="4254" y="4695"/>
                    <a:pt x="4128" y="4852"/>
                  </a:cubicBezTo>
                  <a:cubicBezTo>
                    <a:pt x="4064" y="4900"/>
                    <a:pt x="3978" y="4923"/>
                    <a:pt x="3887" y="4923"/>
                  </a:cubicBezTo>
                  <a:cubicBezTo>
                    <a:pt x="3797" y="4923"/>
                    <a:pt x="3702" y="4900"/>
                    <a:pt x="3623" y="4852"/>
                  </a:cubicBezTo>
                  <a:lnTo>
                    <a:pt x="2206" y="3435"/>
                  </a:lnTo>
                  <a:cubicBezTo>
                    <a:pt x="2080" y="3309"/>
                    <a:pt x="2080" y="3057"/>
                    <a:pt x="2206" y="2899"/>
                  </a:cubicBezTo>
                  <a:lnTo>
                    <a:pt x="3623" y="1481"/>
                  </a:lnTo>
                  <a:cubicBezTo>
                    <a:pt x="3671" y="1418"/>
                    <a:pt x="3757" y="1387"/>
                    <a:pt x="3852" y="1387"/>
                  </a:cubicBezTo>
                  <a:close/>
                  <a:moveTo>
                    <a:pt x="8070" y="1450"/>
                  </a:moveTo>
                  <a:cubicBezTo>
                    <a:pt x="8168" y="1450"/>
                    <a:pt x="8270" y="1481"/>
                    <a:pt x="8349" y="1544"/>
                  </a:cubicBezTo>
                  <a:lnTo>
                    <a:pt x="9767" y="2962"/>
                  </a:lnTo>
                  <a:cubicBezTo>
                    <a:pt x="9861" y="3025"/>
                    <a:pt x="9861" y="3246"/>
                    <a:pt x="9767" y="3435"/>
                  </a:cubicBezTo>
                  <a:lnTo>
                    <a:pt x="8349" y="4852"/>
                  </a:lnTo>
                  <a:cubicBezTo>
                    <a:pt x="8286" y="4900"/>
                    <a:pt x="8192" y="4923"/>
                    <a:pt x="8093" y="4923"/>
                  </a:cubicBezTo>
                  <a:cubicBezTo>
                    <a:pt x="7995" y="4923"/>
                    <a:pt x="7892" y="4900"/>
                    <a:pt x="7814" y="4852"/>
                  </a:cubicBezTo>
                  <a:cubicBezTo>
                    <a:pt x="7719" y="4726"/>
                    <a:pt x="7719" y="4474"/>
                    <a:pt x="7814" y="4317"/>
                  </a:cubicBezTo>
                  <a:lnTo>
                    <a:pt x="8979" y="3183"/>
                  </a:lnTo>
                  <a:lnTo>
                    <a:pt x="7814" y="2049"/>
                  </a:lnTo>
                  <a:cubicBezTo>
                    <a:pt x="7719" y="1923"/>
                    <a:pt x="7719" y="1702"/>
                    <a:pt x="7814" y="1544"/>
                  </a:cubicBezTo>
                  <a:cubicBezTo>
                    <a:pt x="7877" y="1481"/>
                    <a:pt x="7971" y="1450"/>
                    <a:pt x="8070" y="1450"/>
                  </a:cubicBezTo>
                  <a:close/>
                  <a:moveTo>
                    <a:pt x="6704" y="737"/>
                  </a:moveTo>
                  <a:cubicBezTo>
                    <a:pt x="6738" y="737"/>
                    <a:pt x="6773" y="744"/>
                    <a:pt x="6805" y="757"/>
                  </a:cubicBezTo>
                  <a:cubicBezTo>
                    <a:pt x="6994" y="788"/>
                    <a:pt x="7089" y="977"/>
                    <a:pt x="7057" y="1166"/>
                  </a:cubicBezTo>
                  <a:lnTo>
                    <a:pt x="5608" y="5388"/>
                  </a:lnTo>
                  <a:cubicBezTo>
                    <a:pt x="5553" y="5553"/>
                    <a:pt x="5402" y="5646"/>
                    <a:pt x="5260" y="5646"/>
                  </a:cubicBezTo>
                  <a:cubicBezTo>
                    <a:pt x="5239" y="5646"/>
                    <a:pt x="5219" y="5644"/>
                    <a:pt x="5199" y="5640"/>
                  </a:cubicBezTo>
                  <a:cubicBezTo>
                    <a:pt x="4978" y="5546"/>
                    <a:pt x="4915" y="5357"/>
                    <a:pt x="4947" y="5199"/>
                  </a:cubicBezTo>
                  <a:lnTo>
                    <a:pt x="6364" y="977"/>
                  </a:lnTo>
                  <a:cubicBezTo>
                    <a:pt x="6439" y="828"/>
                    <a:pt x="6573" y="737"/>
                    <a:pt x="6704" y="737"/>
                  </a:cubicBezTo>
                  <a:close/>
                  <a:moveTo>
                    <a:pt x="0" y="1"/>
                  </a:moveTo>
                  <a:lnTo>
                    <a:pt x="0" y="5987"/>
                  </a:lnTo>
                  <a:cubicBezTo>
                    <a:pt x="0" y="6585"/>
                    <a:pt x="473" y="7058"/>
                    <a:pt x="1040" y="7058"/>
                  </a:cubicBezTo>
                  <a:lnTo>
                    <a:pt x="10933" y="7058"/>
                  </a:lnTo>
                  <a:cubicBezTo>
                    <a:pt x="11531" y="7058"/>
                    <a:pt x="12004" y="6585"/>
                    <a:pt x="12004" y="5987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3" name="Google Shape;8823;p86"/>
          <p:cNvGrpSpPr/>
          <p:nvPr/>
        </p:nvGrpSpPr>
        <p:grpSpPr>
          <a:xfrm>
            <a:off x="3091183" y="3777441"/>
            <a:ext cx="354341" cy="356205"/>
            <a:chOff x="-45673275" y="3937700"/>
            <a:chExt cx="299325" cy="300900"/>
          </a:xfrm>
        </p:grpSpPr>
        <p:sp>
          <p:nvSpPr>
            <p:cNvPr id="8824" name="Google Shape;8824;p86"/>
            <p:cNvSpPr/>
            <p:nvPr/>
          </p:nvSpPr>
          <p:spPr>
            <a:xfrm>
              <a:off x="-45673275" y="3937700"/>
              <a:ext cx="285925" cy="135500"/>
            </a:xfrm>
            <a:custGeom>
              <a:avLst/>
              <a:gdLst/>
              <a:ahLst/>
              <a:cxnLst/>
              <a:rect l="l" t="t" r="r" b="b"/>
              <a:pathLst>
                <a:path w="11437" h="5420" extrusionOk="0">
                  <a:moveTo>
                    <a:pt x="11437" y="1"/>
                  </a:moveTo>
                  <a:lnTo>
                    <a:pt x="221" y="3435"/>
                  </a:lnTo>
                  <a:cubicBezTo>
                    <a:pt x="63" y="3466"/>
                    <a:pt x="0" y="3624"/>
                    <a:pt x="0" y="3781"/>
                  </a:cubicBezTo>
                  <a:cubicBezTo>
                    <a:pt x="0" y="3939"/>
                    <a:pt x="95" y="4065"/>
                    <a:pt x="221" y="4159"/>
                  </a:cubicBezTo>
                  <a:lnTo>
                    <a:pt x="4348" y="5420"/>
                  </a:lnTo>
                  <a:lnTo>
                    <a:pt x="11405" y="64"/>
                  </a:lnTo>
                  <a:lnTo>
                    <a:pt x="114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5" name="Google Shape;8825;p86"/>
            <p:cNvSpPr/>
            <p:nvPr/>
          </p:nvSpPr>
          <p:spPr>
            <a:xfrm>
              <a:off x="-45577975" y="3990475"/>
              <a:ext cx="151250" cy="150925"/>
            </a:xfrm>
            <a:custGeom>
              <a:avLst/>
              <a:gdLst/>
              <a:ahLst/>
              <a:cxnLst/>
              <a:rect l="l" t="t" r="r" b="b"/>
              <a:pathLst>
                <a:path w="6050" h="6037" extrusionOk="0">
                  <a:moveTo>
                    <a:pt x="6049" y="1"/>
                  </a:moveTo>
                  <a:lnTo>
                    <a:pt x="536" y="4159"/>
                  </a:lnTo>
                  <a:lnTo>
                    <a:pt x="32" y="5577"/>
                  </a:lnTo>
                  <a:cubicBezTo>
                    <a:pt x="0" y="5703"/>
                    <a:pt x="32" y="5861"/>
                    <a:pt x="126" y="5955"/>
                  </a:cubicBezTo>
                  <a:cubicBezTo>
                    <a:pt x="186" y="6015"/>
                    <a:pt x="259" y="6037"/>
                    <a:pt x="336" y="6037"/>
                  </a:cubicBezTo>
                  <a:cubicBezTo>
                    <a:pt x="381" y="6037"/>
                    <a:pt x="427" y="6030"/>
                    <a:pt x="473" y="6018"/>
                  </a:cubicBezTo>
                  <a:lnTo>
                    <a:pt x="1891" y="5514"/>
                  </a:lnTo>
                  <a:lnTo>
                    <a:pt x="6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6" name="Google Shape;8826;p86"/>
            <p:cNvSpPr/>
            <p:nvPr/>
          </p:nvSpPr>
          <p:spPr>
            <a:xfrm>
              <a:off x="-45509450" y="3951100"/>
              <a:ext cx="135500" cy="286725"/>
            </a:xfrm>
            <a:custGeom>
              <a:avLst/>
              <a:gdLst/>
              <a:ahLst/>
              <a:cxnLst/>
              <a:rect l="l" t="t" r="r" b="b"/>
              <a:pathLst>
                <a:path w="5420" h="11469" extrusionOk="0">
                  <a:moveTo>
                    <a:pt x="5419" y="0"/>
                  </a:moveTo>
                  <a:lnTo>
                    <a:pt x="5356" y="32"/>
                  </a:lnTo>
                  <a:lnTo>
                    <a:pt x="0" y="7089"/>
                  </a:lnTo>
                  <a:lnTo>
                    <a:pt x="1261" y="11216"/>
                  </a:lnTo>
                  <a:cubicBezTo>
                    <a:pt x="1324" y="11374"/>
                    <a:pt x="1481" y="11468"/>
                    <a:pt x="1639" y="11468"/>
                  </a:cubicBezTo>
                  <a:cubicBezTo>
                    <a:pt x="1796" y="11468"/>
                    <a:pt x="1891" y="11342"/>
                    <a:pt x="1985" y="11216"/>
                  </a:cubicBezTo>
                  <a:lnTo>
                    <a:pt x="5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7" name="Google Shape;8827;p86"/>
            <p:cNvSpPr/>
            <p:nvPr/>
          </p:nvSpPr>
          <p:spPr>
            <a:xfrm>
              <a:off x="-45670925" y="4114125"/>
              <a:ext cx="72500" cy="70325"/>
            </a:xfrm>
            <a:custGeom>
              <a:avLst/>
              <a:gdLst/>
              <a:ahLst/>
              <a:cxnLst/>
              <a:rect l="l" t="t" r="r" b="b"/>
              <a:pathLst>
                <a:path w="2900" h="2813" extrusionOk="0">
                  <a:moveTo>
                    <a:pt x="2521" y="1"/>
                  </a:moveTo>
                  <a:cubicBezTo>
                    <a:pt x="2435" y="1"/>
                    <a:pt x="2348" y="32"/>
                    <a:pt x="2269" y="95"/>
                  </a:cubicBezTo>
                  <a:lnTo>
                    <a:pt x="127" y="2206"/>
                  </a:lnTo>
                  <a:cubicBezTo>
                    <a:pt x="1" y="2332"/>
                    <a:pt x="1" y="2553"/>
                    <a:pt x="127" y="2742"/>
                  </a:cubicBezTo>
                  <a:cubicBezTo>
                    <a:pt x="190" y="2789"/>
                    <a:pt x="277" y="2813"/>
                    <a:pt x="371" y="2813"/>
                  </a:cubicBezTo>
                  <a:cubicBezTo>
                    <a:pt x="466" y="2813"/>
                    <a:pt x="568" y="2789"/>
                    <a:pt x="662" y="2742"/>
                  </a:cubicBezTo>
                  <a:lnTo>
                    <a:pt x="2773" y="600"/>
                  </a:lnTo>
                  <a:cubicBezTo>
                    <a:pt x="2899" y="473"/>
                    <a:pt x="2899" y="253"/>
                    <a:pt x="2773" y="95"/>
                  </a:cubicBezTo>
                  <a:cubicBezTo>
                    <a:pt x="2695" y="32"/>
                    <a:pt x="2608" y="1"/>
                    <a:pt x="25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8" name="Google Shape;8828;p86"/>
            <p:cNvSpPr/>
            <p:nvPr/>
          </p:nvSpPr>
          <p:spPr>
            <a:xfrm>
              <a:off x="-45620500" y="4163550"/>
              <a:ext cx="70900" cy="71125"/>
            </a:xfrm>
            <a:custGeom>
              <a:avLst/>
              <a:gdLst/>
              <a:ahLst/>
              <a:cxnLst/>
              <a:rect l="l" t="t" r="r" b="b"/>
              <a:pathLst>
                <a:path w="2836" h="2845" extrusionOk="0">
                  <a:moveTo>
                    <a:pt x="2489" y="1"/>
                  </a:moveTo>
                  <a:cubicBezTo>
                    <a:pt x="2395" y="1"/>
                    <a:pt x="2300" y="24"/>
                    <a:pt x="2237" y="72"/>
                  </a:cubicBezTo>
                  <a:lnTo>
                    <a:pt x="126" y="2214"/>
                  </a:lnTo>
                  <a:cubicBezTo>
                    <a:pt x="0" y="2340"/>
                    <a:pt x="0" y="2561"/>
                    <a:pt x="126" y="2718"/>
                  </a:cubicBezTo>
                  <a:cubicBezTo>
                    <a:pt x="221" y="2781"/>
                    <a:pt x="284" y="2844"/>
                    <a:pt x="378" y="2844"/>
                  </a:cubicBezTo>
                  <a:cubicBezTo>
                    <a:pt x="441" y="2844"/>
                    <a:pt x="567" y="2781"/>
                    <a:pt x="599" y="2718"/>
                  </a:cubicBezTo>
                  <a:lnTo>
                    <a:pt x="2741" y="607"/>
                  </a:lnTo>
                  <a:cubicBezTo>
                    <a:pt x="2836" y="481"/>
                    <a:pt x="2836" y="229"/>
                    <a:pt x="2741" y="72"/>
                  </a:cubicBezTo>
                  <a:cubicBezTo>
                    <a:pt x="2678" y="24"/>
                    <a:pt x="2584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9" name="Google Shape;8829;p86"/>
            <p:cNvSpPr/>
            <p:nvPr/>
          </p:nvSpPr>
          <p:spPr>
            <a:xfrm>
              <a:off x="-45673275" y="4159625"/>
              <a:ext cx="79575" cy="78975"/>
            </a:xfrm>
            <a:custGeom>
              <a:avLst/>
              <a:gdLst/>
              <a:ahLst/>
              <a:cxnLst/>
              <a:rect l="l" t="t" r="r" b="b"/>
              <a:pathLst>
                <a:path w="3183" h="3159" extrusionOk="0">
                  <a:moveTo>
                    <a:pt x="2816" y="0"/>
                  </a:moveTo>
                  <a:cubicBezTo>
                    <a:pt x="2726" y="0"/>
                    <a:pt x="2631" y="24"/>
                    <a:pt x="2552" y="71"/>
                  </a:cubicBezTo>
                  <a:lnTo>
                    <a:pt x="95" y="2529"/>
                  </a:lnTo>
                  <a:cubicBezTo>
                    <a:pt x="0" y="2655"/>
                    <a:pt x="0" y="2875"/>
                    <a:pt x="95" y="3033"/>
                  </a:cubicBezTo>
                  <a:cubicBezTo>
                    <a:pt x="189" y="3127"/>
                    <a:pt x="252" y="3159"/>
                    <a:pt x="347" y="3159"/>
                  </a:cubicBezTo>
                  <a:cubicBezTo>
                    <a:pt x="441" y="3159"/>
                    <a:pt x="536" y="3127"/>
                    <a:pt x="599" y="3033"/>
                  </a:cubicBezTo>
                  <a:lnTo>
                    <a:pt x="3025" y="607"/>
                  </a:lnTo>
                  <a:cubicBezTo>
                    <a:pt x="3182" y="449"/>
                    <a:pt x="3182" y="197"/>
                    <a:pt x="3056" y="71"/>
                  </a:cubicBezTo>
                  <a:cubicBezTo>
                    <a:pt x="2993" y="24"/>
                    <a:pt x="2907" y="0"/>
                    <a:pt x="28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30" name="Google Shape;8830;p86"/>
          <p:cNvGrpSpPr/>
          <p:nvPr/>
        </p:nvGrpSpPr>
        <p:grpSpPr>
          <a:xfrm>
            <a:off x="2205349" y="4270225"/>
            <a:ext cx="356205" cy="356205"/>
            <a:chOff x="-44512325" y="3176075"/>
            <a:chExt cx="300900" cy="300900"/>
          </a:xfrm>
        </p:grpSpPr>
        <p:sp>
          <p:nvSpPr>
            <p:cNvPr id="8831" name="Google Shape;8831;p86"/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2" name="Google Shape;8832;p86"/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3" name="Google Shape;8833;p86"/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34" name="Google Shape;8834;p86"/>
          <p:cNvGrpSpPr/>
          <p:nvPr/>
        </p:nvGrpSpPr>
        <p:grpSpPr>
          <a:xfrm>
            <a:off x="2608689" y="1539249"/>
            <a:ext cx="354341" cy="354341"/>
            <a:chOff x="-49027775" y="3183175"/>
            <a:chExt cx="299325" cy="299325"/>
          </a:xfrm>
        </p:grpSpPr>
        <p:sp>
          <p:nvSpPr>
            <p:cNvPr id="8835" name="Google Shape;8835;p86"/>
            <p:cNvSpPr/>
            <p:nvPr/>
          </p:nvSpPr>
          <p:spPr>
            <a:xfrm>
              <a:off x="-48870250" y="3183175"/>
              <a:ext cx="141800" cy="185900"/>
            </a:xfrm>
            <a:custGeom>
              <a:avLst/>
              <a:gdLst/>
              <a:ahLst/>
              <a:cxnLst/>
              <a:rect l="l" t="t" r="r" b="b"/>
              <a:pathLst>
                <a:path w="5672" h="7436" extrusionOk="0">
                  <a:moveTo>
                    <a:pt x="1" y="0"/>
                  </a:moveTo>
                  <a:lnTo>
                    <a:pt x="1" y="1796"/>
                  </a:lnTo>
                  <a:lnTo>
                    <a:pt x="32" y="1796"/>
                  </a:lnTo>
                  <a:cubicBezTo>
                    <a:pt x="158" y="1765"/>
                    <a:pt x="284" y="1765"/>
                    <a:pt x="379" y="1765"/>
                  </a:cubicBezTo>
                  <a:cubicBezTo>
                    <a:pt x="1166" y="1765"/>
                    <a:pt x="1828" y="2395"/>
                    <a:pt x="1828" y="3182"/>
                  </a:cubicBezTo>
                  <a:cubicBezTo>
                    <a:pt x="1828" y="3970"/>
                    <a:pt x="1166" y="4600"/>
                    <a:pt x="379" y="4600"/>
                  </a:cubicBezTo>
                  <a:cubicBezTo>
                    <a:pt x="284" y="4600"/>
                    <a:pt x="158" y="4600"/>
                    <a:pt x="32" y="4568"/>
                  </a:cubicBezTo>
                  <a:lnTo>
                    <a:pt x="32" y="5671"/>
                  </a:lnTo>
                  <a:lnTo>
                    <a:pt x="1702" y="5671"/>
                  </a:lnTo>
                  <a:cubicBezTo>
                    <a:pt x="2017" y="5671"/>
                    <a:pt x="2175" y="6018"/>
                    <a:pt x="1954" y="6270"/>
                  </a:cubicBezTo>
                  <a:cubicBezTo>
                    <a:pt x="1860" y="6364"/>
                    <a:pt x="1765" y="6585"/>
                    <a:pt x="1765" y="6742"/>
                  </a:cubicBezTo>
                  <a:cubicBezTo>
                    <a:pt x="1765" y="7120"/>
                    <a:pt x="2080" y="7435"/>
                    <a:pt x="2490" y="7435"/>
                  </a:cubicBezTo>
                  <a:cubicBezTo>
                    <a:pt x="2868" y="7435"/>
                    <a:pt x="3183" y="7120"/>
                    <a:pt x="3183" y="6742"/>
                  </a:cubicBezTo>
                  <a:cubicBezTo>
                    <a:pt x="3183" y="6585"/>
                    <a:pt x="3120" y="6364"/>
                    <a:pt x="2994" y="6270"/>
                  </a:cubicBezTo>
                  <a:cubicBezTo>
                    <a:pt x="2805" y="6018"/>
                    <a:pt x="2962" y="5671"/>
                    <a:pt x="3277" y="5671"/>
                  </a:cubicBezTo>
                  <a:lnTo>
                    <a:pt x="5672" y="5671"/>
                  </a:lnTo>
                  <a:lnTo>
                    <a:pt x="5672" y="1765"/>
                  </a:lnTo>
                  <a:cubicBezTo>
                    <a:pt x="5672" y="788"/>
                    <a:pt x="4884" y="0"/>
                    <a:pt x="39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6" name="Google Shape;8836;p86"/>
            <p:cNvSpPr/>
            <p:nvPr/>
          </p:nvSpPr>
          <p:spPr>
            <a:xfrm>
              <a:off x="-49027775" y="3183175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lnTo>
                    <a:pt x="1" y="5671"/>
                  </a:lnTo>
                  <a:lnTo>
                    <a:pt x="1828" y="5671"/>
                  </a:lnTo>
                  <a:lnTo>
                    <a:pt x="1828" y="5640"/>
                  </a:lnTo>
                  <a:cubicBezTo>
                    <a:pt x="1765" y="5514"/>
                    <a:pt x="1765" y="5388"/>
                    <a:pt x="1765" y="5262"/>
                  </a:cubicBezTo>
                  <a:cubicBezTo>
                    <a:pt x="1765" y="4474"/>
                    <a:pt x="2395" y="3844"/>
                    <a:pt x="3183" y="3844"/>
                  </a:cubicBezTo>
                  <a:cubicBezTo>
                    <a:pt x="3970" y="3844"/>
                    <a:pt x="4600" y="4474"/>
                    <a:pt x="4600" y="5262"/>
                  </a:cubicBezTo>
                  <a:cubicBezTo>
                    <a:pt x="4600" y="5388"/>
                    <a:pt x="4569" y="5514"/>
                    <a:pt x="4569" y="5640"/>
                  </a:cubicBezTo>
                  <a:lnTo>
                    <a:pt x="5672" y="5640"/>
                  </a:lnTo>
                  <a:lnTo>
                    <a:pt x="5672" y="3970"/>
                  </a:lnTo>
                  <a:cubicBezTo>
                    <a:pt x="5672" y="3748"/>
                    <a:pt x="5843" y="3605"/>
                    <a:pt x="6032" y="3605"/>
                  </a:cubicBezTo>
                  <a:cubicBezTo>
                    <a:pt x="6112" y="3605"/>
                    <a:pt x="6195" y="3630"/>
                    <a:pt x="6270" y="3686"/>
                  </a:cubicBezTo>
                  <a:cubicBezTo>
                    <a:pt x="6396" y="3812"/>
                    <a:pt x="6585" y="3907"/>
                    <a:pt x="6743" y="3907"/>
                  </a:cubicBezTo>
                  <a:cubicBezTo>
                    <a:pt x="7121" y="3907"/>
                    <a:pt x="7436" y="3592"/>
                    <a:pt x="7436" y="3182"/>
                  </a:cubicBezTo>
                  <a:cubicBezTo>
                    <a:pt x="7436" y="2804"/>
                    <a:pt x="7121" y="2489"/>
                    <a:pt x="6743" y="2489"/>
                  </a:cubicBezTo>
                  <a:cubicBezTo>
                    <a:pt x="6585" y="2489"/>
                    <a:pt x="6396" y="2552"/>
                    <a:pt x="6270" y="2678"/>
                  </a:cubicBezTo>
                  <a:cubicBezTo>
                    <a:pt x="6195" y="2734"/>
                    <a:pt x="6112" y="2760"/>
                    <a:pt x="6032" y="2760"/>
                  </a:cubicBezTo>
                  <a:cubicBezTo>
                    <a:pt x="5843" y="2760"/>
                    <a:pt x="5672" y="2616"/>
                    <a:pt x="5672" y="2395"/>
                  </a:cubicBezTo>
                  <a:lnTo>
                    <a:pt x="56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7" name="Google Shape;8837;p86"/>
            <p:cNvSpPr/>
            <p:nvPr/>
          </p:nvSpPr>
          <p:spPr>
            <a:xfrm>
              <a:off x="-49027775" y="3295800"/>
              <a:ext cx="141800" cy="186700"/>
            </a:xfrm>
            <a:custGeom>
              <a:avLst/>
              <a:gdLst/>
              <a:ahLst/>
              <a:cxnLst/>
              <a:rect l="l" t="t" r="r" b="b"/>
              <a:pathLst>
                <a:path w="5672" h="7468" extrusionOk="0">
                  <a:moveTo>
                    <a:pt x="3183" y="0"/>
                  </a:moveTo>
                  <a:cubicBezTo>
                    <a:pt x="2805" y="0"/>
                    <a:pt x="2490" y="315"/>
                    <a:pt x="2490" y="725"/>
                  </a:cubicBezTo>
                  <a:cubicBezTo>
                    <a:pt x="2490" y="883"/>
                    <a:pt x="2553" y="1072"/>
                    <a:pt x="2679" y="1198"/>
                  </a:cubicBezTo>
                  <a:cubicBezTo>
                    <a:pt x="2868" y="1418"/>
                    <a:pt x="2710" y="1796"/>
                    <a:pt x="2395" y="1796"/>
                  </a:cubicBezTo>
                  <a:lnTo>
                    <a:pt x="1" y="1796"/>
                  </a:lnTo>
                  <a:lnTo>
                    <a:pt x="1" y="5671"/>
                  </a:lnTo>
                  <a:cubicBezTo>
                    <a:pt x="1" y="6679"/>
                    <a:pt x="788" y="7467"/>
                    <a:pt x="1765" y="7467"/>
                  </a:cubicBezTo>
                  <a:lnTo>
                    <a:pt x="5672" y="7467"/>
                  </a:lnTo>
                  <a:lnTo>
                    <a:pt x="5672" y="5640"/>
                  </a:lnTo>
                  <a:lnTo>
                    <a:pt x="5640" y="5640"/>
                  </a:lnTo>
                  <a:cubicBezTo>
                    <a:pt x="5514" y="5703"/>
                    <a:pt x="5388" y="5703"/>
                    <a:pt x="5294" y="5703"/>
                  </a:cubicBezTo>
                  <a:cubicBezTo>
                    <a:pt x="4506" y="5703"/>
                    <a:pt x="3844" y="5041"/>
                    <a:pt x="3844" y="4254"/>
                  </a:cubicBezTo>
                  <a:cubicBezTo>
                    <a:pt x="3844" y="3466"/>
                    <a:pt x="4506" y="2867"/>
                    <a:pt x="5294" y="2867"/>
                  </a:cubicBezTo>
                  <a:cubicBezTo>
                    <a:pt x="5388" y="2867"/>
                    <a:pt x="5514" y="2867"/>
                    <a:pt x="5640" y="2899"/>
                  </a:cubicBezTo>
                  <a:lnTo>
                    <a:pt x="5640" y="1796"/>
                  </a:lnTo>
                  <a:lnTo>
                    <a:pt x="3970" y="1796"/>
                  </a:lnTo>
                  <a:cubicBezTo>
                    <a:pt x="3655" y="1796"/>
                    <a:pt x="3498" y="1418"/>
                    <a:pt x="3718" y="1198"/>
                  </a:cubicBezTo>
                  <a:cubicBezTo>
                    <a:pt x="3813" y="1072"/>
                    <a:pt x="3907" y="883"/>
                    <a:pt x="3907" y="725"/>
                  </a:cubicBezTo>
                  <a:cubicBezTo>
                    <a:pt x="3907" y="315"/>
                    <a:pt x="3592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8" name="Google Shape;8838;p86"/>
            <p:cNvSpPr/>
            <p:nvPr/>
          </p:nvSpPr>
          <p:spPr>
            <a:xfrm>
              <a:off x="-48914350" y="3340700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5608" y="0"/>
                  </a:moveTo>
                  <a:lnTo>
                    <a:pt x="5608" y="32"/>
                  </a:lnTo>
                  <a:cubicBezTo>
                    <a:pt x="5671" y="158"/>
                    <a:pt x="5671" y="284"/>
                    <a:pt x="5671" y="378"/>
                  </a:cubicBezTo>
                  <a:cubicBezTo>
                    <a:pt x="5671" y="1166"/>
                    <a:pt x="5041" y="1796"/>
                    <a:pt x="4254" y="1796"/>
                  </a:cubicBezTo>
                  <a:cubicBezTo>
                    <a:pt x="3466" y="1796"/>
                    <a:pt x="2836" y="1166"/>
                    <a:pt x="2836" y="378"/>
                  </a:cubicBezTo>
                  <a:cubicBezTo>
                    <a:pt x="2836" y="284"/>
                    <a:pt x="2867" y="158"/>
                    <a:pt x="2867" y="32"/>
                  </a:cubicBezTo>
                  <a:lnTo>
                    <a:pt x="1765" y="32"/>
                  </a:lnTo>
                  <a:lnTo>
                    <a:pt x="1765" y="1670"/>
                  </a:lnTo>
                  <a:cubicBezTo>
                    <a:pt x="1765" y="1907"/>
                    <a:pt x="1602" y="2041"/>
                    <a:pt x="1419" y="2041"/>
                  </a:cubicBezTo>
                  <a:cubicBezTo>
                    <a:pt x="1334" y="2041"/>
                    <a:pt x="1245" y="2013"/>
                    <a:pt x="1166" y="1954"/>
                  </a:cubicBezTo>
                  <a:cubicBezTo>
                    <a:pt x="1040" y="1827"/>
                    <a:pt x="851" y="1764"/>
                    <a:pt x="694" y="1764"/>
                  </a:cubicBezTo>
                  <a:cubicBezTo>
                    <a:pt x="315" y="1764"/>
                    <a:pt x="0" y="2080"/>
                    <a:pt x="0" y="2458"/>
                  </a:cubicBezTo>
                  <a:cubicBezTo>
                    <a:pt x="0" y="2867"/>
                    <a:pt x="315" y="3182"/>
                    <a:pt x="694" y="3182"/>
                  </a:cubicBezTo>
                  <a:cubicBezTo>
                    <a:pt x="851" y="3182"/>
                    <a:pt x="1040" y="3119"/>
                    <a:pt x="1166" y="2993"/>
                  </a:cubicBezTo>
                  <a:cubicBezTo>
                    <a:pt x="1247" y="2933"/>
                    <a:pt x="1337" y="2904"/>
                    <a:pt x="1423" y="2904"/>
                  </a:cubicBezTo>
                  <a:cubicBezTo>
                    <a:pt x="1605" y="2904"/>
                    <a:pt x="1765" y="3031"/>
                    <a:pt x="1765" y="3245"/>
                  </a:cubicBezTo>
                  <a:lnTo>
                    <a:pt x="1765" y="5671"/>
                  </a:lnTo>
                  <a:lnTo>
                    <a:pt x="5671" y="5671"/>
                  </a:lnTo>
                  <a:cubicBezTo>
                    <a:pt x="6648" y="5671"/>
                    <a:pt x="7436" y="4883"/>
                    <a:pt x="7436" y="3907"/>
                  </a:cubicBezTo>
                  <a:lnTo>
                    <a:pt x="74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39" name="Google Shape;8839;p86"/>
          <p:cNvGrpSpPr/>
          <p:nvPr/>
        </p:nvGrpSpPr>
        <p:grpSpPr>
          <a:xfrm>
            <a:off x="2608230" y="1974651"/>
            <a:ext cx="355258" cy="357152"/>
            <a:chOff x="-49027775" y="3550975"/>
            <a:chExt cx="300100" cy="301700"/>
          </a:xfrm>
        </p:grpSpPr>
        <p:sp>
          <p:nvSpPr>
            <p:cNvPr id="8840" name="Google Shape;8840;p86"/>
            <p:cNvSpPr/>
            <p:nvPr/>
          </p:nvSpPr>
          <p:spPr>
            <a:xfrm>
              <a:off x="-48941125" y="3613200"/>
              <a:ext cx="74050" cy="26825"/>
            </a:xfrm>
            <a:custGeom>
              <a:avLst/>
              <a:gdLst/>
              <a:ahLst/>
              <a:cxnLst/>
              <a:rect l="l" t="t" r="r" b="b"/>
              <a:pathLst>
                <a:path w="2962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702" y="107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1" name="Google Shape;8841;p86"/>
            <p:cNvSpPr/>
            <p:nvPr/>
          </p:nvSpPr>
          <p:spPr>
            <a:xfrm>
              <a:off x="-488710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670" y="1072"/>
                  </a:lnTo>
                  <a:lnTo>
                    <a:pt x="29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2" name="Google Shape;8842;p86"/>
            <p:cNvSpPr/>
            <p:nvPr/>
          </p:nvSpPr>
          <p:spPr>
            <a:xfrm>
              <a:off x="-48893075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0" y="1"/>
                  </a:moveTo>
                  <a:lnTo>
                    <a:pt x="2142" y="1734"/>
                  </a:lnTo>
                  <a:lnTo>
                    <a:pt x="3812" y="1734"/>
                  </a:ln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3" name="Google Shape;8843;p86"/>
            <p:cNvSpPr/>
            <p:nvPr/>
          </p:nvSpPr>
          <p:spPr>
            <a:xfrm>
              <a:off x="-49027775" y="3550975"/>
              <a:ext cx="100050" cy="87475"/>
            </a:xfrm>
            <a:custGeom>
              <a:avLst/>
              <a:gdLst/>
              <a:ahLst/>
              <a:cxnLst/>
              <a:rect l="l" t="t" r="r" b="b"/>
              <a:pathLst>
                <a:path w="4002" h="3499" extrusionOk="0">
                  <a:moveTo>
                    <a:pt x="2112" y="1797"/>
                  </a:moveTo>
                  <a:cubicBezTo>
                    <a:pt x="2332" y="1797"/>
                    <a:pt x="2490" y="1923"/>
                    <a:pt x="2490" y="2143"/>
                  </a:cubicBezTo>
                  <a:cubicBezTo>
                    <a:pt x="2490" y="2332"/>
                    <a:pt x="2332" y="2490"/>
                    <a:pt x="2112" y="2490"/>
                  </a:cubicBezTo>
                  <a:cubicBezTo>
                    <a:pt x="1923" y="2490"/>
                    <a:pt x="1765" y="2332"/>
                    <a:pt x="1765" y="2143"/>
                  </a:cubicBezTo>
                  <a:cubicBezTo>
                    <a:pt x="1765" y="1923"/>
                    <a:pt x="1923" y="1797"/>
                    <a:pt x="2112" y="1797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3498"/>
                  </a:lnTo>
                  <a:lnTo>
                    <a:pt x="2364" y="3498"/>
                  </a:lnTo>
                  <a:lnTo>
                    <a:pt x="4002" y="2143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4" name="Google Shape;8844;p86"/>
            <p:cNvSpPr/>
            <p:nvPr/>
          </p:nvSpPr>
          <p:spPr>
            <a:xfrm>
              <a:off x="-48962400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1" y="1"/>
                  </a:moveTo>
                  <a:lnTo>
                    <a:pt x="2111" y="1734"/>
                  </a:lnTo>
                  <a:lnTo>
                    <a:pt x="3813" y="1734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5" name="Google Shape;8845;p86"/>
            <p:cNvSpPr/>
            <p:nvPr/>
          </p:nvSpPr>
          <p:spPr>
            <a:xfrm>
              <a:off x="-49027775" y="3657325"/>
              <a:ext cx="300100" cy="195350"/>
            </a:xfrm>
            <a:custGeom>
              <a:avLst/>
              <a:gdLst/>
              <a:ahLst/>
              <a:cxnLst/>
              <a:rect l="l" t="t" r="r" b="b"/>
              <a:pathLst>
                <a:path w="12004" h="7814" extrusionOk="0">
                  <a:moveTo>
                    <a:pt x="5987" y="410"/>
                  </a:moveTo>
                  <a:cubicBezTo>
                    <a:pt x="7719" y="410"/>
                    <a:pt x="9137" y="1827"/>
                    <a:pt x="9137" y="3560"/>
                  </a:cubicBezTo>
                  <a:cubicBezTo>
                    <a:pt x="9137" y="5293"/>
                    <a:pt x="7719" y="6711"/>
                    <a:pt x="5987" y="6711"/>
                  </a:cubicBezTo>
                  <a:cubicBezTo>
                    <a:pt x="4254" y="6711"/>
                    <a:pt x="2836" y="5293"/>
                    <a:pt x="2836" y="3560"/>
                  </a:cubicBezTo>
                  <a:cubicBezTo>
                    <a:pt x="2836" y="1827"/>
                    <a:pt x="4254" y="410"/>
                    <a:pt x="5987" y="410"/>
                  </a:cubicBezTo>
                  <a:close/>
                  <a:moveTo>
                    <a:pt x="1" y="0"/>
                  </a:moveTo>
                  <a:lnTo>
                    <a:pt x="1" y="6742"/>
                  </a:lnTo>
                  <a:cubicBezTo>
                    <a:pt x="1" y="7341"/>
                    <a:pt x="473" y="7813"/>
                    <a:pt x="1072" y="7813"/>
                  </a:cubicBezTo>
                  <a:lnTo>
                    <a:pt x="10933" y="7813"/>
                  </a:lnTo>
                  <a:cubicBezTo>
                    <a:pt x="11532" y="7813"/>
                    <a:pt x="12004" y="7341"/>
                    <a:pt x="12004" y="6742"/>
                  </a:cubicBezTo>
                  <a:lnTo>
                    <a:pt x="120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6" name="Google Shape;8846;p86"/>
            <p:cNvSpPr/>
            <p:nvPr/>
          </p:nvSpPr>
          <p:spPr>
            <a:xfrm>
              <a:off x="-48886775" y="3726625"/>
              <a:ext cx="28375" cy="37050"/>
            </a:xfrm>
            <a:custGeom>
              <a:avLst/>
              <a:gdLst/>
              <a:ahLst/>
              <a:cxnLst/>
              <a:rect l="l" t="t" r="r" b="b"/>
              <a:pathLst>
                <a:path w="1135" h="1482" extrusionOk="0">
                  <a:moveTo>
                    <a:pt x="0" y="1"/>
                  </a:moveTo>
                  <a:lnTo>
                    <a:pt x="0" y="1481"/>
                  </a:lnTo>
                  <a:lnTo>
                    <a:pt x="1134" y="7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7" name="Google Shape;8847;p86"/>
            <p:cNvSpPr/>
            <p:nvPr/>
          </p:nvSpPr>
          <p:spPr>
            <a:xfrm>
              <a:off x="-48822975" y="3550975"/>
              <a:ext cx="94525" cy="44925"/>
            </a:xfrm>
            <a:custGeom>
              <a:avLst/>
              <a:gdLst/>
              <a:ahLst/>
              <a:cxnLst/>
              <a:rect l="l" t="t" r="r" b="b"/>
              <a:pathLst>
                <a:path w="3781" h="1797" extrusionOk="0">
                  <a:moveTo>
                    <a:pt x="0" y="1"/>
                  </a:moveTo>
                  <a:lnTo>
                    <a:pt x="2111" y="1797"/>
                  </a:lnTo>
                  <a:lnTo>
                    <a:pt x="3781" y="1797"/>
                  </a:lnTo>
                  <a:lnTo>
                    <a:pt x="3781" y="1072"/>
                  </a:lnTo>
                  <a:cubicBezTo>
                    <a:pt x="3781" y="474"/>
                    <a:pt x="3308" y="1"/>
                    <a:pt x="27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8" name="Google Shape;8848;p86"/>
            <p:cNvSpPr/>
            <p:nvPr/>
          </p:nvSpPr>
          <p:spPr>
            <a:xfrm>
              <a:off x="-48939550" y="3684100"/>
              <a:ext cx="122100" cy="122100"/>
            </a:xfrm>
            <a:custGeom>
              <a:avLst/>
              <a:gdLst/>
              <a:ahLst/>
              <a:cxnLst/>
              <a:rect l="l" t="t" r="r" b="b"/>
              <a:pathLst>
                <a:path w="4884" h="4884" extrusionOk="0">
                  <a:moveTo>
                    <a:pt x="1741" y="757"/>
                  </a:moveTo>
                  <a:cubicBezTo>
                    <a:pt x="1812" y="757"/>
                    <a:pt x="1885" y="777"/>
                    <a:pt x="1954" y="819"/>
                  </a:cubicBezTo>
                  <a:lnTo>
                    <a:pt x="4064" y="2237"/>
                  </a:lnTo>
                  <a:cubicBezTo>
                    <a:pt x="4253" y="2300"/>
                    <a:pt x="4253" y="2615"/>
                    <a:pt x="4064" y="2773"/>
                  </a:cubicBezTo>
                  <a:lnTo>
                    <a:pt x="1954" y="4190"/>
                  </a:lnTo>
                  <a:cubicBezTo>
                    <a:pt x="1885" y="4233"/>
                    <a:pt x="1812" y="4253"/>
                    <a:pt x="1741" y="4253"/>
                  </a:cubicBezTo>
                  <a:cubicBezTo>
                    <a:pt x="1553" y="4253"/>
                    <a:pt x="1387" y="4113"/>
                    <a:pt x="1387" y="3907"/>
                  </a:cubicBezTo>
                  <a:lnTo>
                    <a:pt x="1387" y="1103"/>
                  </a:lnTo>
                  <a:cubicBezTo>
                    <a:pt x="1387" y="897"/>
                    <a:pt x="1553" y="757"/>
                    <a:pt x="1741" y="757"/>
                  </a:cubicBezTo>
                  <a:close/>
                  <a:moveTo>
                    <a:pt x="2458" y="0"/>
                  </a:moveTo>
                  <a:cubicBezTo>
                    <a:pt x="1103" y="0"/>
                    <a:pt x="0" y="1103"/>
                    <a:pt x="0" y="2458"/>
                  </a:cubicBezTo>
                  <a:cubicBezTo>
                    <a:pt x="0" y="3781"/>
                    <a:pt x="1103" y="4884"/>
                    <a:pt x="2458" y="4884"/>
                  </a:cubicBezTo>
                  <a:cubicBezTo>
                    <a:pt x="3781" y="4884"/>
                    <a:pt x="4884" y="3781"/>
                    <a:pt x="4884" y="2458"/>
                  </a:cubicBezTo>
                  <a:cubicBezTo>
                    <a:pt x="4884" y="1103"/>
                    <a:pt x="3812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9" name="Google Shape;8849;p86"/>
            <p:cNvSpPr/>
            <p:nvPr/>
          </p:nvSpPr>
          <p:spPr>
            <a:xfrm>
              <a:off x="-488017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1" y="1"/>
                  </a:moveTo>
                  <a:lnTo>
                    <a:pt x="1" y="1072"/>
                  </a:lnTo>
                  <a:lnTo>
                    <a:pt x="2931" y="1072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0" name="Google Shape;8850;p86"/>
          <p:cNvGrpSpPr/>
          <p:nvPr/>
        </p:nvGrpSpPr>
        <p:grpSpPr>
          <a:xfrm>
            <a:off x="2606306" y="2411710"/>
            <a:ext cx="359106" cy="355525"/>
            <a:chOff x="-49031025" y="3920175"/>
            <a:chExt cx="303350" cy="300325"/>
          </a:xfrm>
        </p:grpSpPr>
        <p:sp>
          <p:nvSpPr>
            <p:cNvPr id="8851" name="Google Shape;8851;p86"/>
            <p:cNvSpPr/>
            <p:nvPr/>
          </p:nvSpPr>
          <p:spPr>
            <a:xfrm>
              <a:off x="-49031025" y="4131875"/>
              <a:ext cx="109600" cy="88625"/>
            </a:xfrm>
            <a:custGeom>
              <a:avLst/>
              <a:gdLst/>
              <a:ahLst/>
              <a:cxnLst/>
              <a:rect l="l" t="t" r="r" b="b"/>
              <a:pathLst>
                <a:path w="4384" h="3545" extrusionOk="0">
                  <a:moveTo>
                    <a:pt x="472" y="1"/>
                  </a:moveTo>
                  <a:cubicBezTo>
                    <a:pt x="202" y="1"/>
                    <a:pt x="0" y="326"/>
                    <a:pt x="225" y="551"/>
                  </a:cubicBezTo>
                  <a:lnTo>
                    <a:pt x="2336" y="3387"/>
                  </a:lnTo>
                  <a:cubicBezTo>
                    <a:pt x="2399" y="3481"/>
                    <a:pt x="2494" y="3544"/>
                    <a:pt x="2620" y="3544"/>
                  </a:cubicBezTo>
                  <a:lnTo>
                    <a:pt x="4384" y="3544"/>
                  </a:lnTo>
                  <a:lnTo>
                    <a:pt x="2620" y="583"/>
                  </a:lnTo>
                  <a:lnTo>
                    <a:pt x="572" y="16"/>
                  </a:lnTo>
                  <a:cubicBezTo>
                    <a:pt x="538" y="5"/>
                    <a:pt x="505" y="1"/>
                    <a:pt x="4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2" name="Google Shape;8852;p86"/>
            <p:cNvSpPr/>
            <p:nvPr/>
          </p:nvSpPr>
          <p:spPr>
            <a:xfrm>
              <a:off x="-48921450" y="3920175"/>
              <a:ext cx="79575" cy="130975"/>
            </a:xfrm>
            <a:custGeom>
              <a:avLst/>
              <a:gdLst/>
              <a:ahLst/>
              <a:cxnLst/>
              <a:rect l="l" t="t" r="r" b="b"/>
              <a:pathLst>
                <a:path w="3183" h="5239" extrusionOk="0">
                  <a:moveTo>
                    <a:pt x="302" y="1"/>
                  </a:moveTo>
                  <a:cubicBezTo>
                    <a:pt x="275" y="1"/>
                    <a:pt x="248" y="3"/>
                    <a:pt x="221" y="9"/>
                  </a:cubicBezTo>
                  <a:cubicBezTo>
                    <a:pt x="64" y="40"/>
                    <a:pt x="1" y="198"/>
                    <a:pt x="1" y="355"/>
                  </a:cubicBezTo>
                  <a:lnTo>
                    <a:pt x="64" y="1269"/>
                  </a:lnTo>
                  <a:lnTo>
                    <a:pt x="2584" y="5239"/>
                  </a:lnTo>
                  <a:lnTo>
                    <a:pt x="3183" y="4199"/>
                  </a:lnTo>
                  <a:lnTo>
                    <a:pt x="631" y="166"/>
                  </a:lnTo>
                  <a:cubicBezTo>
                    <a:pt x="553" y="62"/>
                    <a:pt x="431" y="1"/>
                    <a:pt x="3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3" name="Google Shape;8853;p86"/>
            <p:cNvSpPr/>
            <p:nvPr/>
          </p:nvSpPr>
          <p:spPr>
            <a:xfrm>
              <a:off x="-48842675" y="4008100"/>
              <a:ext cx="115000" cy="53300"/>
            </a:xfrm>
            <a:custGeom>
              <a:avLst/>
              <a:gdLst/>
              <a:ahLst/>
              <a:cxnLst/>
              <a:rect l="l" t="t" r="r" b="b"/>
              <a:pathLst>
                <a:path w="4600" h="2132" extrusionOk="0">
                  <a:moveTo>
                    <a:pt x="1359" y="0"/>
                  </a:moveTo>
                  <a:cubicBezTo>
                    <a:pt x="1245" y="0"/>
                    <a:pt x="1132" y="57"/>
                    <a:pt x="1072" y="178"/>
                  </a:cubicBezTo>
                  <a:lnTo>
                    <a:pt x="0" y="2131"/>
                  </a:lnTo>
                  <a:lnTo>
                    <a:pt x="4191" y="2131"/>
                  </a:lnTo>
                  <a:cubicBezTo>
                    <a:pt x="4317" y="2131"/>
                    <a:pt x="4506" y="2005"/>
                    <a:pt x="4537" y="1848"/>
                  </a:cubicBezTo>
                  <a:cubicBezTo>
                    <a:pt x="4600" y="1690"/>
                    <a:pt x="4537" y="1533"/>
                    <a:pt x="4380" y="1469"/>
                  </a:cubicBezTo>
                  <a:lnTo>
                    <a:pt x="1544" y="52"/>
                  </a:lnTo>
                  <a:cubicBezTo>
                    <a:pt x="1488" y="18"/>
                    <a:pt x="1423" y="0"/>
                    <a:pt x="13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4" name="Google Shape;8854;p86"/>
            <p:cNvSpPr/>
            <p:nvPr/>
          </p:nvSpPr>
          <p:spPr>
            <a:xfrm>
              <a:off x="-48838750" y="4078700"/>
              <a:ext cx="51225" cy="66975"/>
            </a:xfrm>
            <a:custGeom>
              <a:avLst/>
              <a:gdLst/>
              <a:ahLst/>
              <a:cxnLst/>
              <a:rect l="l" t="t" r="r" b="b"/>
              <a:pathLst>
                <a:path w="2049" h="2679" extrusionOk="0">
                  <a:moveTo>
                    <a:pt x="1" y="0"/>
                  </a:moveTo>
                  <a:lnTo>
                    <a:pt x="1734" y="2678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5" name="Google Shape;8855;p86"/>
            <p:cNvSpPr/>
            <p:nvPr/>
          </p:nvSpPr>
          <p:spPr>
            <a:xfrm>
              <a:off x="-48975000" y="3920575"/>
              <a:ext cx="173300" cy="248725"/>
            </a:xfrm>
            <a:custGeom>
              <a:avLst/>
              <a:gdLst/>
              <a:ahLst/>
              <a:cxnLst/>
              <a:rect l="l" t="t" r="r" b="b"/>
              <a:pathLst>
                <a:path w="6932" h="9949" extrusionOk="0">
                  <a:moveTo>
                    <a:pt x="374" y="0"/>
                  </a:moveTo>
                  <a:cubicBezTo>
                    <a:pt x="334" y="0"/>
                    <a:pt x="293" y="8"/>
                    <a:pt x="253" y="24"/>
                  </a:cubicBezTo>
                  <a:cubicBezTo>
                    <a:pt x="95" y="87"/>
                    <a:pt x="1" y="245"/>
                    <a:pt x="1" y="402"/>
                  </a:cubicBezTo>
                  <a:lnTo>
                    <a:pt x="694" y="7585"/>
                  </a:lnTo>
                  <a:lnTo>
                    <a:pt x="6932" y="9948"/>
                  </a:lnTo>
                  <a:lnTo>
                    <a:pt x="694" y="182"/>
                  </a:lnTo>
                  <a:cubicBezTo>
                    <a:pt x="600" y="65"/>
                    <a:pt x="489" y="0"/>
                    <a:pt x="3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6" name="Google Shape;8856;p86"/>
            <p:cNvSpPr/>
            <p:nvPr/>
          </p:nvSpPr>
          <p:spPr>
            <a:xfrm>
              <a:off x="-48955300" y="4129900"/>
              <a:ext cx="151250" cy="89800"/>
            </a:xfrm>
            <a:custGeom>
              <a:avLst/>
              <a:gdLst/>
              <a:ahLst/>
              <a:cxnLst/>
              <a:rect l="l" t="t" r="r" b="b"/>
              <a:pathLst>
                <a:path w="6050" h="3592" extrusionOk="0">
                  <a:moveTo>
                    <a:pt x="0" y="0"/>
                  </a:moveTo>
                  <a:lnTo>
                    <a:pt x="2174" y="3592"/>
                  </a:lnTo>
                  <a:lnTo>
                    <a:pt x="5167" y="3592"/>
                  </a:lnTo>
                  <a:cubicBezTo>
                    <a:pt x="5293" y="3592"/>
                    <a:pt x="5419" y="3529"/>
                    <a:pt x="5482" y="3403"/>
                  </a:cubicBezTo>
                  <a:lnTo>
                    <a:pt x="6049" y="2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7" name="Google Shape;8857;p86"/>
          <p:cNvGrpSpPr/>
          <p:nvPr/>
        </p:nvGrpSpPr>
        <p:grpSpPr>
          <a:xfrm>
            <a:off x="1322411" y="2904744"/>
            <a:ext cx="356176" cy="354341"/>
            <a:chOff x="-47155575" y="3200500"/>
            <a:chExt cx="300875" cy="299325"/>
          </a:xfrm>
        </p:grpSpPr>
        <p:sp>
          <p:nvSpPr>
            <p:cNvPr id="8858" name="Google Shape;8858;p86"/>
            <p:cNvSpPr/>
            <p:nvPr/>
          </p:nvSpPr>
          <p:spPr>
            <a:xfrm>
              <a:off x="-46943725" y="3206000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9" name="Google Shape;8859;p86"/>
            <p:cNvSpPr/>
            <p:nvPr/>
          </p:nvSpPr>
          <p:spPr>
            <a:xfrm>
              <a:off x="-47118575" y="3200500"/>
              <a:ext cx="228450" cy="89025"/>
            </a:xfrm>
            <a:custGeom>
              <a:avLst/>
              <a:gdLst/>
              <a:ahLst/>
              <a:cxnLst/>
              <a:rect l="l" t="t" r="r" b="b"/>
              <a:pathLst>
                <a:path w="9138" h="3561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0" name="Google Shape;8860;p86"/>
            <p:cNvSpPr/>
            <p:nvPr/>
          </p:nvSpPr>
          <p:spPr>
            <a:xfrm>
              <a:off x="-47013825" y="33950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1" name="Google Shape;8861;p86"/>
            <p:cNvSpPr/>
            <p:nvPr/>
          </p:nvSpPr>
          <p:spPr>
            <a:xfrm>
              <a:off x="-47049250" y="33596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2" name="Google Shape;8862;p86"/>
            <p:cNvSpPr/>
            <p:nvPr/>
          </p:nvSpPr>
          <p:spPr>
            <a:xfrm>
              <a:off x="-47013025" y="33934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3" name="Google Shape;8863;p86"/>
            <p:cNvSpPr/>
            <p:nvPr/>
          </p:nvSpPr>
          <p:spPr>
            <a:xfrm>
              <a:off x="-47155575" y="3270600"/>
              <a:ext cx="300875" cy="229225"/>
            </a:xfrm>
            <a:custGeom>
              <a:avLst/>
              <a:gdLst/>
              <a:ahLst/>
              <a:cxnLst/>
              <a:rect l="l" t="t" r="r" b="b"/>
              <a:pathLst>
                <a:path w="12035" h="9169" extrusionOk="0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64" name="Google Shape;8864;p86"/>
          <p:cNvGrpSpPr/>
          <p:nvPr/>
        </p:nvGrpSpPr>
        <p:grpSpPr>
          <a:xfrm>
            <a:off x="1322870" y="3341092"/>
            <a:ext cx="355258" cy="355258"/>
            <a:chOff x="-47154800" y="3569100"/>
            <a:chExt cx="300100" cy="300100"/>
          </a:xfrm>
        </p:grpSpPr>
        <p:sp>
          <p:nvSpPr>
            <p:cNvPr id="8865" name="Google Shape;8865;p86"/>
            <p:cNvSpPr/>
            <p:nvPr/>
          </p:nvSpPr>
          <p:spPr>
            <a:xfrm>
              <a:off x="-46994900" y="3728200"/>
              <a:ext cx="140200" cy="141000"/>
            </a:xfrm>
            <a:custGeom>
              <a:avLst/>
              <a:gdLst/>
              <a:ahLst/>
              <a:cxnLst/>
              <a:rect l="l" t="t" r="r" b="b"/>
              <a:pathLst>
                <a:path w="5608" h="5640" extrusionOk="0">
                  <a:moveTo>
                    <a:pt x="2772" y="1733"/>
                  </a:moveTo>
                  <a:cubicBezTo>
                    <a:pt x="2961" y="1733"/>
                    <a:pt x="3119" y="1891"/>
                    <a:pt x="3119" y="2111"/>
                  </a:cubicBezTo>
                  <a:lnTo>
                    <a:pt x="3119" y="2458"/>
                  </a:lnTo>
                  <a:lnTo>
                    <a:pt x="3466" y="2458"/>
                  </a:lnTo>
                  <a:cubicBezTo>
                    <a:pt x="3655" y="2458"/>
                    <a:pt x="3812" y="2615"/>
                    <a:pt x="3812" y="2804"/>
                  </a:cubicBezTo>
                  <a:cubicBezTo>
                    <a:pt x="3812" y="2994"/>
                    <a:pt x="3655" y="3151"/>
                    <a:pt x="3466" y="3151"/>
                  </a:cubicBezTo>
                  <a:lnTo>
                    <a:pt x="2772" y="3151"/>
                  </a:lnTo>
                  <a:cubicBezTo>
                    <a:pt x="2552" y="3151"/>
                    <a:pt x="2426" y="2994"/>
                    <a:pt x="2426" y="2804"/>
                  </a:cubicBezTo>
                  <a:lnTo>
                    <a:pt x="2426" y="2111"/>
                  </a:lnTo>
                  <a:cubicBezTo>
                    <a:pt x="2426" y="1891"/>
                    <a:pt x="2552" y="1733"/>
                    <a:pt x="2772" y="1733"/>
                  </a:cubicBezTo>
                  <a:close/>
                  <a:moveTo>
                    <a:pt x="2457" y="1"/>
                  </a:moveTo>
                  <a:cubicBezTo>
                    <a:pt x="1197" y="158"/>
                    <a:pt x="221" y="1166"/>
                    <a:pt x="0" y="2458"/>
                  </a:cubicBezTo>
                  <a:lnTo>
                    <a:pt x="693" y="2458"/>
                  </a:lnTo>
                  <a:cubicBezTo>
                    <a:pt x="882" y="2458"/>
                    <a:pt x="1040" y="2615"/>
                    <a:pt x="1040" y="2804"/>
                  </a:cubicBezTo>
                  <a:cubicBezTo>
                    <a:pt x="1040" y="2994"/>
                    <a:pt x="882" y="3151"/>
                    <a:pt x="693" y="3151"/>
                  </a:cubicBezTo>
                  <a:lnTo>
                    <a:pt x="0" y="3151"/>
                  </a:lnTo>
                  <a:cubicBezTo>
                    <a:pt x="158" y="4411"/>
                    <a:pt x="1166" y="5451"/>
                    <a:pt x="2457" y="5608"/>
                  </a:cubicBezTo>
                  <a:lnTo>
                    <a:pt x="2457" y="4947"/>
                  </a:lnTo>
                  <a:cubicBezTo>
                    <a:pt x="2457" y="4726"/>
                    <a:pt x="2615" y="4569"/>
                    <a:pt x="2804" y="4569"/>
                  </a:cubicBezTo>
                  <a:cubicBezTo>
                    <a:pt x="2993" y="4569"/>
                    <a:pt x="3151" y="4726"/>
                    <a:pt x="3151" y="4947"/>
                  </a:cubicBezTo>
                  <a:lnTo>
                    <a:pt x="3151" y="5640"/>
                  </a:lnTo>
                  <a:cubicBezTo>
                    <a:pt x="4411" y="5482"/>
                    <a:pt x="5450" y="4474"/>
                    <a:pt x="5608" y="3214"/>
                  </a:cubicBezTo>
                  <a:lnTo>
                    <a:pt x="4883" y="3214"/>
                  </a:lnTo>
                  <a:cubicBezTo>
                    <a:pt x="4694" y="3151"/>
                    <a:pt x="4537" y="2994"/>
                    <a:pt x="4537" y="2804"/>
                  </a:cubicBezTo>
                  <a:cubicBezTo>
                    <a:pt x="4537" y="2615"/>
                    <a:pt x="4694" y="2458"/>
                    <a:pt x="4883" y="2458"/>
                  </a:cubicBezTo>
                  <a:lnTo>
                    <a:pt x="5608" y="2458"/>
                  </a:lnTo>
                  <a:cubicBezTo>
                    <a:pt x="5450" y="1198"/>
                    <a:pt x="4411" y="221"/>
                    <a:pt x="3151" y="1"/>
                  </a:cubicBezTo>
                  <a:lnTo>
                    <a:pt x="3151" y="694"/>
                  </a:lnTo>
                  <a:cubicBezTo>
                    <a:pt x="3151" y="883"/>
                    <a:pt x="2993" y="1040"/>
                    <a:pt x="2804" y="1040"/>
                  </a:cubicBezTo>
                  <a:cubicBezTo>
                    <a:pt x="2615" y="1040"/>
                    <a:pt x="2457" y="883"/>
                    <a:pt x="2457" y="694"/>
                  </a:cubicBezTo>
                  <a:lnTo>
                    <a:pt x="24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6" name="Google Shape;8866;p86"/>
            <p:cNvSpPr/>
            <p:nvPr/>
          </p:nvSpPr>
          <p:spPr>
            <a:xfrm>
              <a:off x="-46978375" y="35746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0"/>
                  </a:lnTo>
                  <a:lnTo>
                    <a:pt x="1891" y="18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7" name="Google Shape;8867;p86"/>
            <p:cNvSpPr/>
            <p:nvPr/>
          </p:nvSpPr>
          <p:spPr>
            <a:xfrm>
              <a:off x="-47075250" y="366520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316" y="536"/>
                    <a:pt x="505" y="284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8" name="Google Shape;8868;p86"/>
            <p:cNvSpPr/>
            <p:nvPr/>
          </p:nvSpPr>
          <p:spPr>
            <a:xfrm>
              <a:off x="-47110700" y="36313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481"/>
                    <a:pt x="253" y="1859"/>
                    <a:pt x="694" y="2048"/>
                  </a:cubicBezTo>
                  <a:lnTo>
                    <a:pt x="694" y="1040"/>
                  </a:lnTo>
                  <a:cubicBezTo>
                    <a:pt x="694" y="851"/>
                    <a:pt x="851" y="694"/>
                    <a:pt x="1040" y="694"/>
                  </a:cubicBezTo>
                  <a:lnTo>
                    <a:pt x="2049" y="694"/>
                  </a:lnTo>
                  <a:cubicBezTo>
                    <a:pt x="1891" y="316"/>
                    <a:pt x="1482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9" name="Google Shape;8869;p86"/>
            <p:cNvSpPr/>
            <p:nvPr/>
          </p:nvSpPr>
          <p:spPr>
            <a:xfrm>
              <a:off x="-47075250" y="3665200"/>
              <a:ext cx="53575" cy="54350"/>
            </a:xfrm>
            <a:custGeom>
              <a:avLst/>
              <a:gdLst/>
              <a:ahLst/>
              <a:cxnLst/>
              <a:rect l="l" t="t" r="r" b="b"/>
              <a:pathLst>
                <a:path w="2143" h="2174" extrusionOk="0">
                  <a:moveTo>
                    <a:pt x="1355" y="0"/>
                  </a:moveTo>
                  <a:cubicBezTo>
                    <a:pt x="1229" y="693"/>
                    <a:pt x="694" y="1229"/>
                    <a:pt x="1" y="1386"/>
                  </a:cubicBezTo>
                  <a:lnTo>
                    <a:pt x="1" y="2174"/>
                  </a:lnTo>
                  <a:lnTo>
                    <a:pt x="2143" y="2174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0" name="Google Shape;8870;p86"/>
            <p:cNvSpPr/>
            <p:nvPr/>
          </p:nvSpPr>
          <p:spPr>
            <a:xfrm>
              <a:off x="-47154800" y="3569100"/>
              <a:ext cx="229225" cy="300100"/>
            </a:xfrm>
            <a:custGeom>
              <a:avLst/>
              <a:gdLst/>
              <a:ahLst/>
              <a:cxnLst/>
              <a:rect l="l" t="t" r="r" b="b"/>
              <a:pathLst>
                <a:path w="9169" h="12004" extrusionOk="0">
                  <a:moveTo>
                    <a:pt x="2804" y="1765"/>
                  </a:moveTo>
                  <a:cubicBezTo>
                    <a:pt x="3687" y="1765"/>
                    <a:pt x="4380" y="2363"/>
                    <a:pt x="4537" y="3183"/>
                  </a:cubicBezTo>
                  <a:lnTo>
                    <a:pt x="5703" y="3183"/>
                  </a:lnTo>
                  <a:cubicBezTo>
                    <a:pt x="5892" y="3183"/>
                    <a:pt x="6049" y="3340"/>
                    <a:pt x="6049" y="3529"/>
                  </a:cubicBezTo>
                  <a:lnTo>
                    <a:pt x="6049" y="6428"/>
                  </a:lnTo>
                  <a:cubicBezTo>
                    <a:pt x="6049" y="6617"/>
                    <a:pt x="5892" y="6774"/>
                    <a:pt x="5703" y="6774"/>
                  </a:cubicBezTo>
                  <a:lnTo>
                    <a:pt x="2804" y="6774"/>
                  </a:lnTo>
                  <a:cubicBezTo>
                    <a:pt x="2615" y="6774"/>
                    <a:pt x="2458" y="6617"/>
                    <a:pt x="2458" y="6428"/>
                  </a:cubicBezTo>
                  <a:lnTo>
                    <a:pt x="2458" y="5262"/>
                  </a:lnTo>
                  <a:cubicBezTo>
                    <a:pt x="1670" y="5104"/>
                    <a:pt x="1040" y="4411"/>
                    <a:pt x="1040" y="3529"/>
                  </a:cubicBezTo>
                  <a:cubicBezTo>
                    <a:pt x="1040" y="2552"/>
                    <a:pt x="1828" y="1765"/>
                    <a:pt x="2804" y="1765"/>
                  </a:cubicBezTo>
                  <a:close/>
                  <a:moveTo>
                    <a:pt x="4191" y="8160"/>
                  </a:moveTo>
                  <a:cubicBezTo>
                    <a:pt x="4380" y="8160"/>
                    <a:pt x="4537" y="8318"/>
                    <a:pt x="4537" y="8507"/>
                  </a:cubicBezTo>
                  <a:cubicBezTo>
                    <a:pt x="4537" y="8696"/>
                    <a:pt x="4380" y="8853"/>
                    <a:pt x="4191" y="8853"/>
                  </a:cubicBezTo>
                  <a:lnTo>
                    <a:pt x="1387" y="8853"/>
                  </a:lnTo>
                  <a:cubicBezTo>
                    <a:pt x="1198" y="8853"/>
                    <a:pt x="1040" y="8696"/>
                    <a:pt x="1040" y="8507"/>
                  </a:cubicBezTo>
                  <a:cubicBezTo>
                    <a:pt x="1040" y="8318"/>
                    <a:pt x="1198" y="8160"/>
                    <a:pt x="1387" y="8160"/>
                  </a:cubicBezTo>
                  <a:close/>
                  <a:moveTo>
                    <a:pt x="4191" y="9515"/>
                  </a:moveTo>
                  <a:cubicBezTo>
                    <a:pt x="4380" y="9515"/>
                    <a:pt x="4537" y="9673"/>
                    <a:pt x="4537" y="9893"/>
                  </a:cubicBezTo>
                  <a:cubicBezTo>
                    <a:pt x="4537" y="10082"/>
                    <a:pt x="4380" y="10240"/>
                    <a:pt x="4191" y="10240"/>
                  </a:cubicBezTo>
                  <a:lnTo>
                    <a:pt x="1387" y="10240"/>
                  </a:lnTo>
                  <a:cubicBezTo>
                    <a:pt x="1198" y="10240"/>
                    <a:pt x="1040" y="10082"/>
                    <a:pt x="1040" y="9893"/>
                  </a:cubicBezTo>
                  <a:cubicBezTo>
                    <a:pt x="1040" y="9673"/>
                    <a:pt x="1198" y="9515"/>
                    <a:pt x="1387" y="9515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1657"/>
                  </a:lnTo>
                  <a:cubicBezTo>
                    <a:pt x="1" y="11846"/>
                    <a:pt x="158" y="12004"/>
                    <a:pt x="347" y="12004"/>
                  </a:cubicBezTo>
                  <a:lnTo>
                    <a:pt x="7089" y="12004"/>
                  </a:lnTo>
                  <a:cubicBezTo>
                    <a:pt x="6239" y="11342"/>
                    <a:pt x="5671" y="10366"/>
                    <a:pt x="5671" y="9168"/>
                  </a:cubicBezTo>
                  <a:cubicBezTo>
                    <a:pt x="5671" y="7247"/>
                    <a:pt x="7247" y="5671"/>
                    <a:pt x="9168" y="5671"/>
                  </a:cubicBezTo>
                  <a:lnTo>
                    <a:pt x="9168" y="2805"/>
                  </a:lnTo>
                  <a:lnTo>
                    <a:pt x="6711" y="2805"/>
                  </a:lnTo>
                  <a:cubicBezTo>
                    <a:pt x="6522" y="2805"/>
                    <a:pt x="6365" y="2647"/>
                    <a:pt x="6365" y="2426"/>
                  </a:cubicBezTo>
                  <a:lnTo>
                    <a:pt x="63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1" name="Google Shape;8871;p86"/>
          <p:cNvGrpSpPr/>
          <p:nvPr/>
        </p:nvGrpSpPr>
        <p:grpSpPr>
          <a:xfrm>
            <a:off x="1323343" y="3779305"/>
            <a:ext cx="354311" cy="353423"/>
            <a:chOff x="-47154000" y="3939275"/>
            <a:chExt cx="299300" cy="298550"/>
          </a:xfrm>
        </p:grpSpPr>
        <p:sp>
          <p:nvSpPr>
            <p:cNvPr id="8872" name="Google Shape;8872;p86"/>
            <p:cNvSpPr/>
            <p:nvPr/>
          </p:nvSpPr>
          <p:spPr>
            <a:xfrm>
              <a:off x="-47084700" y="4131475"/>
              <a:ext cx="159125" cy="106350"/>
            </a:xfrm>
            <a:custGeom>
              <a:avLst/>
              <a:gdLst/>
              <a:ahLst/>
              <a:cxnLst/>
              <a:rect l="l" t="t" r="r" b="b"/>
              <a:pathLst>
                <a:path w="6365" h="4254" extrusionOk="0">
                  <a:moveTo>
                    <a:pt x="4569" y="693"/>
                  </a:moveTo>
                  <a:cubicBezTo>
                    <a:pt x="4789" y="693"/>
                    <a:pt x="4947" y="851"/>
                    <a:pt x="4947" y="1040"/>
                  </a:cubicBezTo>
                  <a:cubicBezTo>
                    <a:pt x="4947" y="1260"/>
                    <a:pt x="4789" y="1418"/>
                    <a:pt x="4569" y="1418"/>
                  </a:cubicBezTo>
                  <a:lnTo>
                    <a:pt x="1796" y="1418"/>
                  </a:lnTo>
                  <a:cubicBezTo>
                    <a:pt x="1576" y="1418"/>
                    <a:pt x="1418" y="1260"/>
                    <a:pt x="1418" y="1040"/>
                  </a:cubicBezTo>
                  <a:cubicBezTo>
                    <a:pt x="1418" y="851"/>
                    <a:pt x="1576" y="693"/>
                    <a:pt x="1796" y="693"/>
                  </a:cubicBezTo>
                  <a:close/>
                  <a:moveTo>
                    <a:pt x="4569" y="2111"/>
                  </a:moveTo>
                  <a:cubicBezTo>
                    <a:pt x="4789" y="2111"/>
                    <a:pt x="4947" y="2268"/>
                    <a:pt x="4947" y="2457"/>
                  </a:cubicBezTo>
                  <a:cubicBezTo>
                    <a:pt x="4947" y="2678"/>
                    <a:pt x="4789" y="2835"/>
                    <a:pt x="4569" y="2835"/>
                  </a:cubicBezTo>
                  <a:lnTo>
                    <a:pt x="1796" y="2835"/>
                  </a:lnTo>
                  <a:cubicBezTo>
                    <a:pt x="1576" y="2835"/>
                    <a:pt x="1418" y="2678"/>
                    <a:pt x="1418" y="2457"/>
                  </a:cubicBezTo>
                  <a:cubicBezTo>
                    <a:pt x="1418" y="2268"/>
                    <a:pt x="1576" y="2111"/>
                    <a:pt x="1796" y="2111"/>
                  </a:cubicBezTo>
                  <a:close/>
                  <a:moveTo>
                    <a:pt x="0" y="0"/>
                  </a:moveTo>
                  <a:lnTo>
                    <a:pt x="0" y="1418"/>
                  </a:lnTo>
                  <a:lnTo>
                    <a:pt x="0" y="3875"/>
                  </a:lnTo>
                  <a:cubicBezTo>
                    <a:pt x="0" y="4096"/>
                    <a:pt x="158" y="4253"/>
                    <a:pt x="379" y="4253"/>
                  </a:cubicBezTo>
                  <a:lnTo>
                    <a:pt x="5986" y="4253"/>
                  </a:lnTo>
                  <a:cubicBezTo>
                    <a:pt x="6207" y="4253"/>
                    <a:pt x="6364" y="4096"/>
                    <a:pt x="6364" y="3875"/>
                  </a:cubicBezTo>
                  <a:lnTo>
                    <a:pt x="6364" y="1418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3" name="Google Shape;8873;p86"/>
            <p:cNvSpPr/>
            <p:nvPr/>
          </p:nvSpPr>
          <p:spPr>
            <a:xfrm>
              <a:off x="-46979150" y="3943225"/>
              <a:ext cx="48050" cy="47275"/>
            </a:xfrm>
            <a:custGeom>
              <a:avLst/>
              <a:gdLst/>
              <a:ahLst/>
              <a:cxnLst/>
              <a:rect l="l" t="t" r="r" b="b"/>
              <a:pathLst>
                <a:path w="1922" h="1891" extrusionOk="0">
                  <a:moveTo>
                    <a:pt x="0" y="0"/>
                  </a:moveTo>
                  <a:lnTo>
                    <a:pt x="0" y="1891"/>
                  </a:lnTo>
                  <a:lnTo>
                    <a:pt x="1922" y="1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4" name="Google Shape;8874;p86"/>
            <p:cNvSpPr/>
            <p:nvPr/>
          </p:nvSpPr>
          <p:spPr>
            <a:xfrm>
              <a:off x="-47154000" y="4026700"/>
              <a:ext cx="299300" cy="141025"/>
            </a:xfrm>
            <a:custGeom>
              <a:avLst/>
              <a:gdLst/>
              <a:ahLst/>
              <a:cxnLst/>
              <a:rect l="l" t="t" r="r" b="b"/>
              <a:pathLst>
                <a:path w="11972" h="5641" extrusionOk="0">
                  <a:moveTo>
                    <a:pt x="3151" y="2080"/>
                  </a:moveTo>
                  <a:cubicBezTo>
                    <a:pt x="3340" y="2080"/>
                    <a:pt x="3497" y="2238"/>
                    <a:pt x="3497" y="2458"/>
                  </a:cubicBezTo>
                  <a:cubicBezTo>
                    <a:pt x="3497" y="2647"/>
                    <a:pt x="3340" y="2805"/>
                    <a:pt x="3151" y="2805"/>
                  </a:cubicBezTo>
                  <a:cubicBezTo>
                    <a:pt x="2930" y="2805"/>
                    <a:pt x="2804" y="2647"/>
                    <a:pt x="2804" y="2458"/>
                  </a:cubicBezTo>
                  <a:cubicBezTo>
                    <a:pt x="2804" y="2238"/>
                    <a:pt x="2930" y="2080"/>
                    <a:pt x="3151" y="2080"/>
                  </a:cubicBezTo>
                  <a:close/>
                  <a:moveTo>
                    <a:pt x="4568" y="2080"/>
                  </a:moveTo>
                  <a:cubicBezTo>
                    <a:pt x="4757" y="2080"/>
                    <a:pt x="4915" y="2238"/>
                    <a:pt x="4915" y="2458"/>
                  </a:cubicBezTo>
                  <a:cubicBezTo>
                    <a:pt x="4915" y="2647"/>
                    <a:pt x="4757" y="2805"/>
                    <a:pt x="4568" y="2805"/>
                  </a:cubicBezTo>
                  <a:cubicBezTo>
                    <a:pt x="4348" y="2805"/>
                    <a:pt x="4190" y="2647"/>
                    <a:pt x="4190" y="2458"/>
                  </a:cubicBezTo>
                  <a:cubicBezTo>
                    <a:pt x="4190" y="2238"/>
                    <a:pt x="4348" y="2080"/>
                    <a:pt x="4568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8"/>
                    <a:pt x="6994" y="2458"/>
                  </a:cubicBezTo>
                  <a:cubicBezTo>
                    <a:pt x="6994" y="2647"/>
                    <a:pt x="6837" y="2805"/>
                    <a:pt x="6648" y="2805"/>
                  </a:cubicBezTo>
                  <a:lnTo>
                    <a:pt x="5923" y="2805"/>
                  </a:lnTo>
                  <a:cubicBezTo>
                    <a:pt x="5734" y="2805"/>
                    <a:pt x="5576" y="2647"/>
                    <a:pt x="5576" y="2458"/>
                  </a:cubicBezTo>
                  <a:cubicBezTo>
                    <a:pt x="5576" y="2238"/>
                    <a:pt x="5734" y="2080"/>
                    <a:pt x="5923" y="2080"/>
                  </a:cubicBezTo>
                  <a:close/>
                  <a:moveTo>
                    <a:pt x="8790" y="2080"/>
                  </a:moveTo>
                  <a:cubicBezTo>
                    <a:pt x="8979" y="2080"/>
                    <a:pt x="9136" y="2238"/>
                    <a:pt x="9136" y="2458"/>
                  </a:cubicBezTo>
                  <a:cubicBezTo>
                    <a:pt x="9136" y="2647"/>
                    <a:pt x="8979" y="2805"/>
                    <a:pt x="8790" y="2805"/>
                  </a:cubicBezTo>
                  <a:lnTo>
                    <a:pt x="8065" y="2805"/>
                  </a:lnTo>
                  <a:cubicBezTo>
                    <a:pt x="7876" y="2805"/>
                    <a:pt x="7719" y="2647"/>
                    <a:pt x="7719" y="2458"/>
                  </a:cubicBezTo>
                  <a:cubicBezTo>
                    <a:pt x="7719" y="2238"/>
                    <a:pt x="7876" y="2080"/>
                    <a:pt x="8065" y="2080"/>
                  </a:cubicBezTo>
                  <a:close/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4569"/>
                  </a:lnTo>
                  <a:cubicBezTo>
                    <a:pt x="0" y="5168"/>
                    <a:pt x="473" y="5640"/>
                    <a:pt x="1071" y="5640"/>
                  </a:cubicBezTo>
                  <a:lnTo>
                    <a:pt x="2111" y="5640"/>
                  </a:lnTo>
                  <a:lnTo>
                    <a:pt x="2111" y="4223"/>
                  </a:lnTo>
                  <a:lnTo>
                    <a:pt x="1764" y="4223"/>
                  </a:lnTo>
                  <a:cubicBezTo>
                    <a:pt x="1575" y="4223"/>
                    <a:pt x="1418" y="4065"/>
                    <a:pt x="1418" y="3876"/>
                  </a:cubicBezTo>
                  <a:cubicBezTo>
                    <a:pt x="1418" y="3655"/>
                    <a:pt x="1575" y="3498"/>
                    <a:pt x="1764" y="3498"/>
                  </a:cubicBezTo>
                  <a:lnTo>
                    <a:pt x="10208" y="3498"/>
                  </a:lnTo>
                  <a:cubicBezTo>
                    <a:pt x="10397" y="3498"/>
                    <a:pt x="10554" y="3655"/>
                    <a:pt x="10554" y="3876"/>
                  </a:cubicBezTo>
                  <a:cubicBezTo>
                    <a:pt x="10554" y="4065"/>
                    <a:pt x="10397" y="4223"/>
                    <a:pt x="10208" y="4223"/>
                  </a:cubicBezTo>
                  <a:lnTo>
                    <a:pt x="9830" y="4223"/>
                  </a:lnTo>
                  <a:lnTo>
                    <a:pt x="9830" y="5640"/>
                  </a:lnTo>
                  <a:lnTo>
                    <a:pt x="10901" y="5640"/>
                  </a:lnTo>
                  <a:cubicBezTo>
                    <a:pt x="11499" y="5640"/>
                    <a:pt x="11972" y="5168"/>
                    <a:pt x="11972" y="4569"/>
                  </a:cubicBezTo>
                  <a:lnTo>
                    <a:pt x="11972" y="1072"/>
                  </a:lnTo>
                  <a:cubicBezTo>
                    <a:pt x="11972" y="473"/>
                    <a:pt x="11499" y="1"/>
                    <a:pt x="10901" y="1"/>
                  </a:cubicBezTo>
                  <a:lnTo>
                    <a:pt x="9830" y="1"/>
                  </a:lnTo>
                  <a:lnTo>
                    <a:pt x="9830" y="1072"/>
                  </a:lnTo>
                  <a:cubicBezTo>
                    <a:pt x="9830" y="1261"/>
                    <a:pt x="9672" y="1419"/>
                    <a:pt x="9483" y="1419"/>
                  </a:cubicBezTo>
                  <a:lnTo>
                    <a:pt x="2489" y="1419"/>
                  </a:lnTo>
                  <a:cubicBezTo>
                    <a:pt x="2268" y="1419"/>
                    <a:pt x="2111" y="1261"/>
                    <a:pt x="2111" y="1072"/>
                  </a:cubicBez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5" name="Google Shape;8875;p86"/>
            <p:cNvSpPr/>
            <p:nvPr/>
          </p:nvSpPr>
          <p:spPr>
            <a:xfrm>
              <a:off x="-47083125" y="3939275"/>
              <a:ext cx="158325" cy="106350"/>
            </a:xfrm>
            <a:custGeom>
              <a:avLst/>
              <a:gdLst/>
              <a:ahLst/>
              <a:cxnLst/>
              <a:rect l="l" t="t" r="r" b="b"/>
              <a:pathLst>
                <a:path w="6333" h="425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6333" y="4254"/>
                  </a:lnTo>
                  <a:lnTo>
                    <a:pt x="6333" y="3498"/>
                  </a:lnTo>
                  <a:lnTo>
                    <a:pt x="6301" y="3498"/>
                  </a:lnTo>
                  <a:lnTo>
                    <a:pt x="6301" y="2805"/>
                  </a:lnTo>
                  <a:lnTo>
                    <a:pt x="3844" y="2805"/>
                  </a:lnTo>
                  <a:cubicBezTo>
                    <a:pt x="3655" y="2805"/>
                    <a:pt x="3498" y="2647"/>
                    <a:pt x="3498" y="2427"/>
                  </a:cubicBez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6" name="Google Shape;8876;p86"/>
          <p:cNvGrpSpPr/>
          <p:nvPr/>
        </p:nvGrpSpPr>
        <p:grpSpPr>
          <a:xfrm>
            <a:off x="3548633" y="2904744"/>
            <a:ext cx="312375" cy="354341"/>
            <a:chOff x="-45286550" y="3200500"/>
            <a:chExt cx="263875" cy="299325"/>
          </a:xfrm>
        </p:grpSpPr>
        <p:sp>
          <p:nvSpPr>
            <p:cNvPr id="8877" name="Google Shape;8877;p86"/>
            <p:cNvSpPr/>
            <p:nvPr/>
          </p:nvSpPr>
          <p:spPr>
            <a:xfrm>
              <a:off x="-45233000" y="3200500"/>
              <a:ext cx="210325" cy="247325"/>
            </a:xfrm>
            <a:custGeom>
              <a:avLst/>
              <a:gdLst/>
              <a:ahLst/>
              <a:cxnLst/>
              <a:rect l="l" t="t" r="r" b="b"/>
              <a:pathLst>
                <a:path w="8413" h="9893" extrusionOk="0">
                  <a:moveTo>
                    <a:pt x="3151" y="0"/>
                  </a:moveTo>
                  <a:cubicBezTo>
                    <a:pt x="1891" y="0"/>
                    <a:pt x="851" y="945"/>
                    <a:pt x="694" y="2174"/>
                  </a:cubicBezTo>
                  <a:cubicBezTo>
                    <a:pt x="347" y="2300"/>
                    <a:pt x="64" y="2615"/>
                    <a:pt x="1" y="2962"/>
                  </a:cubicBezTo>
                  <a:cubicBezTo>
                    <a:pt x="316" y="2899"/>
                    <a:pt x="662" y="2804"/>
                    <a:pt x="1009" y="2804"/>
                  </a:cubicBezTo>
                  <a:cubicBezTo>
                    <a:pt x="1355" y="2804"/>
                    <a:pt x="1733" y="2836"/>
                    <a:pt x="2048" y="2962"/>
                  </a:cubicBezTo>
                  <a:cubicBezTo>
                    <a:pt x="1954" y="2615"/>
                    <a:pt x="1733" y="2332"/>
                    <a:pt x="1355" y="2174"/>
                  </a:cubicBezTo>
                  <a:cubicBezTo>
                    <a:pt x="1481" y="1355"/>
                    <a:pt x="2237" y="693"/>
                    <a:pt x="3088" y="693"/>
                  </a:cubicBezTo>
                  <a:cubicBezTo>
                    <a:pt x="4096" y="693"/>
                    <a:pt x="4884" y="1481"/>
                    <a:pt x="4884" y="2458"/>
                  </a:cubicBezTo>
                  <a:lnTo>
                    <a:pt x="4884" y="8475"/>
                  </a:lnTo>
                  <a:cubicBezTo>
                    <a:pt x="4884" y="9263"/>
                    <a:pt x="5514" y="9893"/>
                    <a:pt x="6302" y="9893"/>
                  </a:cubicBezTo>
                  <a:cubicBezTo>
                    <a:pt x="7089" y="9893"/>
                    <a:pt x="7719" y="9263"/>
                    <a:pt x="7719" y="8475"/>
                  </a:cubicBezTo>
                  <a:lnTo>
                    <a:pt x="7719" y="6270"/>
                  </a:lnTo>
                  <a:cubicBezTo>
                    <a:pt x="8097" y="6112"/>
                    <a:pt x="8412" y="5766"/>
                    <a:pt x="8412" y="5293"/>
                  </a:cubicBezTo>
                  <a:lnTo>
                    <a:pt x="8412" y="3875"/>
                  </a:lnTo>
                  <a:cubicBezTo>
                    <a:pt x="8412" y="3686"/>
                    <a:pt x="8255" y="3529"/>
                    <a:pt x="8066" y="3529"/>
                  </a:cubicBezTo>
                  <a:lnTo>
                    <a:pt x="7688" y="3529"/>
                  </a:lnTo>
                  <a:lnTo>
                    <a:pt x="7688" y="2458"/>
                  </a:lnTo>
                  <a:cubicBezTo>
                    <a:pt x="7688" y="2269"/>
                    <a:pt x="7562" y="2111"/>
                    <a:pt x="7341" y="2111"/>
                  </a:cubicBezTo>
                  <a:cubicBezTo>
                    <a:pt x="7152" y="2111"/>
                    <a:pt x="6995" y="2269"/>
                    <a:pt x="6995" y="2458"/>
                  </a:cubicBezTo>
                  <a:lnTo>
                    <a:pt x="6995" y="3529"/>
                  </a:lnTo>
                  <a:lnTo>
                    <a:pt x="6648" y="3529"/>
                  </a:lnTo>
                  <a:cubicBezTo>
                    <a:pt x="6459" y="3529"/>
                    <a:pt x="6302" y="3686"/>
                    <a:pt x="6302" y="3875"/>
                  </a:cubicBezTo>
                  <a:lnTo>
                    <a:pt x="6302" y="5293"/>
                  </a:lnTo>
                  <a:cubicBezTo>
                    <a:pt x="6302" y="5766"/>
                    <a:pt x="6554" y="6112"/>
                    <a:pt x="6995" y="6270"/>
                  </a:cubicBezTo>
                  <a:lnTo>
                    <a:pt x="6995" y="8475"/>
                  </a:lnTo>
                  <a:cubicBezTo>
                    <a:pt x="6995" y="8885"/>
                    <a:pt x="6680" y="9200"/>
                    <a:pt x="6302" y="9200"/>
                  </a:cubicBezTo>
                  <a:cubicBezTo>
                    <a:pt x="5892" y="9200"/>
                    <a:pt x="5577" y="8885"/>
                    <a:pt x="5577" y="8475"/>
                  </a:cubicBezTo>
                  <a:lnTo>
                    <a:pt x="5577" y="2458"/>
                  </a:lnTo>
                  <a:cubicBezTo>
                    <a:pt x="5577" y="1103"/>
                    <a:pt x="447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8" name="Google Shape;8878;p86"/>
            <p:cNvSpPr/>
            <p:nvPr/>
          </p:nvSpPr>
          <p:spPr>
            <a:xfrm>
              <a:off x="-45216450" y="3340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9" name="Google Shape;8879;p86"/>
            <p:cNvSpPr/>
            <p:nvPr/>
          </p:nvSpPr>
          <p:spPr>
            <a:xfrm>
              <a:off x="-45286550" y="3289500"/>
              <a:ext cx="158325" cy="210325"/>
            </a:xfrm>
            <a:custGeom>
              <a:avLst/>
              <a:gdLst/>
              <a:ahLst/>
              <a:cxnLst/>
              <a:rect l="l" t="t" r="r" b="b"/>
              <a:pathLst>
                <a:path w="6333" h="8413" extrusionOk="0">
                  <a:moveTo>
                    <a:pt x="2804" y="0"/>
                  </a:moveTo>
                  <a:cubicBezTo>
                    <a:pt x="1229" y="189"/>
                    <a:pt x="0" y="1481"/>
                    <a:pt x="0" y="3119"/>
                  </a:cubicBezTo>
                  <a:lnTo>
                    <a:pt x="0" y="5262"/>
                  </a:lnTo>
                  <a:cubicBezTo>
                    <a:pt x="0" y="6994"/>
                    <a:pt x="1418" y="8412"/>
                    <a:pt x="3151" y="8412"/>
                  </a:cubicBezTo>
                  <a:cubicBezTo>
                    <a:pt x="4884" y="8412"/>
                    <a:pt x="6301" y="6994"/>
                    <a:pt x="6301" y="5262"/>
                  </a:cubicBezTo>
                  <a:lnTo>
                    <a:pt x="6301" y="3119"/>
                  </a:lnTo>
                  <a:cubicBezTo>
                    <a:pt x="6333" y="1481"/>
                    <a:pt x="5073" y="158"/>
                    <a:pt x="3497" y="0"/>
                  </a:cubicBezTo>
                  <a:lnTo>
                    <a:pt x="3497" y="1418"/>
                  </a:lnTo>
                  <a:cubicBezTo>
                    <a:pt x="3907" y="1576"/>
                    <a:pt x="4222" y="1954"/>
                    <a:pt x="4222" y="2395"/>
                  </a:cubicBezTo>
                  <a:cubicBezTo>
                    <a:pt x="4222" y="2836"/>
                    <a:pt x="3938" y="3214"/>
                    <a:pt x="3497" y="3371"/>
                  </a:cubicBezTo>
                  <a:lnTo>
                    <a:pt x="3497" y="3844"/>
                  </a:lnTo>
                  <a:cubicBezTo>
                    <a:pt x="3497" y="4065"/>
                    <a:pt x="3340" y="4191"/>
                    <a:pt x="3151" y="4191"/>
                  </a:cubicBezTo>
                  <a:cubicBezTo>
                    <a:pt x="2962" y="4191"/>
                    <a:pt x="2804" y="4065"/>
                    <a:pt x="2804" y="3844"/>
                  </a:cubicBezTo>
                  <a:lnTo>
                    <a:pt x="2804" y="3371"/>
                  </a:lnTo>
                  <a:cubicBezTo>
                    <a:pt x="2395" y="3214"/>
                    <a:pt x="2080" y="2836"/>
                    <a:pt x="2080" y="2395"/>
                  </a:cubicBezTo>
                  <a:cubicBezTo>
                    <a:pt x="2080" y="1954"/>
                    <a:pt x="2363" y="1576"/>
                    <a:pt x="2804" y="1418"/>
                  </a:cubicBez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0" name="Google Shape;8880;p86"/>
          <p:cNvGrpSpPr/>
          <p:nvPr/>
        </p:nvGrpSpPr>
        <p:grpSpPr>
          <a:xfrm>
            <a:off x="3548633" y="3342039"/>
            <a:ext cx="312375" cy="354311"/>
            <a:chOff x="-45286550" y="3569900"/>
            <a:chExt cx="263875" cy="299300"/>
          </a:xfrm>
        </p:grpSpPr>
        <p:sp>
          <p:nvSpPr>
            <p:cNvPr id="8881" name="Google Shape;8881;p86"/>
            <p:cNvSpPr/>
            <p:nvPr/>
          </p:nvSpPr>
          <p:spPr>
            <a:xfrm>
              <a:off x="-45234575" y="372820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1" y="1"/>
                  </a:moveTo>
                  <a:lnTo>
                    <a:pt x="1" y="725"/>
                  </a:lnTo>
                  <a:lnTo>
                    <a:pt x="347" y="725"/>
                  </a:lnTo>
                  <a:cubicBezTo>
                    <a:pt x="568" y="725"/>
                    <a:pt x="725" y="568"/>
                    <a:pt x="725" y="379"/>
                  </a:cubicBezTo>
                  <a:cubicBezTo>
                    <a:pt x="725" y="127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2" name="Google Shape;8882;p86"/>
            <p:cNvSpPr/>
            <p:nvPr/>
          </p:nvSpPr>
          <p:spPr>
            <a:xfrm>
              <a:off x="-45286550" y="3692750"/>
              <a:ext cx="263875" cy="122900"/>
            </a:xfrm>
            <a:custGeom>
              <a:avLst/>
              <a:gdLst/>
              <a:ahLst/>
              <a:cxnLst/>
              <a:rect l="l" t="t" r="r" b="b"/>
              <a:pathLst>
                <a:path w="10555" h="4916" extrusionOk="0">
                  <a:moveTo>
                    <a:pt x="2458" y="725"/>
                  </a:moveTo>
                  <a:cubicBezTo>
                    <a:pt x="3025" y="725"/>
                    <a:pt x="3497" y="1198"/>
                    <a:pt x="3497" y="1765"/>
                  </a:cubicBezTo>
                  <a:cubicBezTo>
                    <a:pt x="3497" y="2364"/>
                    <a:pt x="3025" y="2805"/>
                    <a:pt x="2426" y="2805"/>
                  </a:cubicBezTo>
                  <a:lnTo>
                    <a:pt x="2080" y="2805"/>
                  </a:lnTo>
                  <a:lnTo>
                    <a:pt x="2080" y="3876"/>
                  </a:lnTo>
                  <a:cubicBezTo>
                    <a:pt x="2080" y="4065"/>
                    <a:pt x="1922" y="4222"/>
                    <a:pt x="1733" y="4222"/>
                  </a:cubicBezTo>
                  <a:cubicBezTo>
                    <a:pt x="1544" y="4222"/>
                    <a:pt x="1387" y="4065"/>
                    <a:pt x="1387" y="3876"/>
                  </a:cubicBezTo>
                  <a:lnTo>
                    <a:pt x="1387" y="1072"/>
                  </a:lnTo>
                  <a:cubicBezTo>
                    <a:pt x="1387" y="883"/>
                    <a:pt x="1544" y="725"/>
                    <a:pt x="1733" y="725"/>
                  </a:cubicBezTo>
                  <a:close/>
                  <a:moveTo>
                    <a:pt x="5262" y="694"/>
                  </a:moveTo>
                  <a:cubicBezTo>
                    <a:pt x="5860" y="694"/>
                    <a:pt x="6333" y="1167"/>
                    <a:pt x="6333" y="1734"/>
                  </a:cubicBezTo>
                  <a:cubicBezTo>
                    <a:pt x="6333" y="1954"/>
                    <a:pt x="6175" y="2112"/>
                    <a:pt x="5986" y="2112"/>
                  </a:cubicBezTo>
                  <a:cubicBezTo>
                    <a:pt x="5797" y="2112"/>
                    <a:pt x="5640" y="1954"/>
                    <a:pt x="5640" y="1734"/>
                  </a:cubicBezTo>
                  <a:cubicBezTo>
                    <a:pt x="5640" y="1545"/>
                    <a:pt x="5482" y="1387"/>
                    <a:pt x="5262" y="1387"/>
                  </a:cubicBezTo>
                  <a:cubicBezTo>
                    <a:pt x="5073" y="1387"/>
                    <a:pt x="4915" y="1545"/>
                    <a:pt x="4915" y="1734"/>
                  </a:cubicBezTo>
                  <a:cubicBezTo>
                    <a:pt x="4915" y="1954"/>
                    <a:pt x="5073" y="2112"/>
                    <a:pt x="5262" y="2112"/>
                  </a:cubicBezTo>
                  <a:cubicBezTo>
                    <a:pt x="5860" y="2112"/>
                    <a:pt x="6333" y="2553"/>
                    <a:pt x="6333" y="3151"/>
                  </a:cubicBezTo>
                  <a:cubicBezTo>
                    <a:pt x="6333" y="3750"/>
                    <a:pt x="5860" y="4222"/>
                    <a:pt x="5262" y="4222"/>
                  </a:cubicBezTo>
                  <a:cubicBezTo>
                    <a:pt x="4695" y="4222"/>
                    <a:pt x="4222" y="3750"/>
                    <a:pt x="4222" y="3151"/>
                  </a:cubicBezTo>
                  <a:cubicBezTo>
                    <a:pt x="4222" y="2962"/>
                    <a:pt x="4379" y="2805"/>
                    <a:pt x="4569" y="2805"/>
                  </a:cubicBezTo>
                  <a:cubicBezTo>
                    <a:pt x="4758" y="2805"/>
                    <a:pt x="4915" y="2962"/>
                    <a:pt x="4915" y="3151"/>
                  </a:cubicBezTo>
                  <a:cubicBezTo>
                    <a:pt x="4915" y="3340"/>
                    <a:pt x="5073" y="3498"/>
                    <a:pt x="5262" y="3498"/>
                  </a:cubicBezTo>
                  <a:cubicBezTo>
                    <a:pt x="5482" y="3498"/>
                    <a:pt x="5640" y="3340"/>
                    <a:pt x="5640" y="3151"/>
                  </a:cubicBezTo>
                  <a:cubicBezTo>
                    <a:pt x="5640" y="2962"/>
                    <a:pt x="5482" y="2805"/>
                    <a:pt x="5262" y="2805"/>
                  </a:cubicBezTo>
                  <a:cubicBezTo>
                    <a:pt x="4695" y="2805"/>
                    <a:pt x="4222" y="2332"/>
                    <a:pt x="4222" y="1734"/>
                  </a:cubicBezTo>
                  <a:cubicBezTo>
                    <a:pt x="4222" y="1167"/>
                    <a:pt x="4695" y="694"/>
                    <a:pt x="5262" y="694"/>
                  </a:cubicBezTo>
                  <a:close/>
                  <a:moveTo>
                    <a:pt x="8066" y="725"/>
                  </a:moveTo>
                  <a:cubicBezTo>
                    <a:pt x="8664" y="725"/>
                    <a:pt x="9137" y="1198"/>
                    <a:pt x="9137" y="1765"/>
                  </a:cubicBezTo>
                  <a:lnTo>
                    <a:pt x="9137" y="3151"/>
                  </a:lnTo>
                  <a:cubicBezTo>
                    <a:pt x="9137" y="3750"/>
                    <a:pt x="8664" y="4222"/>
                    <a:pt x="8066" y="4222"/>
                  </a:cubicBezTo>
                  <a:lnTo>
                    <a:pt x="7372" y="4222"/>
                  </a:lnTo>
                  <a:cubicBezTo>
                    <a:pt x="7152" y="4222"/>
                    <a:pt x="6994" y="4065"/>
                    <a:pt x="6994" y="3876"/>
                  </a:cubicBezTo>
                  <a:lnTo>
                    <a:pt x="6994" y="1072"/>
                  </a:lnTo>
                  <a:cubicBezTo>
                    <a:pt x="6994" y="883"/>
                    <a:pt x="7152" y="725"/>
                    <a:pt x="7372" y="725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0208" y="4916"/>
                  </a:lnTo>
                  <a:cubicBezTo>
                    <a:pt x="10397" y="4916"/>
                    <a:pt x="10554" y="4758"/>
                    <a:pt x="10554" y="4569"/>
                  </a:cubicBezTo>
                  <a:lnTo>
                    <a:pt x="10554" y="347"/>
                  </a:lnTo>
                  <a:cubicBezTo>
                    <a:pt x="10554" y="158"/>
                    <a:pt x="10397" y="1"/>
                    <a:pt x="102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3" name="Google Shape;8883;p86"/>
            <p:cNvSpPr/>
            <p:nvPr/>
          </p:nvSpPr>
          <p:spPr>
            <a:xfrm>
              <a:off x="-45093575" y="3728200"/>
              <a:ext cx="17325" cy="53575"/>
            </a:xfrm>
            <a:custGeom>
              <a:avLst/>
              <a:gdLst/>
              <a:ahLst/>
              <a:cxnLst/>
              <a:rect l="l" t="t" r="r" b="b"/>
              <a:pathLst>
                <a:path w="693" h="2143" extrusionOk="0">
                  <a:moveTo>
                    <a:pt x="0" y="1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536" y="2143"/>
                    <a:pt x="693" y="1985"/>
                    <a:pt x="693" y="1796"/>
                  </a:cubicBezTo>
                  <a:lnTo>
                    <a:pt x="693" y="347"/>
                  </a:lnTo>
                  <a:cubicBezTo>
                    <a:pt x="693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4" name="Google Shape;8884;p86"/>
            <p:cNvSpPr/>
            <p:nvPr/>
          </p:nvSpPr>
          <p:spPr>
            <a:xfrm>
              <a:off x="-45268450" y="3569900"/>
              <a:ext cx="228450" cy="106350"/>
            </a:xfrm>
            <a:custGeom>
              <a:avLst/>
              <a:gdLst/>
              <a:ahLst/>
              <a:cxnLst/>
              <a:rect l="l" t="t" r="r" b="b"/>
              <a:pathLst>
                <a:path w="9138" h="425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53"/>
                  </a:lnTo>
                  <a:lnTo>
                    <a:pt x="9137" y="4253"/>
                  </a:lnTo>
                  <a:lnTo>
                    <a:pt x="9137" y="2804"/>
                  </a:lnTo>
                  <a:lnTo>
                    <a:pt x="6680" y="2804"/>
                  </a:lnTo>
                  <a:cubicBezTo>
                    <a:pt x="6491" y="2804"/>
                    <a:pt x="6333" y="2647"/>
                    <a:pt x="6333" y="2457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5" name="Google Shape;8885;p86"/>
            <p:cNvSpPr/>
            <p:nvPr/>
          </p:nvSpPr>
          <p:spPr>
            <a:xfrm>
              <a:off x="-45093575" y="35746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0" y="0"/>
                  </a:moveTo>
                  <a:lnTo>
                    <a:pt x="0" y="1890"/>
                  </a:lnTo>
                  <a:lnTo>
                    <a:pt x="1890" y="1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6" name="Google Shape;8886;p86"/>
            <p:cNvSpPr/>
            <p:nvPr/>
          </p:nvSpPr>
          <p:spPr>
            <a:xfrm>
              <a:off x="-45269225" y="3833750"/>
              <a:ext cx="228425" cy="35450"/>
            </a:xfrm>
            <a:custGeom>
              <a:avLst/>
              <a:gdLst/>
              <a:ahLst/>
              <a:cxnLst/>
              <a:rect l="l" t="t" r="r" b="b"/>
              <a:pathLst>
                <a:path w="9137" h="1418" extrusionOk="0">
                  <a:moveTo>
                    <a:pt x="0" y="0"/>
                  </a:move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8790" y="1418"/>
                  </a:lnTo>
                  <a:cubicBezTo>
                    <a:pt x="8979" y="1418"/>
                    <a:pt x="9137" y="1260"/>
                    <a:pt x="9137" y="1071"/>
                  </a:cubicBezTo>
                  <a:lnTo>
                    <a:pt x="91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7" name="Google Shape;8887;p86"/>
          <p:cNvGrpSpPr/>
          <p:nvPr/>
        </p:nvGrpSpPr>
        <p:grpSpPr>
          <a:xfrm>
            <a:off x="3559820" y="3778388"/>
            <a:ext cx="290001" cy="355258"/>
            <a:chOff x="-45277900" y="3938500"/>
            <a:chExt cx="244975" cy="300100"/>
          </a:xfrm>
        </p:grpSpPr>
        <p:sp>
          <p:nvSpPr>
            <p:cNvPr id="8888" name="Google Shape;8888;p86"/>
            <p:cNvSpPr/>
            <p:nvPr/>
          </p:nvSpPr>
          <p:spPr>
            <a:xfrm>
              <a:off x="-45210950" y="4107825"/>
              <a:ext cx="23650" cy="24450"/>
            </a:xfrm>
            <a:custGeom>
              <a:avLst/>
              <a:gdLst/>
              <a:ahLst/>
              <a:cxnLst/>
              <a:rect l="l" t="t" r="r" b="b"/>
              <a:pathLst>
                <a:path w="946" h="978" extrusionOk="0">
                  <a:moveTo>
                    <a:pt x="473" y="1"/>
                  </a:moveTo>
                  <a:lnTo>
                    <a:pt x="1" y="978"/>
                  </a:lnTo>
                  <a:lnTo>
                    <a:pt x="946" y="978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9" name="Google Shape;8889;p86"/>
            <p:cNvSpPr/>
            <p:nvPr/>
          </p:nvSpPr>
          <p:spPr>
            <a:xfrm>
              <a:off x="-45084925" y="39432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0" name="Google Shape;8890;p86"/>
            <p:cNvSpPr/>
            <p:nvPr/>
          </p:nvSpPr>
          <p:spPr>
            <a:xfrm>
              <a:off x="-45260575" y="3938500"/>
              <a:ext cx="227650" cy="300100"/>
            </a:xfrm>
            <a:custGeom>
              <a:avLst/>
              <a:gdLst/>
              <a:ahLst/>
              <a:cxnLst/>
              <a:rect l="l" t="t" r="r" b="b"/>
              <a:pathLst>
                <a:path w="9106" h="1200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22"/>
                  </a:lnTo>
                  <a:lnTo>
                    <a:pt x="7342" y="4222"/>
                  </a:lnTo>
                  <a:cubicBezTo>
                    <a:pt x="7562" y="4222"/>
                    <a:pt x="7720" y="4380"/>
                    <a:pt x="7720" y="4600"/>
                  </a:cubicBezTo>
                  <a:lnTo>
                    <a:pt x="7720" y="10208"/>
                  </a:lnTo>
                  <a:cubicBezTo>
                    <a:pt x="7720" y="10428"/>
                    <a:pt x="7562" y="10586"/>
                    <a:pt x="7342" y="10586"/>
                  </a:cubicBezTo>
                  <a:lnTo>
                    <a:pt x="1" y="10586"/>
                  </a:lnTo>
                  <a:lnTo>
                    <a:pt x="1" y="11626"/>
                  </a:lnTo>
                  <a:cubicBezTo>
                    <a:pt x="1" y="11846"/>
                    <a:pt x="158" y="12004"/>
                    <a:pt x="348" y="12004"/>
                  </a:cubicBezTo>
                  <a:lnTo>
                    <a:pt x="8759" y="12004"/>
                  </a:lnTo>
                  <a:cubicBezTo>
                    <a:pt x="8980" y="12004"/>
                    <a:pt x="9106" y="11846"/>
                    <a:pt x="9106" y="11626"/>
                  </a:cubicBezTo>
                  <a:lnTo>
                    <a:pt x="9106" y="2804"/>
                  </a:lnTo>
                  <a:lnTo>
                    <a:pt x="6680" y="2804"/>
                  </a:lnTo>
                  <a:lnTo>
                    <a:pt x="6680" y="2773"/>
                  </a:lnTo>
                  <a:cubicBezTo>
                    <a:pt x="6491" y="2773"/>
                    <a:pt x="6333" y="2615"/>
                    <a:pt x="6333" y="2426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1" name="Google Shape;8891;p86"/>
            <p:cNvSpPr/>
            <p:nvPr/>
          </p:nvSpPr>
          <p:spPr>
            <a:xfrm>
              <a:off x="-45277900" y="4061375"/>
              <a:ext cx="193000" cy="122875"/>
            </a:xfrm>
            <a:custGeom>
              <a:avLst/>
              <a:gdLst/>
              <a:ahLst/>
              <a:cxnLst/>
              <a:rect l="l" t="t" r="r" b="b"/>
              <a:pathLst>
                <a:path w="7720" h="4915" extrusionOk="0">
                  <a:moveTo>
                    <a:pt x="5987" y="693"/>
                  </a:moveTo>
                  <a:cubicBezTo>
                    <a:pt x="6207" y="693"/>
                    <a:pt x="6333" y="851"/>
                    <a:pt x="6333" y="1071"/>
                  </a:cubicBezTo>
                  <a:cubicBezTo>
                    <a:pt x="6302" y="1260"/>
                    <a:pt x="6144" y="1418"/>
                    <a:pt x="5987" y="1418"/>
                  </a:cubicBezTo>
                  <a:cubicBezTo>
                    <a:pt x="5798" y="1418"/>
                    <a:pt x="5640" y="1260"/>
                    <a:pt x="5640" y="1071"/>
                  </a:cubicBezTo>
                  <a:cubicBezTo>
                    <a:pt x="5640" y="851"/>
                    <a:pt x="5798" y="693"/>
                    <a:pt x="5987" y="693"/>
                  </a:cubicBezTo>
                  <a:close/>
                  <a:moveTo>
                    <a:pt x="3246" y="701"/>
                  </a:moveTo>
                  <a:cubicBezTo>
                    <a:pt x="3372" y="701"/>
                    <a:pt x="3498" y="772"/>
                    <a:pt x="3561" y="914"/>
                  </a:cubicBezTo>
                  <a:lnTo>
                    <a:pt x="4979" y="3686"/>
                  </a:lnTo>
                  <a:cubicBezTo>
                    <a:pt x="4979" y="3907"/>
                    <a:pt x="4884" y="4096"/>
                    <a:pt x="4727" y="4159"/>
                  </a:cubicBezTo>
                  <a:cubicBezTo>
                    <a:pt x="4695" y="4222"/>
                    <a:pt x="4601" y="4222"/>
                    <a:pt x="4569" y="4222"/>
                  </a:cubicBezTo>
                  <a:cubicBezTo>
                    <a:pt x="4443" y="4222"/>
                    <a:pt x="4349" y="4127"/>
                    <a:pt x="4254" y="4001"/>
                  </a:cubicBezTo>
                  <a:lnTo>
                    <a:pt x="4033" y="3497"/>
                  </a:lnTo>
                  <a:lnTo>
                    <a:pt x="2364" y="3497"/>
                  </a:lnTo>
                  <a:lnTo>
                    <a:pt x="2143" y="4001"/>
                  </a:lnTo>
                  <a:cubicBezTo>
                    <a:pt x="2075" y="4115"/>
                    <a:pt x="1940" y="4196"/>
                    <a:pt x="1811" y="4196"/>
                  </a:cubicBezTo>
                  <a:cubicBezTo>
                    <a:pt x="1762" y="4196"/>
                    <a:pt x="1714" y="4185"/>
                    <a:pt x="1671" y="4159"/>
                  </a:cubicBezTo>
                  <a:cubicBezTo>
                    <a:pt x="1513" y="4096"/>
                    <a:pt x="1419" y="3844"/>
                    <a:pt x="1513" y="3686"/>
                  </a:cubicBezTo>
                  <a:lnTo>
                    <a:pt x="2931" y="914"/>
                  </a:lnTo>
                  <a:cubicBezTo>
                    <a:pt x="2994" y="772"/>
                    <a:pt x="3120" y="701"/>
                    <a:pt x="3246" y="701"/>
                  </a:cubicBezTo>
                  <a:close/>
                  <a:moveTo>
                    <a:pt x="5955" y="2079"/>
                  </a:moveTo>
                  <a:cubicBezTo>
                    <a:pt x="6144" y="2079"/>
                    <a:pt x="6302" y="2237"/>
                    <a:pt x="6302" y="2426"/>
                  </a:cubicBezTo>
                  <a:lnTo>
                    <a:pt x="6302" y="3844"/>
                  </a:lnTo>
                  <a:cubicBezTo>
                    <a:pt x="6302" y="4064"/>
                    <a:pt x="6144" y="4222"/>
                    <a:pt x="5955" y="4222"/>
                  </a:cubicBezTo>
                  <a:cubicBezTo>
                    <a:pt x="5766" y="4222"/>
                    <a:pt x="5609" y="4064"/>
                    <a:pt x="5609" y="3844"/>
                  </a:cubicBezTo>
                  <a:lnTo>
                    <a:pt x="5609" y="2426"/>
                  </a:lnTo>
                  <a:cubicBezTo>
                    <a:pt x="5609" y="2237"/>
                    <a:pt x="5766" y="2079"/>
                    <a:pt x="5955" y="2079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68"/>
                  </a:lnTo>
                  <a:cubicBezTo>
                    <a:pt x="1" y="4757"/>
                    <a:pt x="158" y="4915"/>
                    <a:pt x="347" y="4915"/>
                  </a:cubicBezTo>
                  <a:lnTo>
                    <a:pt x="7720" y="4915"/>
                  </a:lnTo>
                  <a:lnTo>
                    <a:pt x="77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2" name="Google Shape;8892;p86"/>
          <p:cNvGrpSpPr/>
          <p:nvPr/>
        </p:nvGrpSpPr>
        <p:grpSpPr>
          <a:xfrm>
            <a:off x="2645769" y="4247490"/>
            <a:ext cx="355258" cy="355258"/>
            <a:chOff x="-44502875" y="3576975"/>
            <a:chExt cx="300100" cy="300100"/>
          </a:xfrm>
        </p:grpSpPr>
        <p:sp>
          <p:nvSpPr>
            <p:cNvPr id="8893" name="Google Shape;8893;p86"/>
            <p:cNvSpPr/>
            <p:nvPr/>
          </p:nvSpPr>
          <p:spPr>
            <a:xfrm>
              <a:off x="-44466650" y="3576975"/>
              <a:ext cx="53600" cy="18925"/>
            </a:xfrm>
            <a:custGeom>
              <a:avLst/>
              <a:gdLst/>
              <a:ahLst/>
              <a:cxnLst/>
              <a:rect l="l" t="t" r="r" b="b"/>
              <a:pathLst>
                <a:path w="2144" h="757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757"/>
                  </a:lnTo>
                  <a:lnTo>
                    <a:pt x="2143" y="757"/>
                  </a:lnTo>
                  <a:lnTo>
                    <a:pt x="2143" y="347"/>
                  </a:lnTo>
                  <a:cubicBezTo>
                    <a:pt x="2143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4" name="Google Shape;8894;p86"/>
            <p:cNvSpPr/>
            <p:nvPr/>
          </p:nvSpPr>
          <p:spPr>
            <a:xfrm>
              <a:off x="-44502875" y="3595100"/>
              <a:ext cx="283575" cy="281975"/>
            </a:xfrm>
            <a:custGeom>
              <a:avLst/>
              <a:gdLst/>
              <a:ahLst/>
              <a:cxnLst/>
              <a:rect l="l" t="t" r="r" b="b"/>
              <a:pathLst>
                <a:path w="11343" h="11279" extrusionOk="0">
                  <a:moveTo>
                    <a:pt x="10945" y="0"/>
                  </a:moveTo>
                  <a:cubicBezTo>
                    <a:pt x="10854" y="0"/>
                    <a:pt x="10760" y="32"/>
                    <a:pt x="10681" y="95"/>
                  </a:cubicBezTo>
                  <a:lnTo>
                    <a:pt x="10082" y="693"/>
                  </a:lnTo>
                  <a:lnTo>
                    <a:pt x="347" y="693"/>
                  </a:lnTo>
                  <a:cubicBezTo>
                    <a:pt x="158" y="693"/>
                    <a:pt x="1" y="851"/>
                    <a:pt x="1" y="1040"/>
                  </a:cubicBezTo>
                  <a:lnTo>
                    <a:pt x="1" y="2458"/>
                  </a:lnTo>
                  <a:cubicBezTo>
                    <a:pt x="1" y="2647"/>
                    <a:pt x="158" y="2804"/>
                    <a:pt x="347" y="2804"/>
                  </a:cubicBezTo>
                  <a:lnTo>
                    <a:pt x="7940" y="2804"/>
                  </a:lnTo>
                  <a:lnTo>
                    <a:pt x="3561" y="7215"/>
                  </a:lnTo>
                  <a:lnTo>
                    <a:pt x="3561" y="3529"/>
                  </a:lnTo>
                  <a:lnTo>
                    <a:pt x="1418" y="3529"/>
                  </a:lnTo>
                  <a:lnTo>
                    <a:pt x="1418" y="9357"/>
                  </a:lnTo>
                  <a:lnTo>
                    <a:pt x="820" y="9956"/>
                  </a:lnTo>
                  <a:cubicBezTo>
                    <a:pt x="725" y="10050"/>
                    <a:pt x="725" y="10302"/>
                    <a:pt x="820" y="10460"/>
                  </a:cubicBezTo>
                  <a:cubicBezTo>
                    <a:pt x="914" y="10523"/>
                    <a:pt x="977" y="10586"/>
                    <a:pt x="1072" y="10586"/>
                  </a:cubicBezTo>
                  <a:cubicBezTo>
                    <a:pt x="1135" y="10586"/>
                    <a:pt x="1261" y="10523"/>
                    <a:pt x="1292" y="10460"/>
                  </a:cubicBezTo>
                  <a:lnTo>
                    <a:pt x="1891" y="9861"/>
                  </a:lnTo>
                  <a:lnTo>
                    <a:pt x="7719" y="9861"/>
                  </a:lnTo>
                  <a:lnTo>
                    <a:pt x="7719" y="7750"/>
                  </a:lnTo>
                  <a:lnTo>
                    <a:pt x="4033" y="7750"/>
                  </a:lnTo>
                  <a:lnTo>
                    <a:pt x="8444" y="3340"/>
                  </a:lnTo>
                  <a:lnTo>
                    <a:pt x="8444" y="10932"/>
                  </a:lnTo>
                  <a:cubicBezTo>
                    <a:pt x="8444" y="11121"/>
                    <a:pt x="8602" y="11279"/>
                    <a:pt x="8791" y="11279"/>
                  </a:cubicBezTo>
                  <a:lnTo>
                    <a:pt x="10208" y="11279"/>
                  </a:lnTo>
                  <a:cubicBezTo>
                    <a:pt x="10397" y="11279"/>
                    <a:pt x="10555" y="11121"/>
                    <a:pt x="10555" y="10932"/>
                  </a:cubicBezTo>
                  <a:lnTo>
                    <a:pt x="10555" y="1197"/>
                  </a:lnTo>
                  <a:lnTo>
                    <a:pt x="11153" y="599"/>
                  </a:lnTo>
                  <a:cubicBezTo>
                    <a:pt x="11343" y="441"/>
                    <a:pt x="11343" y="252"/>
                    <a:pt x="11185" y="95"/>
                  </a:cubicBezTo>
                  <a:cubicBezTo>
                    <a:pt x="11122" y="32"/>
                    <a:pt x="11035" y="0"/>
                    <a:pt x="109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5" name="Google Shape;8895;p86"/>
            <p:cNvSpPr/>
            <p:nvPr/>
          </p:nvSpPr>
          <p:spPr>
            <a:xfrm>
              <a:off x="-44221675" y="3788850"/>
              <a:ext cx="18900" cy="52800"/>
            </a:xfrm>
            <a:custGeom>
              <a:avLst/>
              <a:gdLst/>
              <a:ahLst/>
              <a:cxnLst/>
              <a:rect l="l" t="t" r="r" b="b"/>
              <a:pathLst>
                <a:path w="756" h="2112" extrusionOk="0">
                  <a:moveTo>
                    <a:pt x="0" y="0"/>
                  </a:moveTo>
                  <a:lnTo>
                    <a:pt x="0" y="2111"/>
                  </a:lnTo>
                  <a:lnTo>
                    <a:pt x="410" y="2111"/>
                  </a:lnTo>
                  <a:cubicBezTo>
                    <a:pt x="599" y="2111"/>
                    <a:pt x="756" y="1954"/>
                    <a:pt x="756" y="1765"/>
                  </a:cubicBezTo>
                  <a:lnTo>
                    <a:pt x="756" y="347"/>
                  </a:ln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6" name="Google Shape;8896;p86"/>
          <p:cNvGrpSpPr/>
          <p:nvPr/>
        </p:nvGrpSpPr>
        <p:grpSpPr>
          <a:xfrm>
            <a:off x="4858968" y="1532275"/>
            <a:ext cx="356221" cy="354973"/>
            <a:chOff x="-13947000" y="3212800"/>
            <a:chExt cx="353675" cy="352400"/>
          </a:xfrm>
        </p:grpSpPr>
        <p:sp>
          <p:nvSpPr>
            <p:cNvPr id="8897" name="Google Shape;8897;p86"/>
            <p:cNvSpPr/>
            <p:nvPr/>
          </p:nvSpPr>
          <p:spPr>
            <a:xfrm>
              <a:off x="-13947000" y="3212800"/>
              <a:ext cx="229225" cy="268125"/>
            </a:xfrm>
            <a:custGeom>
              <a:avLst/>
              <a:gdLst/>
              <a:ahLst/>
              <a:cxnLst/>
              <a:rect l="l" t="t" r="r" b="b"/>
              <a:pathLst>
                <a:path w="9169" h="10725" extrusionOk="0">
                  <a:moveTo>
                    <a:pt x="2959" y="2501"/>
                  </a:moveTo>
                  <a:cubicBezTo>
                    <a:pt x="3099" y="2501"/>
                    <a:pt x="3225" y="2585"/>
                    <a:pt x="3309" y="2753"/>
                  </a:cubicBezTo>
                  <a:cubicBezTo>
                    <a:pt x="3435" y="2942"/>
                    <a:pt x="3309" y="3194"/>
                    <a:pt x="3120" y="3289"/>
                  </a:cubicBezTo>
                  <a:lnTo>
                    <a:pt x="1450" y="4140"/>
                  </a:lnTo>
                  <a:cubicBezTo>
                    <a:pt x="1404" y="4155"/>
                    <a:pt x="1354" y="4163"/>
                    <a:pt x="1304" y="4163"/>
                  </a:cubicBezTo>
                  <a:cubicBezTo>
                    <a:pt x="1148" y="4163"/>
                    <a:pt x="986" y="4086"/>
                    <a:pt x="914" y="3919"/>
                  </a:cubicBezTo>
                  <a:cubicBezTo>
                    <a:pt x="788" y="3730"/>
                    <a:pt x="914" y="3509"/>
                    <a:pt x="1103" y="3383"/>
                  </a:cubicBezTo>
                  <a:lnTo>
                    <a:pt x="2742" y="2564"/>
                  </a:lnTo>
                  <a:cubicBezTo>
                    <a:pt x="2815" y="2522"/>
                    <a:pt x="2889" y="2501"/>
                    <a:pt x="2959" y="2501"/>
                  </a:cubicBezTo>
                  <a:close/>
                  <a:moveTo>
                    <a:pt x="416" y="0"/>
                  </a:moveTo>
                  <a:cubicBezTo>
                    <a:pt x="338" y="0"/>
                    <a:pt x="259" y="23"/>
                    <a:pt x="190" y="75"/>
                  </a:cubicBezTo>
                  <a:cubicBezTo>
                    <a:pt x="64" y="138"/>
                    <a:pt x="1" y="264"/>
                    <a:pt x="1" y="422"/>
                  </a:cubicBezTo>
                  <a:lnTo>
                    <a:pt x="1" y="5337"/>
                  </a:lnTo>
                  <a:cubicBezTo>
                    <a:pt x="32" y="7952"/>
                    <a:pt x="1922" y="10220"/>
                    <a:pt x="4537" y="10724"/>
                  </a:cubicBezTo>
                  <a:lnTo>
                    <a:pt x="4569" y="10724"/>
                  </a:lnTo>
                  <a:cubicBezTo>
                    <a:pt x="4317" y="10062"/>
                    <a:pt x="4159" y="9369"/>
                    <a:pt x="4159" y="8613"/>
                  </a:cubicBezTo>
                  <a:lnTo>
                    <a:pt x="4159" y="7511"/>
                  </a:lnTo>
                  <a:cubicBezTo>
                    <a:pt x="3813" y="7574"/>
                    <a:pt x="3498" y="7763"/>
                    <a:pt x="3214" y="8015"/>
                  </a:cubicBezTo>
                  <a:cubicBezTo>
                    <a:pt x="3135" y="8093"/>
                    <a:pt x="3033" y="8133"/>
                    <a:pt x="2931" y="8133"/>
                  </a:cubicBezTo>
                  <a:cubicBezTo>
                    <a:pt x="2828" y="8133"/>
                    <a:pt x="2726" y="8093"/>
                    <a:pt x="2647" y="8015"/>
                  </a:cubicBezTo>
                  <a:cubicBezTo>
                    <a:pt x="2490" y="7857"/>
                    <a:pt x="2490" y="7574"/>
                    <a:pt x="2647" y="7448"/>
                  </a:cubicBezTo>
                  <a:cubicBezTo>
                    <a:pt x="3057" y="7006"/>
                    <a:pt x="3592" y="6754"/>
                    <a:pt x="4159" y="6691"/>
                  </a:cubicBezTo>
                  <a:lnTo>
                    <a:pt x="4159" y="3761"/>
                  </a:lnTo>
                  <a:cubicBezTo>
                    <a:pt x="4159" y="3068"/>
                    <a:pt x="4726" y="2564"/>
                    <a:pt x="5420" y="2564"/>
                  </a:cubicBezTo>
                  <a:cubicBezTo>
                    <a:pt x="5577" y="2564"/>
                    <a:pt x="5735" y="2596"/>
                    <a:pt x="5892" y="2627"/>
                  </a:cubicBezTo>
                  <a:cubicBezTo>
                    <a:pt x="6932" y="3068"/>
                    <a:pt x="8066" y="3257"/>
                    <a:pt x="9169" y="3289"/>
                  </a:cubicBezTo>
                  <a:lnTo>
                    <a:pt x="9169" y="422"/>
                  </a:lnTo>
                  <a:cubicBezTo>
                    <a:pt x="9169" y="296"/>
                    <a:pt x="9106" y="138"/>
                    <a:pt x="8980" y="75"/>
                  </a:cubicBezTo>
                  <a:cubicBezTo>
                    <a:pt x="8910" y="23"/>
                    <a:pt x="8831" y="0"/>
                    <a:pt x="8753" y="0"/>
                  </a:cubicBezTo>
                  <a:cubicBezTo>
                    <a:pt x="8690" y="0"/>
                    <a:pt x="8627" y="16"/>
                    <a:pt x="8570" y="44"/>
                  </a:cubicBezTo>
                  <a:cubicBezTo>
                    <a:pt x="7294" y="548"/>
                    <a:pt x="5939" y="800"/>
                    <a:pt x="4585" y="800"/>
                  </a:cubicBezTo>
                  <a:cubicBezTo>
                    <a:pt x="3230" y="800"/>
                    <a:pt x="1875" y="548"/>
                    <a:pt x="599" y="44"/>
                  </a:cubicBezTo>
                  <a:cubicBezTo>
                    <a:pt x="543" y="16"/>
                    <a:pt x="480" y="0"/>
                    <a:pt x="4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8" name="Google Shape;8898;p86"/>
            <p:cNvSpPr/>
            <p:nvPr/>
          </p:nvSpPr>
          <p:spPr>
            <a:xfrm>
              <a:off x="-13821775" y="3295600"/>
              <a:ext cx="228450" cy="269600"/>
            </a:xfrm>
            <a:custGeom>
              <a:avLst/>
              <a:gdLst/>
              <a:ahLst/>
              <a:cxnLst/>
              <a:rect l="l" t="t" r="r" b="b"/>
              <a:pathLst>
                <a:path w="9138" h="10784" extrusionOk="0">
                  <a:moveTo>
                    <a:pt x="2108" y="3311"/>
                  </a:moveTo>
                  <a:cubicBezTo>
                    <a:pt x="2163" y="3311"/>
                    <a:pt x="2219" y="3323"/>
                    <a:pt x="2269" y="3348"/>
                  </a:cubicBezTo>
                  <a:lnTo>
                    <a:pt x="3939" y="4167"/>
                  </a:lnTo>
                  <a:cubicBezTo>
                    <a:pt x="4128" y="4293"/>
                    <a:pt x="4191" y="4514"/>
                    <a:pt x="4128" y="4703"/>
                  </a:cubicBezTo>
                  <a:cubicBezTo>
                    <a:pt x="4033" y="4870"/>
                    <a:pt x="3883" y="4946"/>
                    <a:pt x="3720" y="4946"/>
                  </a:cubicBezTo>
                  <a:cubicBezTo>
                    <a:pt x="3668" y="4946"/>
                    <a:pt x="3615" y="4938"/>
                    <a:pt x="3561" y="4923"/>
                  </a:cubicBezTo>
                  <a:lnTo>
                    <a:pt x="1923" y="4073"/>
                  </a:lnTo>
                  <a:cubicBezTo>
                    <a:pt x="1734" y="4010"/>
                    <a:pt x="1639" y="3726"/>
                    <a:pt x="1734" y="3537"/>
                  </a:cubicBezTo>
                  <a:cubicBezTo>
                    <a:pt x="1803" y="3399"/>
                    <a:pt x="1957" y="3311"/>
                    <a:pt x="2108" y="3311"/>
                  </a:cubicBezTo>
                  <a:close/>
                  <a:moveTo>
                    <a:pt x="7086" y="3316"/>
                  </a:moveTo>
                  <a:cubicBezTo>
                    <a:pt x="7226" y="3316"/>
                    <a:pt x="7352" y="3400"/>
                    <a:pt x="7436" y="3568"/>
                  </a:cubicBezTo>
                  <a:cubicBezTo>
                    <a:pt x="7562" y="3758"/>
                    <a:pt x="7436" y="4010"/>
                    <a:pt x="7247" y="4104"/>
                  </a:cubicBezTo>
                  <a:lnTo>
                    <a:pt x="5577" y="4955"/>
                  </a:lnTo>
                  <a:cubicBezTo>
                    <a:pt x="5528" y="4979"/>
                    <a:pt x="5472" y="4991"/>
                    <a:pt x="5415" y="4991"/>
                  </a:cubicBezTo>
                  <a:cubicBezTo>
                    <a:pt x="5255" y="4991"/>
                    <a:pt x="5088" y="4897"/>
                    <a:pt x="5042" y="4734"/>
                  </a:cubicBezTo>
                  <a:cubicBezTo>
                    <a:pt x="4947" y="4514"/>
                    <a:pt x="5042" y="4262"/>
                    <a:pt x="5231" y="4199"/>
                  </a:cubicBezTo>
                  <a:lnTo>
                    <a:pt x="6869" y="3379"/>
                  </a:lnTo>
                  <a:cubicBezTo>
                    <a:pt x="6943" y="3337"/>
                    <a:pt x="7016" y="3316"/>
                    <a:pt x="7086" y="3316"/>
                  </a:cubicBezTo>
                  <a:close/>
                  <a:moveTo>
                    <a:pt x="6223" y="6632"/>
                  </a:moveTo>
                  <a:cubicBezTo>
                    <a:pt x="6333" y="6632"/>
                    <a:pt x="6444" y="6672"/>
                    <a:pt x="6522" y="6750"/>
                  </a:cubicBezTo>
                  <a:cubicBezTo>
                    <a:pt x="6680" y="6908"/>
                    <a:pt x="6680" y="7192"/>
                    <a:pt x="6522" y="7349"/>
                  </a:cubicBezTo>
                  <a:cubicBezTo>
                    <a:pt x="5987" y="7885"/>
                    <a:pt x="5262" y="8137"/>
                    <a:pt x="4601" y="8137"/>
                  </a:cubicBezTo>
                  <a:cubicBezTo>
                    <a:pt x="3939" y="8137"/>
                    <a:pt x="3183" y="7853"/>
                    <a:pt x="2679" y="7349"/>
                  </a:cubicBezTo>
                  <a:cubicBezTo>
                    <a:pt x="2521" y="7192"/>
                    <a:pt x="2521" y="6908"/>
                    <a:pt x="2679" y="6750"/>
                  </a:cubicBezTo>
                  <a:cubicBezTo>
                    <a:pt x="2758" y="6672"/>
                    <a:pt x="2860" y="6632"/>
                    <a:pt x="2962" y="6632"/>
                  </a:cubicBezTo>
                  <a:cubicBezTo>
                    <a:pt x="3065" y="6632"/>
                    <a:pt x="3167" y="6672"/>
                    <a:pt x="3246" y="6750"/>
                  </a:cubicBezTo>
                  <a:cubicBezTo>
                    <a:pt x="3608" y="7129"/>
                    <a:pt x="4097" y="7318"/>
                    <a:pt x="4585" y="7318"/>
                  </a:cubicBezTo>
                  <a:cubicBezTo>
                    <a:pt x="5073" y="7318"/>
                    <a:pt x="5562" y="7129"/>
                    <a:pt x="5924" y="6750"/>
                  </a:cubicBezTo>
                  <a:cubicBezTo>
                    <a:pt x="6003" y="6672"/>
                    <a:pt x="6113" y="6632"/>
                    <a:pt x="6223" y="6632"/>
                  </a:cubicBezTo>
                  <a:close/>
                  <a:moveTo>
                    <a:pt x="8737" y="0"/>
                  </a:moveTo>
                  <a:cubicBezTo>
                    <a:pt x="8681" y="0"/>
                    <a:pt x="8624" y="13"/>
                    <a:pt x="8570" y="40"/>
                  </a:cubicBezTo>
                  <a:cubicBezTo>
                    <a:pt x="7294" y="544"/>
                    <a:pt x="5932" y="796"/>
                    <a:pt x="4565" y="796"/>
                  </a:cubicBezTo>
                  <a:cubicBezTo>
                    <a:pt x="3199" y="796"/>
                    <a:pt x="1828" y="544"/>
                    <a:pt x="537" y="40"/>
                  </a:cubicBezTo>
                  <a:cubicBezTo>
                    <a:pt x="494" y="22"/>
                    <a:pt x="447" y="13"/>
                    <a:pt x="400" y="13"/>
                  </a:cubicBezTo>
                  <a:cubicBezTo>
                    <a:pt x="205" y="13"/>
                    <a:pt x="1" y="164"/>
                    <a:pt x="1" y="418"/>
                  </a:cubicBezTo>
                  <a:lnTo>
                    <a:pt x="1" y="5301"/>
                  </a:lnTo>
                  <a:cubicBezTo>
                    <a:pt x="1" y="7948"/>
                    <a:pt x="1891" y="10279"/>
                    <a:pt x="4475" y="10783"/>
                  </a:cubicBezTo>
                  <a:lnTo>
                    <a:pt x="4632" y="10783"/>
                  </a:lnTo>
                  <a:cubicBezTo>
                    <a:pt x="7247" y="10247"/>
                    <a:pt x="9137" y="7948"/>
                    <a:pt x="9137" y="5301"/>
                  </a:cubicBezTo>
                  <a:lnTo>
                    <a:pt x="9137" y="418"/>
                  </a:lnTo>
                  <a:cubicBezTo>
                    <a:pt x="9137" y="170"/>
                    <a:pt x="8943" y="0"/>
                    <a:pt x="87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9" name="Google Shape;8899;p86"/>
          <p:cNvGrpSpPr/>
          <p:nvPr/>
        </p:nvGrpSpPr>
        <p:grpSpPr>
          <a:xfrm>
            <a:off x="4858981" y="1973145"/>
            <a:ext cx="356196" cy="354670"/>
            <a:chOff x="-13946200" y="3647075"/>
            <a:chExt cx="353650" cy="352100"/>
          </a:xfrm>
        </p:grpSpPr>
        <p:sp>
          <p:nvSpPr>
            <p:cNvPr id="8900" name="Google Shape;8900;p86"/>
            <p:cNvSpPr/>
            <p:nvPr/>
          </p:nvSpPr>
          <p:spPr>
            <a:xfrm>
              <a:off x="-13717000" y="3647075"/>
              <a:ext cx="124450" cy="144150"/>
            </a:xfrm>
            <a:custGeom>
              <a:avLst/>
              <a:gdLst/>
              <a:ahLst/>
              <a:cxnLst/>
              <a:rect l="l" t="t" r="r" b="b"/>
              <a:pathLst>
                <a:path w="4978" h="5766" extrusionOk="0">
                  <a:moveTo>
                    <a:pt x="0" y="1"/>
                  </a:moveTo>
                  <a:lnTo>
                    <a:pt x="0" y="2868"/>
                  </a:lnTo>
                  <a:cubicBezTo>
                    <a:pt x="0" y="4317"/>
                    <a:pt x="1103" y="5514"/>
                    <a:pt x="2489" y="5703"/>
                  </a:cubicBezTo>
                  <a:cubicBezTo>
                    <a:pt x="1985" y="5167"/>
                    <a:pt x="1670" y="4474"/>
                    <a:pt x="1670" y="3687"/>
                  </a:cubicBezTo>
                  <a:lnTo>
                    <a:pt x="1670" y="2017"/>
                  </a:lnTo>
                  <a:cubicBezTo>
                    <a:pt x="1670" y="1796"/>
                    <a:pt x="1859" y="1607"/>
                    <a:pt x="2079" y="1607"/>
                  </a:cubicBezTo>
                  <a:cubicBezTo>
                    <a:pt x="2268" y="1607"/>
                    <a:pt x="2489" y="1796"/>
                    <a:pt x="2489" y="2017"/>
                  </a:cubicBezTo>
                  <a:lnTo>
                    <a:pt x="2489" y="3687"/>
                  </a:lnTo>
                  <a:cubicBezTo>
                    <a:pt x="2489" y="4821"/>
                    <a:pt x="3434" y="5766"/>
                    <a:pt x="4568" y="5766"/>
                  </a:cubicBezTo>
                  <a:lnTo>
                    <a:pt x="4978" y="5766"/>
                  </a:lnTo>
                  <a:lnTo>
                    <a:pt x="4978" y="379"/>
                  </a:lnTo>
                  <a:cubicBezTo>
                    <a:pt x="4978" y="127"/>
                    <a:pt x="4789" y="1"/>
                    <a:pt x="4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1" name="Google Shape;8901;p86"/>
            <p:cNvSpPr/>
            <p:nvPr/>
          </p:nvSpPr>
          <p:spPr>
            <a:xfrm>
              <a:off x="-13801275" y="3647075"/>
              <a:ext cx="63025" cy="61075"/>
            </a:xfrm>
            <a:custGeom>
              <a:avLst/>
              <a:gdLst/>
              <a:ahLst/>
              <a:cxnLst/>
              <a:rect l="l" t="t" r="r" b="b"/>
              <a:pathLst>
                <a:path w="2521" h="2443" extrusionOk="0">
                  <a:moveTo>
                    <a:pt x="0" y="1"/>
                  </a:moveTo>
                  <a:lnTo>
                    <a:pt x="0" y="2017"/>
                  </a:lnTo>
                  <a:cubicBezTo>
                    <a:pt x="347" y="2300"/>
                    <a:pt x="796" y="2442"/>
                    <a:pt x="1248" y="2442"/>
                  </a:cubicBezTo>
                  <a:cubicBezTo>
                    <a:pt x="1701" y="2442"/>
                    <a:pt x="2158" y="2300"/>
                    <a:pt x="2520" y="2017"/>
                  </a:cubicBezTo>
                  <a:lnTo>
                    <a:pt x="25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2" name="Google Shape;8902;p86"/>
            <p:cNvSpPr/>
            <p:nvPr/>
          </p:nvSpPr>
          <p:spPr>
            <a:xfrm>
              <a:off x="-13946200" y="3647075"/>
              <a:ext cx="124450" cy="143400"/>
            </a:xfrm>
            <a:custGeom>
              <a:avLst/>
              <a:gdLst/>
              <a:ahLst/>
              <a:cxnLst/>
              <a:rect l="l" t="t" r="r" b="b"/>
              <a:pathLst>
                <a:path w="4978" h="5736" extrusionOk="0">
                  <a:moveTo>
                    <a:pt x="441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5734"/>
                  </a:lnTo>
                  <a:lnTo>
                    <a:pt x="441" y="5734"/>
                  </a:lnTo>
                  <a:cubicBezTo>
                    <a:pt x="460" y="5735"/>
                    <a:pt x="478" y="5735"/>
                    <a:pt x="496" y="5735"/>
                  </a:cubicBezTo>
                  <a:cubicBezTo>
                    <a:pt x="1605" y="5735"/>
                    <a:pt x="2489" y="4802"/>
                    <a:pt x="2489" y="3687"/>
                  </a:cubicBezTo>
                  <a:lnTo>
                    <a:pt x="2489" y="2048"/>
                  </a:lnTo>
                  <a:cubicBezTo>
                    <a:pt x="2489" y="1796"/>
                    <a:pt x="2678" y="1607"/>
                    <a:pt x="2867" y="1607"/>
                  </a:cubicBezTo>
                  <a:cubicBezTo>
                    <a:pt x="3119" y="1607"/>
                    <a:pt x="3308" y="1796"/>
                    <a:pt x="3308" y="2048"/>
                  </a:cubicBezTo>
                  <a:lnTo>
                    <a:pt x="3308" y="3687"/>
                  </a:lnTo>
                  <a:cubicBezTo>
                    <a:pt x="3308" y="4474"/>
                    <a:pt x="2993" y="5199"/>
                    <a:pt x="2489" y="5703"/>
                  </a:cubicBezTo>
                  <a:cubicBezTo>
                    <a:pt x="3907" y="5514"/>
                    <a:pt x="4978" y="4317"/>
                    <a:pt x="4978" y="2868"/>
                  </a:cubicBezTo>
                  <a:lnTo>
                    <a:pt x="49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3" name="Google Shape;8903;p86"/>
            <p:cNvSpPr/>
            <p:nvPr/>
          </p:nvSpPr>
          <p:spPr>
            <a:xfrm>
              <a:off x="-13946200" y="3873900"/>
              <a:ext cx="352875" cy="125275"/>
            </a:xfrm>
            <a:custGeom>
              <a:avLst/>
              <a:gdLst/>
              <a:ahLst/>
              <a:cxnLst/>
              <a:rect l="l" t="t" r="r" b="b"/>
              <a:pathLst>
                <a:path w="14115" h="5011" extrusionOk="0">
                  <a:moveTo>
                    <a:pt x="4915" y="1"/>
                  </a:moveTo>
                  <a:lnTo>
                    <a:pt x="5766" y="1639"/>
                  </a:lnTo>
                  <a:cubicBezTo>
                    <a:pt x="5829" y="1797"/>
                    <a:pt x="5797" y="1986"/>
                    <a:pt x="5671" y="2112"/>
                  </a:cubicBezTo>
                  <a:cubicBezTo>
                    <a:pt x="5388" y="2332"/>
                    <a:pt x="5072" y="2458"/>
                    <a:pt x="4726" y="2458"/>
                  </a:cubicBezTo>
                  <a:cubicBezTo>
                    <a:pt x="4253" y="2458"/>
                    <a:pt x="3812" y="2206"/>
                    <a:pt x="3560" y="1828"/>
                  </a:cubicBezTo>
                  <a:cubicBezTo>
                    <a:pt x="3434" y="1671"/>
                    <a:pt x="3245" y="1592"/>
                    <a:pt x="3056" y="1592"/>
                  </a:cubicBezTo>
                  <a:cubicBezTo>
                    <a:pt x="2867" y="1592"/>
                    <a:pt x="2678" y="1671"/>
                    <a:pt x="2552" y="1828"/>
                  </a:cubicBezTo>
                  <a:cubicBezTo>
                    <a:pt x="2289" y="2214"/>
                    <a:pt x="1845" y="2411"/>
                    <a:pt x="1397" y="2411"/>
                  </a:cubicBezTo>
                  <a:cubicBezTo>
                    <a:pt x="931" y="2411"/>
                    <a:pt x="462" y="2199"/>
                    <a:pt x="189" y="1765"/>
                  </a:cubicBezTo>
                  <a:cubicBezTo>
                    <a:pt x="158" y="1702"/>
                    <a:pt x="95" y="1671"/>
                    <a:pt x="0" y="1608"/>
                  </a:cubicBezTo>
                  <a:lnTo>
                    <a:pt x="0" y="4569"/>
                  </a:lnTo>
                  <a:cubicBezTo>
                    <a:pt x="0" y="4821"/>
                    <a:pt x="189" y="5010"/>
                    <a:pt x="441" y="5010"/>
                  </a:cubicBezTo>
                  <a:lnTo>
                    <a:pt x="13705" y="5010"/>
                  </a:lnTo>
                  <a:cubicBezTo>
                    <a:pt x="13957" y="5010"/>
                    <a:pt x="14114" y="4821"/>
                    <a:pt x="14114" y="4569"/>
                  </a:cubicBezTo>
                  <a:lnTo>
                    <a:pt x="14114" y="1608"/>
                  </a:lnTo>
                  <a:cubicBezTo>
                    <a:pt x="14020" y="1671"/>
                    <a:pt x="13957" y="1702"/>
                    <a:pt x="13894" y="1765"/>
                  </a:cubicBezTo>
                  <a:cubicBezTo>
                    <a:pt x="13637" y="2199"/>
                    <a:pt x="13176" y="2411"/>
                    <a:pt x="12710" y="2411"/>
                  </a:cubicBezTo>
                  <a:cubicBezTo>
                    <a:pt x="12261" y="2411"/>
                    <a:pt x="11809" y="2214"/>
                    <a:pt x="11531" y="1828"/>
                  </a:cubicBezTo>
                  <a:cubicBezTo>
                    <a:pt x="11421" y="1671"/>
                    <a:pt x="11240" y="1592"/>
                    <a:pt x="11054" y="1592"/>
                  </a:cubicBezTo>
                  <a:cubicBezTo>
                    <a:pt x="10869" y="1592"/>
                    <a:pt x="10680" y="1671"/>
                    <a:pt x="10554" y="1828"/>
                  </a:cubicBezTo>
                  <a:cubicBezTo>
                    <a:pt x="10271" y="2206"/>
                    <a:pt x="9861" y="2458"/>
                    <a:pt x="9389" y="2458"/>
                  </a:cubicBezTo>
                  <a:cubicBezTo>
                    <a:pt x="9011" y="2458"/>
                    <a:pt x="8664" y="2332"/>
                    <a:pt x="8444" y="2112"/>
                  </a:cubicBezTo>
                  <a:cubicBezTo>
                    <a:pt x="8317" y="1986"/>
                    <a:pt x="8286" y="1797"/>
                    <a:pt x="8349" y="1639"/>
                  </a:cubicBezTo>
                  <a:lnTo>
                    <a:pt x="91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4" name="Google Shape;8904;p86"/>
            <p:cNvSpPr/>
            <p:nvPr/>
          </p:nvSpPr>
          <p:spPr>
            <a:xfrm>
              <a:off x="-13713850" y="3810125"/>
              <a:ext cx="120525" cy="105075"/>
            </a:xfrm>
            <a:custGeom>
              <a:avLst/>
              <a:gdLst/>
              <a:ahLst/>
              <a:cxnLst/>
              <a:rect l="l" t="t" r="r" b="b"/>
              <a:pathLst>
                <a:path w="4821" h="4203" extrusionOk="0">
                  <a:moveTo>
                    <a:pt x="2079" y="0"/>
                  </a:moveTo>
                  <a:lnTo>
                    <a:pt x="0" y="4190"/>
                  </a:lnTo>
                  <a:lnTo>
                    <a:pt x="189" y="4190"/>
                  </a:lnTo>
                  <a:cubicBezTo>
                    <a:pt x="378" y="4127"/>
                    <a:pt x="504" y="4064"/>
                    <a:pt x="599" y="3938"/>
                  </a:cubicBezTo>
                  <a:cubicBezTo>
                    <a:pt x="882" y="3529"/>
                    <a:pt x="1323" y="3324"/>
                    <a:pt x="1764" y="3324"/>
                  </a:cubicBezTo>
                  <a:cubicBezTo>
                    <a:pt x="2205" y="3324"/>
                    <a:pt x="2647" y="3529"/>
                    <a:pt x="2930" y="3938"/>
                  </a:cubicBezTo>
                  <a:cubicBezTo>
                    <a:pt x="3027" y="4099"/>
                    <a:pt x="3197" y="4202"/>
                    <a:pt x="3386" y="4202"/>
                  </a:cubicBezTo>
                  <a:cubicBezTo>
                    <a:pt x="3568" y="4202"/>
                    <a:pt x="3768" y="4107"/>
                    <a:pt x="3938" y="3875"/>
                  </a:cubicBezTo>
                  <a:cubicBezTo>
                    <a:pt x="4190" y="3560"/>
                    <a:pt x="4505" y="3403"/>
                    <a:pt x="4820" y="3308"/>
                  </a:cubicBezTo>
                  <a:lnTo>
                    <a:pt x="4820" y="95"/>
                  </a:lnTo>
                  <a:lnTo>
                    <a:pt x="2741" y="95"/>
                  </a:lnTo>
                  <a:cubicBezTo>
                    <a:pt x="2521" y="95"/>
                    <a:pt x="2332" y="32"/>
                    <a:pt x="20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5" name="Google Shape;8905;p86"/>
            <p:cNvSpPr/>
            <p:nvPr/>
          </p:nvSpPr>
          <p:spPr>
            <a:xfrm>
              <a:off x="-13946200" y="3810125"/>
              <a:ext cx="121300" cy="105175"/>
            </a:xfrm>
            <a:custGeom>
              <a:avLst/>
              <a:gdLst/>
              <a:ahLst/>
              <a:cxnLst/>
              <a:rect l="l" t="t" r="r" b="b"/>
              <a:pathLst>
                <a:path w="4852" h="4207" extrusionOk="0">
                  <a:moveTo>
                    <a:pt x="2773" y="0"/>
                  </a:moveTo>
                  <a:cubicBezTo>
                    <a:pt x="2521" y="32"/>
                    <a:pt x="2332" y="95"/>
                    <a:pt x="2080" y="95"/>
                  </a:cubicBezTo>
                  <a:lnTo>
                    <a:pt x="0" y="95"/>
                  </a:lnTo>
                  <a:lnTo>
                    <a:pt x="0" y="3340"/>
                  </a:lnTo>
                  <a:cubicBezTo>
                    <a:pt x="315" y="3434"/>
                    <a:pt x="630" y="3592"/>
                    <a:pt x="882" y="3907"/>
                  </a:cubicBezTo>
                  <a:cubicBezTo>
                    <a:pt x="1048" y="4118"/>
                    <a:pt x="1244" y="4206"/>
                    <a:pt x="1422" y="4206"/>
                  </a:cubicBezTo>
                  <a:cubicBezTo>
                    <a:pt x="1617" y="4206"/>
                    <a:pt x="1792" y="4102"/>
                    <a:pt x="1890" y="3938"/>
                  </a:cubicBezTo>
                  <a:cubicBezTo>
                    <a:pt x="2174" y="3529"/>
                    <a:pt x="2615" y="3324"/>
                    <a:pt x="3056" y="3324"/>
                  </a:cubicBezTo>
                  <a:cubicBezTo>
                    <a:pt x="3497" y="3324"/>
                    <a:pt x="3938" y="3529"/>
                    <a:pt x="4222" y="3938"/>
                  </a:cubicBezTo>
                  <a:cubicBezTo>
                    <a:pt x="4285" y="4096"/>
                    <a:pt x="4442" y="4190"/>
                    <a:pt x="4663" y="4190"/>
                  </a:cubicBezTo>
                  <a:lnTo>
                    <a:pt x="4852" y="4190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06" name="Google Shape;8906;p86"/>
          <p:cNvSpPr/>
          <p:nvPr/>
        </p:nvSpPr>
        <p:spPr>
          <a:xfrm>
            <a:off x="4902088" y="2417809"/>
            <a:ext cx="271340" cy="353864"/>
          </a:xfrm>
          <a:custGeom>
            <a:avLst/>
            <a:gdLst/>
            <a:ahLst/>
            <a:cxnLst/>
            <a:rect l="l" t="t" r="r" b="b"/>
            <a:pathLst>
              <a:path w="10776" h="14052" extrusionOk="0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07" name="Google Shape;8907;p86"/>
          <p:cNvGrpSpPr/>
          <p:nvPr/>
        </p:nvGrpSpPr>
        <p:grpSpPr>
          <a:xfrm>
            <a:off x="6642374" y="1532628"/>
            <a:ext cx="357002" cy="354267"/>
            <a:chOff x="-12163025" y="3214275"/>
            <a:chExt cx="354450" cy="351700"/>
          </a:xfrm>
        </p:grpSpPr>
        <p:sp>
          <p:nvSpPr>
            <p:cNvPr id="8908" name="Google Shape;8908;p86"/>
            <p:cNvSpPr/>
            <p:nvPr/>
          </p:nvSpPr>
          <p:spPr>
            <a:xfrm>
              <a:off x="-12163025" y="3214275"/>
              <a:ext cx="354450" cy="165025"/>
            </a:xfrm>
            <a:custGeom>
              <a:avLst/>
              <a:gdLst/>
              <a:ahLst/>
              <a:cxnLst/>
              <a:rect l="l" t="t" r="r" b="b"/>
              <a:pathLst>
                <a:path w="14178" h="6601" extrusionOk="0">
                  <a:moveTo>
                    <a:pt x="10271" y="1812"/>
                  </a:moveTo>
                  <a:cubicBezTo>
                    <a:pt x="10649" y="1812"/>
                    <a:pt x="10996" y="1844"/>
                    <a:pt x="11342" y="1970"/>
                  </a:cubicBezTo>
                  <a:cubicBezTo>
                    <a:pt x="11626" y="2064"/>
                    <a:pt x="11846" y="2096"/>
                    <a:pt x="12130" y="2096"/>
                  </a:cubicBezTo>
                  <a:cubicBezTo>
                    <a:pt x="12350" y="2096"/>
                    <a:pt x="12508" y="2285"/>
                    <a:pt x="12508" y="2505"/>
                  </a:cubicBezTo>
                  <a:lnTo>
                    <a:pt x="12508" y="2820"/>
                  </a:lnTo>
                  <a:cubicBezTo>
                    <a:pt x="12508" y="3955"/>
                    <a:pt x="11563" y="4900"/>
                    <a:pt x="10429" y="4900"/>
                  </a:cubicBezTo>
                  <a:lnTo>
                    <a:pt x="9767" y="4900"/>
                  </a:lnTo>
                  <a:cubicBezTo>
                    <a:pt x="9105" y="4900"/>
                    <a:pt x="8507" y="4553"/>
                    <a:pt x="8192" y="3923"/>
                  </a:cubicBezTo>
                  <a:lnTo>
                    <a:pt x="7908" y="3324"/>
                  </a:lnTo>
                  <a:cubicBezTo>
                    <a:pt x="7877" y="3198"/>
                    <a:pt x="7908" y="3041"/>
                    <a:pt x="8034" y="2883"/>
                  </a:cubicBezTo>
                  <a:lnTo>
                    <a:pt x="8349" y="2568"/>
                  </a:lnTo>
                  <a:cubicBezTo>
                    <a:pt x="8979" y="1938"/>
                    <a:pt x="9735" y="1812"/>
                    <a:pt x="10271" y="1812"/>
                  </a:cubicBezTo>
                  <a:close/>
                  <a:moveTo>
                    <a:pt x="3939" y="1844"/>
                  </a:moveTo>
                  <a:cubicBezTo>
                    <a:pt x="4474" y="1844"/>
                    <a:pt x="5262" y="1970"/>
                    <a:pt x="5892" y="2600"/>
                  </a:cubicBezTo>
                  <a:lnTo>
                    <a:pt x="6207" y="2915"/>
                  </a:lnTo>
                  <a:cubicBezTo>
                    <a:pt x="6333" y="3041"/>
                    <a:pt x="6364" y="3230"/>
                    <a:pt x="6301" y="3387"/>
                  </a:cubicBezTo>
                  <a:lnTo>
                    <a:pt x="6018" y="3986"/>
                  </a:lnTo>
                  <a:cubicBezTo>
                    <a:pt x="5703" y="4585"/>
                    <a:pt x="5104" y="4963"/>
                    <a:pt x="4443" y="4963"/>
                  </a:cubicBezTo>
                  <a:lnTo>
                    <a:pt x="3781" y="4963"/>
                  </a:lnTo>
                  <a:cubicBezTo>
                    <a:pt x="2647" y="4963"/>
                    <a:pt x="1702" y="4018"/>
                    <a:pt x="1702" y="2883"/>
                  </a:cubicBezTo>
                  <a:lnTo>
                    <a:pt x="1702" y="2537"/>
                  </a:lnTo>
                  <a:lnTo>
                    <a:pt x="1733" y="2537"/>
                  </a:lnTo>
                  <a:cubicBezTo>
                    <a:pt x="1733" y="2285"/>
                    <a:pt x="1891" y="2127"/>
                    <a:pt x="2111" y="2127"/>
                  </a:cubicBezTo>
                  <a:cubicBezTo>
                    <a:pt x="2395" y="2127"/>
                    <a:pt x="2678" y="2096"/>
                    <a:pt x="2899" y="2001"/>
                  </a:cubicBezTo>
                  <a:cubicBezTo>
                    <a:pt x="3277" y="1907"/>
                    <a:pt x="3623" y="1844"/>
                    <a:pt x="3939" y="1844"/>
                  </a:cubicBezTo>
                  <a:close/>
                  <a:moveTo>
                    <a:pt x="13784" y="1"/>
                  </a:moveTo>
                  <a:cubicBezTo>
                    <a:pt x="13713" y="1"/>
                    <a:pt x="13642" y="16"/>
                    <a:pt x="13579" y="48"/>
                  </a:cubicBezTo>
                  <a:lnTo>
                    <a:pt x="13043" y="331"/>
                  </a:lnTo>
                  <a:cubicBezTo>
                    <a:pt x="12798" y="445"/>
                    <a:pt x="12552" y="502"/>
                    <a:pt x="12299" y="502"/>
                  </a:cubicBezTo>
                  <a:cubicBezTo>
                    <a:pt x="12131" y="502"/>
                    <a:pt x="11960" y="476"/>
                    <a:pt x="11783" y="426"/>
                  </a:cubicBezTo>
                  <a:cubicBezTo>
                    <a:pt x="11291" y="283"/>
                    <a:pt x="10793" y="213"/>
                    <a:pt x="10307" y="213"/>
                  </a:cubicBezTo>
                  <a:cubicBezTo>
                    <a:pt x="9083" y="213"/>
                    <a:pt x="7932" y="654"/>
                    <a:pt x="7121" y="1466"/>
                  </a:cubicBezTo>
                  <a:lnTo>
                    <a:pt x="7089" y="1497"/>
                  </a:lnTo>
                  <a:lnTo>
                    <a:pt x="7058" y="1466"/>
                  </a:lnTo>
                  <a:cubicBezTo>
                    <a:pt x="6246" y="654"/>
                    <a:pt x="5127" y="213"/>
                    <a:pt x="3898" y="213"/>
                  </a:cubicBezTo>
                  <a:cubicBezTo>
                    <a:pt x="3410" y="213"/>
                    <a:pt x="2905" y="283"/>
                    <a:pt x="2395" y="426"/>
                  </a:cubicBezTo>
                  <a:cubicBezTo>
                    <a:pt x="2231" y="476"/>
                    <a:pt x="2062" y="502"/>
                    <a:pt x="1892" y="502"/>
                  </a:cubicBezTo>
                  <a:cubicBezTo>
                    <a:pt x="1637" y="502"/>
                    <a:pt x="1380" y="445"/>
                    <a:pt x="1135" y="331"/>
                  </a:cubicBezTo>
                  <a:lnTo>
                    <a:pt x="599" y="48"/>
                  </a:lnTo>
                  <a:cubicBezTo>
                    <a:pt x="546" y="21"/>
                    <a:pt x="487" y="12"/>
                    <a:pt x="427" y="12"/>
                  </a:cubicBezTo>
                  <a:cubicBezTo>
                    <a:pt x="345" y="12"/>
                    <a:pt x="262" y="30"/>
                    <a:pt x="189" y="48"/>
                  </a:cubicBezTo>
                  <a:cubicBezTo>
                    <a:pt x="95" y="111"/>
                    <a:pt x="0" y="237"/>
                    <a:pt x="0" y="394"/>
                  </a:cubicBezTo>
                  <a:lnTo>
                    <a:pt x="0" y="2883"/>
                  </a:lnTo>
                  <a:cubicBezTo>
                    <a:pt x="63" y="4931"/>
                    <a:pt x="1733" y="6601"/>
                    <a:pt x="3781" y="6601"/>
                  </a:cubicBezTo>
                  <a:lnTo>
                    <a:pt x="4443" y="6601"/>
                  </a:lnTo>
                  <a:cubicBezTo>
                    <a:pt x="5514" y="6601"/>
                    <a:pt x="6490" y="6128"/>
                    <a:pt x="7121" y="5278"/>
                  </a:cubicBezTo>
                  <a:cubicBezTo>
                    <a:pt x="7751" y="6128"/>
                    <a:pt x="8727" y="6601"/>
                    <a:pt x="9798" y="6601"/>
                  </a:cubicBezTo>
                  <a:lnTo>
                    <a:pt x="10460" y="6601"/>
                  </a:lnTo>
                  <a:cubicBezTo>
                    <a:pt x="12508" y="6601"/>
                    <a:pt x="14178" y="4931"/>
                    <a:pt x="14178" y="2883"/>
                  </a:cubicBezTo>
                  <a:lnTo>
                    <a:pt x="14178" y="394"/>
                  </a:lnTo>
                  <a:cubicBezTo>
                    <a:pt x="14178" y="237"/>
                    <a:pt x="14083" y="142"/>
                    <a:pt x="13989" y="48"/>
                  </a:cubicBezTo>
                  <a:cubicBezTo>
                    <a:pt x="13926" y="16"/>
                    <a:pt x="13855" y="1"/>
                    <a:pt x="137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9" name="Google Shape;8909;p86"/>
            <p:cNvSpPr/>
            <p:nvPr/>
          </p:nvSpPr>
          <p:spPr>
            <a:xfrm>
              <a:off x="-12161450" y="3503725"/>
              <a:ext cx="41775" cy="62250"/>
            </a:xfrm>
            <a:custGeom>
              <a:avLst/>
              <a:gdLst/>
              <a:ahLst/>
              <a:cxnLst/>
              <a:rect l="l" t="t" r="r" b="b"/>
              <a:pathLst>
                <a:path w="1671" h="2490" extrusionOk="0">
                  <a:moveTo>
                    <a:pt x="0" y="1"/>
                  </a:moveTo>
                  <a:lnTo>
                    <a:pt x="0" y="1670"/>
                  </a:lnTo>
                  <a:cubicBezTo>
                    <a:pt x="0" y="2143"/>
                    <a:pt x="378" y="2490"/>
                    <a:pt x="851" y="2490"/>
                  </a:cubicBezTo>
                  <a:cubicBezTo>
                    <a:pt x="1324" y="2490"/>
                    <a:pt x="1670" y="2143"/>
                    <a:pt x="1670" y="1670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0" name="Google Shape;8910;p86"/>
            <p:cNvSpPr/>
            <p:nvPr/>
          </p:nvSpPr>
          <p:spPr>
            <a:xfrm>
              <a:off x="-12161450" y="3350150"/>
              <a:ext cx="41775" cy="133125"/>
            </a:xfrm>
            <a:custGeom>
              <a:avLst/>
              <a:gdLst/>
              <a:ahLst/>
              <a:cxnLst/>
              <a:rect l="l" t="t" r="r" b="b"/>
              <a:pathLst>
                <a:path w="1671" h="5325" extrusionOk="0">
                  <a:moveTo>
                    <a:pt x="0" y="0"/>
                  </a:moveTo>
                  <a:lnTo>
                    <a:pt x="0" y="5325"/>
                  </a:lnTo>
                  <a:lnTo>
                    <a:pt x="1670" y="5325"/>
                  </a:lnTo>
                  <a:lnTo>
                    <a:pt x="1670" y="1481"/>
                  </a:lnTo>
                  <a:cubicBezTo>
                    <a:pt x="1009" y="1103"/>
                    <a:pt x="441" y="63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1" name="Google Shape;8911;p86"/>
          <p:cNvGrpSpPr/>
          <p:nvPr/>
        </p:nvGrpSpPr>
        <p:grpSpPr>
          <a:xfrm>
            <a:off x="6643154" y="1972365"/>
            <a:ext cx="355441" cy="356232"/>
            <a:chOff x="-12160675" y="3647875"/>
            <a:chExt cx="352900" cy="353650"/>
          </a:xfrm>
        </p:grpSpPr>
        <p:sp>
          <p:nvSpPr>
            <p:cNvPr id="8912" name="Google Shape;8912;p86"/>
            <p:cNvSpPr/>
            <p:nvPr/>
          </p:nvSpPr>
          <p:spPr>
            <a:xfrm>
              <a:off x="-12059850" y="3958975"/>
              <a:ext cx="149675" cy="42550"/>
            </a:xfrm>
            <a:custGeom>
              <a:avLst/>
              <a:gdLst/>
              <a:ahLst/>
              <a:cxnLst/>
              <a:rect l="l" t="t" r="r" b="b"/>
              <a:pathLst>
                <a:path w="5987" h="1702" extrusionOk="0">
                  <a:moveTo>
                    <a:pt x="1" y="0"/>
                  </a:moveTo>
                  <a:lnTo>
                    <a:pt x="1009" y="1481"/>
                  </a:lnTo>
                  <a:cubicBezTo>
                    <a:pt x="1072" y="1607"/>
                    <a:pt x="1198" y="1702"/>
                    <a:pt x="1355" y="1702"/>
                  </a:cubicBezTo>
                  <a:lnTo>
                    <a:pt x="4663" y="1702"/>
                  </a:lnTo>
                  <a:cubicBezTo>
                    <a:pt x="4821" y="1702"/>
                    <a:pt x="4947" y="1607"/>
                    <a:pt x="5010" y="1481"/>
                  </a:cubicBezTo>
                  <a:lnTo>
                    <a:pt x="59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3" name="Google Shape;8913;p86"/>
            <p:cNvSpPr/>
            <p:nvPr/>
          </p:nvSpPr>
          <p:spPr>
            <a:xfrm>
              <a:off x="-11850350" y="3749475"/>
              <a:ext cx="42575" cy="149675"/>
            </a:xfrm>
            <a:custGeom>
              <a:avLst/>
              <a:gdLst/>
              <a:ahLst/>
              <a:cxnLst/>
              <a:rect l="l" t="t" r="r" b="b"/>
              <a:pathLst>
                <a:path w="1703" h="5987" extrusionOk="0">
                  <a:moveTo>
                    <a:pt x="1" y="0"/>
                  </a:moveTo>
                  <a:lnTo>
                    <a:pt x="1" y="5986"/>
                  </a:lnTo>
                  <a:lnTo>
                    <a:pt x="1513" y="4978"/>
                  </a:lnTo>
                  <a:cubicBezTo>
                    <a:pt x="1639" y="4915"/>
                    <a:pt x="1702" y="4789"/>
                    <a:pt x="1702" y="4631"/>
                  </a:cubicBezTo>
                  <a:lnTo>
                    <a:pt x="1702" y="1323"/>
                  </a:lnTo>
                  <a:cubicBezTo>
                    <a:pt x="1702" y="1166"/>
                    <a:pt x="1639" y="1040"/>
                    <a:pt x="1513" y="97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4" name="Google Shape;8914;p86"/>
            <p:cNvSpPr/>
            <p:nvPr/>
          </p:nvSpPr>
          <p:spPr>
            <a:xfrm>
              <a:off x="-12059850" y="3647875"/>
              <a:ext cx="148875" cy="42550"/>
            </a:xfrm>
            <a:custGeom>
              <a:avLst/>
              <a:gdLst/>
              <a:ahLst/>
              <a:cxnLst/>
              <a:rect l="l" t="t" r="r" b="b"/>
              <a:pathLst>
                <a:path w="5955" h="1702" extrusionOk="0">
                  <a:moveTo>
                    <a:pt x="1355" y="0"/>
                  </a:moveTo>
                  <a:cubicBezTo>
                    <a:pt x="1198" y="0"/>
                    <a:pt x="1072" y="63"/>
                    <a:pt x="977" y="189"/>
                  </a:cubicBezTo>
                  <a:lnTo>
                    <a:pt x="1" y="1701"/>
                  </a:lnTo>
                  <a:lnTo>
                    <a:pt x="5955" y="1701"/>
                  </a:lnTo>
                  <a:lnTo>
                    <a:pt x="4978" y="189"/>
                  </a:lnTo>
                  <a:cubicBezTo>
                    <a:pt x="4947" y="63"/>
                    <a:pt x="4821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5" name="Google Shape;8915;p86"/>
            <p:cNvSpPr/>
            <p:nvPr/>
          </p:nvSpPr>
          <p:spPr>
            <a:xfrm>
              <a:off x="-12160675" y="3750250"/>
              <a:ext cx="41775" cy="148900"/>
            </a:xfrm>
            <a:custGeom>
              <a:avLst/>
              <a:gdLst/>
              <a:ahLst/>
              <a:cxnLst/>
              <a:rect l="l" t="t" r="r" b="b"/>
              <a:pathLst>
                <a:path w="1671" h="5956" extrusionOk="0">
                  <a:moveTo>
                    <a:pt x="1671" y="1"/>
                  </a:moveTo>
                  <a:lnTo>
                    <a:pt x="190" y="977"/>
                  </a:lnTo>
                  <a:cubicBezTo>
                    <a:pt x="64" y="1040"/>
                    <a:pt x="1" y="1166"/>
                    <a:pt x="1" y="1324"/>
                  </a:cubicBezTo>
                  <a:lnTo>
                    <a:pt x="1" y="4632"/>
                  </a:lnTo>
                  <a:cubicBezTo>
                    <a:pt x="1" y="4789"/>
                    <a:pt x="64" y="4915"/>
                    <a:pt x="190" y="4978"/>
                  </a:cubicBezTo>
                  <a:lnTo>
                    <a:pt x="1671" y="5955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6" name="Google Shape;8916;p86"/>
            <p:cNvSpPr/>
            <p:nvPr/>
          </p:nvSpPr>
          <p:spPr>
            <a:xfrm>
              <a:off x="-12099225" y="3710875"/>
              <a:ext cx="228425" cy="226200"/>
            </a:xfrm>
            <a:custGeom>
              <a:avLst/>
              <a:gdLst/>
              <a:ahLst/>
              <a:cxnLst/>
              <a:rect l="l" t="t" r="r" b="b"/>
              <a:pathLst>
                <a:path w="9137" h="9048" extrusionOk="0">
                  <a:moveTo>
                    <a:pt x="4569" y="820"/>
                  </a:moveTo>
                  <a:cubicBezTo>
                    <a:pt x="6616" y="820"/>
                    <a:pt x="8318" y="2489"/>
                    <a:pt x="8318" y="4537"/>
                  </a:cubicBezTo>
                  <a:cubicBezTo>
                    <a:pt x="8318" y="6553"/>
                    <a:pt x="6616" y="8255"/>
                    <a:pt x="4569" y="8255"/>
                  </a:cubicBezTo>
                  <a:cubicBezTo>
                    <a:pt x="2521" y="8255"/>
                    <a:pt x="882" y="6616"/>
                    <a:pt x="882" y="4537"/>
                  </a:cubicBezTo>
                  <a:cubicBezTo>
                    <a:pt x="882" y="2426"/>
                    <a:pt x="2521" y="820"/>
                    <a:pt x="4569" y="820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29"/>
                  </a:cubicBezTo>
                  <a:lnTo>
                    <a:pt x="0" y="7845"/>
                  </a:lnTo>
                  <a:cubicBezTo>
                    <a:pt x="0" y="8507"/>
                    <a:pt x="567" y="9042"/>
                    <a:pt x="1260" y="9042"/>
                  </a:cubicBezTo>
                  <a:lnTo>
                    <a:pt x="7877" y="9042"/>
                  </a:lnTo>
                  <a:cubicBezTo>
                    <a:pt x="7910" y="9046"/>
                    <a:pt x="7944" y="9047"/>
                    <a:pt x="7977" y="9047"/>
                  </a:cubicBezTo>
                  <a:cubicBezTo>
                    <a:pt x="8598" y="9047"/>
                    <a:pt x="9137" y="8503"/>
                    <a:pt x="9137" y="7845"/>
                  </a:cubicBezTo>
                  <a:lnTo>
                    <a:pt x="9137" y="1229"/>
                  </a:lnTo>
                  <a:cubicBezTo>
                    <a:pt x="9137" y="536"/>
                    <a:pt x="8601" y="0"/>
                    <a:pt x="78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7" name="Google Shape;8917;p86"/>
            <p:cNvSpPr/>
            <p:nvPr/>
          </p:nvSpPr>
          <p:spPr>
            <a:xfrm>
              <a:off x="-12056700" y="3751825"/>
              <a:ext cx="144950" cy="144950"/>
            </a:xfrm>
            <a:custGeom>
              <a:avLst/>
              <a:gdLst/>
              <a:ahLst/>
              <a:cxnLst/>
              <a:rect l="l" t="t" r="r" b="b"/>
              <a:pathLst>
                <a:path w="5798" h="5798" extrusionOk="0">
                  <a:moveTo>
                    <a:pt x="2868" y="788"/>
                  </a:moveTo>
                  <a:cubicBezTo>
                    <a:pt x="4033" y="788"/>
                    <a:pt x="4947" y="1733"/>
                    <a:pt x="4947" y="2899"/>
                  </a:cubicBezTo>
                  <a:cubicBezTo>
                    <a:pt x="4947" y="4033"/>
                    <a:pt x="4033" y="4978"/>
                    <a:pt x="2868" y="4978"/>
                  </a:cubicBezTo>
                  <a:cubicBezTo>
                    <a:pt x="1733" y="4978"/>
                    <a:pt x="788" y="4033"/>
                    <a:pt x="788" y="2899"/>
                  </a:cubicBezTo>
                  <a:cubicBezTo>
                    <a:pt x="788" y="1733"/>
                    <a:pt x="1733" y="788"/>
                    <a:pt x="2868" y="788"/>
                  </a:cubicBezTo>
                  <a:close/>
                  <a:moveTo>
                    <a:pt x="2868" y="1"/>
                  </a:moveTo>
                  <a:cubicBezTo>
                    <a:pt x="1261" y="1"/>
                    <a:pt x="1" y="1324"/>
                    <a:pt x="1" y="2899"/>
                  </a:cubicBezTo>
                  <a:cubicBezTo>
                    <a:pt x="1" y="4506"/>
                    <a:pt x="1292" y="5798"/>
                    <a:pt x="2868" y="5798"/>
                  </a:cubicBezTo>
                  <a:cubicBezTo>
                    <a:pt x="4474" y="5798"/>
                    <a:pt x="5797" y="4506"/>
                    <a:pt x="5797" y="2899"/>
                  </a:cubicBezTo>
                  <a:cubicBezTo>
                    <a:pt x="5797" y="1324"/>
                    <a:pt x="4474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8" name="Google Shape;8918;p86"/>
            <p:cNvSpPr/>
            <p:nvPr/>
          </p:nvSpPr>
          <p:spPr>
            <a:xfrm>
              <a:off x="-12016525" y="3792775"/>
              <a:ext cx="63025" cy="63050"/>
            </a:xfrm>
            <a:custGeom>
              <a:avLst/>
              <a:gdLst/>
              <a:ahLst/>
              <a:cxnLst/>
              <a:rect l="l" t="t" r="r" b="b"/>
              <a:pathLst>
                <a:path w="2521" h="2522" extrusionOk="0">
                  <a:moveTo>
                    <a:pt x="1261" y="1"/>
                  </a:moveTo>
                  <a:cubicBezTo>
                    <a:pt x="567" y="1"/>
                    <a:pt x="0" y="537"/>
                    <a:pt x="0" y="1261"/>
                  </a:cubicBezTo>
                  <a:cubicBezTo>
                    <a:pt x="0" y="1954"/>
                    <a:pt x="567" y="2521"/>
                    <a:pt x="1261" y="2521"/>
                  </a:cubicBezTo>
                  <a:cubicBezTo>
                    <a:pt x="1954" y="2521"/>
                    <a:pt x="2521" y="1954"/>
                    <a:pt x="2521" y="1261"/>
                  </a:cubicBezTo>
                  <a:cubicBezTo>
                    <a:pt x="2521" y="537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9" name="Google Shape;8919;p86"/>
          <p:cNvGrpSpPr/>
          <p:nvPr/>
        </p:nvGrpSpPr>
        <p:grpSpPr>
          <a:xfrm>
            <a:off x="6653870" y="2416821"/>
            <a:ext cx="354635" cy="356232"/>
            <a:chOff x="-12160675" y="4081850"/>
            <a:chExt cx="352100" cy="353650"/>
          </a:xfrm>
        </p:grpSpPr>
        <p:sp>
          <p:nvSpPr>
            <p:cNvPr id="8920" name="Google Shape;8920;p86"/>
            <p:cNvSpPr/>
            <p:nvPr/>
          </p:nvSpPr>
          <p:spPr>
            <a:xfrm>
              <a:off x="-12014950" y="4081850"/>
              <a:ext cx="61450" cy="62275"/>
            </a:xfrm>
            <a:custGeom>
              <a:avLst/>
              <a:gdLst/>
              <a:ahLst/>
              <a:cxnLst/>
              <a:rect l="l" t="t" r="r" b="b"/>
              <a:pathLst>
                <a:path w="2458" h="2491" extrusionOk="0">
                  <a:moveTo>
                    <a:pt x="1198" y="0"/>
                  </a:moveTo>
                  <a:cubicBezTo>
                    <a:pt x="536" y="0"/>
                    <a:pt x="0" y="599"/>
                    <a:pt x="0" y="1260"/>
                  </a:cubicBezTo>
                  <a:cubicBezTo>
                    <a:pt x="0" y="1922"/>
                    <a:pt x="536" y="2489"/>
                    <a:pt x="1198" y="2489"/>
                  </a:cubicBezTo>
                  <a:cubicBezTo>
                    <a:pt x="1216" y="2490"/>
                    <a:pt x="1235" y="2490"/>
                    <a:pt x="1253" y="2490"/>
                  </a:cubicBezTo>
                  <a:cubicBezTo>
                    <a:pt x="1892" y="2490"/>
                    <a:pt x="2458" y="1965"/>
                    <a:pt x="2458" y="1260"/>
                  </a:cubicBezTo>
                  <a:cubicBezTo>
                    <a:pt x="2458" y="599"/>
                    <a:pt x="1922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1" name="Google Shape;8921;p86"/>
            <p:cNvSpPr/>
            <p:nvPr/>
          </p:nvSpPr>
          <p:spPr>
            <a:xfrm>
              <a:off x="-12077175" y="4352000"/>
              <a:ext cx="186700" cy="83500"/>
            </a:xfrm>
            <a:custGeom>
              <a:avLst/>
              <a:gdLst/>
              <a:ahLst/>
              <a:cxnLst/>
              <a:rect l="l" t="t" r="r" b="b"/>
              <a:pathLst>
                <a:path w="7468" h="3340" extrusionOk="0">
                  <a:moveTo>
                    <a:pt x="1639" y="0"/>
                  </a:moveTo>
                  <a:cubicBezTo>
                    <a:pt x="1166" y="0"/>
                    <a:pt x="820" y="347"/>
                    <a:pt x="820" y="819"/>
                  </a:cubicBezTo>
                  <a:lnTo>
                    <a:pt x="820" y="1670"/>
                  </a:lnTo>
                  <a:cubicBezTo>
                    <a:pt x="347" y="1670"/>
                    <a:pt x="0" y="2048"/>
                    <a:pt x="0" y="2521"/>
                  </a:cubicBezTo>
                  <a:lnTo>
                    <a:pt x="0" y="2899"/>
                  </a:lnTo>
                  <a:cubicBezTo>
                    <a:pt x="0" y="3151"/>
                    <a:pt x="189" y="3340"/>
                    <a:pt x="410" y="3340"/>
                  </a:cubicBezTo>
                  <a:lnTo>
                    <a:pt x="7026" y="3340"/>
                  </a:lnTo>
                  <a:cubicBezTo>
                    <a:pt x="7278" y="3340"/>
                    <a:pt x="7467" y="3151"/>
                    <a:pt x="7467" y="2899"/>
                  </a:cubicBezTo>
                  <a:lnTo>
                    <a:pt x="7467" y="2521"/>
                  </a:lnTo>
                  <a:cubicBezTo>
                    <a:pt x="7467" y="2048"/>
                    <a:pt x="7121" y="1670"/>
                    <a:pt x="6648" y="1670"/>
                  </a:cubicBezTo>
                  <a:lnTo>
                    <a:pt x="6648" y="819"/>
                  </a:lnTo>
                  <a:cubicBezTo>
                    <a:pt x="6616" y="347"/>
                    <a:pt x="6207" y="0"/>
                    <a:pt x="57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2" name="Google Shape;8922;p86"/>
            <p:cNvSpPr/>
            <p:nvPr/>
          </p:nvSpPr>
          <p:spPr>
            <a:xfrm>
              <a:off x="-11911775" y="4186000"/>
              <a:ext cx="103200" cy="101425"/>
            </a:xfrm>
            <a:custGeom>
              <a:avLst/>
              <a:gdLst/>
              <a:ahLst/>
              <a:cxnLst/>
              <a:rect l="l" t="t" r="r" b="b"/>
              <a:pathLst>
                <a:path w="4128" h="4057" extrusionOk="0">
                  <a:moveTo>
                    <a:pt x="2060" y="1"/>
                  </a:moveTo>
                  <a:cubicBezTo>
                    <a:pt x="1914" y="1"/>
                    <a:pt x="1765" y="72"/>
                    <a:pt x="1670" y="213"/>
                  </a:cubicBezTo>
                  <a:lnTo>
                    <a:pt x="1198" y="1190"/>
                  </a:lnTo>
                  <a:lnTo>
                    <a:pt x="221" y="1663"/>
                  </a:lnTo>
                  <a:cubicBezTo>
                    <a:pt x="63" y="1757"/>
                    <a:pt x="0" y="1852"/>
                    <a:pt x="0" y="2009"/>
                  </a:cubicBezTo>
                  <a:cubicBezTo>
                    <a:pt x="0" y="2167"/>
                    <a:pt x="63" y="2324"/>
                    <a:pt x="221" y="2356"/>
                  </a:cubicBezTo>
                  <a:lnTo>
                    <a:pt x="1198" y="2828"/>
                  </a:lnTo>
                  <a:lnTo>
                    <a:pt x="1670" y="3836"/>
                  </a:lnTo>
                  <a:cubicBezTo>
                    <a:pt x="1765" y="3994"/>
                    <a:pt x="1891" y="4057"/>
                    <a:pt x="2048" y="4057"/>
                  </a:cubicBezTo>
                  <a:cubicBezTo>
                    <a:pt x="2206" y="4057"/>
                    <a:pt x="2363" y="3994"/>
                    <a:pt x="2395" y="3836"/>
                  </a:cubicBezTo>
                  <a:lnTo>
                    <a:pt x="2867" y="2828"/>
                  </a:lnTo>
                  <a:lnTo>
                    <a:pt x="3907" y="2356"/>
                  </a:lnTo>
                  <a:cubicBezTo>
                    <a:pt x="4065" y="2293"/>
                    <a:pt x="4128" y="2167"/>
                    <a:pt x="4128" y="2009"/>
                  </a:cubicBezTo>
                  <a:cubicBezTo>
                    <a:pt x="4128" y="1852"/>
                    <a:pt x="4033" y="1757"/>
                    <a:pt x="3939" y="1663"/>
                  </a:cubicBezTo>
                  <a:lnTo>
                    <a:pt x="2899" y="1190"/>
                  </a:lnTo>
                  <a:lnTo>
                    <a:pt x="2426" y="213"/>
                  </a:lnTo>
                  <a:cubicBezTo>
                    <a:pt x="2348" y="72"/>
                    <a:pt x="2206" y="1"/>
                    <a:pt x="20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3" name="Google Shape;8923;p86"/>
            <p:cNvSpPr/>
            <p:nvPr/>
          </p:nvSpPr>
          <p:spPr>
            <a:xfrm>
              <a:off x="-12160675" y="4186000"/>
              <a:ext cx="104000" cy="101425"/>
            </a:xfrm>
            <a:custGeom>
              <a:avLst/>
              <a:gdLst/>
              <a:ahLst/>
              <a:cxnLst/>
              <a:rect l="l" t="t" r="r" b="b"/>
              <a:pathLst>
                <a:path w="4160" h="4057" extrusionOk="0">
                  <a:moveTo>
                    <a:pt x="2092" y="1"/>
                  </a:moveTo>
                  <a:cubicBezTo>
                    <a:pt x="1946" y="1"/>
                    <a:pt x="1797" y="72"/>
                    <a:pt x="1702" y="213"/>
                  </a:cubicBezTo>
                  <a:lnTo>
                    <a:pt x="1230" y="1190"/>
                  </a:lnTo>
                  <a:lnTo>
                    <a:pt x="221" y="1663"/>
                  </a:lnTo>
                  <a:cubicBezTo>
                    <a:pt x="64" y="1757"/>
                    <a:pt x="1" y="1852"/>
                    <a:pt x="1" y="2009"/>
                  </a:cubicBezTo>
                  <a:cubicBezTo>
                    <a:pt x="1" y="2167"/>
                    <a:pt x="64" y="2324"/>
                    <a:pt x="221" y="2387"/>
                  </a:cubicBezTo>
                  <a:lnTo>
                    <a:pt x="1230" y="2860"/>
                  </a:lnTo>
                  <a:lnTo>
                    <a:pt x="1702" y="3836"/>
                  </a:lnTo>
                  <a:cubicBezTo>
                    <a:pt x="1797" y="3994"/>
                    <a:pt x="1923" y="4057"/>
                    <a:pt x="2080" y="4057"/>
                  </a:cubicBezTo>
                  <a:cubicBezTo>
                    <a:pt x="2238" y="4057"/>
                    <a:pt x="2395" y="3994"/>
                    <a:pt x="2427" y="3836"/>
                  </a:cubicBezTo>
                  <a:lnTo>
                    <a:pt x="2899" y="2860"/>
                  </a:lnTo>
                  <a:lnTo>
                    <a:pt x="3876" y="2387"/>
                  </a:lnTo>
                  <a:cubicBezTo>
                    <a:pt x="4034" y="2324"/>
                    <a:pt x="4160" y="2167"/>
                    <a:pt x="4160" y="2009"/>
                  </a:cubicBezTo>
                  <a:cubicBezTo>
                    <a:pt x="4160" y="1852"/>
                    <a:pt x="4065" y="1694"/>
                    <a:pt x="3939" y="1663"/>
                  </a:cubicBezTo>
                  <a:lnTo>
                    <a:pt x="2931" y="1190"/>
                  </a:lnTo>
                  <a:lnTo>
                    <a:pt x="2458" y="213"/>
                  </a:lnTo>
                  <a:cubicBezTo>
                    <a:pt x="2380" y="72"/>
                    <a:pt x="2238" y="1"/>
                    <a:pt x="20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4" name="Google Shape;8924;p86"/>
            <p:cNvSpPr/>
            <p:nvPr/>
          </p:nvSpPr>
          <p:spPr>
            <a:xfrm>
              <a:off x="-12049600" y="4144075"/>
              <a:ext cx="127600" cy="67750"/>
            </a:xfrm>
            <a:custGeom>
              <a:avLst/>
              <a:gdLst/>
              <a:ahLst/>
              <a:cxnLst/>
              <a:rect l="l" t="t" r="r" b="b"/>
              <a:pathLst>
                <a:path w="5104" h="2710" extrusionOk="0">
                  <a:moveTo>
                    <a:pt x="851" y="0"/>
                  </a:moveTo>
                  <a:cubicBezTo>
                    <a:pt x="819" y="32"/>
                    <a:pt x="662" y="63"/>
                    <a:pt x="599" y="189"/>
                  </a:cubicBezTo>
                  <a:cubicBezTo>
                    <a:pt x="63" y="945"/>
                    <a:pt x="0" y="1890"/>
                    <a:pt x="347" y="2710"/>
                  </a:cubicBezTo>
                  <a:lnTo>
                    <a:pt x="2394" y="1670"/>
                  </a:lnTo>
                  <a:cubicBezTo>
                    <a:pt x="2426" y="1638"/>
                    <a:pt x="2521" y="1638"/>
                    <a:pt x="2552" y="1638"/>
                  </a:cubicBezTo>
                  <a:cubicBezTo>
                    <a:pt x="2647" y="1638"/>
                    <a:pt x="2678" y="1638"/>
                    <a:pt x="2710" y="1670"/>
                  </a:cubicBezTo>
                  <a:lnTo>
                    <a:pt x="4757" y="2710"/>
                  </a:lnTo>
                  <a:cubicBezTo>
                    <a:pt x="5104" y="1890"/>
                    <a:pt x="5041" y="945"/>
                    <a:pt x="4537" y="189"/>
                  </a:cubicBezTo>
                  <a:cubicBezTo>
                    <a:pt x="4442" y="63"/>
                    <a:pt x="4316" y="0"/>
                    <a:pt x="41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5" name="Google Shape;8925;p86"/>
            <p:cNvSpPr/>
            <p:nvPr/>
          </p:nvSpPr>
          <p:spPr>
            <a:xfrm>
              <a:off x="-12033850" y="4212600"/>
              <a:ext cx="99250" cy="118150"/>
            </a:xfrm>
            <a:custGeom>
              <a:avLst/>
              <a:gdLst/>
              <a:ahLst/>
              <a:cxnLst/>
              <a:rect l="l" t="t" r="r" b="b"/>
              <a:pathLst>
                <a:path w="3970" h="4726" extrusionOk="0">
                  <a:moveTo>
                    <a:pt x="1575" y="0"/>
                  </a:moveTo>
                  <a:lnTo>
                    <a:pt x="0" y="788"/>
                  </a:lnTo>
                  <a:lnTo>
                    <a:pt x="662" y="4726"/>
                  </a:lnTo>
                  <a:lnTo>
                    <a:pt x="3308" y="4726"/>
                  </a:lnTo>
                  <a:lnTo>
                    <a:pt x="3970" y="788"/>
                  </a:lnTo>
                  <a:lnTo>
                    <a:pt x="2395" y="0"/>
                  </a:lnTo>
                  <a:lnTo>
                    <a:pt x="2395" y="1827"/>
                  </a:lnTo>
                  <a:cubicBezTo>
                    <a:pt x="2395" y="2048"/>
                    <a:pt x="2206" y="2268"/>
                    <a:pt x="1954" y="2268"/>
                  </a:cubicBezTo>
                  <a:cubicBezTo>
                    <a:pt x="1733" y="2268"/>
                    <a:pt x="1575" y="2048"/>
                    <a:pt x="1575" y="1827"/>
                  </a:cubicBezTo>
                  <a:lnTo>
                    <a:pt x="15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6" name="Google Shape;8926;p86"/>
          <p:cNvGrpSpPr/>
          <p:nvPr/>
        </p:nvGrpSpPr>
        <p:grpSpPr>
          <a:xfrm>
            <a:off x="4858836" y="2891264"/>
            <a:ext cx="355416" cy="355652"/>
            <a:chOff x="-10391650" y="3180600"/>
            <a:chExt cx="352875" cy="353075"/>
          </a:xfrm>
        </p:grpSpPr>
        <p:sp>
          <p:nvSpPr>
            <p:cNvPr id="8927" name="Google Shape;8927;p86"/>
            <p:cNvSpPr/>
            <p:nvPr/>
          </p:nvSpPr>
          <p:spPr>
            <a:xfrm>
              <a:off x="-10390875" y="3263500"/>
              <a:ext cx="352100" cy="42550"/>
            </a:xfrm>
            <a:custGeom>
              <a:avLst/>
              <a:gdLst/>
              <a:ahLst/>
              <a:cxnLst/>
              <a:rect l="l" t="t" r="r" b="b"/>
              <a:pathLst>
                <a:path w="14084" h="1702" extrusionOk="0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1" y="1261"/>
                  </a:lnTo>
                  <a:cubicBezTo>
                    <a:pt x="1" y="1513"/>
                    <a:pt x="190" y="1702"/>
                    <a:pt x="410" y="1702"/>
                  </a:cubicBezTo>
                  <a:lnTo>
                    <a:pt x="13674" y="1702"/>
                  </a:lnTo>
                  <a:cubicBezTo>
                    <a:pt x="13894" y="1702"/>
                    <a:pt x="14083" y="1513"/>
                    <a:pt x="14083" y="1261"/>
                  </a:cubicBezTo>
                  <a:lnTo>
                    <a:pt x="14083" y="851"/>
                  </a:lnTo>
                  <a:cubicBezTo>
                    <a:pt x="14083" y="410"/>
                    <a:pt x="13705" y="1"/>
                    <a:pt x="132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8" name="Google Shape;8928;p86"/>
            <p:cNvSpPr/>
            <p:nvPr/>
          </p:nvSpPr>
          <p:spPr>
            <a:xfrm>
              <a:off x="-10391650" y="3451750"/>
              <a:ext cx="352875" cy="81925"/>
            </a:xfrm>
            <a:custGeom>
              <a:avLst/>
              <a:gdLst/>
              <a:ahLst/>
              <a:cxnLst/>
              <a:rect l="l" t="t" r="r" b="b"/>
              <a:pathLst>
                <a:path w="14115" h="3277" extrusionOk="0">
                  <a:moveTo>
                    <a:pt x="2079" y="0"/>
                  </a:moveTo>
                  <a:cubicBezTo>
                    <a:pt x="1418" y="0"/>
                    <a:pt x="819" y="536"/>
                    <a:pt x="819" y="1229"/>
                  </a:cubicBezTo>
                  <a:lnTo>
                    <a:pt x="819" y="1607"/>
                  </a:lnTo>
                  <a:cubicBezTo>
                    <a:pt x="347" y="1607"/>
                    <a:pt x="0" y="1954"/>
                    <a:pt x="0" y="2458"/>
                  </a:cubicBezTo>
                  <a:lnTo>
                    <a:pt x="0" y="2867"/>
                  </a:lnTo>
                  <a:cubicBezTo>
                    <a:pt x="0" y="3119"/>
                    <a:pt x="189" y="3277"/>
                    <a:pt x="378" y="3277"/>
                  </a:cubicBezTo>
                  <a:lnTo>
                    <a:pt x="13642" y="3277"/>
                  </a:lnTo>
                  <a:cubicBezTo>
                    <a:pt x="13894" y="3277"/>
                    <a:pt x="14083" y="3088"/>
                    <a:pt x="14083" y="2867"/>
                  </a:cubicBezTo>
                  <a:lnTo>
                    <a:pt x="14083" y="2458"/>
                  </a:lnTo>
                  <a:cubicBezTo>
                    <a:pt x="14114" y="1954"/>
                    <a:pt x="13736" y="1607"/>
                    <a:pt x="13295" y="1607"/>
                  </a:cubicBezTo>
                  <a:lnTo>
                    <a:pt x="13295" y="1229"/>
                  </a:lnTo>
                  <a:cubicBezTo>
                    <a:pt x="13295" y="567"/>
                    <a:pt x="12760" y="0"/>
                    <a:pt x="12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9" name="Google Shape;8929;p86"/>
            <p:cNvSpPr/>
            <p:nvPr/>
          </p:nvSpPr>
          <p:spPr>
            <a:xfrm>
              <a:off x="-10327075" y="3180600"/>
              <a:ext cx="223700" cy="62450"/>
            </a:xfrm>
            <a:custGeom>
              <a:avLst/>
              <a:gdLst/>
              <a:ahLst/>
              <a:cxnLst/>
              <a:rect l="l" t="t" r="r" b="b"/>
              <a:pathLst>
                <a:path w="8948" h="2498" extrusionOk="0">
                  <a:moveTo>
                    <a:pt x="4490" y="1"/>
                  </a:moveTo>
                  <a:cubicBezTo>
                    <a:pt x="4419" y="1"/>
                    <a:pt x="4348" y="24"/>
                    <a:pt x="4285" y="72"/>
                  </a:cubicBezTo>
                  <a:lnTo>
                    <a:pt x="0" y="2498"/>
                  </a:lnTo>
                  <a:lnTo>
                    <a:pt x="8948" y="2498"/>
                  </a:lnTo>
                  <a:lnTo>
                    <a:pt x="4695" y="72"/>
                  </a:lnTo>
                  <a:cubicBezTo>
                    <a:pt x="4632" y="24"/>
                    <a:pt x="4561" y="1"/>
                    <a:pt x="4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0" name="Google Shape;8930;p86"/>
            <p:cNvSpPr/>
            <p:nvPr/>
          </p:nvSpPr>
          <p:spPr>
            <a:xfrm>
              <a:off x="-10245950" y="3325725"/>
              <a:ext cx="61450" cy="104775"/>
            </a:xfrm>
            <a:custGeom>
              <a:avLst/>
              <a:gdLst/>
              <a:ahLst/>
              <a:cxnLst/>
              <a:rect l="l" t="t" r="r" b="b"/>
              <a:pathLst>
                <a:path w="2458" h="4191" extrusionOk="0">
                  <a:moveTo>
                    <a:pt x="0" y="1"/>
                  </a:moveTo>
                  <a:lnTo>
                    <a:pt x="0" y="4191"/>
                  </a:lnTo>
                  <a:lnTo>
                    <a:pt x="2458" y="4191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1" name="Google Shape;8931;p86"/>
            <p:cNvSpPr/>
            <p:nvPr/>
          </p:nvSpPr>
          <p:spPr>
            <a:xfrm>
              <a:off x="-10142775" y="3325725"/>
              <a:ext cx="63025" cy="104775"/>
            </a:xfrm>
            <a:custGeom>
              <a:avLst/>
              <a:gdLst/>
              <a:ahLst/>
              <a:cxnLst/>
              <a:rect l="l" t="t" r="r" b="b"/>
              <a:pathLst>
                <a:path w="2521" h="4191" extrusionOk="0">
                  <a:moveTo>
                    <a:pt x="1" y="1"/>
                  </a:moveTo>
                  <a:lnTo>
                    <a:pt x="1" y="4191"/>
                  </a:lnTo>
                  <a:lnTo>
                    <a:pt x="2521" y="4191"/>
                  </a:lnTo>
                  <a:lnTo>
                    <a:pt x="25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2" name="Google Shape;8932;p86"/>
            <p:cNvSpPr/>
            <p:nvPr/>
          </p:nvSpPr>
          <p:spPr>
            <a:xfrm>
              <a:off x="-10350700" y="3325725"/>
              <a:ext cx="62250" cy="104775"/>
            </a:xfrm>
            <a:custGeom>
              <a:avLst/>
              <a:gdLst/>
              <a:ahLst/>
              <a:cxnLst/>
              <a:rect l="l" t="t" r="r" b="b"/>
              <a:pathLst>
                <a:path w="2490" h="4191" extrusionOk="0">
                  <a:moveTo>
                    <a:pt x="0" y="1"/>
                  </a:moveTo>
                  <a:lnTo>
                    <a:pt x="0" y="4191"/>
                  </a:lnTo>
                  <a:lnTo>
                    <a:pt x="2489" y="4191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3" name="Google Shape;8933;p86"/>
          <p:cNvGrpSpPr/>
          <p:nvPr/>
        </p:nvGrpSpPr>
        <p:grpSpPr>
          <a:xfrm>
            <a:off x="4858835" y="3368062"/>
            <a:ext cx="354635" cy="353890"/>
            <a:chOff x="-10390875" y="3616350"/>
            <a:chExt cx="352100" cy="351325"/>
          </a:xfrm>
        </p:grpSpPr>
        <p:sp>
          <p:nvSpPr>
            <p:cNvPr id="8934" name="Google Shape;8934;p86"/>
            <p:cNvSpPr/>
            <p:nvPr/>
          </p:nvSpPr>
          <p:spPr>
            <a:xfrm>
              <a:off x="-10308950" y="3780175"/>
              <a:ext cx="186675" cy="104800"/>
            </a:xfrm>
            <a:custGeom>
              <a:avLst/>
              <a:gdLst/>
              <a:ahLst/>
              <a:cxnLst/>
              <a:rect l="l" t="t" r="r" b="b"/>
              <a:pathLst>
                <a:path w="7467" h="4192" extrusionOk="0">
                  <a:moveTo>
                    <a:pt x="0" y="1"/>
                  </a:moveTo>
                  <a:lnTo>
                    <a:pt x="0" y="4191"/>
                  </a:lnTo>
                  <a:lnTo>
                    <a:pt x="7467" y="4191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5" name="Google Shape;8935;p86"/>
            <p:cNvSpPr/>
            <p:nvPr/>
          </p:nvSpPr>
          <p:spPr>
            <a:xfrm>
              <a:off x="-10390875" y="3698275"/>
              <a:ext cx="352100" cy="269400"/>
            </a:xfrm>
            <a:custGeom>
              <a:avLst/>
              <a:gdLst/>
              <a:ahLst/>
              <a:cxnLst/>
              <a:rect l="l" t="t" r="r" b="b"/>
              <a:pathLst>
                <a:path w="14084" h="10776" extrusionOk="0">
                  <a:moveTo>
                    <a:pt x="11216" y="2426"/>
                  </a:moveTo>
                  <a:cubicBezTo>
                    <a:pt x="11468" y="2426"/>
                    <a:pt x="11626" y="2615"/>
                    <a:pt x="11626" y="2867"/>
                  </a:cubicBezTo>
                  <a:lnTo>
                    <a:pt x="11626" y="7845"/>
                  </a:lnTo>
                  <a:cubicBezTo>
                    <a:pt x="11626" y="8097"/>
                    <a:pt x="11437" y="8255"/>
                    <a:pt x="11216" y="8255"/>
                  </a:cubicBezTo>
                  <a:lnTo>
                    <a:pt x="2931" y="8255"/>
                  </a:lnTo>
                  <a:cubicBezTo>
                    <a:pt x="2678" y="8255"/>
                    <a:pt x="2489" y="8066"/>
                    <a:pt x="2489" y="7845"/>
                  </a:cubicBezTo>
                  <a:lnTo>
                    <a:pt x="2489" y="2867"/>
                  </a:lnTo>
                  <a:cubicBezTo>
                    <a:pt x="2489" y="2615"/>
                    <a:pt x="2678" y="2426"/>
                    <a:pt x="2931" y="2426"/>
                  </a:cubicBezTo>
                  <a:close/>
                  <a:moveTo>
                    <a:pt x="1670" y="0"/>
                  </a:moveTo>
                  <a:cubicBezTo>
                    <a:pt x="757" y="0"/>
                    <a:pt x="1" y="725"/>
                    <a:pt x="1" y="1639"/>
                  </a:cubicBezTo>
                  <a:cubicBezTo>
                    <a:pt x="1" y="2237"/>
                    <a:pt x="316" y="2773"/>
                    <a:pt x="820" y="3056"/>
                  </a:cubicBezTo>
                  <a:lnTo>
                    <a:pt x="820" y="7719"/>
                  </a:lnTo>
                  <a:cubicBezTo>
                    <a:pt x="316" y="7971"/>
                    <a:pt x="1" y="8538"/>
                    <a:pt x="1" y="9137"/>
                  </a:cubicBezTo>
                  <a:cubicBezTo>
                    <a:pt x="1" y="10019"/>
                    <a:pt x="757" y="10775"/>
                    <a:pt x="1670" y="10775"/>
                  </a:cubicBezTo>
                  <a:cubicBezTo>
                    <a:pt x="2237" y="10775"/>
                    <a:pt x="2805" y="10460"/>
                    <a:pt x="3057" y="9956"/>
                  </a:cubicBezTo>
                  <a:lnTo>
                    <a:pt x="11027" y="9956"/>
                  </a:lnTo>
                  <a:cubicBezTo>
                    <a:pt x="11311" y="10460"/>
                    <a:pt x="11846" y="10775"/>
                    <a:pt x="12445" y="10775"/>
                  </a:cubicBezTo>
                  <a:cubicBezTo>
                    <a:pt x="13359" y="10775"/>
                    <a:pt x="14083" y="10019"/>
                    <a:pt x="14083" y="9137"/>
                  </a:cubicBezTo>
                  <a:cubicBezTo>
                    <a:pt x="14083" y="8538"/>
                    <a:pt x="13800" y="7971"/>
                    <a:pt x="13264" y="7719"/>
                  </a:cubicBezTo>
                  <a:lnTo>
                    <a:pt x="13264" y="3056"/>
                  </a:lnTo>
                  <a:cubicBezTo>
                    <a:pt x="13800" y="2741"/>
                    <a:pt x="14083" y="2237"/>
                    <a:pt x="14083" y="1639"/>
                  </a:cubicBezTo>
                  <a:cubicBezTo>
                    <a:pt x="14083" y="725"/>
                    <a:pt x="13359" y="0"/>
                    <a:pt x="12445" y="0"/>
                  </a:cubicBezTo>
                  <a:cubicBezTo>
                    <a:pt x="11846" y="0"/>
                    <a:pt x="11311" y="315"/>
                    <a:pt x="11027" y="820"/>
                  </a:cubicBezTo>
                  <a:lnTo>
                    <a:pt x="3057" y="820"/>
                  </a:lnTo>
                  <a:cubicBezTo>
                    <a:pt x="2805" y="315"/>
                    <a:pt x="2237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6" name="Google Shape;8936;p86"/>
            <p:cNvSpPr/>
            <p:nvPr/>
          </p:nvSpPr>
          <p:spPr>
            <a:xfrm>
              <a:off x="-10268000" y="3616350"/>
              <a:ext cx="103975" cy="81150"/>
            </a:xfrm>
            <a:custGeom>
              <a:avLst/>
              <a:gdLst/>
              <a:ahLst/>
              <a:cxnLst/>
              <a:rect l="l" t="t" r="r" b="b"/>
              <a:pathLst>
                <a:path w="4159" h="3246" extrusionOk="0">
                  <a:moveTo>
                    <a:pt x="2048" y="1"/>
                  </a:moveTo>
                  <a:cubicBezTo>
                    <a:pt x="1387" y="1"/>
                    <a:pt x="851" y="536"/>
                    <a:pt x="851" y="1230"/>
                  </a:cubicBezTo>
                  <a:cubicBezTo>
                    <a:pt x="851" y="1450"/>
                    <a:pt x="914" y="1671"/>
                    <a:pt x="1040" y="1891"/>
                  </a:cubicBezTo>
                  <a:lnTo>
                    <a:pt x="0" y="3246"/>
                  </a:lnTo>
                  <a:lnTo>
                    <a:pt x="1072" y="3246"/>
                  </a:lnTo>
                  <a:lnTo>
                    <a:pt x="1733" y="2364"/>
                  </a:lnTo>
                  <a:cubicBezTo>
                    <a:pt x="1859" y="2395"/>
                    <a:pt x="1985" y="2427"/>
                    <a:pt x="2080" y="2427"/>
                  </a:cubicBezTo>
                  <a:cubicBezTo>
                    <a:pt x="2206" y="2427"/>
                    <a:pt x="2332" y="2395"/>
                    <a:pt x="2458" y="2364"/>
                  </a:cubicBezTo>
                  <a:lnTo>
                    <a:pt x="3119" y="3246"/>
                  </a:lnTo>
                  <a:lnTo>
                    <a:pt x="4159" y="3246"/>
                  </a:lnTo>
                  <a:lnTo>
                    <a:pt x="3119" y="1891"/>
                  </a:lnTo>
                  <a:cubicBezTo>
                    <a:pt x="3245" y="1671"/>
                    <a:pt x="3308" y="1450"/>
                    <a:pt x="3308" y="1230"/>
                  </a:cubicBezTo>
                  <a:cubicBezTo>
                    <a:pt x="3308" y="536"/>
                    <a:pt x="2773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7" name="Google Shape;8937;p86"/>
          <p:cNvGrpSpPr/>
          <p:nvPr/>
        </p:nvGrpSpPr>
        <p:grpSpPr>
          <a:xfrm>
            <a:off x="7525810" y="2892727"/>
            <a:ext cx="312585" cy="354670"/>
            <a:chOff x="-10370400" y="4049550"/>
            <a:chExt cx="310350" cy="352100"/>
          </a:xfrm>
        </p:grpSpPr>
        <p:sp>
          <p:nvSpPr>
            <p:cNvPr id="8938" name="Google Shape;8938;p86"/>
            <p:cNvSpPr/>
            <p:nvPr/>
          </p:nvSpPr>
          <p:spPr>
            <a:xfrm>
              <a:off x="-10308175" y="4224400"/>
              <a:ext cx="185900" cy="115800"/>
            </a:xfrm>
            <a:custGeom>
              <a:avLst/>
              <a:gdLst/>
              <a:ahLst/>
              <a:cxnLst/>
              <a:rect l="l" t="t" r="r" b="b"/>
              <a:pathLst>
                <a:path w="7436" h="4632" extrusionOk="0">
                  <a:moveTo>
                    <a:pt x="1" y="1"/>
                  </a:moveTo>
                  <a:lnTo>
                    <a:pt x="1" y="4632"/>
                  </a:lnTo>
                  <a:lnTo>
                    <a:pt x="1639" y="4632"/>
                  </a:lnTo>
                  <a:lnTo>
                    <a:pt x="1639" y="1261"/>
                  </a:lnTo>
                  <a:cubicBezTo>
                    <a:pt x="1639" y="1040"/>
                    <a:pt x="1859" y="883"/>
                    <a:pt x="2048" y="883"/>
                  </a:cubicBezTo>
                  <a:cubicBezTo>
                    <a:pt x="2269" y="883"/>
                    <a:pt x="2489" y="1072"/>
                    <a:pt x="2489" y="1261"/>
                  </a:cubicBezTo>
                  <a:lnTo>
                    <a:pt x="2489" y="4632"/>
                  </a:lnTo>
                  <a:lnTo>
                    <a:pt x="3309" y="4632"/>
                  </a:lnTo>
                  <a:lnTo>
                    <a:pt x="3309" y="1261"/>
                  </a:lnTo>
                  <a:cubicBezTo>
                    <a:pt x="3309" y="1040"/>
                    <a:pt x="3498" y="883"/>
                    <a:pt x="3750" y="883"/>
                  </a:cubicBezTo>
                  <a:cubicBezTo>
                    <a:pt x="3970" y="883"/>
                    <a:pt x="4128" y="1072"/>
                    <a:pt x="4128" y="1261"/>
                  </a:cubicBezTo>
                  <a:lnTo>
                    <a:pt x="4128" y="4632"/>
                  </a:lnTo>
                  <a:lnTo>
                    <a:pt x="4947" y="4632"/>
                  </a:lnTo>
                  <a:lnTo>
                    <a:pt x="4947" y="1261"/>
                  </a:lnTo>
                  <a:cubicBezTo>
                    <a:pt x="4947" y="1040"/>
                    <a:pt x="5167" y="883"/>
                    <a:pt x="5388" y="883"/>
                  </a:cubicBezTo>
                  <a:cubicBezTo>
                    <a:pt x="5640" y="883"/>
                    <a:pt x="5829" y="1072"/>
                    <a:pt x="5829" y="1261"/>
                  </a:cubicBezTo>
                  <a:lnTo>
                    <a:pt x="5829" y="4632"/>
                  </a:lnTo>
                  <a:lnTo>
                    <a:pt x="7436" y="4632"/>
                  </a:lnTo>
                  <a:lnTo>
                    <a:pt x="74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9" name="Google Shape;8939;p86"/>
            <p:cNvSpPr/>
            <p:nvPr/>
          </p:nvSpPr>
          <p:spPr>
            <a:xfrm>
              <a:off x="-10292425" y="4121225"/>
              <a:ext cx="159125" cy="30750"/>
            </a:xfrm>
            <a:custGeom>
              <a:avLst/>
              <a:gdLst/>
              <a:ahLst/>
              <a:cxnLst/>
              <a:rect l="l" t="t" r="r" b="b"/>
              <a:pathLst>
                <a:path w="6365" h="1230" extrusionOk="0">
                  <a:moveTo>
                    <a:pt x="694" y="0"/>
                  </a:moveTo>
                  <a:cubicBezTo>
                    <a:pt x="694" y="158"/>
                    <a:pt x="662" y="316"/>
                    <a:pt x="631" y="442"/>
                  </a:cubicBezTo>
                  <a:cubicBezTo>
                    <a:pt x="505" y="757"/>
                    <a:pt x="284" y="1040"/>
                    <a:pt x="1" y="1229"/>
                  </a:cubicBezTo>
                  <a:lnTo>
                    <a:pt x="6365" y="1229"/>
                  </a:lnTo>
                  <a:cubicBezTo>
                    <a:pt x="6018" y="1040"/>
                    <a:pt x="5798" y="788"/>
                    <a:pt x="5672" y="442"/>
                  </a:cubicBezTo>
                  <a:cubicBezTo>
                    <a:pt x="5577" y="284"/>
                    <a:pt x="5577" y="126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0" name="Google Shape;8940;p86"/>
            <p:cNvSpPr/>
            <p:nvPr/>
          </p:nvSpPr>
          <p:spPr>
            <a:xfrm>
              <a:off x="-10370400" y="4049550"/>
              <a:ext cx="310350" cy="91400"/>
            </a:xfrm>
            <a:custGeom>
              <a:avLst/>
              <a:gdLst/>
              <a:ahLst/>
              <a:cxnLst/>
              <a:rect l="l" t="t" r="r" b="b"/>
              <a:pathLst>
                <a:path w="12414" h="3656" extrusionOk="0">
                  <a:moveTo>
                    <a:pt x="2049" y="1"/>
                  </a:moveTo>
                  <a:cubicBezTo>
                    <a:pt x="977" y="1"/>
                    <a:pt x="95" y="820"/>
                    <a:pt x="1" y="1891"/>
                  </a:cubicBezTo>
                  <a:cubicBezTo>
                    <a:pt x="95" y="2867"/>
                    <a:pt x="946" y="3655"/>
                    <a:pt x="1954" y="3655"/>
                  </a:cubicBezTo>
                  <a:cubicBezTo>
                    <a:pt x="2427" y="3655"/>
                    <a:pt x="2773" y="3340"/>
                    <a:pt x="2899" y="3025"/>
                  </a:cubicBezTo>
                  <a:cubicBezTo>
                    <a:pt x="2931" y="2867"/>
                    <a:pt x="2962" y="2678"/>
                    <a:pt x="2805" y="2521"/>
                  </a:cubicBezTo>
                  <a:cubicBezTo>
                    <a:pt x="2729" y="2461"/>
                    <a:pt x="2618" y="2422"/>
                    <a:pt x="2520" y="2422"/>
                  </a:cubicBezTo>
                  <a:cubicBezTo>
                    <a:pt x="2411" y="2422"/>
                    <a:pt x="2317" y="2469"/>
                    <a:pt x="2301" y="2584"/>
                  </a:cubicBezTo>
                  <a:cubicBezTo>
                    <a:pt x="2274" y="2793"/>
                    <a:pt x="2097" y="2915"/>
                    <a:pt x="1911" y="2915"/>
                  </a:cubicBezTo>
                  <a:cubicBezTo>
                    <a:pt x="1873" y="2915"/>
                    <a:pt x="1834" y="2910"/>
                    <a:pt x="1796" y="2899"/>
                  </a:cubicBezTo>
                  <a:cubicBezTo>
                    <a:pt x="1544" y="2867"/>
                    <a:pt x="1418" y="2647"/>
                    <a:pt x="1481" y="2395"/>
                  </a:cubicBezTo>
                  <a:cubicBezTo>
                    <a:pt x="1595" y="1848"/>
                    <a:pt x="2036" y="1594"/>
                    <a:pt x="2500" y="1594"/>
                  </a:cubicBezTo>
                  <a:cubicBezTo>
                    <a:pt x="2811" y="1594"/>
                    <a:pt x="3132" y="1708"/>
                    <a:pt x="3372" y="1922"/>
                  </a:cubicBezTo>
                  <a:lnTo>
                    <a:pt x="3466" y="2048"/>
                  </a:lnTo>
                  <a:lnTo>
                    <a:pt x="8917" y="2048"/>
                  </a:lnTo>
                  <a:lnTo>
                    <a:pt x="9043" y="1922"/>
                  </a:lnTo>
                  <a:cubicBezTo>
                    <a:pt x="9262" y="1715"/>
                    <a:pt x="9561" y="1612"/>
                    <a:pt x="9856" y="1612"/>
                  </a:cubicBezTo>
                  <a:cubicBezTo>
                    <a:pt x="10325" y="1612"/>
                    <a:pt x="10785" y="1873"/>
                    <a:pt x="10901" y="2395"/>
                  </a:cubicBezTo>
                  <a:cubicBezTo>
                    <a:pt x="10964" y="2647"/>
                    <a:pt x="10838" y="2836"/>
                    <a:pt x="10618" y="2899"/>
                  </a:cubicBezTo>
                  <a:cubicBezTo>
                    <a:pt x="10575" y="2910"/>
                    <a:pt x="10533" y="2915"/>
                    <a:pt x="10494" y="2915"/>
                  </a:cubicBezTo>
                  <a:cubicBezTo>
                    <a:pt x="10304" y="2915"/>
                    <a:pt x="10161" y="2793"/>
                    <a:pt x="10082" y="2584"/>
                  </a:cubicBezTo>
                  <a:cubicBezTo>
                    <a:pt x="10066" y="2469"/>
                    <a:pt x="9963" y="2422"/>
                    <a:pt x="9851" y="2422"/>
                  </a:cubicBezTo>
                  <a:cubicBezTo>
                    <a:pt x="9749" y="2422"/>
                    <a:pt x="9638" y="2461"/>
                    <a:pt x="9578" y="2521"/>
                  </a:cubicBezTo>
                  <a:cubicBezTo>
                    <a:pt x="9421" y="2678"/>
                    <a:pt x="9452" y="2867"/>
                    <a:pt x="9515" y="3025"/>
                  </a:cubicBezTo>
                  <a:cubicBezTo>
                    <a:pt x="9610" y="3340"/>
                    <a:pt x="10019" y="3655"/>
                    <a:pt x="10460" y="3655"/>
                  </a:cubicBezTo>
                  <a:cubicBezTo>
                    <a:pt x="11311" y="3655"/>
                    <a:pt x="12067" y="3056"/>
                    <a:pt x="12288" y="2269"/>
                  </a:cubicBezTo>
                  <a:cubicBezTo>
                    <a:pt x="12288" y="2206"/>
                    <a:pt x="12351" y="2111"/>
                    <a:pt x="12351" y="2048"/>
                  </a:cubicBezTo>
                  <a:cubicBezTo>
                    <a:pt x="12414" y="883"/>
                    <a:pt x="11468" y="1"/>
                    <a:pt x="103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1" name="Google Shape;8941;p86"/>
            <p:cNvSpPr/>
            <p:nvPr/>
          </p:nvSpPr>
          <p:spPr>
            <a:xfrm>
              <a:off x="-10328650" y="4173200"/>
              <a:ext cx="226850" cy="30750"/>
            </a:xfrm>
            <a:custGeom>
              <a:avLst/>
              <a:gdLst/>
              <a:ahLst/>
              <a:cxnLst/>
              <a:rect l="l" t="t" r="r" b="b"/>
              <a:pathLst>
                <a:path w="9074" h="1230" extrusionOk="0">
                  <a:moveTo>
                    <a:pt x="0" y="1"/>
                  </a:moveTo>
                  <a:cubicBezTo>
                    <a:pt x="0" y="694"/>
                    <a:pt x="536" y="1229"/>
                    <a:pt x="1198" y="1229"/>
                  </a:cubicBezTo>
                  <a:lnTo>
                    <a:pt x="7814" y="1229"/>
                  </a:lnTo>
                  <a:cubicBezTo>
                    <a:pt x="8507" y="1229"/>
                    <a:pt x="9074" y="694"/>
                    <a:pt x="90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2" name="Google Shape;8942;p86"/>
            <p:cNvSpPr/>
            <p:nvPr/>
          </p:nvSpPr>
          <p:spPr>
            <a:xfrm>
              <a:off x="-10328650" y="4360650"/>
              <a:ext cx="226850" cy="41000"/>
            </a:xfrm>
            <a:custGeom>
              <a:avLst/>
              <a:gdLst/>
              <a:ahLst/>
              <a:cxnLst/>
              <a:rect l="l" t="t" r="r" b="b"/>
              <a:pathLst>
                <a:path w="9074" h="1640" extrusionOk="0">
                  <a:moveTo>
                    <a:pt x="410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1230"/>
                  </a:lnTo>
                  <a:cubicBezTo>
                    <a:pt x="0" y="1450"/>
                    <a:pt x="189" y="1639"/>
                    <a:pt x="410" y="1639"/>
                  </a:cubicBezTo>
                  <a:lnTo>
                    <a:pt x="8696" y="1639"/>
                  </a:lnTo>
                  <a:cubicBezTo>
                    <a:pt x="8916" y="1639"/>
                    <a:pt x="9074" y="1450"/>
                    <a:pt x="9074" y="1230"/>
                  </a:cubicBezTo>
                  <a:lnTo>
                    <a:pt x="9074" y="379"/>
                  </a:ln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3" name="Google Shape;8943;p86"/>
          <p:cNvGrpSpPr/>
          <p:nvPr/>
        </p:nvGrpSpPr>
        <p:grpSpPr>
          <a:xfrm>
            <a:off x="6630066" y="2891668"/>
            <a:ext cx="379236" cy="354847"/>
            <a:chOff x="-8674650" y="3210975"/>
            <a:chExt cx="376525" cy="352275"/>
          </a:xfrm>
        </p:grpSpPr>
        <p:sp>
          <p:nvSpPr>
            <p:cNvPr id="8944" name="Google Shape;8944;p86"/>
            <p:cNvSpPr/>
            <p:nvPr/>
          </p:nvSpPr>
          <p:spPr>
            <a:xfrm>
              <a:off x="-8542325" y="3335375"/>
              <a:ext cx="112650" cy="104375"/>
            </a:xfrm>
            <a:custGeom>
              <a:avLst/>
              <a:gdLst/>
              <a:ahLst/>
              <a:cxnLst/>
              <a:rect l="l" t="t" r="r" b="b"/>
              <a:pathLst>
                <a:path w="4506" h="4175" extrusionOk="0">
                  <a:moveTo>
                    <a:pt x="2226" y="843"/>
                  </a:moveTo>
                  <a:cubicBezTo>
                    <a:pt x="2537" y="843"/>
                    <a:pt x="2852" y="969"/>
                    <a:pt x="3120" y="1221"/>
                  </a:cubicBezTo>
                  <a:cubicBezTo>
                    <a:pt x="3624" y="1694"/>
                    <a:pt x="3624" y="2545"/>
                    <a:pt x="3120" y="3017"/>
                  </a:cubicBezTo>
                  <a:cubicBezTo>
                    <a:pt x="2883" y="3238"/>
                    <a:pt x="2568" y="3348"/>
                    <a:pt x="2249" y="3348"/>
                  </a:cubicBezTo>
                  <a:cubicBezTo>
                    <a:pt x="1930" y="3348"/>
                    <a:pt x="1607" y="3238"/>
                    <a:pt x="1355" y="3017"/>
                  </a:cubicBezTo>
                  <a:cubicBezTo>
                    <a:pt x="883" y="2545"/>
                    <a:pt x="883" y="1694"/>
                    <a:pt x="1355" y="1221"/>
                  </a:cubicBezTo>
                  <a:cubicBezTo>
                    <a:pt x="1607" y="969"/>
                    <a:pt x="1915" y="843"/>
                    <a:pt x="2226" y="843"/>
                  </a:cubicBezTo>
                  <a:close/>
                  <a:moveTo>
                    <a:pt x="2277" y="1"/>
                  </a:moveTo>
                  <a:cubicBezTo>
                    <a:pt x="1749" y="1"/>
                    <a:pt x="1214" y="197"/>
                    <a:pt x="788" y="591"/>
                  </a:cubicBezTo>
                  <a:cubicBezTo>
                    <a:pt x="1" y="1379"/>
                    <a:pt x="1" y="2765"/>
                    <a:pt x="788" y="3584"/>
                  </a:cubicBezTo>
                  <a:cubicBezTo>
                    <a:pt x="1182" y="3978"/>
                    <a:pt x="1718" y="4175"/>
                    <a:pt x="2253" y="4175"/>
                  </a:cubicBezTo>
                  <a:cubicBezTo>
                    <a:pt x="2789" y="4175"/>
                    <a:pt x="3324" y="3978"/>
                    <a:pt x="3718" y="3584"/>
                  </a:cubicBezTo>
                  <a:cubicBezTo>
                    <a:pt x="4506" y="2797"/>
                    <a:pt x="4506" y="1442"/>
                    <a:pt x="3718" y="591"/>
                  </a:cubicBezTo>
                  <a:cubicBezTo>
                    <a:pt x="3324" y="197"/>
                    <a:pt x="2805" y="1"/>
                    <a:pt x="22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5" name="Google Shape;8945;p86"/>
            <p:cNvSpPr/>
            <p:nvPr/>
          </p:nvSpPr>
          <p:spPr>
            <a:xfrm>
              <a:off x="-8496650" y="3377125"/>
              <a:ext cx="22875" cy="20900"/>
            </a:xfrm>
            <a:custGeom>
              <a:avLst/>
              <a:gdLst/>
              <a:ahLst/>
              <a:cxnLst/>
              <a:rect l="l" t="t" r="r" b="b"/>
              <a:pathLst>
                <a:path w="915" h="836" extrusionOk="0">
                  <a:moveTo>
                    <a:pt x="458" y="0"/>
                  </a:moveTo>
                  <a:cubicBezTo>
                    <a:pt x="348" y="0"/>
                    <a:pt x="237" y="40"/>
                    <a:pt x="159" y="118"/>
                  </a:cubicBezTo>
                  <a:cubicBezTo>
                    <a:pt x="1" y="276"/>
                    <a:pt x="1" y="560"/>
                    <a:pt x="159" y="717"/>
                  </a:cubicBezTo>
                  <a:cubicBezTo>
                    <a:pt x="237" y="796"/>
                    <a:pt x="348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5" y="560"/>
                    <a:pt x="915" y="276"/>
                    <a:pt x="757" y="118"/>
                  </a:cubicBez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6" name="Google Shape;8946;p86"/>
            <p:cNvSpPr/>
            <p:nvPr/>
          </p:nvSpPr>
          <p:spPr>
            <a:xfrm>
              <a:off x="-8540750" y="3332825"/>
              <a:ext cx="242625" cy="230425"/>
            </a:xfrm>
            <a:custGeom>
              <a:avLst/>
              <a:gdLst/>
              <a:ahLst/>
              <a:cxnLst/>
              <a:rect l="l" t="t" r="r" b="b"/>
              <a:pathLst>
                <a:path w="9705" h="9217" extrusionOk="0">
                  <a:moveTo>
                    <a:pt x="8917" y="0"/>
                  </a:moveTo>
                  <a:lnTo>
                    <a:pt x="4978" y="1449"/>
                  </a:lnTo>
                  <a:cubicBezTo>
                    <a:pt x="5262" y="2521"/>
                    <a:pt x="4947" y="3529"/>
                    <a:pt x="4254" y="4253"/>
                  </a:cubicBezTo>
                  <a:cubicBezTo>
                    <a:pt x="3721" y="4763"/>
                    <a:pt x="2999" y="5069"/>
                    <a:pt x="2241" y="5069"/>
                  </a:cubicBezTo>
                  <a:cubicBezTo>
                    <a:pt x="1969" y="5069"/>
                    <a:pt x="1693" y="5030"/>
                    <a:pt x="1418" y="4946"/>
                  </a:cubicBezTo>
                  <a:lnTo>
                    <a:pt x="1" y="8853"/>
                  </a:lnTo>
                  <a:cubicBezTo>
                    <a:pt x="727" y="9095"/>
                    <a:pt x="1483" y="9216"/>
                    <a:pt x="2238" y="9216"/>
                  </a:cubicBezTo>
                  <a:cubicBezTo>
                    <a:pt x="4038" y="9216"/>
                    <a:pt x="5830" y="8528"/>
                    <a:pt x="7184" y="7152"/>
                  </a:cubicBezTo>
                  <a:cubicBezTo>
                    <a:pt x="9137" y="5230"/>
                    <a:pt x="9704" y="2426"/>
                    <a:pt x="89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7" name="Google Shape;8947;p86"/>
            <p:cNvSpPr/>
            <p:nvPr/>
          </p:nvSpPr>
          <p:spPr>
            <a:xfrm>
              <a:off x="-8645500" y="3428125"/>
              <a:ext cx="120525" cy="118950"/>
            </a:xfrm>
            <a:custGeom>
              <a:avLst/>
              <a:gdLst/>
              <a:ahLst/>
              <a:cxnLst/>
              <a:rect l="l" t="t" r="r" b="b"/>
              <a:pathLst>
                <a:path w="4821" h="4758" extrusionOk="0">
                  <a:moveTo>
                    <a:pt x="3939" y="0"/>
                  </a:moveTo>
                  <a:lnTo>
                    <a:pt x="1" y="1418"/>
                  </a:lnTo>
                  <a:cubicBezTo>
                    <a:pt x="347" y="2143"/>
                    <a:pt x="788" y="2804"/>
                    <a:pt x="1387" y="3403"/>
                  </a:cubicBezTo>
                  <a:cubicBezTo>
                    <a:pt x="1985" y="3970"/>
                    <a:pt x="2678" y="4442"/>
                    <a:pt x="3403" y="4757"/>
                  </a:cubicBezTo>
                  <a:lnTo>
                    <a:pt x="4821" y="819"/>
                  </a:lnTo>
                  <a:cubicBezTo>
                    <a:pt x="4663" y="756"/>
                    <a:pt x="4506" y="599"/>
                    <a:pt x="4348" y="473"/>
                  </a:cubicBezTo>
                  <a:cubicBezTo>
                    <a:pt x="4191" y="315"/>
                    <a:pt x="4065" y="158"/>
                    <a:pt x="3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8" name="Google Shape;8948;p86"/>
            <p:cNvSpPr/>
            <p:nvPr/>
          </p:nvSpPr>
          <p:spPr>
            <a:xfrm>
              <a:off x="-8448600" y="3227275"/>
              <a:ext cx="122900" cy="122900"/>
            </a:xfrm>
            <a:custGeom>
              <a:avLst/>
              <a:gdLst/>
              <a:ahLst/>
              <a:cxnLst/>
              <a:rect l="l" t="t" r="r" b="b"/>
              <a:pathLst>
                <a:path w="4916" h="4916" extrusionOk="0">
                  <a:moveTo>
                    <a:pt x="1419" y="1"/>
                  </a:moveTo>
                  <a:lnTo>
                    <a:pt x="1" y="3939"/>
                  </a:lnTo>
                  <a:cubicBezTo>
                    <a:pt x="190" y="4065"/>
                    <a:pt x="410" y="4191"/>
                    <a:pt x="568" y="4380"/>
                  </a:cubicBezTo>
                  <a:cubicBezTo>
                    <a:pt x="725" y="4537"/>
                    <a:pt x="883" y="4726"/>
                    <a:pt x="977" y="4915"/>
                  </a:cubicBezTo>
                  <a:lnTo>
                    <a:pt x="4916" y="3466"/>
                  </a:lnTo>
                  <a:cubicBezTo>
                    <a:pt x="4569" y="2710"/>
                    <a:pt x="4096" y="2017"/>
                    <a:pt x="3498" y="1418"/>
                  </a:cubicBezTo>
                  <a:cubicBezTo>
                    <a:pt x="2931" y="820"/>
                    <a:pt x="2175" y="347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9" name="Google Shape;8949;p86"/>
            <p:cNvSpPr/>
            <p:nvPr/>
          </p:nvSpPr>
          <p:spPr>
            <a:xfrm>
              <a:off x="-8674650" y="3210975"/>
              <a:ext cx="241825" cy="232925"/>
            </a:xfrm>
            <a:custGeom>
              <a:avLst/>
              <a:gdLst/>
              <a:ahLst/>
              <a:cxnLst/>
              <a:rect l="l" t="t" r="r" b="b"/>
              <a:pathLst>
                <a:path w="9673" h="9317" extrusionOk="0">
                  <a:moveTo>
                    <a:pt x="7515" y="0"/>
                  </a:moveTo>
                  <a:cubicBezTo>
                    <a:pt x="5700" y="0"/>
                    <a:pt x="3894" y="698"/>
                    <a:pt x="2521" y="2070"/>
                  </a:cubicBezTo>
                  <a:cubicBezTo>
                    <a:pt x="568" y="3992"/>
                    <a:pt x="1" y="6827"/>
                    <a:pt x="820" y="9316"/>
                  </a:cubicBezTo>
                  <a:lnTo>
                    <a:pt x="4758" y="7899"/>
                  </a:lnTo>
                  <a:cubicBezTo>
                    <a:pt x="4475" y="6796"/>
                    <a:pt x="4790" y="5693"/>
                    <a:pt x="5514" y="5000"/>
                  </a:cubicBezTo>
                  <a:cubicBezTo>
                    <a:pt x="6037" y="4454"/>
                    <a:pt x="6793" y="4194"/>
                    <a:pt x="7538" y="4194"/>
                  </a:cubicBezTo>
                  <a:cubicBezTo>
                    <a:pt x="7781" y="4194"/>
                    <a:pt x="8023" y="4221"/>
                    <a:pt x="8255" y="4276"/>
                  </a:cubicBezTo>
                  <a:lnTo>
                    <a:pt x="9673" y="337"/>
                  </a:lnTo>
                  <a:cubicBezTo>
                    <a:pt x="8970" y="112"/>
                    <a:pt x="8242" y="0"/>
                    <a:pt x="7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0" name="Google Shape;8950;p86"/>
          <p:cNvGrpSpPr/>
          <p:nvPr/>
        </p:nvGrpSpPr>
        <p:grpSpPr>
          <a:xfrm>
            <a:off x="5301563" y="1531633"/>
            <a:ext cx="356221" cy="356257"/>
            <a:chOff x="-13512225" y="3211525"/>
            <a:chExt cx="353675" cy="353675"/>
          </a:xfrm>
        </p:grpSpPr>
        <p:sp>
          <p:nvSpPr>
            <p:cNvPr id="8951" name="Google Shape;8951;p86"/>
            <p:cNvSpPr/>
            <p:nvPr/>
          </p:nvSpPr>
          <p:spPr>
            <a:xfrm>
              <a:off x="-13283825" y="3482475"/>
              <a:ext cx="125275" cy="82725"/>
            </a:xfrm>
            <a:custGeom>
              <a:avLst/>
              <a:gdLst/>
              <a:ahLst/>
              <a:cxnLst/>
              <a:rect l="l" t="t" r="r" b="b"/>
              <a:pathLst>
                <a:path w="5011" h="3309" extrusionOk="0">
                  <a:moveTo>
                    <a:pt x="1671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1" y="3308"/>
                  </a:cubicBezTo>
                  <a:cubicBezTo>
                    <a:pt x="2269" y="3308"/>
                    <a:pt x="2584" y="3056"/>
                    <a:pt x="4790" y="1985"/>
                  </a:cubicBezTo>
                  <a:cubicBezTo>
                    <a:pt x="4884" y="1953"/>
                    <a:pt x="5010" y="1796"/>
                    <a:pt x="5010" y="1638"/>
                  </a:cubicBezTo>
                  <a:cubicBezTo>
                    <a:pt x="5010" y="1481"/>
                    <a:pt x="4947" y="1323"/>
                    <a:pt x="4790" y="1292"/>
                  </a:cubicBezTo>
                  <a:cubicBezTo>
                    <a:pt x="2584" y="221"/>
                    <a:pt x="2269" y="0"/>
                    <a:pt x="16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2" name="Google Shape;8952;p86"/>
            <p:cNvSpPr/>
            <p:nvPr/>
          </p:nvSpPr>
          <p:spPr>
            <a:xfrm>
              <a:off x="-13512225" y="3211525"/>
              <a:ext cx="353675" cy="249700"/>
            </a:xfrm>
            <a:custGeom>
              <a:avLst/>
              <a:gdLst/>
              <a:ahLst/>
              <a:cxnLst/>
              <a:rect l="l" t="t" r="r" b="b"/>
              <a:pathLst>
                <a:path w="14147" h="9988" extrusionOk="0">
                  <a:moveTo>
                    <a:pt x="6679" y="1702"/>
                  </a:moveTo>
                  <a:cubicBezTo>
                    <a:pt x="7152" y="1702"/>
                    <a:pt x="7499" y="2048"/>
                    <a:pt x="7499" y="2521"/>
                  </a:cubicBezTo>
                  <a:cubicBezTo>
                    <a:pt x="7499" y="2993"/>
                    <a:pt x="7152" y="3340"/>
                    <a:pt x="6679" y="3340"/>
                  </a:cubicBezTo>
                  <a:cubicBezTo>
                    <a:pt x="6207" y="3340"/>
                    <a:pt x="5829" y="2993"/>
                    <a:pt x="5829" y="2521"/>
                  </a:cubicBezTo>
                  <a:cubicBezTo>
                    <a:pt x="5829" y="2048"/>
                    <a:pt x="6207" y="1702"/>
                    <a:pt x="6679" y="1702"/>
                  </a:cubicBezTo>
                  <a:close/>
                  <a:moveTo>
                    <a:pt x="4191" y="2143"/>
                  </a:moveTo>
                  <a:cubicBezTo>
                    <a:pt x="4663" y="2143"/>
                    <a:pt x="5010" y="2489"/>
                    <a:pt x="5010" y="2962"/>
                  </a:cubicBezTo>
                  <a:cubicBezTo>
                    <a:pt x="5010" y="3434"/>
                    <a:pt x="4663" y="3781"/>
                    <a:pt x="4191" y="3781"/>
                  </a:cubicBezTo>
                  <a:cubicBezTo>
                    <a:pt x="3718" y="3781"/>
                    <a:pt x="3371" y="3434"/>
                    <a:pt x="3371" y="2962"/>
                  </a:cubicBezTo>
                  <a:cubicBezTo>
                    <a:pt x="3371" y="2489"/>
                    <a:pt x="3718" y="2143"/>
                    <a:pt x="4191" y="2143"/>
                  </a:cubicBezTo>
                  <a:close/>
                  <a:moveTo>
                    <a:pt x="2521" y="4191"/>
                  </a:moveTo>
                  <a:cubicBezTo>
                    <a:pt x="2993" y="4191"/>
                    <a:pt x="3371" y="4537"/>
                    <a:pt x="3371" y="5010"/>
                  </a:cubicBezTo>
                  <a:cubicBezTo>
                    <a:pt x="3371" y="5482"/>
                    <a:pt x="2993" y="5829"/>
                    <a:pt x="2521" y="5829"/>
                  </a:cubicBezTo>
                  <a:cubicBezTo>
                    <a:pt x="2048" y="5829"/>
                    <a:pt x="1702" y="5482"/>
                    <a:pt x="1702" y="5010"/>
                  </a:cubicBezTo>
                  <a:cubicBezTo>
                    <a:pt x="1702" y="4537"/>
                    <a:pt x="2048" y="4191"/>
                    <a:pt x="2521" y="4191"/>
                  </a:cubicBezTo>
                  <a:close/>
                  <a:moveTo>
                    <a:pt x="10397" y="3340"/>
                  </a:moveTo>
                  <a:cubicBezTo>
                    <a:pt x="11563" y="3340"/>
                    <a:pt x="12508" y="4096"/>
                    <a:pt x="12508" y="5010"/>
                  </a:cubicBezTo>
                  <a:cubicBezTo>
                    <a:pt x="12508" y="5923"/>
                    <a:pt x="11563" y="6648"/>
                    <a:pt x="10397" y="6648"/>
                  </a:cubicBezTo>
                  <a:cubicBezTo>
                    <a:pt x="9263" y="6648"/>
                    <a:pt x="8318" y="5892"/>
                    <a:pt x="8318" y="5010"/>
                  </a:cubicBezTo>
                  <a:cubicBezTo>
                    <a:pt x="8318" y="4096"/>
                    <a:pt x="9263" y="3340"/>
                    <a:pt x="10397" y="3340"/>
                  </a:cubicBezTo>
                  <a:close/>
                  <a:moveTo>
                    <a:pt x="4191" y="6270"/>
                  </a:moveTo>
                  <a:cubicBezTo>
                    <a:pt x="4663" y="6270"/>
                    <a:pt x="5010" y="6616"/>
                    <a:pt x="5010" y="7089"/>
                  </a:cubicBezTo>
                  <a:cubicBezTo>
                    <a:pt x="5010" y="7562"/>
                    <a:pt x="4663" y="7908"/>
                    <a:pt x="4191" y="7908"/>
                  </a:cubicBezTo>
                  <a:cubicBezTo>
                    <a:pt x="3718" y="7908"/>
                    <a:pt x="3371" y="7562"/>
                    <a:pt x="3371" y="7089"/>
                  </a:cubicBezTo>
                  <a:cubicBezTo>
                    <a:pt x="3371" y="6616"/>
                    <a:pt x="3718" y="6270"/>
                    <a:pt x="4191" y="6270"/>
                  </a:cubicBezTo>
                  <a:close/>
                  <a:moveTo>
                    <a:pt x="6679" y="6648"/>
                  </a:moveTo>
                  <a:cubicBezTo>
                    <a:pt x="7152" y="6648"/>
                    <a:pt x="7499" y="6994"/>
                    <a:pt x="7499" y="7499"/>
                  </a:cubicBezTo>
                  <a:cubicBezTo>
                    <a:pt x="7499" y="7971"/>
                    <a:pt x="7152" y="8318"/>
                    <a:pt x="6679" y="8318"/>
                  </a:cubicBezTo>
                  <a:cubicBezTo>
                    <a:pt x="6207" y="8318"/>
                    <a:pt x="5829" y="7971"/>
                    <a:pt x="5829" y="7499"/>
                  </a:cubicBezTo>
                  <a:cubicBezTo>
                    <a:pt x="5829" y="7057"/>
                    <a:pt x="6207" y="6648"/>
                    <a:pt x="6679" y="6648"/>
                  </a:cubicBezTo>
                  <a:close/>
                  <a:moveTo>
                    <a:pt x="7089" y="0"/>
                  </a:moveTo>
                  <a:cubicBezTo>
                    <a:pt x="3245" y="0"/>
                    <a:pt x="63" y="2237"/>
                    <a:pt x="63" y="5010"/>
                  </a:cubicBezTo>
                  <a:cubicBezTo>
                    <a:pt x="0" y="7751"/>
                    <a:pt x="3214" y="9987"/>
                    <a:pt x="7089" y="9987"/>
                  </a:cubicBezTo>
                  <a:cubicBezTo>
                    <a:pt x="10964" y="9987"/>
                    <a:pt x="14146" y="7751"/>
                    <a:pt x="14146" y="5010"/>
                  </a:cubicBezTo>
                  <a:cubicBezTo>
                    <a:pt x="14146" y="2300"/>
                    <a:pt x="10964" y="0"/>
                    <a:pt x="70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3" name="Google Shape;8953;p86"/>
            <p:cNvSpPr/>
            <p:nvPr/>
          </p:nvSpPr>
          <p:spPr>
            <a:xfrm>
              <a:off x="-13512225" y="3483250"/>
              <a:ext cx="100050" cy="81150"/>
            </a:xfrm>
            <a:custGeom>
              <a:avLst/>
              <a:gdLst/>
              <a:ahLst/>
              <a:cxnLst/>
              <a:rect l="l" t="t" r="r" b="b"/>
              <a:pathLst>
                <a:path w="4002" h="3246" extrusionOk="0">
                  <a:moveTo>
                    <a:pt x="4002" y="1"/>
                  </a:moveTo>
                  <a:cubicBezTo>
                    <a:pt x="2206" y="127"/>
                    <a:pt x="63" y="536"/>
                    <a:pt x="63" y="1607"/>
                  </a:cubicBezTo>
                  <a:cubicBezTo>
                    <a:pt x="0" y="2710"/>
                    <a:pt x="2174" y="3120"/>
                    <a:pt x="4002" y="3246"/>
                  </a:cubicBezTo>
                  <a:cubicBezTo>
                    <a:pt x="3592" y="2805"/>
                    <a:pt x="3371" y="2206"/>
                    <a:pt x="3371" y="1607"/>
                  </a:cubicBezTo>
                  <a:cubicBezTo>
                    <a:pt x="3371" y="1040"/>
                    <a:pt x="3592" y="442"/>
                    <a:pt x="40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4" name="Google Shape;8954;p86"/>
            <p:cNvSpPr/>
            <p:nvPr/>
          </p:nvSpPr>
          <p:spPr>
            <a:xfrm>
              <a:off x="-13407475" y="3483250"/>
              <a:ext cx="36250" cy="81150"/>
            </a:xfrm>
            <a:custGeom>
              <a:avLst/>
              <a:gdLst/>
              <a:ahLst/>
              <a:cxnLst/>
              <a:rect l="l" t="t" r="r" b="b"/>
              <a:pathLst>
                <a:path w="1450" h="3246" extrusionOk="0">
                  <a:moveTo>
                    <a:pt x="1418" y="1"/>
                  </a:moveTo>
                  <a:lnTo>
                    <a:pt x="1418" y="1"/>
                  </a:lnTo>
                  <a:cubicBezTo>
                    <a:pt x="1103" y="32"/>
                    <a:pt x="788" y="190"/>
                    <a:pt x="505" y="442"/>
                  </a:cubicBezTo>
                  <a:cubicBezTo>
                    <a:pt x="190" y="757"/>
                    <a:pt x="1" y="1166"/>
                    <a:pt x="1" y="1607"/>
                  </a:cubicBezTo>
                  <a:cubicBezTo>
                    <a:pt x="1" y="2048"/>
                    <a:pt x="158" y="2489"/>
                    <a:pt x="505" y="2805"/>
                  </a:cubicBezTo>
                  <a:cubicBezTo>
                    <a:pt x="788" y="3025"/>
                    <a:pt x="1103" y="3183"/>
                    <a:pt x="1450" y="3246"/>
                  </a:cubicBezTo>
                  <a:cubicBezTo>
                    <a:pt x="1072" y="2805"/>
                    <a:pt x="820" y="2206"/>
                    <a:pt x="820" y="1607"/>
                  </a:cubicBezTo>
                  <a:cubicBezTo>
                    <a:pt x="820" y="977"/>
                    <a:pt x="1072" y="442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5" name="Google Shape;8955;p86"/>
            <p:cNvSpPr/>
            <p:nvPr/>
          </p:nvSpPr>
          <p:spPr>
            <a:xfrm>
              <a:off x="-13366525" y="3485625"/>
              <a:ext cx="70125" cy="76425"/>
            </a:xfrm>
            <a:custGeom>
              <a:avLst/>
              <a:gdLst/>
              <a:ahLst/>
              <a:cxnLst/>
              <a:rect l="l" t="t" r="r" b="b"/>
              <a:pathLst>
                <a:path w="2805" h="3057" extrusionOk="0">
                  <a:moveTo>
                    <a:pt x="1072" y="0"/>
                  </a:moveTo>
                  <a:cubicBezTo>
                    <a:pt x="442" y="221"/>
                    <a:pt x="1" y="819"/>
                    <a:pt x="1" y="1512"/>
                  </a:cubicBezTo>
                  <a:cubicBezTo>
                    <a:pt x="1" y="2237"/>
                    <a:pt x="442" y="2836"/>
                    <a:pt x="1072" y="3056"/>
                  </a:cubicBezTo>
                  <a:cubicBezTo>
                    <a:pt x="1702" y="2962"/>
                    <a:pt x="2301" y="2867"/>
                    <a:pt x="2805" y="2710"/>
                  </a:cubicBezTo>
                  <a:cubicBezTo>
                    <a:pt x="2616" y="2363"/>
                    <a:pt x="2490" y="1953"/>
                    <a:pt x="2490" y="1512"/>
                  </a:cubicBezTo>
                  <a:cubicBezTo>
                    <a:pt x="2490" y="1071"/>
                    <a:pt x="2616" y="693"/>
                    <a:pt x="2805" y="347"/>
                  </a:cubicBezTo>
                  <a:cubicBezTo>
                    <a:pt x="2301" y="189"/>
                    <a:pt x="1702" y="63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6" name="Google Shape;8956;p86"/>
          <p:cNvGrpSpPr/>
          <p:nvPr/>
        </p:nvGrpSpPr>
        <p:grpSpPr>
          <a:xfrm>
            <a:off x="5301563" y="1973145"/>
            <a:ext cx="356221" cy="354670"/>
            <a:chOff x="-13512225" y="3647075"/>
            <a:chExt cx="353675" cy="352100"/>
          </a:xfrm>
        </p:grpSpPr>
        <p:sp>
          <p:nvSpPr>
            <p:cNvPr id="8957" name="Google Shape;8957;p86"/>
            <p:cNvSpPr/>
            <p:nvPr/>
          </p:nvSpPr>
          <p:spPr>
            <a:xfrm>
              <a:off x="-13344475" y="38762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411" y="0"/>
                  </a:moveTo>
                  <a:cubicBezTo>
                    <a:pt x="190" y="0"/>
                    <a:pt x="1" y="158"/>
                    <a:pt x="1" y="379"/>
                  </a:cubicBezTo>
                  <a:cubicBezTo>
                    <a:pt x="1" y="599"/>
                    <a:pt x="190" y="788"/>
                    <a:pt x="411" y="788"/>
                  </a:cubicBezTo>
                  <a:cubicBezTo>
                    <a:pt x="600" y="788"/>
                    <a:pt x="789" y="599"/>
                    <a:pt x="789" y="379"/>
                  </a:cubicBezTo>
                  <a:cubicBezTo>
                    <a:pt x="789" y="158"/>
                    <a:pt x="600" y="0"/>
                    <a:pt x="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8" name="Google Shape;8958;p86"/>
            <p:cNvSpPr/>
            <p:nvPr/>
          </p:nvSpPr>
          <p:spPr>
            <a:xfrm>
              <a:off x="-13268850" y="3854225"/>
              <a:ext cx="110300" cy="62250"/>
            </a:xfrm>
            <a:custGeom>
              <a:avLst/>
              <a:gdLst/>
              <a:ahLst/>
              <a:cxnLst/>
              <a:rect l="l" t="t" r="r" b="b"/>
              <a:pathLst>
                <a:path w="4412" h="2490" extrusionOk="0">
                  <a:moveTo>
                    <a:pt x="0" y="0"/>
                  </a:moveTo>
                  <a:cubicBezTo>
                    <a:pt x="189" y="410"/>
                    <a:pt x="284" y="788"/>
                    <a:pt x="284" y="1229"/>
                  </a:cubicBezTo>
                  <a:cubicBezTo>
                    <a:pt x="284" y="1670"/>
                    <a:pt x="158" y="2111"/>
                    <a:pt x="0" y="2489"/>
                  </a:cubicBezTo>
                  <a:lnTo>
                    <a:pt x="4411" y="2489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9" name="Google Shape;8959;p86"/>
            <p:cNvSpPr/>
            <p:nvPr/>
          </p:nvSpPr>
          <p:spPr>
            <a:xfrm>
              <a:off x="-13512225" y="3936925"/>
              <a:ext cx="353675" cy="62250"/>
            </a:xfrm>
            <a:custGeom>
              <a:avLst/>
              <a:gdLst/>
              <a:ahLst/>
              <a:cxnLst/>
              <a:rect l="l" t="t" r="r" b="b"/>
              <a:pathLst>
                <a:path w="14147" h="2490" extrusionOk="0">
                  <a:moveTo>
                    <a:pt x="63" y="0"/>
                  </a:moveTo>
                  <a:lnTo>
                    <a:pt x="63" y="1261"/>
                  </a:lnTo>
                  <a:cubicBezTo>
                    <a:pt x="0" y="1954"/>
                    <a:pt x="568" y="2489"/>
                    <a:pt x="1261" y="2489"/>
                  </a:cubicBezTo>
                  <a:lnTo>
                    <a:pt x="12886" y="2489"/>
                  </a:lnTo>
                  <a:cubicBezTo>
                    <a:pt x="13548" y="2489"/>
                    <a:pt x="14146" y="1954"/>
                    <a:pt x="14146" y="1261"/>
                  </a:cubicBezTo>
                  <a:lnTo>
                    <a:pt x="14146" y="0"/>
                  </a:lnTo>
                  <a:lnTo>
                    <a:pt x="9137" y="0"/>
                  </a:lnTo>
                  <a:cubicBezTo>
                    <a:pt x="8633" y="536"/>
                    <a:pt x="7877" y="851"/>
                    <a:pt x="7089" y="851"/>
                  </a:cubicBezTo>
                  <a:cubicBezTo>
                    <a:pt x="6301" y="851"/>
                    <a:pt x="5608" y="536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0" name="Google Shape;8960;p86"/>
            <p:cNvSpPr/>
            <p:nvPr/>
          </p:nvSpPr>
          <p:spPr>
            <a:xfrm>
              <a:off x="-13387000" y="3833750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4191" h="4191" extrusionOk="0">
                  <a:moveTo>
                    <a:pt x="2080" y="819"/>
                  </a:moveTo>
                  <a:cubicBezTo>
                    <a:pt x="2773" y="819"/>
                    <a:pt x="3340" y="1386"/>
                    <a:pt x="3340" y="2048"/>
                  </a:cubicBezTo>
                  <a:cubicBezTo>
                    <a:pt x="3340" y="2710"/>
                    <a:pt x="2773" y="3308"/>
                    <a:pt x="2080" y="3308"/>
                  </a:cubicBezTo>
                  <a:cubicBezTo>
                    <a:pt x="1418" y="3308"/>
                    <a:pt x="820" y="2773"/>
                    <a:pt x="820" y="2048"/>
                  </a:cubicBezTo>
                  <a:cubicBezTo>
                    <a:pt x="820" y="1355"/>
                    <a:pt x="1387" y="819"/>
                    <a:pt x="2080" y="819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cubicBezTo>
                    <a:pt x="1" y="3214"/>
                    <a:pt x="946" y="4190"/>
                    <a:pt x="2080" y="4190"/>
                  </a:cubicBezTo>
                  <a:cubicBezTo>
                    <a:pt x="3246" y="4190"/>
                    <a:pt x="4191" y="3245"/>
                    <a:pt x="4191" y="2080"/>
                  </a:cubicBezTo>
                  <a:cubicBezTo>
                    <a:pt x="4191" y="945"/>
                    <a:pt x="3183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1" name="Google Shape;8961;p86"/>
            <p:cNvSpPr/>
            <p:nvPr/>
          </p:nvSpPr>
          <p:spPr>
            <a:xfrm>
              <a:off x="-13512225" y="3855000"/>
              <a:ext cx="111875" cy="62250"/>
            </a:xfrm>
            <a:custGeom>
              <a:avLst/>
              <a:gdLst/>
              <a:ahLst/>
              <a:cxnLst/>
              <a:rect l="l" t="t" r="r" b="b"/>
              <a:pathLst>
                <a:path w="4475" h="2490" extrusionOk="0">
                  <a:moveTo>
                    <a:pt x="0" y="1"/>
                  </a:moveTo>
                  <a:lnTo>
                    <a:pt x="0" y="2490"/>
                  </a:lnTo>
                  <a:lnTo>
                    <a:pt x="4474" y="2490"/>
                  </a:lnTo>
                  <a:cubicBezTo>
                    <a:pt x="4317" y="2112"/>
                    <a:pt x="4191" y="1671"/>
                    <a:pt x="4191" y="1230"/>
                  </a:cubicBezTo>
                  <a:cubicBezTo>
                    <a:pt x="4191" y="788"/>
                    <a:pt x="4317" y="379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2" name="Google Shape;8962;p86"/>
            <p:cNvSpPr/>
            <p:nvPr/>
          </p:nvSpPr>
          <p:spPr>
            <a:xfrm>
              <a:off x="-13490175" y="3730575"/>
              <a:ext cx="62250" cy="40975"/>
            </a:xfrm>
            <a:custGeom>
              <a:avLst/>
              <a:gdLst/>
              <a:ahLst/>
              <a:cxnLst/>
              <a:rect l="l" t="t" r="r" b="b"/>
              <a:pathLst>
                <a:path w="2490" h="1639" extrusionOk="0">
                  <a:moveTo>
                    <a:pt x="1261" y="0"/>
                  </a:moveTo>
                  <a:cubicBezTo>
                    <a:pt x="536" y="0"/>
                    <a:pt x="1" y="536"/>
                    <a:pt x="1" y="1260"/>
                  </a:cubicBezTo>
                  <a:lnTo>
                    <a:pt x="1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3" name="Google Shape;8963;p86"/>
            <p:cNvSpPr/>
            <p:nvPr/>
          </p:nvSpPr>
          <p:spPr>
            <a:xfrm>
              <a:off x="-13241275" y="3730575"/>
              <a:ext cx="62225" cy="40975"/>
            </a:xfrm>
            <a:custGeom>
              <a:avLst/>
              <a:gdLst/>
              <a:ahLst/>
              <a:cxnLst/>
              <a:rect l="l" t="t" r="r" b="b"/>
              <a:pathLst>
                <a:path w="2489" h="1639" extrusionOk="0">
                  <a:moveTo>
                    <a:pt x="1260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4" name="Google Shape;8964;p86"/>
            <p:cNvSpPr/>
            <p:nvPr/>
          </p:nvSpPr>
          <p:spPr>
            <a:xfrm>
              <a:off x="-13427950" y="3647075"/>
              <a:ext cx="186700" cy="63025"/>
            </a:xfrm>
            <a:custGeom>
              <a:avLst/>
              <a:gdLst/>
              <a:ahLst/>
              <a:cxnLst/>
              <a:rect l="l" t="t" r="r" b="b"/>
              <a:pathLst>
                <a:path w="7468" h="2521" extrusionOk="0">
                  <a:moveTo>
                    <a:pt x="820" y="1"/>
                  </a:moveTo>
                  <a:cubicBezTo>
                    <a:pt x="347" y="1"/>
                    <a:pt x="0" y="347"/>
                    <a:pt x="0" y="820"/>
                  </a:cubicBezTo>
                  <a:lnTo>
                    <a:pt x="0" y="1670"/>
                  </a:lnTo>
                  <a:cubicBezTo>
                    <a:pt x="0" y="2143"/>
                    <a:pt x="347" y="2521"/>
                    <a:pt x="820" y="2521"/>
                  </a:cubicBezTo>
                  <a:lnTo>
                    <a:pt x="6648" y="2521"/>
                  </a:lnTo>
                  <a:cubicBezTo>
                    <a:pt x="7089" y="2521"/>
                    <a:pt x="7467" y="2143"/>
                    <a:pt x="7467" y="1670"/>
                  </a:cubicBezTo>
                  <a:lnTo>
                    <a:pt x="7467" y="820"/>
                  </a:lnTo>
                  <a:cubicBezTo>
                    <a:pt x="7467" y="347"/>
                    <a:pt x="7121" y="1"/>
                    <a:pt x="66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5" name="Google Shape;8965;p86"/>
            <p:cNvSpPr/>
            <p:nvPr/>
          </p:nvSpPr>
          <p:spPr>
            <a:xfrm>
              <a:off x="-13512225" y="3773100"/>
              <a:ext cx="353675" cy="60675"/>
            </a:xfrm>
            <a:custGeom>
              <a:avLst/>
              <a:gdLst/>
              <a:ahLst/>
              <a:cxnLst/>
              <a:rect l="l" t="t" r="r" b="b"/>
              <a:pathLst>
                <a:path w="14147" h="2427" extrusionOk="0">
                  <a:moveTo>
                    <a:pt x="4726" y="0"/>
                  </a:moveTo>
                  <a:lnTo>
                    <a:pt x="4348" y="819"/>
                  </a:lnTo>
                  <a:lnTo>
                    <a:pt x="1261" y="819"/>
                  </a:lnTo>
                  <a:cubicBezTo>
                    <a:pt x="599" y="819"/>
                    <a:pt x="0" y="1355"/>
                    <a:pt x="0" y="2048"/>
                  </a:cubicBezTo>
                  <a:lnTo>
                    <a:pt x="0" y="2426"/>
                  </a:lnTo>
                  <a:lnTo>
                    <a:pt x="5041" y="2426"/>
                  </a:lnTo>
                  <a:cubicBezTo>
                    <a:pt x="5608" y="1922"/>
                    <a:pt x="6301" y="1607"/>
                    <a:pt x="7089" y="1607"/>
                  </a:cubicBezTo>
                  <a:cubicBezTo>
                    <a:pt x="7877" y="1607"/>
                    <a:pt x="8633" y="1922"/>
                    <a:pt x="9137" y="2426"/>
                  </a:cubicBezTo>
                  <a:lnTo>
                    <a:pt x="14146" y="2426"/>
                  </a:lnTo>
                  <a:lnTo>
                    <a:pt x="14146" y="2048"/>
                  </a:lnTo>
                  <a:cubicBezTo>
                    <a:pt x="14146" y="1355"/>
                    <a:pt x="13611" y="819"/>
                    <a:pt x="12886" y="819"/>
                  </a:cubicBezTo>
                  <a:lnTo>
                    <a:pt x="9830" y="819"/>
                  </a:lnTo>
                  <a:lnTo>
                    <a:pt x="9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6" name="Google Shape;8966;p86"/>
            <p:cNvSpPr/>
            <p:nvPr/>
          </p:nvSpPr>
          <p:spPr>
            <a:xfrm>
              <a:off x="-13411400" y="3730575"/>
              <a:ext cx="153600" cy="20500"/>
            </a:xfrm>
            <a:custGeom>
              <a:avLst/>
              <a:gdLst/>
              <a:ahLst/>
              <a:cxnLst/>
              <a:rect l="l" t="t" r="r" b="b"/>
              <a:pathLst>
                <a:path w="6144" h="820" extrusionOk="0">
                  <a:moveTo>
                    <a:pt x="0" y="0"/>
                  </a:moveTo>
                  <a:lnTo>
                    <a:pt x="599" y="819"/>
                  </a:lnTo>
                  <a:lnTo>
                    <a:pt x="5545" y="819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7" name="Google Shape;8967;p86"/>
          <p:cNvGrpSpPr/>
          <p:nvPr/>
        </p:nvGrpSpPr>
        <p:grpSpPr>
          <a:xfrm>
            <a:off x="5311876" y="2417211"/>
            <a:ext cx="356221" cy="355451"/>
            <a:chOff x="-13512225" y="4080275"/>
            <a:chExt cx="353675" cy="352875"/>
          </a:xfrm>
        </p:grpSpPr>
        <p:sp>
          <p:nvSpPr>
            <p:cNvPr id="8968" name="Google Shape;8968;p86"/>
            <p:cNvSpPr/>
            <p:nvPr/>
          </p:nvSpPr>
          <p:spPr>
            <a:xfrm>
              <a:off x="-13512225" y="4203925"/>
              <a:ext cx="353675" cy="229225"/>
            </a:xfrm>
            <a:custGeom>
              <a:avLst/>
              <a:gdLst/>
              <a:ahLst/>
              <a:cxnLst/>
              <a:rect l="l" t="t" r="r" b="b"/>
              <a:pathLst>
                <a:path w="14147" h="9169" extrusionOk="0">
                  <a:moveTo>
                    <a:pt x="5407" y="1717"/>
                  </a:moveTo>
                  <a:cubicBezTo>
                    <a:pt x="5482" y="1717"/>
                    <a:pt x="5561" y="1733"/>
                    <a:pt x="5640" y="1765"/>
                  </a:cubicBezTo>
                  <a:lnTo>
                    <a:pt x="9767" y="4254"/>
                  </a:lnTo>
                  <a:cubicBezTo>
                    <a:pt x="9893" y="4348"/>
                    <a:pt x="9987" y="4443"/>
                    <a:pt x="9987" y="4600"/>
                  </a:cubicBezTo>
                  <a:cubicBezTo>
                    <a:pt x="9987" y="4758"/>
                    <a:pt x="9893" y="4915"/>
                    <a:pt x="9767" y="5010"/>
                  </a:cubicBezTo>
                  <a:lnTo>
                    <a:pt x="5640" y="7499"/>
                  </a:lnTo>
                  <a:cubicBezTo>
                    <a:pt x="5577" y="7530"/>
                    <a:pt x="5506" y="7546"/>
                    <a:pt x="5431" y="7546"/>
                  </a:cubicBezTo>
                  <a:cubicBezTo>
                    <a:pt x="5356" y="7546"/>
                    <a:pt x="5277" y="7530"/>
                    <a:pt x="5199" y="7499"/>
                  </a:cubicBezTo>
                  <a:cubicBezTo>
                    <a:pt x="5104" y="7404"/>
                    <a:pt x="5010" y="7278"/>
                    <a:pt x="5010" y="7121"/>
                  </a:cubicBezTo>
                  <a:lnTo>
                    <a:pt x="5010" y="2143"/>
                  </a:lnTo>
                  <a:cubicBezTo>
                    <a:pt x="5010" y="1985"/>
                    <a:pt x="5104" y="1859"/>
                    <a:pt x="5199" y="1765"/>
                  </a:cubicBezTo>
                  <a:cubicBezTo>
                    <a:pt x="5262" y="1733"/>
                    <a:pt x="5333" y="1717"/>
                    <a:pt x="5407" y="1717"/>
                  </a:cubicBezTo>
                  <a:close/>
                  <a:moveTo>
                    <a:pt x="63" y="0"/>
                  </a:moveTo>
                  <a:lnTo>
                    <a:pt x="63" y="7971"/>
                  </a:lnTo>
                  <a:cubicBezTo>
                    <a:pt x="0" y="8633"/>
                    <a:pt x="568" y="9168"/>
                    <a:pt x="1261" y="9168"/>
                  </a:cubicBezTo>
                  <a:lnTo>
                    <a:pt x="12886" y="9168"/>
                  </a:lnTo>
                  <a:cubicBezTo>
                    <a:pt x="13548" y="9168"/>
                    <a:pt x="14146" y="8633"/>
                    <a:pt x="14146" y="7908"/>
                  </a:cubicBezTo>
                  <a:lnTo>
                    <a:pt x="141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9" name="Google Shape;8969;p86"/>
            <p:cNvSpPr/>
            <p:nvPr/>
          </p:nvSpPr>
          <p:spPr>
            <a:xfrm>
              <a:off x="-13366525" y="4275600"/>
              <a:ext cx="73275" cy="88225"/>
            </a:xfrm>
            <a:custGeom>
              <a:avLst/>
              <a:gdLst/>
              <a:ahLst/>
              <a:cxnLst/>
              <a:rect l="l" t="t" r="r" b="b"/>
              <a:pathLst>
                <a:path w="2931" h="3529" extrusionOk="0">
                  <a:moveTo>
                    <a:pt x="1" y="0"/>
                  </a:moveTo>
                  <a:lnTo>
                    <a:pt x="1" y="3529"/>
                  </a:lnTo>
                  <a:lnTo>
                    <a:pt x="2931" y="17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0" name="Google Shape;8970;p86"/>
            <p:cNvSpPr/>
            <p:nvPr/>
          </p:nvSpPr>
          <p:spPr>
            <a:xfrm>
              <a:off x="-13398800" y="4143275"/>
              <a:ext cx="65375" cy="40975"/>
            </a:xfrm>
            <a:custGeom>
              <a:avLst/>
              <a:gdLst/>
              <a:ahLst/>
              <a:cxnLst/>
              <a:rect l="l" t="t" r="r" b="b"/>
              <a:pathLst>
                <a:path w="2615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1512" y="1639"/>
                  </a:lnTo>
                  <a:lnTo>
                    <a:pt x="26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1" name="Google Shape;8971;p86"/>
            <p:cNvSpPr/>
            <p:nvPr/>
          </p:nvSpPr>
          <p:spPr>
            <a:xfrm>
              <a:off x="-13336575" y="4143275"/>
              <a:ext cx="64600" cy="40975"/>
            </a:xfrm>
            <a:custGeom>
              <a:avLst/>
              <a:gdLst/>
              <a:ahLst/>
              <a:cxnLst/>
              <a:rect l="l" t="t" r="r" b="b"/>
              <a:pathLst>
                <a:path w="2584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1481" y="1639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2" name="Google Shape;8972;p86"/>
            <p:cNvSpPr/>
            <p:nvPr/>
          </p:nvSpPr>
          <p:spPr>
            <a:xfrm>
              <a:off x="-13398800" y="4081050"/>
              <a:ext cx="65375" cy="40975"/>
            </a:xfrm>
            <a:custGeom>
              <a:avLst/>
              <a:gdLst/>
              <a:ahLst/>
              <a:cxnLst/>
              <a:rect l="l" t="t" r="r" b="b"/>
              <a:pathLst>
                <a:path w="2615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615" y="163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3" name="Google Shape;8973;p86"/>
            <p:cNvSpPr/>
            <p:nvPr/>
          </p:nvSpPr>
          <p:spPr>
            <a:xfrm>
              <a:off x="-13274375" y="4143275"/>
              <a:ext cx="64625" cy="40975"/>
            </a:xfrm>
            <a:custGeom>
              <a:avLst/>
              <a:gdLst/>
              <a:ahLst/>
              <a:cxnLst/>
              <a:rect l="l" t="t" r="r" b="b"/>
              <a:pathLst>
                <a:path w="2585" h="1639" extrusionOk="0">
                  <a:moveTo>
                    <a:pt x="1104" y="1"/>
                  </a:moveTo>
                  <a:lnTo>
                    <a:pt x="1" y="1639"/>
                  </a:lnTo>
                  <a:lnTo>
                    <a:pt x="1482" y="1639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4" name="Google Shape;8974;p86"/>
            <p:cNvSpPr/>
            <p:nvPr/>
          </p:nvSpPr>
          <p:spPr>
            <a:xfrm>
              <a:off x="-13212925" y="4081050"/>
              <a:ext cx="54375" cy="40975"/>
            </a:xfrm>
            <a:custGeom>
              <a:avLst/>
              <a:gdLst/>
              <a:ahLst/>
              <a:cxnLst/>
              <a:rect l="l" t="t" r="r" b="b"/>
              <a:pathLst>
                <a:path w="2175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174" y="1639"/>
                  </a:lnTo>
                  <a:lnTo>
                    <a:pt x="2174" y="820"/>
                  </a:lnTo>
                  <a:cubicBezTo>
                    <a:pt x="2174" y="347"/>
                    <a:pt x="1796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5" name="Google Shape;8975;p86"/>
            <p:cNvSpPr/>
            <p:nvPr/>
          </p:nvSpPr>
          <p:spPr>
            <a:xfrm>
              <a:off x="-13212925" y="4143275"/>
              <a:ext cx="54375" cy="40975"/>
            </a:xfrm>
            <a:custGeom>
              <a:avLst/>
              <a:gdLst/>
              <a:ahLst/>
              <a:cxnLst/>
              <a:rect l="l" t="t" r="r" b="b"/>
              <a:pathLst>
                <a:path w="2175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2174" y="1639"/>
                  </a:lnTo>
                  <a:lnTo>
                    <a:pt x="217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6" name="Google Shape;8976;p86"/>
            <p:cNvSpPr/>
            <p:nvPr/>
          </p:nvSpPr>
          <p:spPr>
            <a:xfrm>
              <a:off x="-13274375" y="4081050"/>
              <a:ext cx="64625" cy="40975"/>
            </a:xfrm>
            <a:custGeom>
              <a:avLst/>
              <a:gdLst/>
              <a:ahLst/>
              <a:cxnLst/>
              <a:rect l="l" t="t" r="r" b="b"/>
              <a:pathLst>
                <a:path w="2585" h="1639" extrusionOk="0">
                  <a:moveTo>
                    <a:pt x="1" y="1"/>
                  </a:moveTo>
                  <a:lnTo>
                    <a:pt x="1104" y="1639"/>
                  </a:lnTo>
                  <a:lnTo>
                    <a:pt x="2584" y="163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7" name="Google Shape;8977;p86"/>
            <p:cNvSpPr/>
            <p:nvPr/>
          </p:nvSpPr>
          <p:spPr>
            <a:xfrm>
              <a:off x="-13336575" y="4081050"/>
              <a:ext cx="64600" cy="40975"/>
            </a:xfrm>
            <a:custGeom>
              <a:avLst/>
              <a:gdLst/>
              <a:ahLst/>
              <a:cxnLst/>
              <a:rect l="l" t="t" r="r" b="b"/>
              <a:pathLst>
                <a:path w="2584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583" y="1639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8" name="Google Shape;8978;p86"/>
            <p:cNvSpPr/>
            <p:nvPr/>
          </p:nvSpPr>
          <p:spPr>
            <a:xfrm>
              <a:off x="-13512225" y="4080275"/>
              <a:ext cx="123675" cy="103200"/>
            </a:xfrm>
            <a:custGeom>
              <a:avLst/>
              <a:gdLst/>
              <a:ahLst/>
              <a:cxnLst/>
              <a:rect l="l" t="t" r="r" b="b"/>
              <a:pathLst>
                <a:path w="4947" h="4128" extrusionOk="0">
                  <a:moveTo>
                    <a:pt x="2489" y="1260"/>
                  </a:moveTo>
                  <a:cubicBezTo>
                    <a:pt x="2962" y="1260"/>
                    <a:pt x="3371" y="1607"/>
                    <a:pt x="3371" y="2080"/>
                  </a:cubicBezTo>
                  <a:cubicBezTo>
                    <a:pt x="3371" y="2552"/>
                    <a:pt x="2962" y="2899"/>
                    <a:pt x="2489" y="2899"/>
                  </a:cubicBezTo>
                  <a:cubicBezTo>
                    <a:pt x="2017" y="2899"/>
                    <a:pt x="1670" y="2552"/>
                    <a:pt x="1670" y="2080"/>
                  </a:cubicBezTo>
                  <a:cubicBezTo>
                    <a:pt x="1670" y="1607"/>
                    <a:pt x="2017" y="1260"/>
                    <a:pt x="2489" y="1260"/>
                  </a:cubicBezTo>
                  <a:close/>
                  <a:moveTo>
                    <a:pt x="1261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4127"/>
                  </a:lnTo>
                  <a:lnTo>
                    <a:pt x="3560" y="4127"/>
                  </a:lnTo>
                  <a:lnTo>
                    <a:pt x="4947" y="2080"/>
                  </a:lnTo>
                  <a:lnTo>
                    <a:pt x="35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9" name="Google Shape;8979;p86"/>
          <p:cNvGrpSpPr/>
          <p:nvPr/>
        </p:nvGrpSpPr>
        <p:grpSpPr>
          <a:xfrm>
            <a:off x="7084956" y="1564572"/>
            <a:ext cx="356196" cy="290379"/>
            <a:chOff x="-11728250" y="3245400"/>
            <a:chExt cx="353650" cy="288275"/>
          </a:xfrm>
        </p:grpSpPr>
        <p:sp>
          <p:nvSpPr>
            <p:cNvPr id="8980" name="Google Shape;8980;p86"/>
            <p:cNvSpPr/>
            <p:nvPr/>
          </p:nvSpPr>
          <p:spPr>
            <a:xfrm>
              <a:off x="-11603025" y="3389725"/>
              <a:ext cx="104775" cy="143950"/>
            </a:xfrm>
            <a:custGeom>
              <a:avLst/>
              <a:gdLst/>
              <a:ahLst/>
              <a:cxnLst/>
              <a:rect l="l" t="t" r="r" b="b"/>
              <a:pathLst>
                <a:path w="4191" h="5758" extrusionOk="0">
                  <a:moveTo>
                    <a:pt x="2096" y="0"/>
                  </a:moveTo>
                  <a:cubicBezTo>
                    <a:pt x="1560" y="0"/>
                    <a:pt x="1024" y="197"/>
                    <a:pt x="631" y="591"/>
                  </a:cubicBezTo>
                  <a:cubicBezTo>
                    <a:pt x="252" y="1001"/>
                    <a:pt x="63" y="1505"/>
                    <a:pt x="63" y="2040"/>
                  </a:cubicBezTo>
                  <a:cubicBezTo>
                    <a:pt x="63" y="2261"/>
                    <a:pt x="95" y="2418"/>
                    <a:pt x="126" y="2576"/>
                  </a:cubicBezTo>
                  <a:lnTo>
                    <a:pt x="1387" y="3048"/>
                  </a:lnTo>
                  <a:lnTo>
                    <a:pt x="158" y="4372"/>
                  </a:lnTo>
                  <a:cubicBezTo>
                    <a:pt x="0" y="4561"/>
                    <a:pt x="0" y="4813"/>
                    <a:pt x="158" y="4970"/>
                  </a:cubicBezTo>
                  <a:cubicBezTo>
                    <a:pt x="662" y="5474"/>
                    <a:pt x="1387" y="5758"/>
                    <a:pt x="2111" y="5758"/>
                  </a:cubicBezTo>
                  <a:cubicBezTo>
                    <a:pt x="2836" y="5758"/>
                    <a:pt x="3497" y="5474"/>
                    <a:pt x="4033" y="4970"/>
                  </a:cubicBezTo>
                  <a:cubicBezTo>
                    <a:pt x="4191" y="4813"/>
                    <a:pt x="4191" y="4561"/>
                    <a:pt x="4033" y="4372"/>
                  </a:cubicBezTo>
                  <a:lnTo>
                    <a:pt x="2804" y="3048"/>
                  </a:lnTo>
                  <a:lnTo>
                    <a:pt x="4065" y="2576"/>
                  </a:lnTo>
                  <a:cubicBezTo>
                    <a:pt x="4096" y="2418"/>
                    <a:pt x="4159" y="2198"/>
                    <a:pt x="4159" y="2040"/>
                  </a:cubicBezTo>
                  <a:cubicBezTo>
                    <a:pt x="4159" y="1505"/>
                    <a:pt x="3939" y="1001"/>
                    <a:pt x="3560" y="591"/>
                  </a:cubicBezTo>
                  <a:cubicBezTo>
                    <a:pt x="3167" y="197"/>
                    <a:pt x="2631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1" name="Google Shape;8981;p86"/>
            <p:cNvSpPr/>
            <p:nvPr/>
          </p:nvSpPr>
          <p:spPr>
            <a:xfrm>
              <a:off x="-11647125" y="3246175"/>
              <a:ext cx="86650" cy="133925"/>
            </a:xfrm>
            <a:custGeom>
              <a:avLst/>
              <a:gdLst/>
              <a:ahLst/>
              <a:cxnLst/>
              <a:rect l="l" t="t" r="r" b="b"/>
              <a:pathLst>
                <a:path w="3466" h="5357" extrusionOk="0">
                  <a:moveTo>
                    <a:pt x="3466" y="1"/>
                  </a:moveTo>
                  <a:cubicBezTo>
                    <a:pt x="2205" y="64"/>
                    <a:pt x="1008" y="473"/>
                    <a:pt x="0" y="1135"/>
                  </a:cubicBezTo>
                  <a:lnTo>
                    <a:pt x="2426" y="5356"/>
                  </a:lnTo>
                  <a:cubicBezTo>
                    <a:pt x="2741" y="5167"/>
                    <a:pt x="3056" y="5041"/>
                    <a:pt x="3466" y="50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2" name="Google Shape;8982;p86"/>
            <p:cNvSpPr/>
            <p:nvPr/>
          </p:nvSpPr>
          <p:spPr>
            <a:xfrm>
              <a:off x="-11540025" y="3245400"/>
              <a:ext cx="86675" cy="133900"/>
            </a:xfrm>
            <a:custGeom>
              <a:avLst/>
              <a:gdLst/>
              <a:ahLst/>
              <a:cxnLst/>
              <a:rect l="l" t="t" r="r" b="b"/>
              <a:pathLst>
                <a:path w="3467" h="5356" extrusionOk="0">
                  <a:moveTo>
                    <a:pt x="1" y="0"/>
                  </a:moveTo>
                  <a:lnTo>
                    <a:pt x="1" y="4978"/>
                  </a:lnTo>
                  <a:cubicBezTo>
                    <a:pt x="379" y="5041"/>
                    <a:pt x="725" y="5135"/>
                    <a:pt x="1040" y="5356"/>
                  </a:cubicBezTo>
                  <a:lnTo>
                    <a:pt x="3466" y="1134"/>
                  </a:lnTo>
                  <a:cubicBezTo>
                    <a:pt x="2458" y="473"/>
                    <a:pt x="1261" y="63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3" name="Google Shape;8983;p86"/>
            <p:cNvSpPr/>
            <p:nvPr/>
          </p:nvSpPr>
          <p:spPr>
            <a:xfrm>
              <a:off x="-11498275" y="3285550"/>
              <a:ext cx="123675" cy="160700"/>
            </a:xfrm>
            <a:custGeom>
              <a:avLst/>
              <a:gdLst/>
              <a:ahLst/>
              <a:cxnLst/>
              <a:rect l="l" t="t" r="r" b="b"/>
              <a:pathLst>
                <a:path w="4947" h="6428" extrusionOk="0">
                  <a:moveTo>
                    <a:pt x="2426" y="1"/>
                  </a:moveTo>
                  <a:lnTo>
                    <a:pt x="1" y="4254"/>
                  </a:lnTo>
                  <a:cubicBezTo>
                    <a:pt x="505" y="4790"/>
                    <a:pt x="788" y="5483"/>
                    <a:pt x="788" y="6207"/>
                  </a:cubicBezTo>
                  <a:lnTo>
                    <a:pt x="788" y="6428"/>
                  </a:lnTo>
                  <a:lnTo>
                    <a:pt x="4663" y="4947"/>
                  </a:lnTo>
                  <a:cubicBezTo>
                    <a:pt x="4884" y="4884"/>
                    <a:pt x="4947" y="4727"/>
                    <a:pt x="4947" y="4538"/>
                  </a:cubicBezTo>
                  <a:cubicBezTo>
                    <a:pt x="4726" y="2710"/>
                    <a:pt x="3781" y="1135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4" name="Google Shape;8984;p86"/>
            <p:cNvSpPr/>
            <p:nvPr/>
          </p:nvSpPr>
          <p:spPr>
            <a:xfrm>
              <a:off x="-11728250" y="3286350"/>
              <a:ext cx="125250" cy="160700"/>
            </a:xfrm>
            <a:custGeom>
              <a:avLst/>
              <a:gdLst/>
              <a:ahLst/>
              <a:cxnLst/>
              <a:rect l="l" t="t" r="r" b="b"/>
              <a:pathLst>
                <a:path w="5010" h="6428" extrusionOk="0">
                  <a:moveTo>
                    <a:pt x="2584" y="0"/>
                  </a:moveTo>
                  <a:cubicBezTo>
                    <a:pt x="1229" y="1103"/>
                    <a:pt x="284" y="2678"/>
                    <a:pt x="63" y="4537"/>
                  </a:cubicBezTo>
                  <a:cubicBezTo>
                    <a:pt x="0" y="4726"/>
                    <a:pt x="126" y="4884"/>
                    <a:pt x="315" y="4978"/>
                  </a:cubicBezTo>
                  <a:lnTo>
                    <a:pt x="4222" y="6427"/>
                  </a:lnTo>
                  <a:lnTo>
                    <a:pt x="4222" y="6238"/>
                  </a:lnTo>
                  <a:cubicBezTo>
                    <a:pt x="4222" y="5482"/>
                    <a:pt x="4505" y="4758"/>
                    <a:pt x="5009" y="4254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85" name="Google Shape;8985;p86"/>
          <p:cNvSpPr/>
          <p:nvPr/>
        </p:nvSpPr>
        <p:spPr>
          <a:xfrm>
            <a:off x="7242366" y="2108233"/>
            <a:ext cx="40464" cy="84135"/>
          </a:xfrm>
          <a:custGeom>
            <a:avLst/>
            <a:gdLst/>
            <a:ahLst/>
            <a:cxnLst/>
            <a:rect l="l" t="t" r="r" b="b"/>
            <a:pathLst>
              <a:path w="1607" h="3341" extrusionOk="0">
                <a:moveTo>
                  <a:pt x="0" y="1"/>
                </a:moveTo>
                <a:lnTo>
                  <a:pt x="0" y="2804"/>
                </a:lnTo>
                <a:cubicBezTo>
                  <a:pt x="158" y="2962"/>
                  <a:pt x="315" y="3183"/>
                  <a:pt x="504" y="3340"/>
                </a:cubicBezTo>
                <a:lnTo>
                  <a:pt x="1607" y="1891"/>
                </a:lnTo>
                <a:cubicBezTo>
                  <a:pt x="630" y="1418"/>
                  <a:pt x="0" y="788"/>
                  <a:pt x="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86" name="Google Shape;8986;p86"/>
          <p:cNvGrpSpPr/>
          <p:nvPr/>
        </p:nvGrpSpPr>
        <p:grpSpPr>
          <a:xfrm>
            <a:off x="7083760" y="1971660"/>
            <a:ext cx="358588" cy="357642"/>
            <a:chOff x="-11729050" y="3646475"/>
            <a:chExt cx="356025" cy="355050"/>
          </a:xfrm>
        </p:grpSpPr>
        <p:sp>
          <p:nvSpPr>
            <p:cNvPr id="8987" name="Google Shape;8987;p86"/>
            <p:cNvSpPr/>
            <p:nvPr/>
          </p:nvSpPr>
          <p:spPr>
            <a:xfrm>
              <a:off x="-11460475" y="3648050"/>
              <a:ext cx="86675" cy="80175"/>
            </a:xfrm>
            <a:custGeom>
              <a:avLst/>
              <a:gdLst/>
              <a:ahLst/>
              <a:cxnLst/>
              <a:rect l="l" t="t" r="r" b="b"/>
              <a:pathLst>
                <a:path w="3467" h="3207" extrusionOk="0">
                  <a:moveTo>
                    <a:pt x="3025" y="1"/>
                  </a:moveTo>
                  <a:cubicBezTo>
                    <a:pt x="2923" y="1"/>
                    <a:pt x="2821" y="40"/>
                    <a:pt x="2742" y="119"/>
                  </a:cubicBezTo>
                  <a:lnTo>
                    <a:pt x="1" y="2955"/>
                  </a:lnTo>
                  <a:cubicBezTo>
                    <a:pt x="316" y="3018"/>
                    <a:pt x="631" y="3112"/>
                    <a:pt x="914" y="3207"/>
                  </a:cubicBezTo>
                  <a:lnTo>
                    <a:pt x="3309" y="749"/>
                  </a:lnTo>
                  <a:cubicBezTo>
                    <a:pt x="3466" y="529"/>
                    <a:pt x="3466" y="277"/>
                    <a:pt x="3309" y="119"/>
                  </a:cubicBezTo>
                  <a:cubicBezTo>
                    <a:pt x="3230" y="40"/>
                    <a:pt x="3128" y="1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8" name="Google Shape;8988;p86"/>
            <p:cNvSpPr/>
            <p:nvPr/>
          </p:nvSpPr>
          <p:spPr>
            <a:xfrm>
              <a:off x="-11601450" y="37738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9" name="Google Shape;8989;p86"/>
            <p:cNvSpPr/>
            <p:nvPr/>
          </p:nvSpPr>
          <p:spPr>
            <a:xfrm>
              <a:off x="-11729050" y="3646475"/>
              <a:ext cx="353675" cy="209350"/>
            </a:xfrm>
            <a:custGeom>
              <a:avLst/>
              <a:gdLst/>
              <a:ahLst/>
              <a:cxnLst/>
              <a:rect l="l" t="t" r="r" b="b"/>
              <a:pathLst>
                <a:path w="14147" h="8374" extrusionOk="0">
                  <a:moveTo>
                    <a:pt x="457" y="1"/>
                  </a:moveTo>
                  <a:cubicBezTo>
                    <a:pt x="347" y="1"/>
                    <a:pt x="237" y="40"/>
                    <a:pt x="158" y="119"/>
                  </a:cubicBezTo>
                  <a:cubicBezTo>
                    <a:pt x="1" y="277"/>
                    <a:pt x="1" y="560"/>
                    <a:pt x="158" y="718"/>
                  </a:cubicBezTo>
                  <a:lnTo>
                    <a:pt x="2553" y="3207"/>
                  </a:lnTo>
                  <a:cubicBezTo>
                    <a:pt x="1103" y="3679"/>
                    <a:pt x="32" y="4435"/>
                    <a:pt x="32" y="5443"/>
                  </a:cubicBezTo>
                  <a:cubicBezTo>
                    <a:pt x="32" y="7334"/>
                    <a:pt x="3718" y="8373"/>
                    <a:pt x="7089" y="8373"/>
                  </a:cubicBezTo>
                  <a:cubicBezTo>
                    <a:pt x="10523" y="8373"/>
                    <a:pt x="14146" y="7334"/>
                    <a:pt x="14146" y="5443"/>
                  </a:cubicBezTo>
                  <a:cubicBezTo>
                    <a:pt x="14146" y="4467"/>
                    <a:pt x="13075" y="3679"/>
                    <a:pt x="11626" y="3207"/>
                  </a:cubicBezTo>
                  <a:lnTo>
                    <a:pt x="9893" y="4971"/>
                  </a:lnTo>
                  <a:cubicBezTo>
                    <a:pt x="10019" y="5160"/>
                    <a:pt x="10051" y="5317"/>
                    <a:pt x="10051" y="5475"/>
                  </a:cubicBezTo>
                  <a:cubicBezTo>
                    <a:pt x="10051" y="6168"/>
                    <a:pt x="9484" y="6704"/>
                    <a:pt x="8791" y="6704"/>
                  </a:cubicBezTo>
                  <a:cubicBezTo>
                    <a:pt x="8129" y="6704"/>
                    <a:pt x="7530" y="6168"/>
                    <a:pt x="7530" y="5475"/>
                  </a:cubicBezTo>
                  <a:cubicBezTo>
                    <a:pt x="7530" y="4813"/>
                    <a:pt x="8066" y="4278"/>
                    <a:pt x="8791" y="4278"/>
                  </a:cubicBezTo>
                  <a:cubicBezTo>
                    <a:pt x="8980" y="4278"/>
                    <a:pt x="9232" y="4341"/>
                    <a:pt x="9389" y="4404"/>
                  </a:cubicBezTo>
                  <a:lnTo>
                    <a:pt x="10744" y="2986"/>
                  </a:lnTo>
                  <a:cubicBezTo>
                    <a:pt x="9641" y="2734"/>
                    <a:pt x="8349" y="2608"/>
                    <a:pt x="7121" y="2608"/>
                  </a:cubicBezTo>
                  <a:cubicBezTo>
                    <a:pt x="5861" y="2608"/>
                    <a:pt x="4600" y="2765"/>
                    <a:pt x="3498" y="2986"/>
                  </a:cubicBezTo>
                  <a:lnTo>
                    <a:pt x="4884" y="4404"/>
                  </a:lnTo>
                  <a:cubicBezTo>
                    <a:pt x="5073" y="4341"/>
                    <a:pt x="5293" y="4278"/>
                    <a:pt x="5482" y="4278"/>
                  </a:cubicBezTo>
                  <a:cubicBezTo>
                    <a:pt x="6144" y="4278"/>
                    <a:pt x="6743" y="4813"/>
                    <a:pt x="6743" y="5475"/>
                  </a:cubicBezTo>
                  <a:cubicBezTo>
                    <a:pt x="6743" y="6168"/>
                    <a:pt x="6176" y="6704"/>
                    <a:pt x="5482" y="6704"/>
                  </a:cubicBezTo>
                  <a:cubicBezTo>
                    <a:pt x="4821" y="6704"/>
                    <a:pt x="4222" y="6168"/>
                    <a:pt x="4222" y="5475"/>
                  </a:cubicBezTo>
                  <a:cubicBezTo>
                    <a:pt x="4222" y="5317"/>
                    <a:pt x="4254" y="5160"/>
                    <a:pt x="4285" y="5002"/>
                  </a:cubicBezTo>
                  <a:lnTo>
                    <a:pt x="2553" y="3238"/>
                  </a:lnTo>
                  <a:cubicBezTo>
                    <a:pt x="2836" y="3112"/>
                    <a:pt x="3151" y="3049"/>
                    <a:pt x="3466" y="2955"/>
                  </a:cubicBezTo>
                  <a:lnTo>
                    <a:pt x="757" y="119"/>
                  </a:lnTo>
                  <a:cubicBezTo>
                    <a:pt x="678" y="40"/>
                    <a:pt x="568" y="1"/>
                    <a:pt x="4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0" name="Google Shape;8990;p86"/>
            <p:cNvSpPr/>
            <p:nvPr/>
          </p:nvSpPr>
          <p:spPr>
            <a:xfrm>
              <a:off x="-11518750" y="37738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9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1" name="Google Shape;8991;p86"/>
            <p:cNvSpPr/>
            <p:nvPr/>
          </p:nvSpPr>
          <p:spPr>
            <a:xfrm>
              <a:off x="-11698325" y="3858150"/>
              <a:ext cx="67750" cy="69350"/>
            </a:xfrm>
            <a:custGeom>
              <a:avLst/>
              <a:gdLst/>
              <a:ahLst/>
              <a:cxnLst/>
              <a:rect l="l" t="t" r="r" b="b"/>
              <a:pathLst>
                <a:path w="2710" h="2774" extrusionOk="0">
                  <a:moveTo>
                    <a:pt x="1261" y="1"/>
                  </a:moveTo>
                  <a:lnTo>
                    <a:pt x="0" y="1639"/>
                  </a:lnTo>
                  <a:cubicBezTo>
                    <a:pt x="756" y="2112"/>
                    <a:pt x="1702" y="2490"/>
                    <a:pt x="2710" y="2773"/>
                  </a:cubicBezTo>
                  <a:lnTo>
                    <a:pt x="1859" y="221"/>
                  </a:lnTo>
                  <a:cubicBezTo>
                    <a:pt x="1639" y="158"/>
                    <a:pt x="1450" y="95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2" name="Google Shape;8992;p86"/>
            <p:cNvSpPr/>
            <p:nvPr/>
          </p:nvSpPr>
          <p:spPr>
            <a:xfrm>
              <a:off x="-11627450" y="3869175"/>
              <a:ext cx="47300" cy="55175"/>
            </a:xfrm>
            <a:custGeom>
              <a:avLst/>
              <a:gdLst/>
              <a:ahLst/>
              <a:cxnLst/>
              <a:rect l="l" t="t" r="r" b="b"/>
              <a:pathLst>
                <a:path w="1892" h="2207" extrusionOk="0">
                  <a:moveTo>
                    <a:pt x="1" y="1"/>
                  </a:moveTo>
                  <a:lnTo>
                    <a:pt x="694" y="2206"/>
                  </a:lnTo>
                  <a:lnTo>
                    <a:pt x="1891" y="221"/>
                  </a:lnTo>
                  <a:cubicBezTo>
                    <a:pt x="1229" y="190"/>
                    <a:pt x="599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3" name="Google Shape;8993;p86"/>
            <p:cNvSpPr/>
            <p:nvPr/>
          </p:nvSpPr>
          <p:spPr>
            <a:xfrm>
              <a:off x="-11414775" y="3803025"/>
              <a:ext cx="41750" cy="83525"/>
            </a:xfrm>
            <a:custGeom>
              <a:avLst/>
              <a:gdLst/>
              <a:ahLst/>
              <a:cxnLst/>
              <a:rect l="l" t="t" r="r" b="b"/>
              <a:pathLst>
                <a:path w="1670" h="3341" extrusionOk="0">
                  <a:moveTo>
                    <a:pt x="1670" y="1"/>
                  </a:moveTo>
                  <a:cubicBezTo>
                    <a:pt x="1607" y="851"/>
                    <a:pt x="977" y="1481"/>
                    <a:pt x="0" y="1891"/>
                  </a:cubicBezTo>
                  <a:lnTo>
                    <a:pt x="1134" y="3340"/>
                  </a:lnTo>
                  <a:cubicBezTo>
                    <a:pt x="1355" y="3214"/>
                    <a:pt x="1512" y="3025"/>
                    <a:pt x="1670" y="2836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4" name="Google Shape;8994;p86"/>
            <p:cNvSpPr/>
            <p:nvPr/>
          </p:nvSpPr>
          <p:spPr>
            <a:xfrm>
              <a:off x="-11592800" y="3876275"/>
              <a:ext cx="84300" cy="62250"/>
            </a:xfrm>
            <a:custGeom>
              <a:avLst/>
              <a:gdLst/>
              <a:ahLst/>
              <a:cxnLst/>
              <a:rect l="l" t="t" r="r" b="b"/>
              <a:pathLst>
                <a:path w="3372" h="2490" extrusionOk="0">
                  <a:moveTo>
                    <a:pt x="1419" y="0"/>
                  </a:moveTo>
                  <a:lnTo>
                    <a:pt x="1" y="2363"/>
                  </a:lnTo>
                  <a:cubicBezTo>
                    <a:pt x="537" y="2426"/>
                    <a:pt x="1104" y="2489"/>
                    <a:pt x="1671" y="2489"/>
                  </a:cubicBezTo>
                  <a:cubicBezTo>
                    <a:pt x="2269" y="2489"/>
                    <a:pt x="2836" y="2426"/>
                    <a:pt x="3372" y="2363"/>
                  </a:cubicBezTo>
                  <a:lnTo>
                    <a:pt x="19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5" name="Google Shape;8995;p86"/>
            <p:cNvSpPr/>
            <p:nvPr/>
          </p:nvSpPr>
          <p:spPr>
            <a:xfrm>
              <a:off x="-11520325" y="3869175"/>
              <a:ext cx="47275" cy="55175"/>
            </a:xfrm>
            <a:custGeom>
              <a:avLst/>
              <a:gdLst/>
              <a:ahLst/>
              <a:cxnLst/>
              <a:rect l="l" t="t" r="r" b="b"/>
              <a:pathLst>
                <a:path w="1891" h="2207" extrusionOk="0">
                  <a:moveTo>
                    <a:pt x="1891" y="1"/>
                  </a:moveTo>
                  <a:cubicBezTo>
                    <a:pt x="1292" y="127"/>
                    <a:pt x="631" y="190"/>
                    <a:pt x="0" y="253"/>
                  </a:cubicBezTo>
                  <a:lnTo>
                    <a:pt x="1198" y="2206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6" name="Google Shape;8996;p86"/>
            <p:cNvSpPr/>
            <p:nvPr/>
          </p:nvSpPr>
          <p:spPr>
            <a:xfrm>
              <a:off x="-11726675" y="3903850"/>
              <a:ext cx="352075" cy="97675"/>
            </a:xfrm>
            <a:custGeom>
              <a:avLst/>
              <a:gdLst/>
              <a:ahLst/>
              <a:cxnLst/>
              <a:rect l="l" t="t" r="r" b="b"/>
              <a:pathLst>
                <a:path w="14083" h="3907" extrusionOk="0">
                  <a:moveTo>
                    <a:pt x="0" y="0"/>
                  </a:moveTo>
                  <a:lnTo>
                    <a:pt x="0" y="977"/>
                  </a:lnTo>
                  <a:cubicBezTo>
                    <a:pt x="0" y="2867"/>
                    <a:pt x="3655" y="3907"/>
                    <a:pt x="7057" y="3907"/>
                  </a:cubicBezTo>
                  <a:cubicBezTo>
                    <a:pt x="10460" y="3907"/>
                    <a:pt x="14083" y="2867"/>
                    <a:pt x="14083" y="977"/>
                  </a:cubicBezTo>
                  <a:lnTo>
                    <a:pt x="14083" y="32"/>
                  </a:lnTo>
                  <a:cubicBezTo>
                    <a:pt x="12508" y="1386"/>
                    <a:pt x="9956" y="2237"/>
                    <a:pt x="7057" y="2237"/>
                  </a:cubicBezTo>
                  <a:cubicBezTo>
                    <a:pt x="4568" y="2205"/>
                    <a:pt x="1796" y="157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7" name="Google Shape;8997;p86"/>
            <p:cNvSpPr/>
            <p:nvPr/>
          </p:nvSpPr>
          <p:spPr>
            <a:xfrm>
              <a:off x="-11470700" y="3859725"/>
              <a:ext cx="66975" cy="68550"/>
            </a:xfrm>
            <a:custGeom>
              <a:avLst/>
              <a:gdLst/>
              <a:ahLst/>
              <a:cxnLst/>
              <a:rect l="l" t="t" r="r" b="b"/>
              <a:pathLst>
                <a:path w="2679" h="2742" extrusionOk="0">
                  <a:moveTo>
                    <a:pt x="1449" y="1"/>
                  </a:moveTo>
                  <a:cubicBezTo>
                    <a:pt x="1260" y="32"/>
                    <a:pt x="1071" y="95"/>
                    <a:pt x="851" y="158"/>
                  </a:cubicBezTo>
                  <a:lnTo>
                    <a:pt x="0" y="2742"/>
                  </a:lnTo>
                  <a:cubicBezTo>
                    <a:pt x="1008" y="2458"/>
                    <a:pt x="1922" y="2080"/>
                    <a:pt x="2678" y="1608"/>
                  </a:cubicBezTo>
                  <a:lnTo>
                    <a:pt x="14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98" name="Google Shape;8998;p86"/>
          <p:cNvGrpSpPr/>
          <p:nvPr/>
        </p:nvGrpSpPr>
        <p:grpSpPr>
          <a:xfrm>
            <a:off x="7117464" y="2417211"/>
            <a:ext cx="311804" cy="355451"/>
            <a:chOff x="-11703850" y="4081850"/>
            <a:chExt cx="309575" cy="352875"/>
          </a:xfrm>
        </p:grpSpPr>
        <p:sp>
          <p:nvSpPr>
            <p:cNvPr id="8999" name="Google Shape;8999;p86"/>
            <p:cNvSpPr/>
            <p:nvPr/>
          </p:nvSpPr>
          <p:spPr>
            <a:xfrm>
              <a:off x="-11703850" y="4081850"/>
              <a:ext cx="309575" cy="125250"/>
            </a:xfrm>
            <a:custGeom>
              <a:avLst/>
              <a:gdLst/>
              <a:ahLst/>
              <a:cxnLst/>
              <a:rect l="l" t="t" r="r" b="b"/>
              <a:pathLst>
                <a:path w="12383" h="5010" extrusionOk="0">
                  <a:moveTo>
                    <a:pt x="6932" y="2552"/>
                  </a:moveTo>
                  <a:cubicBezTo>
                    <a:pt x="7593" y="2552"/>
                    <a:pt x="8192" y="3119"/>
                    <a:pt x="8192" y="3781"/>
                  </a:cubicBezTo>
                  <a:cubicBezTo>
                    <a:pt x="8224" y="3970"/>
                    <a:pt x="8035" y="4190"/>
                    <a:pt x="7783" y="4190"/>
                  </a:cubicBezTo>
                  <a:cubicBezTo>
                    <a:pt x="7530" y="4190"/>
                    <a:pt x="7341" y="3970"/>
                    <a:pt x="7341" y="3781"/>
                  </a:cubicBezTo>
                  <a:cubicBezTo>
                    <a:pt x="7341" y="3560"/>
                    <a:pt x="7152" y="3403"/>
                    <a:pt x="6963" y="3403"/>
                  </a:cubicBezTo>
                  <a:cubicBezTo>
                    <a:pt x="6743" y="3403"/>
                    <a:pt x="6522" y="3592"/>
                    <a:pt x="6522" y="3781"/>
                  </a:cubicBezTo>
                  <a:cubicBezTo>
                    <a:pt x="6522" y="4033"/>
                    <a:pt x="6333" y="4190"/>
                    <a:pt x="6144" y="4190"/>
                  </a:cubicBezTo>
                  <a:cubicBezTo>
                    <a:pt x="5892" y="4190"/>
                    <a:pt x="5703" y="3970"/>
                    <a:pt x="5703" y="3781"/>
                  </a:cubicBezTo>
                  <a:cubicBezTo>
                    <a:pt x="5703" y="3560"/>
                    <a:pt x="5514" y="3403"/>
                    <a:pt x="5262" y="3403"/>
                  </a:cubicBezTo>
                  <a:cubicBezTo>
                    <a:pt x="5042" y="3403"/>
                    <a:pt x="4884" y="3592"/>
                    <a:pt x="4884" y="3781"/>
                  </a:cubicBezTo>
                  <a:cubicBezTo>
                    <a:pt x="4884" y="4033"/>
                    <a:pt x="4664" y="4190"/>
                    <a:pt x="4443" y="4190"/>
                  </a:cubicBezTo>
                  <a:cubicBezTo>
                    <a:pt x="4191" y="4190"/>
                    <a:pt x="4033" y="3970"/>
                    <a:pt x="4033" y="3781"/>
                  </a:cubicBezTo>
                  <a:cubicBezTo>
                    <a:pt x="4033" y="3119"/>
                    <a:pt x="4601" y="2552"/>
                    <a:pt x="5262" y="2552"/>
                  </a:cubicBezTo>
                  <a:cubicBezTo>
                    <a:pt x="5577" y="2552"/>
                    <a:pt x="5861" y="2678"/>
                    <a:pt x="6081" y="2867"/>
                  </a:cubicBezTo>
                  <a:cubicBezTo>
                    <a:pt x="6333" y="2678"/>
                    <a:pt x="6617" y="2552"/>
                    <a:pt x="6932" y="2552"/>
                  </a:cubicBezTo>
                  <a:close/>
                  <a:moveTo>
                    <a:pt x="5357" y="0"/>
                  </a:moveTo>
                  <a:cubicBezTo>
                    <a:pt x="4348" y="0"/>
                    <a:pt x="3498" y="725"/>
                    <a:pt x="3340" y="1670"/>
                  </a:cubicBezTo>
                  <a:cubicBezTo>
                    <a:pt x="3304" y="1668"/>
                    <a:pt x="3267" y="1666"/>
                    <a:pt x="3231" y="1666"/>
                  </a:cubicBezTo>
                  <a:cubicBezTo>
                    <a:pt x="2310" y="1666"/>
                    <a:pt x="1639" y="2430"/>
                    <a:pt x="1639" y="3340"/>
                  </a:cubicBezTo>
                  <a:cubicBezTo>
                    <a:pt x="725" y="3340"/>
                    <a:pt x="1" y="4096"/>
                    <a:pt x="1" y="5009"/>
                  </a:cubicBezTo>
                  <a:lnTo>
                    <a:pt x="12382" y="5009"/>
                  </a:lnTo>
                  <a:cubicBezTo>
                    <a:pt x="12351" y="4096"/>
                    <a:pt x="11595" y="3340"/>
                    <a:pt x="10681" y="3340"/>
                  </a:cubicBezTo>
                  <a:cubicBezTo>
                    <a:pt x="10681" y="2395"/>
                    <a:pt x="9956" y="1670"/>
                    <a:pt x="9011" y="1670"/>
                  </a:cubicBezTo>
                  <a:cubicBezTo>
                    <a:pt x="8822" y="725"/>
                    <a:pt x="7972" y="0"/>
                    <a:pt x="6995" y="0"/>
                  </a:cubicBezTo>
                  <a:cubicBezTo>
                    <a:pt x="6711" y="0"/>
                    <a:pt x="6459" y="95"/>
                    <a:pt x="6176" y="189"/>
                  </a:cubicBezTo>
                  <a:cubicBezTo>
                    <a:pt x="5892" y="95"/>
                    <a:pt x="5609" y="0"/>
                    <a:pt x="53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0" name="Google Shape;9000;p86"/>
            <p:cNvSpPr/>
            <p:nvPr/>
          </p:nvSpPr>
          <p:spPr>
            <a:xfrm>
              <a:off x="-11622725" y="4288975"/>
              <a:ext cx="144175" cy="63050"/>
            </a:xfrm>
            <a:custGeom>
              <a:avLst/>
              <a:gdLst/>
              <a:ahLst/>
              <a:cxnLst/>
              <a:rect l="l" t="t" r="r" b="b"/>
              <a:pathLst>
                <a:path w="5767" h="2522" extrusionOk="0">
                  <a:moveTo>
                    <a:pt x="2868" y="1"/>
                  </a:moveTo>
                  <a:cubicBezTo>
                    <a:pt x="1293" y="1"/>
                    <a:pt x="1" y="537"/>
                    <a:pt x="1" y="1261"/>
                  </a:cubicBezTo>
                  <a:cubicBezTo>
                    <a:pt x="1" y="1954"/>
                    <a:pt x="1293" y="2521"/>
                    <a:pt x="2868" y="2521"/>
                  </a:cubicBezTo>
                  <a:cubicBezTo>
                    <a:pt x="4475" y="2521"/>
                    <a:pt x="5766" y="1954"/>
                    <a:pt x="5766" y="1261"/>
                  </a:cubicBezTo>
                  <a:cubicBezTo>
                    <a:pt x="5766" y="537"/>
                    <a:pt x="4475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1" name="Google Shape;9001;p86"/>
            <p:cNvSpPr/>
            <p:nvPr/>
          </p:nvSpPr>
          <p:spPr>
            <a:xfrm>
              <a:off x="-11596725" y="4364600"/>
              <a:ext cx="36250" cy="70125"/>
            </a:xfrm>
            <a:custGeom>
              <a:avLst/>
              <a:gdLst/>
              <a:ahLst/>
              <a:cxnLst/>
              <a:rect l="l" t="t" r="r" b="b"/>
              <a:pathLst>
                <a:path w="1450" h="2805" extrusionOk="0">
                  <a:moveTo>
                    <a:pt x="0" y="0"/>
                  </a:moveTo>
                  <a:lnTo>
                    <a:pt x="253" y="2804"/>
                  </a:lnTo>
                  <a:lnTo>
                    <a:pt x="1450" y="2804"/>
                  </a:lnTo>
                  <a:lnTo>
                    <a:pt x="1450" y="284"/>
                  </a:lnTo>
                  <a:cubicBezTo>
                    <a:pt x="883" y="221"/>
                    <a:pt x="410" y="158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2" name="Google Shape;9002;p86"/>
            <p:cNvSpPr/>
            <p:nvPr/>
          </p:nvSpPr>
          <p:spPr>
            <a:xfrm>
              <a:off x="-11540025" y="4364600"/>
              <a:ext cx="37050" cy="70125"/>
            </a:xfrm>
            <a:custGeom>
              <a:avLst/>
              <a:gdLst/>
              <a:ahLst/>
              <a:cxnLst/>
              <a:rect l="l" t="t" r="r" b="b"/>
              <a:pathLst>
                <a:path w="1482" h="2805" extrusionOk="0">
                  <a:moveTo>
                    <a:pt x="1482" y="0"/>
                  </a:moveTo>
                  <a:lnTo>
                    <a:pt x="1482" y="0"/>
                  </a:lnTo>
                  <a:cubicBezTo>
                    <a:pt x="1040" y="126"/>
                    <a:pt x="505" y="221"/>
                    <a:pt x="1" y="221"/>
                  </a:cubicBezTo>
                  <a:lnTo>
                    <a:pt x="1" y="2741"/>
                  </a:lnTo>
                  <a:lnTo>
                    <a:pt x="1198" y="2741"/>
                  </a:lnTo>
                  <a:lnTo>
                    <a:pt x="1198" y="2804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3" name="Google Shape;9003;p86"/>
            <p:cNvSpPr/>
            <p:nvPr/>
          </p:nvSpPr>
          <p:spPr>
            <a:xfrm>
              <a:off x="-11610900" y="4227550"/>
              <a:ext cx="50425" cy="51225"/>
            </a:xfrm>
            <a:custGeom>
              <a:avLst/>
              <a:gdLst/>
              <a:ahLst/>
              <a:cxnLst/>
              <a:rect l="l" t="t" r="r" b="b"/>
              <a:pathLst>
                <a:path w="2017" h="2049" extrusionOk="0">
                  <a:moveTo>
                    <a:pt x="0" y="1"/>
                  </a:moveTo>
                  <a:lnTo>
                    <a:pt x="189" y="2048"/>
                  </a:lnTo>
                  <a:cubicBezTo>
                    <a:pt x="725" y="1859"/>
                    <a:pt x="1355" y="1702"/>
                    <a:pt x="2017" y="1670"/>
                  </a:cubicBezTo>
                  <a:lnTo>
                    <a:pt x="20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4" name="Google Shape;9004;p86"/>
            <p:cNvSpPr/>
            <p:nvPr/>
          </p:nvSpPr>
          <p:spPr>
            <a:xfrm>
              <a:off x="-11540025" y="4228350"/>
              <a:ext cx="50450" cy="51200"/>
            </a:xfrm>
            <a:custGeom>
              <a:avLst/>
              <a:gdLst/>
              <a:ahLst/>
              <a:cxnLst/>
              <a:rect l="l" t="t" r="r" b="b"/>
              <a:pathLst>
                <a:path w="2018" h="2048" extrusionOk="0">
                  <a:moveTo>
                    <a:pt x="1" y="0"/>
                  </a:moveTo>
                  <a:lnTo>
                    <a:pt x="1" y="1670"/>
                  </a:lnTo>
                  <a:cubicBezTo>
                    <a:pt x="694" y="1701"/>
                    <a:pt x="1293" y="1827"/>
                    <a:pt x="1828" y="2048"/>
                  </a:cubicBezTo>
                  <a:lnTo>
                    <a:pt x="20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5" name="Google Shape;9005;p86"/>
            <p:cNvSpPr/>
            <p:nvPr/>
          </p:nvSpPr>
          <p:spPr>
            <a:xfrm>
              <a:off x="-11489600" y="4227550"/>
              <a:ext cx="92175" cy="207175"/>
            </a:xfrm>
            <a:custGeom>
              <a:avLst/>
              <a:gdLst/>
              <a:ahLst/>
              <a:cxnLst/>
              <a:rect l="l" t="t" r="r" b="b"/>
              <a:pathLst>
                <a:path w="3687" h="8287" extrusionOk="0">
                  <a:moveTo>
                    <a:pt x="819" y="1"/>
                  </a:moveTo>
                  <a:lnTo>
                    <a:pt x="599" y="2489"/>
                  </a:lnTo>
                  <a:cubicBezTo>
                    <a:pt x="1040" y="2836"/>
                    <a:pt x="1292" y="3246"/>
                    <a:pt x="1292" y="3718"/>
                  </a:cubicBezTo>
                  <a:cubicBezTo>
                    <a:pt x="1292" y="4254"/>
                    <a:pt x="945" y="4758"/>
                    <a:pt x="315" y="5136"/>
                  </a:cubicBezTo>
                  <a:lnTo>
                    <a:pt x="0" y="8286"/>
                  </a:lnTo>
                  <a:lnTo>
                    <a:pt x="1040" y="8286"/>
                  </a:lnTo>
                  <a:cubicBezTo>
                    <a:pt x="1607" y="8286"/>
                    <a:pt x="2111" y="7877"/>
                    <a:pt x="2237" y="7278"/>
                  </a:cubicBezTo>
                  <a:lnTo>
                    <a:pt x="36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6" name="Google Shape;9006;p86"/>
            <p:cNvSpPr/>
            <p:nvPr/>
          </p:nvSpPr>
          <p:spPr>
            <a:xfrm>
              <a:off x="-11703850" y="4227550"/>
              <a:ext cx="92175" cy="207175"/>
            </a:xfrm>
            <a:custGeom>
              <a:avLst/>
              <a:gdLst/>
              <a:ahLst/>
              <a:cxnLst/>
              <a:rect l="l" t="t" r="r" b="b"/>
              <a:pathLst>
                <a:path w="3687" h="8287" extrusionOk="0">
                  <a:moveTo>
                    <a:pt x="1" y="1"/>
                  </a:moveTo>
                  <a:lnTo>
                    <a:pt x="1450" y="7278"/>
                  </a:lnTo>
                  <a:cubicBezTo>
                    <a:pt x="1576" y="7877"/>
                    <a:pt x="2080" y="8286"/>
                    <a:pt x="2679" y="8286"/>
                  </a:cubicBezTo>
                  <a:lnTo>
                    <a:pt x="3687" y="8286"/>
                  </a:lnTo>
                  <a:lnTo>
                    <a:pt x="3372" y="5136"/>
                  </a:lnTo>
                  <a:cubicBezTo>
                    <a:pt x="2773" y="4758"/>
                    <a:pt x="2395" y="4254"/>
                    <a:pt x="2395" y="3718"/>
                  </a:cubicBezTo>
                  <a:cubicBezTo>
                    <a:pt x="2427" y="3246"/>
                    <a:pt x="2647" y="2836"/>
                    <a:pt x="3088" y="2489"/>
                  </a:cubicBezTo>
                  <a:lnTo>
                    <a:pt x="2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7" name="Google Shape;9007;p86"/>
          <p:cNvGrpSpPr/>
          <p:nvPr/>
        </p:nvGrpSpPr>
        <p:grpSpPr>
          <a:xfrm>
            <a:off x="5306120" y="2891364"/>
            <a:ext cx="357002" cy="355451"/>
            <a:chOff x="-9958475" y="3180025"/>
            <a:chExt cx="354450" cy="352875"/>
          </a:xfrm>
        </p:grpSpPr>
        <p:sp>
          <p:nvSpPr>
            <p:cNvPr id="9008" name="Google Shape;9008;p86"/>
            <p:cNvSpPr/>
            <p:nvPr/>
          </p:nvSpPr>
          <p:spPr>
            <a:xfrm>
              <a:off x="-9958475" y="3491125"/>
              <a:ext cx="354450" cy="41775"/>
            </a:xfrm>
            <a:custGeom>
              <a:avLst/>
              <a:gdLst/>
              <a:ahLst/>
              <a:cxnLst/>
              <a:rect l="l" t="t" r="r" b="b"/>
              <a:pathLst>
                <a:path w="14178" h="1671" extrusionOk="0">
                  <a:moveTo>
                    <a:pt x="1702" y="1"/>
                  </a:moveTo>
                  <a:cubicBezTo>
                    <a:pt x="1387" y="1"/>
                    <a:pt x="1135" y="158"/>
                    <a:pt x="977" y="442"/>
                  </a:cubicBezTo>
                  <a:lnTo>
                    <a:pt x="442" y="442"/>
                  </a:lnTo>
                  <a:cubicBezTo>
                    <a:pt x="190" y="442"/>
                    <a:pt x="1" y="631"/>
                    <a:pt x="1" y="820"/>
                  </a:cubicBezTo>
                  <a:cubicBezTo>
                    <a:pt x="1" y="1072"/>
                    <a:pt x="190" y="1261"/>
                    <a:pt x="442" y="1261"/>
                  </a:cubicBezTo>
                  <a:lnTo>
                    <a:pt x="977" y="1261"/>
                  </a:lnTo>
                  <a:cubicBezTo>
                    <a:pt x="1135" y="1513"/>
                    <a:pt x="1387" y="1670"/>
                    <a:pt x="1702" y="1670"/>
                  </a:cubicBezTo>
                  <a:lnTo>
                    <a:pt x="12477" y="1670"/>
                  </a:lnTo>
                  <a:cubicBezTo>
                    <a:pt x="12792" y="1670"/>
                    <a:pt x="13044" y="1513"/>
                    <a:pt x="13170" y="1261"/>
                  </a:cubicBezTo>
                  <a:lnTo>
                    <a:pt x="13737" y="1261"/>
                  </a:lnTo>
                  <a:cubicBezTo>
                    <a:pt x="13957" y="1261"/>
                    <a:pt x="14178" y="1072"/>
                    <a:pt x="14178" y="820"/>
                  </a:cubicBezTo>
                  <a:cubicBezTo>
                    <a:pt x="14178" y="631"/>
                    <a:pt x="13957" y="442"/>
                    <a:pt x="13737" y="442"/>
                  </a:cubicBezTo>
                  <a:lnTo>
                    <a:pt x="13170" y="442"/>
                  </a:lnTo>
                  <a:cubicBezTo>
                    <a:pt x="13044" y="190"/>
                    <a:pt x="12792" y="1"/>
                    <a:pt x="12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9" name="Google Shape;9009;p86"/>
            <p:cNvSpPr/>
            <p:nvPr/>
          </p:nvSpPr>
          <p:spPr>
            <a:xfrm>
              <a:off x="-9958475" y="3180025"/>
              <a:ext cx="354450" cy="42550"/>
            </a:xfrm>
            <a:custGeom>
              <a:avLst/>
              <a:gdLst/>
              <a:ahLst/>
              <a:cxnLst/>
              <a:rect l="l" t="t" r="r" b="b"/>
              <a:pathLst>
                <a:path w="14178" h="1702" extrusionOk="0">
                  <a:moveTo>
                    <a:pt x="1702" y="0"/>
                  </a:moveTo>
                  <a:cubicBezTo>
                    <a:pt x="1387" y="0"/>
                    <a:pt x="1135" y="158"/>
                    <a:pt x="977" y="441"/>
                  </a:cubicBezTo>
                  <a:lnTo>
                    <a:pt x="442" y="441"/>
                  </a:lnTo>
                  <a:cubicBezTo>
                    <a:pt x="190" y="441"/>
                    <a:pt x="1" y="630"/>
                    <a:pt x="1" y="819"/>
                  </a:cubicBezTo>
                  <a:cubicBezTo>
                    <a:pt x="1" y="1040"/>
                    <a:pt x="190" y="1260"/>
                    <a:pt x="442" y="1260"/>
                  </a:cubicBezTo>
                  <a:lnTo>
                    <a:pt x="977" y="1260"/>
                  </a:lnTo>
                  <a:cubicBezTo>
                    <a:pt x="1135" y="1512"/>
                    <a:pt x="1387" y="1701"/>
                    <a:pt x="1702" y="1701"/>
                  </a:cubicBezTo>
                  <a:lnTo>
                    <a:pt x="12477" y="1701"/>
                  </a:lnTo>
                  <a:cubicBezTo>
                    <a:pt x="12792" y="1701"/>
                    <a:pt x="13044" y="1544"/>
                    <a:pt x="13170" y="1260"/>
                  </a:cubicBezTo>
                  <a:lnTo>
                    <a:pt x="13737" y="1260"/>
                  </a:lnTo>
                  <a:cubicBezTo>
                    <a:pt x="13957" y="1260"/>
                    <a:pt x="14178" y="1071"/>
                    <a:pt x="14178" y="819"/>
                  </a:cubicBezTo>
                  <a:cubicBezTo>
                    <a:pt x="14178" y="599"/>
                    <a:pt x="13957" y="441"/>
                    <a:pt x="13737" y="441"/>
                  </a:cubicBezTo>
                  <a:lnTo>
                    <a:pt x="13170" y="441"/>
                  </a:lnTo>
                  <a:cubicBezTo>
                    <a:pt x="13044" y="189"/>
                    <a:pt x="12792" y="0"/>
                    <a:pt x="124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0" name="Google Shape;9010;p86"/>
            <p:cNvSpPr/>
            <p:nvPr/>
          </p:nvSpPr>
          <p:spPr>
            <a:xfrm>
              <a:off x="-9916725" y="3243025"/>
              <a:ext cx="270175" cy="228425"/>
            </a:xfrm>
            <a:custGeom>
              <a:avLst/>
              <a:gdLst/>
              <a:ahLst/>
              <a:cxnLst/>
              <a:rect l="l" t="t" r="r" b="b"/>
              <a:pathLst>
                <a:path w="10807" h="9137" extrusionOk="0">
                  <a:moveTo>
                    <a:pt x="7940" y="820"/>
                  </a:moveTo>
                  <a:cubicBezTo>
                    <a:pt x="8160" y="820"/>
                    <a:pt x="8349" y="1040"/>
                    <a:pt x="8349" y="1261"/>
                  </a:cubicBezTo>
                  <a:cubicBezTo>
                    <a:pt x="8349" y="1513"/>
                    <a:pt x="8160" y="1670"/>
                    <a:pt x="7940" y="1670"/>
                  </a:cubicBezTo>
                  <a:lnTo>
                    <a:pt x="2962" y="1670"/>
                  </a:lnTo>
                  <a:cubicBezTo>
                    <a:pt x="2741" y="1670"/>
                    <a:pt x="2521" y="1450"/>
                    <a:pt x="2521" y="1261"/>
                  </a:cubicBezTo>
                  <a:cubicBezTo>
                    <a:pt x="2521" y="1040"/>
                    <a:pt x="2741" y="820"/>
                    <a:pt x="2962" y="820"/>
                  </a:cubicBezTo>
                  <a:close/>
                  <a:moveTo>
                    <a:pt x="6270" y="2489"/>
                  </a:moveTo>
                  <a:cubicBezTo>
                    <a:pt x="6459" y="2489"/>
                    <a:pt x="6680" y="2679"/>
                    <a:pt x="6680" y="2931"/>
                  </a:cubicBezTo>
                  <a:cubicBezTo>
                    <a:pt x="6680" y="3151"/>
                    <a:pt x="6459" y="3340"/>
                    <a:pt x="6270" y="3340"/>
                  </a:cubicBezTo>
                  <a:lnTo>
                    <a:pt x="3781" y="3340"/>
                  </a:lnTo>
                  <a:cubicBezTo>
                    <a:pt x="3561" y="3340"/>
                    <a:pt x="3403" y="3151"/>
                    <a:pt x="3403" y="2931"/>
                  </a:cubicBezTo>
                  <a:cubicBezTo>
                    <a:pt x="3403" y="2679"/>
                    <a:pt x="3592" y="2489"/>
                    <a:pt x="3781" y="2489"/>
                  </a:cubicBezTo>
                  <a:close/>
                  <a:moveTo>
                    <a:pt x="7940" y="4128"/>
                  </a:moveTo>
                  <a:cubicBezTo>
                    <a:pt x="8160" y="4128"/>
                    <a:pt x="8349" y="4348"/>
                    <a:pt x="8349" y="4569"/>
                  </a:cubicBezTo>
                  <a:cubicBezTo>
                    <a:pt x="8349" y="4789"/>
                    <a:pt x="8160" y="5010"/>
                    <a:pt x="7940" y="5010"/>
                  </a:cubicBezTo>
                  <a:lnTo>
                    <a:pt x="2962" y="5010"/>
                  </a:lnTo>
                  <a:cubicBezTo>
                    <a:pt x="2741" y="5010"/>
                    <a:pt x="2521" y="4789"/>
                    <a:pt x="2521" y="4569"/>
                  </a:cubicBezTo>
                  <a:cubicBezTo>
                    <a:pt x="2521" y="4348"/>
                    <a:pt x="2741" y="4128"/>
                    <a:pt x="2962" y="4128"/>
                  </a:cubicBezTo>
                  <a:close/>
                  <a:moveTo>
                    <a:pt x="6312" y="5826"/>
                  </a:moveTo>
                  <a:cubicBezTo>
                    <a:pt x="6490" y="5826"/>
                    <a:pt x="6680" y="6005"/>
                    <a:pt x="6680" y="6239"/>
                  </a:cubicBezTo>
                  <a:cubicBezTo>
                    <a:pt x="6680" y="6459"/>
                    <a:pt x="6459" y="6617"/>
                    <a:pt x="6270" y="6617"/>
                  </a:cubicBezTo>
                  <a:lnTo>
                    <a:pt x="3781" y="6617"/>
                  </a:lnTo>
                  <a:cubicBezTo>
                    <a:pt x="3561" y="6617"/>
                    <a:pt x="3403" y="6428"/>
                    <a:pt x="3403" y="6239"/>
                  </a:cubicBezTo>
                  <a:cubicBezTo>
                    <a:pt x="3403" y="5987"/>
                    <a:pt x="3592" y="5829"/>
                    <a:pt x="3781" y="5829"/>
                  </a:cubicBezTo>
                  <a:lnTo>
                    <a:pt x="6270" y="5829"/>
                  </a:lnTo>
                  <a:cubicBezTo>
                    <a:pt x="6284" y="5827"/>
                    <a:pt x="6298" y="5826"/>
                    <a:pt x="6312" y="5826"/>
                  </a:cubicBezTo>
                  <a:close/>
                  <a:moveTo>
                    <a:pt x="7940" y="7436"/>
                  </a:moveTo>
                  <a:cubicBezTo>
                    <a:pt x="8160" y="7436"/>
                    <a:pt x="8349" y="7656"/>
                    <a:pt x="8349" y="7877"/>
                  </a:cubicBezTo>
                  <a:cubicBezTo>
                    <a:pt x="8349" y="8129"/>
                    <a:pt x="8160" y="8286"/>
                    <a:pt x="7940" y="8286"/>
                  </a:cubicBezTo>
                  <a:lnTo>
                    <a:pt x="2962" y="8286"/>
                  </a:lnTo>
                  <a:cubicBezTo>
                    <a:pt x="2741" y="8286"/>
                    <a:pt x="2521" y="8066"/>
                    <a:pt x="2521" y="7877"/>
                  </a:cubicBezTo>
                  <a:cubicBezTo>
                    <a:pt x="2521" y="7656"/>
                    <a:pt x="2741" y="7436"/>
                    <a:pt x="2962" y="7436"/>
                  </a:cubicBezTo>
                  <a:close/>
                  <a:moveTo>
                    <a:pt x="1" y="1"/>
                  </a:moveTo>
                  <a:lnTo>
                    <a:pt x="1" y="5388"/>
                  </a:lnTo>
                  <a:cubicBezTo>
                    <a:pt x="1" y="5545"/>
                    <a:pt x="95" y="5703"/>
                    <a:pt x="253" y="5766"/>
                  </a:cubicBezTo>
                  <a:lnTo>
                    <a:pt x="1166" y="6239"/>
                  </a:lnTo>
                  <a:lnTo>
                    <a:pt x="253" y="6711"/>
                  </a:lnTo>
                  <a:cubicBezTo>
                    <a:pt x="127" y="6743"/>
                    <a:pt x="1" y="6900"/>
                    <a:pt x="1" y="7058"/>
                  </a:cubicBezTo>
                  <a:lnTo>
                    <a:pt x="1" y="9137"/>
                  </a:lnTo>
                  <a:lnTo>
                    <a:pt x="10807" y="9137"/>
                  </a:lnTo>
                  <a:lnTo>
                    <a:pt x="10807" y="3750"/>
                  </a:lnTo>
                  <a:cubicBezTo>
                    <a:pt x="10807" y="3592"/>
                    <a:pt x="10712" y="3435"/>
                    <a:pt x="10555" y="3403"/>
                  </a:cubicBezTo>
                  <a:lnTo>
                    <a:pt x="9673" y="2931"/>
                  </a:lnTo>
                  <a:lnTo>
                    <a:pt x="10555" y="2458"/>
                  </a:lnTo>
                  <a:cubicBezTo>
                    <a:pt x="10712" y="2363"/>
                    <a:pt x="10807" y="2237"/>
                    <a:pt x="10807" y="2080"/>
                  </a:cubicBezTo>
                  <a:lnTo>
                    <a:pt x="10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11" name="Google Shape;9011;p86"/>
          <p:cNvGrpSpPr/>
          <p:nvPr/>
        </p:nvGrpSpPr>
        <p:grpSpPr>
          <a:xfrm>
            <a:off x="5315247" y="3367345"/>
            <a:ext cx="337966" cy="355325"/>
            <a:chOff x="-9949025" y="3615575"/>
            <a:chExt cx="335550" cy="352750"/>
          </a:xfrm>
        </p:grpSpPr>
        <p:sp>
          <p:nvSpPr>
            <p:cNvPr id="9012" name="Google Shape;9012;p86"/>
            <p:cNvSpPr/>
            <p:nvPr/>
          </p:nvSpPr>
          <p:spPr>
            <a:xfrm>
              <a:off x="-9800950" y="3615575"/>
              <a:ext cx="61475" cy="61450"/>
            </a:xfrm>
            <a:custGeom>
              <a:avLst/>
              <a:gdLst/>
              <a:ahLst/>
              <a:cxnLst/>
              <a:rect l="l" t="t" r="r" b="b"/>
              <a:pathLst>
                <a:path w="2459" h="2458" extrusionOk="0">
                  <a:moveTo>
                    <a:pt x="1261" y="0"/>
                  </a:moveTo>
                  <a:cubicBezTo>
                    <a:pt x="568" y="0"/>
                    <a:pt x="1" y="567"/>
                    <a:pt x="1" y="1261"/>
                  </a:cubicBezTo>
                  <a:cubicBezTo>
                    <a:pt x="1" y="1922"/>
                    <a:pt x="536" y="2458"/>
                    <a:pt x="1261" y="2458"/>
                  </a:cubicBezTo>
                  <a:cubicBezTo>
                    <a:pt x="1891" y="2458"/>
                    <a:pt x="2458" y="1922"/>
                    <a:pt x="2458" y="1261"/>
                  </a:cubicBezTo>
                  <a:cubicBezTo>
                    <a:pt x="2458" y="567"/>
                    <a:pt x="1923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3" name="Google Shape;9013;p86"/>
            <p:cNvSpPr/>
            <p:nvPr/>
          </p:nvSpPr>
          <p:spPr>
            <a:xfrm>
              <a:off x="-9949025" y="3688650"/>
              <a:ext cx="335550" cy="279675"/>
            </a:xfrm>
            <a:custGeom>
              <a:avLst/>
              <a:gdLst/>
              <a:ahLst/>
              <a:cxnLst/>
              <a:rect l="l" t="t" r="r" b="b"/>
              <a:pathLst>
                <a:path w="13422" h="11187" extrusionOk="0">
                  <a:moveTo>
                    <a:pt x="5523" y="1"/>
                  </a:moveTo>
                  <a:cubicBezTo>
                    <a:pt x="5383" y="1"/>
                    <a:pt x="5245" y="34"/>
                    <a:pt x="5136" y="102"/>
                  </a:cubicBezTo>
                  <a:lnTo>
                    <a:pt x="599" y="2969"/>
                  </a:lnTo>
                  <a:cubicBezTo>
                    <a:pt x="158" y="3158"/>
                    <a:pt x="1" y="3630"/>
                    <a:pt x="190" y="4071"/>
                  </a:cubicBezTo>
                  <a:cubicBezTo>
                    <a:pt x="360" y="4370"/>
                    <a:pt x="617" y="4538"/>
                    <a:pt x="892" y="4538"/>
                  </a:cubicBezTo>
                  <a:cubicBezTo>
                    <a:pt x="1024" y="4538"/>
                    <a:pt x="1160" y="4500"/>
                    <a:pt x="1293" y="4418"/>
                  </a:cubicBezTo>
                  <a:lnTo>
                    <a:pt x="4727" y="2055"/>
                  </a:lnTo>
                  <a:cubicBezTo>
                    <a:pt x="5073" y="3441"/>
                    <a:pt x="5231" y="3851"/>
                    <a:pt x="5987" y="4985"/>
                  </a:cubicBezTo>
                  <a:lnTo>
                    <a:pt x="4033" y="6812"/>
                  </a:lnTo>
                  <a:cubicBezTo>
                    <a:pt x="3750" y="7096"/>
                    <a:pt x="3655" y="7505"/>
                    <a:pt x="3876" y="7852"/>
                  </a:cubicBezTo>
                  <a:lnTo>
                    <a:pt x="5703" y="10750"/>
                  </a:lnTo>
                  <a:cubicBezTo>
                    <a:pt x="5873" y="11026"/>
                    <a:pt x="6141" y="11187"/>
                    <a:pt x="6433" y="11187"/>
                  </a:cubicBezTo>
                  <a:cubicBezTo>
                    <a:pt x="6576" y="11187"/>
                    <a:pt x="6724" y="11148"/>
                    <a:pt x="6869" y="11066"/>
                  </a:cubicBezTo>
                  <a:cubicBezTo>
                    <a:pt x="7247" y="10845"/>
                    <a:pt x="7373" y="10372"/>
                    <a:pt x="7121" y="9931"/>
                  </a:cubicBezTo>
                  <a:lnTo>
                    <a:pt x="5640" y="7568"/>
                  </a:lnTo>
                  <a:lnTo>
                    <a:pt x="7594" y="5678"/>
                  </a:lnTo>
                  <a:lnTo>
                    <a:pt x="12886" y="2780"/>
                  </a:lnTo>
                  <a:cubicBezTo>
                    <a:pt x="13264" y="2591"/>
                    <a:pt x="13422" y="2055"/>
                    <a:pt x="13233" y="1677"/>
                  </a:cubicBezTo>
                  <a:cubicBezTo>
                    <a:pt x="13102" y="1394"/>
                    <a:pt x="12822" y="1217"/>
                    <a:pt x="12526" y="1217"/>
                  </a:cubicBezTo>
                  <a:cubicBezTo>
                    <a:pt x="12393" y="1217"/>
                    <a:pt x="12257" y="1252"/>
                    <a:pt x="12130" y="1331"/>
                  </a:cubicBezTo>
                  <a:lnTo>
                    <a:pt x="7342" y="4008"/>
                  </a:lnTo>
                  <a:cubicBezTo>
                    <a:pt x="6774" y="3158"/>
                    <a:pt x="6302" y="2307"/>
                    <a:pt x="6302" y="889"/>
                  </a:cubicBezTo>
                  <a:cubicBezTo>
                    <a:pt x="6270" y="574"/>
                    <a:pt x="6239" y="322"/>
                    <a:pt x="6018" y="165"/>
                  </a:cubicBezTo>
                  <a:cubicBezTo>
                    <a:pt x="5893" y="58"/>
                    <a:pt x="5707" y="1"/>
                    <a:pt x="55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4" name="Google Shape;9014;p86"/>
            <p:cNvSpPr/>
            <p:nvPr/>
          </p:nvSpPr>
          <p:spPr>
            <a:xfrm>
              <a:off x="-9947450" y="3657100"/>
              <a:ext cx="106350" cy="50650"/>
            </a:xfrm>
            <a:custGeom>
              <a:avLst/>
              <a:gdLst/>
              <a:ahLst/>
              <a:cxnLst/>
              <a:rect l="l" t="t" r="r" b="b"/>
              <a:pathLst>
                <a:path w="4254" h="2026" extrusionOk="0">
                  <a:moveTo>
                    <a:pt x="910" y="0"/>
                  </a:moveTo>
                  <a:cubicBezTo>
                    <a:pt x="499" y="0"/>
                    <a:pt x="178" y="268"/>
                    <a:pt x="64" y="639"/>
                  </a:cubicBezTo>
                  <a:cubicBezTo>
                    <a:pt x="1" y="1112"/>
                    <a:pt x="253" y="1553"/>
                    <a:pt x="694" y="1616"/>
                  </a:cubicBezTo>
                  <a:lnTo>
                    <a:pt x="2427" y="2025"/>
                  </a:lnTo>
                  <a:lnTo>
                    <a:pt x="4254" y="891"/>
                  </a:lnTo>
                  <a:lnTo>
                    <a:pt x="1041" y="9"/>
                  </a:lnTo>
                  <a:cubicBezTo>
                    <a:pt x="996" y="3"/>
                    <a:pt x="953" y="0"/>
                    <a:pt x="9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15" name="Google Shape;9015;p86"/>
          <p:cNvGrpSpPr/>
          <p:nvPr/>
        </p:nvGrpSpPr>
        <p:grpSpPr>
          <a:xfrm>
            <a:off x="7950093" y="2890851"/>
            <a:ext cx="360175" cy="358423"/>
            <a:chOff x="-9961625" y="4048175"/>
            <a:chExt cx="357600" cy="355825"/>
          </a:xfrm>
        </p:grpSpPr>
        <p:sp>
          <p:nvSpPr>
            <p:cNvPr id="9016" name="Google Shape;9016;p86"/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7" name="Google Shape;9017;p86"/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8" name="Google Shape;9018;p86"/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9" name="Google Shape;9019;p86"/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0" name="Google Shape;9020;p86"/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1" name="Google Shape;9021;p86"/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22" name="Google Shape;9022;p86"/>
          <p:cNvGrpSpPr/>
          <p:nvPr/>
        </p:nvGrpSpPr>
        <p:grpSpPr>
          <a:xfrm>
            <a:off x="6636814" y="3366363"/>
            <a:ext cx="364959" cy="357289"/>
            <a:chOff x="-8680950" y="3624225"/>
            <a:chExt cx="362350" cy="354700"/>
          </a:xfrm>
        </p:grpSpPr>
        <p:sp>
          <p:nvSpPr>
            <p:cNvPr id="9023" name="Google Shape;9023;p86"/>
            <p:cNvSpPr/>
            <p:nvPr/>
          </p:nvSpPr>
          <p:spPr>
            <a:xfrm>
              <a:off x="-8512400" y="3686450"/>
              <a:ext cx="130775" cy="129800"/>
            </a:xfrm>
            <a:custGeom>
              <a:avLst/>
              <a:gdLst/>
              <a:ahLst/>
              <a:cxnLst/>
              <a:rect l="l" t="t" r="r" b="b"/>
              <a:pathLst>
                <a:path w="5231" h="5192" extrusionOk="0">
                  <a:moveTo>
                    <a:pt x="4065" y="1"/>
                  </a:moveTo>
                  <a:lnTo>
                    <a:pt x="158" y="3876"/>
                  </a:lnTo>
                  <a:cubicBezTo>
                    <a:pt x="1" y="4096"/>
                    <a:pt x="1" y="4317"/>
                    <a:pt x="158" y="4474"/>
                  </a:cubicBezTo>
                  <a:lnTo>
                    <a:pt x="757" y="5073"/>
                  </a:lnTo>
                  <a:cubicBezTo>
                    <a:pt x="836" y="5152"/>
                    <a:pt x="938" y="5191"/>
                    <a:pt x="1041" y="5191"/>
                  </a:cubicBezTo>
                  <a:cubicBezTo>
                    <a:pt x="1143" y="5191"/>
                    <a:pt x="1245" y="5152"/>
                    <a:pt x="1324" y="5073"/>
                  </a:cubicBezTo>
                  <a:lnTo>
                    <a:pt x="5231" y="1166"/>
                  </a:lnTo>
                  <a:lnTo>
                    <a:pt x="40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4" name="Google Shape;9024;p86"/>
            <p:cNvSpPr/>
            <p:nvPr/>
          </p:nvSpPr>
          <p:spPr>
            <a:xfrm>
              <a:off x="-8395825" y="3624225"/>
              <a:ext cx="77225" cy="77225"/>
            </a:xfrm>
            <a:custGeom>
              <a:avLst/>
              <a:gdLst/>
              <a:ahLst/>
              <a:cxnLst/>
              <a:rect l="l" t="t" r="r" b="b"/>
              <a:pathLst>
                <a:path w="3089" h="3089" extrusionOk="0">
                  <a:moveTo>
                    <a:pt x="1607" y="1"/>
                  </a:moveTo>
                  <a:cubicBezTo>
                    <a:pt x="1481" y="1"/>
                    <a:pt x="1355" y="64"/>
                    <a:pt x="1292" y="158"/>
                  </a:cubicBezTo>
                  <a:lnTo>
                    <a:pt x="1" y="1891"/>
                  </a:lnTo>
                  <a:lnTo>
                    <a:pt x="1198" y="3088"/>
                  </a:lnTo>
                  <a:lnTo>
                    <a:pt x="2931" y="1797"/>
                  </a:lnTo>
                  <a:cubicBezTo>
                    <a:pt x="3057" y="1734"/>
                    <a:pt x="3088" y="1608"/>
                    <a:pt x="3088" y="1482"/>
                  </a:cubicBezTo>
                  <a:lnTo>
                    <a:pt x="3088" y="442"/>
                  </a:lnTo>
                  <a:cubicBezTo>
                    <a:pt x="3057" y="190"/>
                    <a:pt x="2868" y="1"/>
                    <a:pt x="2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5" name="Google Shape;9025;p86"/>
            <p:cNvSpPr/>
            <p:nvPr/>
          </p:nvSpPr>
          <p:spPr>
            <a:xfrm>
              <a:off x="-8676125" y="3883875"/>
              <a:ext cx="98375" cy="92925"/>
            </a:xfrm>
            <a:custGeom>
              <a:avLst/>
              <a:gdLst/>
              <a:ahLst/>
              <a:cxnLst/>
              <a:rect l="l" t="t" r="r" b="b"/>
              <a:pathLst>
                <a:path w="3935" h="3717" extrusionOk="0">
                  <a:moveTo>
                    <a:pt x="2478" y="0"/>
                  </a:moveTo>
                  <a:cubicBezTo>
                    <a:pt x="2338" y="0"/>
                    <a:pt x="2197" y="75"/>
                    <a:pt x="2108" y="201"/>
                  </a:cubicBezTo>
                  <a:lnTo>
                    <a:pt x="154" y="3130"/>
                  </a:lnTo>
                  <a:cubicBezTo>
                    <a:pt x="0" y="3413"/>
                    <a:pt x="244" y="3717"/>
                    <a:pt x="527" y="3717"/>
                  </a:cubicBezTo>
                  <a:cubicBezTo>
                    <a:pt x="591" y="3717"/>
                    <a:pt x="657" y="3701"/>
                    <a:pt x="721" y="3666"/>
                  </a:cubicBezTo>
                  <a:lnTo>
                    <a:pt x="3620" y="1744"/>
                  </a:lnTo>
                  <a:cubicBezTo>
                    <a:pt x="3903" y="1618"/>
                    <a:pt x="3935" y="1303"/>
                    <a:pt x="3746" y="1114"/>
                  </a:cubicBezTo>
                  <a:lnTo>
                    <a:pt x="2769" y="138"/>
                  </a:lnTo>
                  <a:cubicBezTo>
                    <a:pt x="2688" y="43"/>
                    <a:pt x="2583" y="0"/>
                    <a:pt x="24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6" name="Google Shape;9026;p86"/>
            <p:cNvSpPr/>
            <p:nvPr/>
          </p:nvSpPr>
          <p:spPr>
            <a:xfrm>
              <a:off x="-8680950" y="3708850"/>
              <a:ext cx="282800" cy="270075"/>
            </a:xfrm>
            <a:custGeom>
              <a:avLst/>
              <a:gdLst/>
              <a:ahLst/>
              <a:cxnLst/>
              <a:rect l="l" t="t" r="r" b="b"/>
              <a:pathLst>
                <a:path w="11312" h="10803" extrusionOk="0">
                  <a:moveTo>
                    <a:pt x="4337" y="4327"/>
                  </a:moveTo>
                  <a:cubicBezTo>
                    <a:pt x="4656" y="4327"/>
                    <a:pt x="4979" y="4445"/>
                    <a:pt x="5231" y="4681"/>
                  </a:cubicBezTo>
                  <a:cubicBezTo>
                    <a:pt x="5388" y="4839"/>
                    <a:pt x="5388" y="5122"/>
                    <a:pt x="5231" y="5280"/>
                  </a:cubicBezTo>
                  <a:cubicBezTo>
                    <a:pt x="5152" y="5359"/>
                    <a:pt x="5050" y="5398"/>
                    <a:pt x="4947" y="5398"/>
                  </a:cubicBezTo>
                  <a:cubicBezTo>
                    <a:pt x="4845" y="5398"/>
                    <a:pt x="4742" y="5359"/>
                    <a:pt x="4664" y="5280"/>
                  </a:cubicBezTo>
                  <a:cubicBezTo>
                    <a:pt x="4585" y="5201"/>
                    <a:pt x="4475" y="5162"/>
                    <a:pt x="4364" y="5162"/>
                  </a:cubicBezTo>
                  <a:cubicBezTo>
                    <a:pt x="4254" y="5162"/>
                    <a:pt x="4144" y="5201"/>
                    <a:pt x="4065" y="5280"/>
                  </a:cubicBezTo>
                  <a:cubicBezTo>
                    <a:pt x="3829" y="5516"/>
                    <a:pt x="3514" y="5634"/>
                    <a:pt x="3195" y="5634"/>
                  </a:cubicBezTo>
                  <a:cubicBezTo>
                    <a:pt x="2876" y="5634"/>
                    <a:pt x="2553" y="5516"/>
                    <a:pt x="2301" y="5280"/>
                  </a:cubicBezTo>
                  <a:cubicBezTo>
                    <a:pt x="2143" y="5122"/>
                    <a:pt x="2143" y="4839"/>
                    <a:pt x="2301" y="4681"/>
                  </a:cubicBezTo>
                  <a:cubicBezTo>
                    <a:pt x="2379" y="4602"/>
                    <a:pt x="2482" y="4563"/>
                    <a:pt x="2584" y="4563"/>
                  </a:cubicBezTo>
                  <a:cubicBezTo>
                    <a:pt x="2687" y="4563"/>
                    <a:pt x="2789" y="4602"/>
                    <a:pt x="2868" y="4681"/>
                  </a:cubicBezTo>
                  <a:cubicBezTo>
                    <a:pt x="2947" y="4760"/>
                    <a:pt x="3057" y="4799"/>
                    <a:pt x="3167" y="4799"/>
                  </a:cubicBezTo>
                  <a:cubicBezTo>
                    <a:pt x="3277" y="4799"/>
                    <a:pt x="3388" y="4760"/>
                    <a:pt x="3466" y="4681"/>
                  </a:cubicBezTo>
                  <a:cubicBezTo>
                    <a:pt x="3703" y="4445"/>
                    <a:pt x="4018" y="4327"/>
                    <a:pt x="4337" y="4327"/>
                  </a:cubicBezTo>
                  <a:close/>
                  <a:moveTo>
                    <a:pt x="6097" y="5697"/>
                  </a:moveTo>
                  <a:cubicBezTo>
                    <a:pt x="6207" y="5697"/>
                    <a:pt x="6318" y="5737"/>
                    <a:pt x="6396" y="5815"/>
                  </a:cubicBezTo>
                  <a:cubicBezTo>
                    <a:pt x="6869" y="6288"/>
                    <a:pt x="6869" y="7076"/>
                    <a:pt x="6396" y="7611"/>
                  </a:cubicBezTo>
                  <a:cubicBezTo>
                    <a:pt x="6239" y="7769"/>
                    <a:pt x="6239" y="8021"/>
                    <a:pt x="6396" y="8178"/>
                  </a:cubicBezTo>
                  <a:cubicBezTo>
                    <a:pt x="6554" y="8336"/>
                    <a:pt x="6554" y="8619"/>
                    <a:pt x="6396" y="8777"/>
                  </a:cubicBezTo>
                  <a:cubicBezTo>
                    <a:pt x="6318" y="8856"/>
                    <a:pt x="6207" y="8895"/>
                    <a:pt x="6097" y="8895"/>
                  </a:cubicBezTo>
                  <a:cubicBezTo>
                    <a:pt x="5987" y="8895"/>
                    <a:pt x="5877" y="8856"/>
                    <a:pt x="5798" y="8777"/>
                  </a:cubicBezTo>
                  <a:cubicBezTo>
                    <a:pt x="5325" y="8304"/>
                    <a:pt x="5325" y="7517"/>
                    <a:pt x="5798" y="7013"/>
                  </a:cubicBezTo>
                  <a:cubicBezTo>
                    <a:pt x="5955" y="6855"/>
                    <a:pt x="5955" y="6571"/>
                    <a:pt x="5798" y="6414"/>
                  </a:cubicBezTo>
                  <a:cubicBezTo>
                    <a:pt x="5640" y="6256"/>
                    <a:pt x="5640" y="5973"/>
                    <a:pt x="5798" y="5815"/>
                  </a:cubicBezTo>
                  <a:cubicBezTo>
                    <a:pt x="5877" y="5737"/>
                    <a:pt x="5987" y="5697"/>
                    <a:pt x="6097" y="5697"/>
                  </a:cubicBezTo>
                  <a:close/>
                  <a:moveTo>
                    <a:pt x="6968" y="1"/>
                  </a:moveTo>
                  <a:cubicBezTo>
                    <a:pt x="6230" y="1"/>
                    <a:pt x="5491" y="269"/>
                    <a:pt x="4916" y="806"/>
                  </a:cubicBezTo>
                  <a:lnTo>
                    <a:pt x="4286" y="1468"/>
                  </a:lnTo>
                  <a:cubicBezTo>
                    <a:pt x="4191" y="1562"/>
                    <a:pt x="4128" y="1783"/>
                    <a:pt x="4222" y="1909"/>
                  </a:cubicBezTo>
                  <a:cubicBezTo>
                    <a:pt x="4380" y="2255"/>
                    <a:pt x="4286" y="2633"/>
                    <a:pt x="4065" y="2854"/>
                  </a:cubicBezTo>
                  <a:cubicBezTo>
                    <a:pt x="3892" y="3027"/>
                    <a:pt x="3643" y="3124"/>
                    <a:pt x="3401" y="3124"/>
                  </a:cubicBezTo>
                  <a:cubicBezTo>
                    <a:pt x="3203" y="3124"/>
                    <a:pt x="3010" y="3059"/>
                    <a:pt x="2868" y="2917"/>
                  </a:cubicBezTo>
                  <a:lnTo>
                    <a:pt x="2616" y="2633"/>
                  </a:lnTo>
                  <a:cubicBezTo>
                    <a:pt x="2537" y="2555"/>
                    <a:pt x="2427" y="2515"/>
                    <a:pt x="2316" y="2515"/>
                  </a:cubicBezTo>
                  <a:cubicBezTo>
                    <a:pt x="2206" y="2515"/>
                    <a:pt x="2096" y="2555"/>
                    <a:pt x="2017" y="2633"/>
                  </a:cubicBezTo>
                  <a:lnTo>
                    <a:pt x="1419" y="3232"/>
                  </a:lnTo>
                  <a:cubicBezTo>
                    <a:pt x="158" y="4492"/>
                    <a:pt x="1" y="6445"/>
                    <a:pt x="946" y="7895"/>
                  </a:cubicBezTo>
                  <a:lnTo>
                    <a:pt x="1608" y="6792"/>
                  </a:lnTo>
                  <a:cubicBezTo>
                    <a:pt x="1765" y="6477"/>
                    <a:pt x="2143" y="6256"/>
                    <a:pt x="2521" y="6225"/>
                  </a:cubicBezTo>
                  <a:cubicBezTo>
                    <a:pt x="2590" y="6214"/>
                    <a:pt x="2659" y="6209"/>
                    <a:pt x="2726" y="6209"/>
                  </a:cubicBezTo>
                  <a:cubicBezTo>
                    <a:pt x="3056" y="6209"/>
                    <a:pt x="3357" y="6336"/>
                    <a:pt x="3592" y="6571"/>
                  </a:cubicBezTo>
                  <a:lnTo>
                    <a:pt x="4569" y="7548"/>
                  </a:lnTo>
                  <a:cubicBezTo>
                    <a:pt x="4853" y="7832"/>
                    <a:pt x="4979" y="8210"/>
                    <a:pt x="4916" y="8619"/>
                  </a:cubicBezTo>
                  <a:cubicBezTo>
                    <a:pt x="4884" y="8997"/>
                    <a:pt x="4601" y="9312"/>
                    <a:pt x="4286" y="9533"/>
                  </a:cubicBezTo>
                  <a:lnTo>
                    <a:pt x="3246" y="10195"/>
                  </a:lnTo>
                  <a:cubicBezTo>
                    <a:pt x="3867" y="10600"/>
                    <a:pt x="4575" y="10802"/>
                    <a:pt x="5283" y="10802"/>
                  </a:cubicBezTo>
                  <a:cubicBezTo>
                    <a:pt x="6227" y="10802"/>
                    <a:pt x="7170" y="10442"/>
                    <a:pt x="7909" y="9722"/>
                  </a:cubicBezTo>
                  <a:lnTo>
                    <a:pt x="8507" y="9123"/>
                  </a:lnTo>
                  <a:cubicBezTo>
                    <a:pt x="8665" y="8966"/>
                    <a:pt x="8665" y="8682"/>
                    <a:pt x="8507" y="8525"/>
                  </a:cubicBezTo>
                  <a:lnTo>
                    <a:pt x="8224" y="8273"/>
                  </a:lnTo>
                  <a:cubicBezTo>
                    <a:pt x="7909" y="7958"/>
                    <a:pt x="7972" y="7391"/>
                    <a:pt x="8287" y="7076"/>
                  </a:cubicBezTo>
                  <a:cubicBezTo>
                    <a:pt x="8432" y="6930"/>
                    <a:pt x="8659" y="6840"/>
                    <a:pt x="8887" y="6840"/>
                  </a:cubicBezTo>
                  <a:cubicBezTo>
                    <a:pt x="9005" y="6840"/>
                    <a:pt x="9124" y="6864"/>
                    <a:pt x="9232" y="6918"/>
                  </a:cubicBezTo>
                  <a:cubicBezTo>
                    <a:pt x="9294" y="6955"/>
                    <a:pt x="9361" y="6973"/>
                    <a:pt x="9427" y="6973"/>
                  </a:cubicBezTo>
                  <a:cubicBezTo>
                    <a:pt x="9529" y="6973"/>
                    <a:pt x="9628" y="6931"/>
                    <a:pt x="9704" y="6855"/>
                  </a:cubicBezTo>
                  <a:lnTo>
                    <a:pt x="10334" y="6225"/>
                  </a:lnTo>
                  <a:cubicBezTo>
                    <a:pt x="11154" y="5185"/>
                    <a:pt x="11311" y="3831"/>
                    <a:pt x="10713" y="2696"/>
                  </a:cubicBezTo>
                  <a:lnTo>
                    <a:pt x="10713" y="2696"/>
                  </a:lnTo>
                  <a:lnTo>
                    <a:pt x="8665" y="4744"/>
                  </a:lnTo>
                  <a:cubicBezTo>
                    <a:pt x="8428" y="4980"/>
                    <a:pt x="8113" y="5099"/>
                    <a:pt x="7794" y="5099"/>
                  </a:cubicBezTo>
                  <a:cubicBezTo>
                    <a:pt x="7475" y="5099"/>
                    <a:pt x="7152" y="4980"/>
                    <a:pt x="6900" y="4744"/>
                  </a:cubicBezTo>
                  <a:lnTo>
                    <a:pt x="6302" y="4177"/>
                  </a:lnTo>
                  <a:cubicBezTo>
                    <a:pt x="5829" y="3705"/>
                    <a:pt x="5829" y="2917"/>
                    <a:pt x="6302" y="2381"/>
                  </a:cubicBezTo>
                  <a:lnTo>
                    <a:pt x="8350" y="334"/>
                  </a:lnTo>
                  <a:cubicBezTo>
                    <a:pt x="7918" y="112"/>
                    <a:pt x="7443" y="1"/>
                    <a:pt x="69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7" name="Google Shape;9027;p86"/>
            <p:cNvSpPr/>
            <p:nvPr/>
          </p:nvSpPr>
          <p:spPr>
            <a:xfrm>
              <a:off x="-8440725" y="3857375"/>
              <a:ext cx="117400" cy="86450"/>
            </a:xfrm>
            <a:custGeom>
              <a:avLst/>
              <a:gdLst/>
              <a:ahLst/>
              <a:cxnLst/>
              <a:rect l="l" t="t" r="r" b="b"/>
              <a:pathLst>
                <a:path w="4696" h="3458" extrusionOk="0">
                  <a:moveTo>
                    <a:pt x="1765" y="0"/>
                  </a:moveTo>
                  <a:cubicBezTo>
                    <a:pt x="1608" y="284"/>
                    <a:pt x="1419" y="567"/>
                    <a:pt x="1198" y="788"/>
                  </a:cubicBezTo>
                  <a:lnTo>
                    <a:pt x="568" y="1418"/>
                  </a:lnTo>
                  <a:cubicBezTo>
                    <a:pt x="410" y="1576"/>
                    <a:pt x="190" y="1702"/>
                    <a:pt x="1" y="1733"/>
                  </a:cubicBezTo>
                  <a:lnTo>
                    <a:pt x="442" y="2174"/>
                  </a:lnTo>
                  <a:cubicBezTo>
                    <a:pt x="830" y="2563"/>
                    <a:pt x="1382" y="2767"/>
                    <a:pt x="1930" y="2767"/>
                  </a:cubicBezTo>
                  <a:cubicBezTo>
                    <a:pt x="2316" y="2767"/>
                    <a:pt x="2700" y="2666"/>
                    <a:pt x="3025" y="2458"/>
                  </a:cubicBezTo>
                  <a:lnTo>
                    <a:pt x="3939" y="3340"/>
                  </a:lnTo>
                  <a:cubicBezTo>
                    <a:pt x="4018" y="3419"/>
                    <a:pt x="4128" y="3458"/>
                    <a:pt x="4238" y="3458"/>
                  </a:cubicBezTo>
                  <a:cubicBezTo>
                    <a:pt x="4349" y="3458"/>
                    <a:pt x="4459" y="3419"/>
                    <a:pt x="4538" y="3340"/>
                  </a:cubicBezTo>
                  <a:cubicBezTo>
                    <a:pt x="4695" y="3182"/>
                    <a:pt x="4695" y="2930"/>
                    <a:pt x="4538" y="2773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8" name="Google Shape;9028;p86"/>
            <p:cNvSpPr/>
            <p:nvPr/>
          </p:nvSpPr>
          <p:spPr>
            <a:xfrm>
              <a:off x="-8638400" y="3630725"/>
              <a:ext cx="86650" cy="115625"/>
            </a:xfrm>
            <a:custGeom>
              <a:avLst/>
              <a:gdLst/>
              <a:ahLst/>
              <a:cxnLst/>
              <a:rect l="l" t="t" r="r" b="b"/>
              <a:pathLst>
                <a:path w="3466" h="4625" extrusionOk="0">
                  <a:moveTo>
                    <a:pt x="457" y="1"/>
                  </a:moveTo>
                  <a:cubicBezTo>
                    <a:pt x="347" y="1"/>
                    <a:pt x="236" y="40"/>
                    <a:pt x="158" y="119"/>
                  </a:cubicBezTo>
                  <a:cubicBezTo>
                    <a:pt x="0" y="277"/>
                    <a:pt x="0" y="560"/>
                    <a:pt x="158" y="718"/>
                  </a:cubicBezTo>
                  <a:lnTo>
                    <a:pt x="1071" y="1631"/>
                  </a:lnTo>
                  <a:cubicBezTo>
                    <a:pt x="819" y="1978"/>
                    <a:pt x="693" y="2387"/>
                    <a:pt x="693" y="2765"/>
                  </a:cubicBezTo>
                  <a:cubicBezTo>
                    <a:pt x="693" y="3269"/>
                    <a:pt x="914" y="3805"/>
                    <a:pt x="1292" y="4183"/>
                  </a:cubicBezTo>
                  <a:lnTo>
                    <a:pt x="1733" y="4624"/>
                  </a:lnTo>
                  <a:cubicBezTo>
                    <a:pt x="1764" y="4435"/>
                    <a:pt x="1890" y="4215"/>
                    <a:pt x="2048" y="4057"/>
                  </a:cubicBezTo>
                  <a:lnTo>
                    <a:pt x="2678" y="3427"/>
                  </a:lnTo>
                  <a:cubicBezTo>
                    <a:pt x="2899" y="3206"/>
                    <a:pt x="3182" y="3017"/>
                    <a:pt x="3466" y="2860"/>
                  </a:cubicBezTo>
                  <a:lnTo>
                    <a:pt x="756" y="119"/>
                  </a:lnTo>
                  <a:cubicBezTo>
                    <a:pt x="677" y="40"/>
                    <a:pt x="567" y="1"/>
                    <a:pt x="4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29" name="Google Shape;9029;p86"/>
          <p:cNvGrpSpPr/>
          <p:nvPr/>
        </p:nvGrpSpPr>
        <p:grpSpPr>
          <a:xfrm>
            <a:off x="5773058" y="1532024"/>
            <a:ext cx="313365" cy="355476"/>
            <a:chOff x="-13056975" y="3212300"/>
            <a:chExt cx="311125" cy="352900"/>
          </a:xfrm>
        </p:grpSpPr>
        <p:sp>
          <p:nvSpPr>
            <p:cNvPr id="9030" name="Google Shape;9030;p86"/>
            <p:cNvSpPr/>
            <p:nvPr/>
          </p:nvSpPr>
          <p:spPr>
            <a:xfrm>
              <a:off x="-12972700" y="3273750"/>
              <a:ext cx="144950" cy="229225"/>
            </a:xfrm>
            <a:custGeom>
              <a:avLst/>
              <a:gdLst/>
              <a:ahLst/>
              <a:cxnLst/>
              <a:rect l="l" t="t" r="r" b="b"/>
              <a:pathLst>
                <a:path w="5798" h="9169" extrusionOk="0">
                  <a:moveTo>
                    <a:pt x="0" y="0"/>
                  </a:moveTo>
                  <a:lnTo>
                    <a:pt x="0" y="819"/>
                  </a:lnTo>
                  <a:lnTo>
                    <a:pt x="851" y="819"/>
                  </a:lnTo>
                  <a:lnTo>
                    <a:pt x="851" y="8538"/>
                  </a:lnTo>
                  <a:lnTo>
                    <a:pt x="788" y="8538"/>
                  </a:lnTo>
                  <a:cubicBezTo>
                    <a:pt x="1071" y="8696"/>
                    <a:pt x="1355" y="8853"/>
                    <a:pt x="1639" y="8948"/>
                  </a:cubicBezTo>
                  <a:lnTo>
                    <a:pt x="1639" y="851"/>
                  </a:lnTo>
                  <a:lnTo>
                    <a:pt x="2458" y="851"/>
                  </a:lnTo>
                  <a:lnTo>
                    <a:pt x="2458" y="9137"/>
                  </a:lnTo>
                  <a:cubicBezTo>
                    <a:pt x="2615" y="9137"/>
                    <a:pt x="2741" y="9168"/>
                    <a:pt x="2899" y="9168"/>
                  </a:cubicBezTo>
                  <a:cubicBezTo>
                    <a:pt x="3056" y="9168"/>
                    <a:pt x="3151" y="9137"/>
                    <a:pt x="3308" y="9137"/>
                  </a:cubicBezTo>
                  <a:lnTo>
                    <a:pt x="3308" y="851"/>
                  </a:lnTo>
                  <a:lnTo>
                    <a:pt x="4159" y="851"/>
                  </a:lnTo>
                  <a:lnTo>
                    <a:pt x="4159" y="8948"/>
                  </a:lnTo>
                  <a:cubicBezTo>
                    <a:pt x="4411" y="8822"/>
                    <a:pt x="4695" y="8696"/>
                    <a:pt x="4978" y="8538"/>
                  </a:cubicBezTo>
                  <a:lnTo>
                    <a:pt x="4978" y="819"/>
                  </a:lnTo>
                  <a:lnTo>
                    <a:pt x="5797" y="819"/>
                  </a:ln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1" name="Google Shape;9031;p86"/>
            <p:cNvSpPr/>
            <p:nvPr/>
          </p:nvSpPr>
          <p:spPr>
            <a:xfrm>
              <a:off x="-12808875" y="3212300"/>
              <a:ext cx="63025" cy="278075"/>
            </a:xfrm>
            <a:custGeom>
              <a:avLst/>
              <a:gdLst/>
              <a:ahLst/>
              <a:cxnLst/>
              <a:rect l="l" t="t" r="r" b="b"/>
              <a:pathLst>
                <a:path w="2521" h="11123" extrusionOk="0">
                  <a:moveTo>
                    <a:pt x="1261" y="1"/>
                  </a:moveTo>
                  <a:cubicBezTo>
                    <a:pt x="599" y="1"/>
                    <a:pt x="0" y="568"/>
                    <a:pt x="0" y="1230"/>
                  </a:cubicBezTo>
                  <a:lnTo>
                    <a:pt x="0" y="5514"/>
                  </a:lnTo>
                  <a:cubicBezTo>
                    <a:pt x="0" y="5672"/>
                    <a:pt x="32" y="5829"/>
                    <a:pt x="158" y="5987"/>
                  </a:cubicBezTo>
                  <a:cubicBezTo>
                    <a:pt x="536" y="6617"/>
                    <a:pt x="788" y="7310"/>
                    <a:pt x="851" y="8003"/>
                  </a:cubicBezTo>
                  <a:cubicBezTo>
                    <a:pt x="945" y="8759"/>
                    <a:pt x="756" y="9452"/>
                    <a:pt x="347" y="10114"/>
                  </a:cubicBezTo>
                  <a:lnTo>
                    <a:pt x="1607" y="11122"/>
                  </a:lnTo>
                  <a:cubicBezTo>
                    <a:pt x="2174" y="10208"/>
                    <a:pt x="2521" y="9137"/>
                    <a:pt x="2521" y="8003"/>
                  </a:cubicBezTo>
                  <a:cubicBezTo>
                    <a:pt x="2489" y="7026"/>
                    <a:pt x="2174" y="6113"/>
                    <a:pt x="1702" y="5294"/>
                  </a:cubicBezTo>
                  <a:lnTo>
                    <a:pt x="1702" y="4979"/>
                  </a:lnTo>
                  <a:lnTo>
                    <a:pt x="1702" y="2395"/>
                  </a:lnTo>
                  <a:lnTo>
                    <a:pt x="1891" y="2301"/>
                  </a:lnTo>
                  <a:cubicBezTo>
                    <a:pt x="2269" y="2049"/>
                    <a:pt x="2521" y="1671"/>
                    <a:pt x="2521" y="1230"/>
                  </a:cubicBezTo>
                  <a:cubicBezTo>
                    <a:pt x="2521" y="568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2" name="Google Shape;9032;p86"/>
            <p:cNvSpPr/>
            <p:nvPr/>
          </p:nvSpPr>
          <p:spPr>
            <a:xfrm>
              <a:off x="-13056975" y="3212300"/>
              <a:ext cx="63025" cy="278075"/>
            </a:xfrm>
            <a:custGeom>
              <a:avLst/>
              <a:gdLst/>
              <a:ahLst/>
              <a:cxnLst/>
              <a:rect l="l" t="t" r="r" b="b"/>
              <a:pathLst>
                <a:path w="2521" h="11123" extrusionOk="0">
                  <a:moveTo>
                    <a:pt x="1260" y="1"/>
                  </a:moveTo>
                  <a:cubicBezTo>
                    <a:pt x="567" y="1"/>
                    <a:pt x="0" y="568"/>
                    <a:pt x="0" y="1230"/>
                  </a:cubicBezTo>
                  <a:cubicBezTo>
                    <a:pt x="32" y="1671"/>
                    <a:pt x="284" y="2112"/>
                    <a:pt x="662" y="2301"/>
                  </a:cubicBezTo>
                  <a:lnTo>
                    <a:pt x="851" y="2427"/>
                  </a:lnTo>
                  <a:lnTo>
                    <a:pt x="851" y="4979"/>
                  </a:lnTo>
                  <a:lnTo>
                    <a:pt x="851" y="5294"/>
                  </a:lnTo>
                  <a:cubicBezTo>
                    <a:pt x="378" y="6113"/>
                    <a:pt x="63" y="7026"/>
                    <a:pt x="32" y="8003"/>
                  </a:cubicBezTo>
                  <a:cubicBezTo>
                    <a:pt x="32" y="9137"/>
                    <a:pt x="378" y="10208"/>
                    <a:pt x="945" y="11122"/>
                  </a:cubicBezTo>
                  <a:lnTo>
                    <a:pt x="2206" y="10145"/>
                  </a:lnTo>
                  <a:cubicBezTo>
                    <a:pt x="1859" y="9515"/>
                    <a:pt x="1639" y="8791"/>
                    <a:pt x="1702" y="8035"/>
                  </a:cubicBezTo>
                  <a:lnTo>
                    <a:pt x="1702" y="8003"/>
                  </a:lnTo>
                  <a:cubicBezTo>
                    <a:pt x="1733" y="7279"/>
                    <a:pt x="1954" y="6585"/>
                    <a:pt x="2363" y="5987"/>
                  </a:cubicBezTo>
                  <a:cubicBezTo>
                    <a:pt x="2458" y="5829"/>
                    <a:pt x="2521" y="5672"/>
                    <a:pt x="2521" y="5514"/>
                  </a:cubicBezTo>
                  <a:lnTo>
                    <a:pt x="2521" y="1230"/>
                  </a:lnTo>
                  <a:cubicBezTo>
                    <a:pt x="2521" y="568"/>
                    <a:pt x="1954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3" name="Google Shape;9033;p86"/>
            <p:cNvSpPr/>
            <p:nvPr/>
          </p:nvSpPr>
          <p:spPr>
            <a:xfrm>
              <a:off x="-13020750" y="3483250"/>
              <a:ext cx="240250" cy="81950"/>
            </a:xfrm>
            <a:custGeom>
              <a:avLst/>
              <a:gdLst/>
              <a:ahLst/>
              <a:cxnLst/>
              <a:rect l="l" t="t" r="r" b="b"/>
              <a:pathLst>
                <a:path w="9610" h="3278" extrusionOk="0">
                  <a:moveTo>
                    <a:pt x="1261" y="1"/>
                  </a:moveTo>
                  <a:lnTo>
                    <a:pt x="0" y="977"/>
                  </a:lnTo>
                  <a:cubicBezTo>
                    <a:pt x="1103" y="2395"/>
                    <a:pt x="2867" y="3277"/>
                    <a:pt x="4821" y="3277"/>
                  </a:cubicBezTo>
                  <a:cubicBezTo>
                    <a:pt x="6743" y="3277"/>
                    <a:pt x="8475" y="2363"/>
                    <a:pt x="9610" y="977"/>
                  </a:cubicBezTo>
                  <a:lnTo>
                    <a:pt x="8349" y="1"/>
                  </a:lnTo>
                  <a:cubicBezTo>
                    <a:pt x="7530" y="946"/>
                    <a:pt x="6270" y="1639"/>
                    <a:pt x="4821" y="1639"/>
                  </a:cubicBezTo>
                  <a:cubicBezTo>
                    <a:pt x="3466" y="1639"/>
                    <a:pt x="2143" y="1009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34" name="Google Shape;9034;p86"/>
          <p:cNvGrpSpPr/>
          <p:nvPr/>
        </p:nvGrpSpPr>
        <p:grpSpPr>
          <a:xfrm>
            <a:off x="5750446" y="1972818"/>
            <a:ext cx="358588" cy="355325"/>
            <a:chOff x="-13077450" y="3647075"/>
            <a:chExt cx="356025" cy="352750"/>
          </a:xfrm>
        </p:grpSpPr>
        <p:sp>
          <p:nvSpPr>
            <p:cNvPr id="9035" name="Google Shape;9035;p86"/>
            <p:cNvSpPr/>
            <p:nvPr/>
          </p:nvSpPr>
          <p:spPr>
            <a:xfrm>
              <a:off x="-13014450" y="3708500"/>
              <a:ext cx="104000" cy="145750"/>
            </a:xfrm>
            <a:custGeom>
              <a:avLst/>
              <a:gdLst/>
              <a:ahLst/>
              <a:cxnLst/>
              <a:rect l="l" t="t" r="r" b="b"/>
              <a:pathLst>
                <a:path w="4160" h="5830" extrusionOk="0">
                  <a:moveTo>
                    <a:pt x="2899" y="820"/>
                  </a:moveTo>
                  <a:cubicBezTo>
                    <a:pt x="3151" y="820"/>
                    <a:pt x="3309" y="1041"/>
                    <a:pt x="3309" y="1261"/>
                  </a:cubicBezTo>
                  <a:cubicBezTo>
                    <a:pt x="3309" y="1513"/>
                    <a:pt x="3088" y="1671"/>
                    <a:pt x="2899" y="1671"/>
                  </a:cubicBezTo>
                  <a:lnTo>
                    <a:pt x="1198" y="1671"/>
                  </a:lnTo>
                  <a:cubicBezTo>
                    <a:pt x="977" y="1671"/>
                    <a:pt x="788" y="1482"/>
                    <a:pt x="788" y="1261"/>
                  </a:cubicBezTo>
                  <a:cubicBezTo>
                    <a:pt x="788" y="1041"/>
                    <a:pt x="977" y="820"/>
                    <a:pt x="1198" y="820"/>
                  </a:cubicBezTo>
                  <a:close/>
                  <a:moveTo>
                    <a:pt x="2899" y="2490"/>
                  </a:moveTo>
                  <a:cubicBezTo>
                    <a:pt x="3151" y="2490"/>
                    <a:pt x="3309" y="2679"/>
                    <a:pt x="3309" y="2868"/>
                  </a:cubicBezTo>
                  <a:cubicBezTo>
                    <a:pt x="3309" y="3151"/>
                    <a:pt x="3088" y="3309"/>
                    <a:pt x="2899" y="3309"/>
                  </a:cubicBezTo>
                  <a:lnTo>
                    <a:pt x="1198" y="3309"/>
                  </a:lnTo>
                  <a:cubicBezTo>
                    <a:pt x="977" y="3309"/>
                    <a:pt x="788" y="3120"/>
                    <a:pt x="788" y="2868"/>
                  </a:cubicBezTo>
                  <a:cubicBezTo>
                    <a:pt x="788" y="2647"/>
                    <a:pt x="977" y="2490"/>
                    <a:pt x="1198" y="2490"/>
                  </a:cubicBezTo>
                  <a:close/>
                  <a:moveTo>
                    <a:pt x="2899" y="4191"/>
                  </a:moveTo>
                  <a:cubicBezTo>
                    <a:pt x="3151" y="4191"/>
                    <a:pt x="3309" y="4380"/>
                    <a:pt x="3309" y="4632"/>
                  </a:cubicBezTo>
                  <a:cubicBezTo>
                    <a:pt x="3309" y="4821"/>
                    <a:pt x="3088" y="5010"/>
                    <a:pt x="2899" y="5010"/>
                  </a:cubicBezTo>
                  <a:lnTo>
                    <a:pt x="1198" y="5010"/>
                  </a:lnTo>
                  <a:cubicBezTo>
                    <a:pt x="977" y="5010"/>
                    <a:pt x="788" y="4821"/>
                    <a:pt x="788" y="4632"/>
                  </a:cubicBezTo>
                  <a:cubicBezTo>
                    <a:pt x="788" y="4380"/>
                    <a:pt x="977" y="4191"/>
                    <a:pt x="1198" y="4191"/>
                  </a:cubicBezTo>
                  <a:close/>
                  <a:moveTo>
                    <a:pt x="1" y="1"/>
                  </a:moveTo>
                  <a:lnTo>
                    <a:pt x="1" y="5829"/>
                  </a:lnTo>
                  <a:lnTo>
                    <a:pt x="4159" y="5829"/>
                  </a:lnTo>
                  <a:lnTo>
                    <a:pt x="4159" y="1261"/>
                  </a:lnTo>
                  <a:cubicBezTo>
                    <a:pt x="4128" y="600"/>
                    <a:pt x="3561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6" name="Google Shape;9036;p86"/>
            <p:cNvSpPr/>
            <p:nvPr/>
          </p:nvSpPr>
          <p:spPr>
            <a:xfrm>
              <a:off x="-12890800" y="3708500"/>
              <a:ext cx="104775" cy="145750"/>
            </a:xfrm>
            <a:custGeom>
              <a:avLst/>
              <a:gdLst/>
              <a:ahLst/>
              <a:cxnLst/>
              <a:rect l="l" t="t" r="r" b="b"/>
              <a:pathLst>
                <a:path w="4191" h="5830" extrusionOk="0">
                  <a:moveTo>
                    <a:pt x="2931" y="820"/>
                  </a:moveTo>
                  <a:cubicBezTo>
                    <a:pt x="3151" y="852"/>
                    <a:pt x="3340" y="1041"/>
                    <a:pt x="3340" y="1261"/>
                  </a:cubicBezTo>
                  <a:cubicBezTo>
                    <a:pt x="3340" y="1513"/>
                    <a:pt x="3151" y="1671"/>
                    <a:pt x="2931" y="1671"/>
                  </a:cubicBezTo>
                  <a:lnTo>
                    <a:pt x="1230" y="1671"/>
                  </a:lnTo>
                  <a:cubicBezTo>
                    <a:pt x="1009" y="1671"/>
                    <a:pt x="820" y="1482"/>
                    <a:pt x="820" y="1261"/>
                  </a:cubicBezTo>
                  <a:cubicBezTo>
                    <a:pt x="820" y="1041"/>
                    <a:pt x="1040" y="820"/>
                    <a:pt x="1230" y="820"/>
                  </a:cubicBezTo>
                  <a:close/>
                  <a:moveTo>
                    <a:pt x="2931" y="2490"/>
                  </a:moveTo>
                  <a:cubicBezTo>
                    <a:pt x="3151" y="2490"/>
                    <a:pt x="3340" y="2679"/>
                    <a:pt x="3340" y="2868"/>
                  </a:cubicBezTo>
                  <a:cubicBezTo>
                    <a:pt x="3340" y="3151"/>
                    <a:pt x="3151" y="3309"/>
                    <a:pt x="2931" y="3309"/>
                  </a:cubicBezTo>
                  <a:lnTo>
                    <a:pt x="1230" y="3309"/>
                  </a:lnTo>
                  <a:cubicBezTo>
                    <a:pt x="1009" y="3309"/>
                    <a:pt x="820" y="3120"/>
                    <a:pt x="820" y="2868"/>
                  </a:cubicBezTo>
                  <a:cubicBezTo>
                    <a:pt x="820" y="2647"/>
                    <a:pt x="1040" y="2490"/>
                    <a:pt x="1230" y="2490"/>
                  </a:cubicBezTo>
                  <a:close/>
                  <a:moveTo>
                    <a:pt x="2931" y="4191"/>
                  </a:moveTo>
                  <a:cubicBezTo>
                    <a:pt x="3151" y="4191"/>
                    <a:pt x="3340" y="4380"/>
                    <a:pt x="3340" y="4632"/>
                  </a:cubicBezTo>
                  <a:cubicBezTo>
                    <a:pt x="3340" y="4821"/>
                    <a:pt x="3151" y="5010"/>
                    <a:pt x="2931" y="5010"/>
                  </a:cubicBezTo>
                  <a:lnTo>
                    <a:pt x="1230" y="5010"/>
                  </a:lnTo>
                  <a:cubicBezTo>
                    <a:pt x="1009" y="5010"/>
                    <a:pt x="820" y="4821"/>
                    <a:pt x="820" y="4632"/>
                  </a:cubicBezTo>
                  <a:cubicBezTo>
                    <a:pt x="820" y="4380"/>
                    <a:pt x="1040" y="4191"/>
                    <a:pt x="1230" y="4191"/>
                  </a:cubicBezTo>
                  <a:close/>
                  <a:moveTo>
                    <a:pt x="1261" y="1"/>
                  </a:moveTo>
                  <a:cubicBezTo>
                    <a:pt x="568" y="1"/>
                    <a:pt x="1" y="600"/>
                    <a:pt x="1" y="1261"/>
                  </a:cubicBezTo>
                  <a:lnTo>
                    <a:pt x="1" y="5829"/>
                  </a:lnTo>
                  <a:lnTo>
                    <a:pt x="4191" y="5829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7" name="Google Shape;9037;p86"/>
            <p:cNvSpPr/>
            <p:nvPr/>
          </p:nvSpPr>
          <p:spPr>
            <a:xfrm>
              <a:off x="-13077450" y="3647075"/>
              <a:ext cx="356025" cy="352750"/>
            </a:xfrm>
            <a:custGeom>
              <a:avLst/>
              <a:gdLst/>
              <a:ahLst/>
              <a:cxnLst/>
              <a:rect l="l" t="t" r="r" b="b"/>
              <a:pathLst>
                <a:path w="14241" h="14110" extrusionOk="0">
                  <a:moveTo>
                    <a:pt x="12130" y="1670"/>
                  </a:moveTo>
                  <a:cubicBezTo>
                    <a:pt x="12350" y="1670"/>
                    <a:pt x="12508" y="1891"/>
                    <a:pt x="12508" y="2080"/>
                  </a:cubicBezTo>
                  <a:lnTo>
                    <a:pt x="12508" y="8727"/>
                  </a:lnTo>
                  <a:lnTo>
                    <a:pt x="12476" y="8727"/>
                  </a:lnTo>
                  <a:cubicBezTo>
                    <a:pt x="12476" y="8979"/>
                    <a:pt x="12287" y="9168"/>
                    <a:pt x="12067" y="9168"/>
                  </a:cubicBezTo>
                  <a:lnTo>
                    <a:pt x="2111" y="9168"/>
                  </a:lnTo>
                  <a:cubicBezTo>
                    <a:pt x="1890" y="9168"/>
                    <a:pt x="1733" y="8979"/>
                    <a:pt x="1733" y="8727"/>
                  </a:cubicBezTo>
                  <a:lnTo>
                    <a:pt x="1733" y="2080"/>
                  </a:lnTo>
                  <a:cubicBezTo>
                    <a:pt x="1733" y="1828"/>
                    <a:pt x="1922" y="1670"/>
                    <a:pt x="2111" y="1670"/>
                  </a:cubicBezTo>
                  <a:lnTo>
                    <a:pt x="5450" y="1670"/>
                  </a:lnTo>
                  <a:cubicBezTo>
                    <a:pt x="6144" y="1670"/>
                    <a:pt x="6711" y="1985"/>
                    <a:pt x="7120" y="2521"/>
                  </a:cubicBezTo>
                  <a:cubicBezTo>
                    <a:pt x="7498" y="1985"/>
                    <a:pt x="8097" y="1670"/>
                    <a:pt x="8790" y="1670"/>
                  </a:cubicBezTo>
                  <a:close/>
                  <a:moveTo>
                    <a:pt x="1260" y="1"/>
                  </a:moveTo>
                  <a:cubicBezTo>
                    <a:pt x="567" y="1"/>
                    <a:pt x="0" y="536"/>
                    <a:pt x="0" y="1229"/>
                  </a:cubicBezTo>
                  <a:lnTo>
                    <a:pt x="0" y="9547"/>
                  </a:lnTo>
                  <a:cubicBezTo>
                    <a:pt x="0" y="10240"/>
                    <a:pt x="536" y="10775"/>
                    <a:pt x="1260" y="10775"/>
                  </a:cubicBezTo>
                  <a:lnTo>
                    <a:pt x="6238" y="10775"/>
                  </a:lnTo>
                  <a:lnTo>
                    <a:pt x="4285" y="13422"/>
                  </a:lnTo>
                  <a:cubicBezTo>
                    <a:pt x="4159" y="13611"/>
                    <a:pt x="4159" y="13863"/>
                    <a:pt x="4348" y="14020"/>
                  </a:cubicBezTo>
                  <a:cubicBezTo>
                    <a:pt x="4439" y="14059"/>
                    <a:pt x="4531" y="14082"/>
                    <a:pt x="4617" y="14082"/>
                  </a:cubicBezTo>
                  <a:cubicBezTo>
                    <a:pt x="4740" y="14082"/>
                    <a:pt x="4854" y="14036"/>
                    <a:pt x="4946" y="13926"/>
                  </a:cubicBezTo>
                  <a:lnTo>
                    <a:pt x="6679" y="11594"/>
                  </a:lnTo>
                  <a:lnTo>
                    <a:pt x="6679" y="12855"/>
                  </a:lnTo>
                  <a:cubicBezTo>
                    <a:pt x="6679" y="13107"/>
                    <a:pt x="6900" y="13296"/>
                    <a:pt x="7120" y="13296"/>
                  </a:cubicBezTo>
                  <a:cubicBezTo>
                    <a:pt x="7341" y="13296"/>
                    <a:pt x="7561" y="13107"/>
                    <a:pt x="7561" y="12855"/>
                  </a:cubicBezTo>
                  <a:lnTo>
                    <a:pt x="7561" y="11594"/>
                  </a:lnTo>
                  <a:lnTo>
                    <a:pt x="9294" y="13926"/>
                  </a:lnTo>
                  <a:cubicBezTo>
                    <a:pt x="9352" y="14041"/>
                    <a:pt x="9480" y="14109"/>
                    <a:pt x="9614" y="14109"/>
                  </a:cubicBezTo>
                  <a:cubicBezTo>
                    <a:pt x="9700" y="14109"/>
                    <a:pt x="9788" y="14082"/>
                    <a:pt x="9861" y="14020"/>
                  </a:cubicBezTo>
                  <a:cubicBezTo>
                    <a:pt x="10082" y="13894"/>
                    <a:pt x="10113" y="13611"/>
                    <a:pt x="9956" y="13422"/>
                  </a:cubicBezTo>
                  <a:lnTo>
                    <a:pt x="8002" y="10775"/>
                  </a:lnTo>
                  <a:lnTo>
                    <a:pt x="12980" y="10775"/>
                  </a:lnTo>
                  <a:cubicBezTo>
                    <a:pt x="13673" y="10775"/>
                    <a:pt x="14240" y="10240"/>
                    <a:pt x="14240" y="9547"/>
                  </a:cubicBezTo>
                  <a:lnTo>
                    <a:pt x="14240" y="1229"/>
                  </a:lnTo>
                  <a:cubicBezTo>
                    <a:pt x="14114" y="536"/>
                    <a:pt x="13579" y="1"/>
                    <a:pt x="128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38" name="Google Shape;9038;p86"/>
          <p:cNvGrpSpPr/>
          <p:nvPr/>
        </p:nvGrpSpPr>
        <p:grpSpPr>
          <a:xfrm>
            <a:off x="5761552" y="2416418"/>
            <a:ext cx="357002" cy="357037"/>
            <a:chOff x="-13079025" y="4079475"/>
            <a:chExt cx="354450" cy="354450"/>
          </a:xfrm>
        </p:grpSpPr>
        <p:sp>
          <p:nvSpPr>
            <p:cNvPr id="9039" name="Google Shape;9039;p86"/>
            <p:cNvSpPr/>
            <p:nvPr/>
          </p:nvSpPr>
          <p:spPr>
            <a:xfrm>
              <a:off x="-13004200" y="4079475"/>
              <a:ext cx="207150" cy="63050"/>
            </a:xfrm>
            <a:custGeom>
              <a:avLst/>
              <a:gdLst/>
              <a:ahLst/>
              <a:cxnLst/>
              <a:rect l="l" t="t" r="r" b="b"/>
              <a:pathLst>
                <a:path w="8286" h="2522" extrusionOk="0">
                  <a:moveTo>
                    <a:pt x="4159" y="1"/>
                  </a:moveTo>
                  <a:cubicBezTo>
                    <a:pt x="1859" y="1"/>
                    <a:pt x="0" y="568"/>
                    <a:pt x="0" y="1261"/>
                  </a:cubicBezTo>
                  <a:cubicBezTo>
                    <a:pt x="0" y="1986"/>
                    <a:pt x="1859" y="2521"/>
                    <a:pt x="4159" y="2521"/>
                  </a:cubicBezTo>
                  <a:cubicBezTo>
                    <a:pt x="6427" y="2521"/>
                    <a:pt x="8286" y="1986"/>
                    <a:pt x="8286" y="1261"/>
                  </a:cubicBezTo>
                  <a:cubicBezTo>
                    <a:pt x="8286" y="568"/>
                    <a:pt x="6427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0" name="Google Shape;9040;p86"/>
            <p:cNvSpPr/>
            <p:nvPr/>
          </p:nvSpPr>
          <p:spPr>
            <a:xfrm>
              <a:off x="-13079025" y="4303175"/>
              <a:ext cx="354450" cy="130750"/>
            </a:xfrm>
            <a:custGeom>
              <a:avLst/>
              <a:gdLst/>
              <a:ahLst/>
              <a:cxnLst/>
              <a:rect l="l" t="t" r="r" b="b"/>
              <a:pathLst>
                <a:path w="14178" h="5230" extrusionOk="0">
                  <a:moveTo>
                    <a:pt x="2773" y="0"/>
                  </a:moveTo>
                  <a:cubicBezTo>
                    <a:pt x="1040" y="536"/>
                    <a:pt x="0" y="1355"/>
                    <a:pt x="0" y="2331"/>
                  </a:cubicBezTo>
                  <a:cubicBezTo>
                    <a:pt x="0" y="4222"/>
                    <a:pt x="3686" y="5230"/>
                    <a:pt x="7057" y="5230"/>
                  </a:cubicBezTo>
                  <a:cubicBezTo>
                    <a:pt x="10460" y="5230"/>
                    <a:pt x="14114" y="4222"/>
                    <a:pt x="14114" y="2331"/>
                  </a:cubicBezTo>
                  <a:cubicBezTo>
                    <a:pt x="14177" y="1355"/>
                    <a:pt x="13169" y="567"/>
                    <a:pt x="11436" y="0"/>
                  </a:cubicBezTo>
                  <a:lnTo>
                    <a:pt x="11247" y="1985"/>
                  </a:lnTo>
                  <a:cubicBezTo>
                    <a:pt x="11216" y="2993"/>
                    <a:pt x="9830" y="3560"/>
                    <a:pt x="7089" y="3560"/>
                  </a:cubicBezTo>
                  <a:cubicBezTo>
                    <a:pt x="5577" y="3560"/>
                    <a:pt x="2962" y="3371"/>
                    <a:pt x="2962" y="1890"/>
                  </a:cubicBez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1" name="Google Shape;9041;p86"/>
            <p:cNvSpPr/>
            <p:nvPr/>
          </p:nvSpPr>
          <p:spPr>
            <a:xfrm>
              <a:off x="-12986875" y="4313400"/>
              <a:ext cx="173300" cy="58300"/>
            </a:xfrm>
            <a:custGeom>
              <a:avLst/>
              <a:gdLst/>
              <a:ahLst/>
              <a:cxnLst/>
              <a:rect l="l" t="t" r="r" b="b"/>
              <a:pathLst>
                <a:path w="6932" h="2332" extrusionOk="0">
                  <a:moveTo>
                    <a:pt x="0" y="1"/>
                  </a:moveTo>
                  <a:lnTo>
                    <a:pt x="158" y="1481"/>
                  </a:lnTo>
                  <a:cubicBezTo>
                    <a:pt x="158" y="1954"/>
                    <a:pt x="1638" y="2332"/>
                    <a:pt x="3466" y="2332"/>
                  </a:cubicBezTo>
                  <a:cubicBezTo>
                    <a:pt x="4159" y="2332"/>
                    <a:pt x="6774" y="2206"/>
                    <a:pt x="6774" y="1481"/>
                  </a:cubicBezTo>
                  <a:lnTo>
                    <a:pt x="6931" y="1"/>
                  </a:lnTo>
                  <a:lnTo>
                    <a:pt x="6931" y="1"/>
                  </a:lnTo>
                  <a:cubicBezTo>
                    <a:pt x="5860" y="442"/>
                    <a:pt x="4694" y="662"/>
                    <a:pt x="3466" y="662"/>
                  </a:cubicBezTo>
                  <a:cubicBezTo>
                    <a:pt x="2237" y="662"/>
                    <a:pt x="1040" y="44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2" name="Google Shape;9042;p86"/>
            <p:cNvSpPr/>
            <p:nvPr/>
          </p:nvSpPr>
          <p:spPr>
            <a:xfrm>
              <a:off x="-13004200" y="4143275"/>
              <a:ext cx="206375" cy="166225"/>
            </a:xfrm>
            <a:custGeom>
              <a:avLst/>
              <a:gdLst/>
              <a:ahLst/>
              <a:cxnLst/>
              <a:rect l="l" t="t" r="r" b="b"/>
              <a:pathLst>
                <a:path w="8255" h="6649" extrusionOk="0">
                  <a:moveTo>
                    <a:pt x="8254" y="1"/>
                  </a:moveTo>
                  <a:lnTo>
                    <a:pt x="8254" y="1"/>
                  </a:lnTo>
                  <a:cubicBezTo>
                    <a:pt x="6994" y="725"/>
                    <a:pt x="4694" y="820"/>
                    <a:pt x="4096" y="820"/>
                  </a:cubicBezTo>
                  <a:cubicBezTo>
                    <a:pt x="3529" y="820"/>
                    <a:pt x="1260" y="788"/>
                    <a:pt x="0" y="32"/>
                  </a:cubicBezTo>
                  <a:lnTo>
                    <a:pt x="0" y="32"/>
                  </a:lnTo>
                  <a:lnTo>
                    <a:pt x="567" y="5892"/>
                  </a:lnTo>
                  <a:cubicBezTo>
                    <a:pt x="1638" y="6365"/>
                    <a:pt x="2836" y="6648"/>
                    <a:pt x="4096" y="6648"/>
                  </a:cubicBezTo>
                  <a:cubicBezTo>
                    <a:pt x="5356" y="6648"/>
                    <a:pt x="6585" y="6365"/>
                    <a:pt x="7656" y="5892"/>
                  </a:cubicBezTo>
                  <a:lnTo>
                    <a:pt x="825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43" name="Google Shape;9043;p86"/>
          <p:cNvGrpSpPr/>
          <p:nvPr/>
        </p:nvGrpSpPr>
        <p:grpSpPr>
          <a:xfrm>
            <a:off x="7534619" y="1532427"/>
            <a:ext cx="356221" cy="354670"/>
            <a:chOff x="-11292700" y="3213875"/>
            <a:chExt cx="353675" cy="352100"/>
          </a:xfrm>
        </p:grpSpPr>
        <p:sp>
          <p:nvSpPr>
            <p:cNvPr id="9044" name="Google Shape;9044;p86"/>
            <p:cNvSpPr/>
            <p:nvPr/>
          </p:nvSpPr>
          <p:spPr>
            <a:xfrm>
              <a:off x="-11178500" y="3213875"/>
              <a:ext cx="124475" cy="124475"/>
            </a:xfrm>
            <a:custGeom>
              <a:avLst/>
              <a:gdLst/>
              <a:ahLst/>
              <a:cxnLst/>
              <a:rect l="l" t="t" r="r" b="b"/>
              <a:pathLst>
                <a:path w="4979" h="4979" extrusionOk="0">
                  <a:moveTo>
                    <a:pt x="2489" y="1671"/>
                  </a:moveTo>
                  <a:cubicBezTo>
                    <a:pt x="2962" y="1671"/>
                    <a:pt x="3309" y="2049"/>
                    <a:pt x="3309" y="2521"/>
                  </a:cubicBezTo>
                  <a:cubicBezTo>
                    <a:pt x="3309" y="2994"/>
                    <a:pt x="2962" y="3340"/>
                    <a:pt x="2489" y="3340"/>
                  </a:cubicBezTo>
                  <a:cubicBezTo>
                    <a:pt x="2017" y="3340"/>
                    <a:pt x="1670" y="2994"/>
                    <a:pt x="1670" y="2521"/>
                  </a:cubicBezTo>
                  <a:cubicBezTo>
                    <a:pt x="1639" y="2049"/>
                    <a:pt x="2017" y="1671"/>
                    <a:pt x="2489" y="1671"/>
                  </a:cubicBezTo>
                  <a:close/>
                  <a:moveTo>
                    <a:pt x="2489" y="1"/>
                  </a:moveTo>
                  <a:cubicBezTo>
                    <a:pt x="2048" y="1"/>
                    <a:pt x="1891" y="221"/>
                    <a:pt x="1702" y="537"/>
                  </a:cubicBezTo>
                  <a:cubicBezTo>
                    <a:pt x="1555" y="523"/>
                    <a:pt x="1414" y="498"/>
                    <a:pt x="1278" y="498"/>
                  </a:cubicBezTo>
                  <a:cubicBezTo>
                    <a:pt x="1094" y="498"/>
                    <a:pt x="920" y="544"/>
                    <a:pt x="757" y="726"/>
                  </a:cubicBezTo>
                  <a:cubicBezTo>
                    <a:pt x="442" y="1041"/>
                    <a:pt x="505" y="1324"/>
                    <a:pt x="568" y="1734"/>
                  </a:cubicBezTo>
                  <a:cubicBezTo>
                    <a:pt x="221" y="1923"/>
                    <a:pt x="1" y="2080"/>
                    <a:pt x="1" y="2521"/>
                  </a:cubicBezTo>
                  <a:cubicBezTo>
                    <a:pt x="1" y="2931"/>
                    <a:pt x="221" y="3088"/>
                    <a:pt x="568" y="3309"/>
                  </a:cubicBezTo>
                  <a:cubicBezTo>
                    <a:pt x="473" y="3687"/>
                    <a:pt x="442" y="3939"/>
                    <a:pt x="757" y="4254"/>
                  </a:cubicBezTo>
                  <a:cubicBezTo>
                    <a:pt x="938" y="4436"/>
                    <a:pt x="1109" y="4481"/>
                    <a:pt x="1288" y="4481"/>
                  </a:cubicBezTo>
                  <a:cubicBezTo>
                    <a:pt x="1419" y="4481"/>
                    <a:pt x="1555" y="4456"/>
                    <a:pt x="1702" y="4443"/>
                  </a:cubicBezTo>
                  <a:cubicBezTo>
                    <a:pt x="1922" y="4758"/>
                    <a:pt x="2080" y="4979"/>
                    <a:pt x="2489" y="4979"/>
                  </a:cubicBezTo>
                  <a:cubicBezTo>
                    <a:pt x="2931" y="4979"/>
                    <a:pt x="3088" y="4758"/>
                    <a:pt x="3277" y="4443"/>
                  </a:cubicBezTo>
                  <a:cubicBezTo>
                    <a:pt x="3431" y="4469"/>
                    <a:pt x="3565" y="4495"/>
                    <a:pt x="3690" y="4495"/>
                  </a:cubicBezTo>
                  <a:cubicBezTo>
                    <a:pt x="3871" y="4495"/>
                    <a:pt x="4036" y="4441"/>
                    <a:pt x="4222" y="4254"/>
                  </a:cubicBezTo>
                  <a:cubicBezTo>
                    <a:pt x="4537" y="3939"/>
                    <a:pt x="4443" y="3655"/>
                    <a:pt x="4411" y="3309"/>
                  </a:cubicBezTo>
                  <a:cubicBezTo>
                    <a:pt x="4726" y="3057"/>
                    <a:pt x="4978" y="2899"/>
                    <a:pt x="4978" y="2521"/>
                  </a:cubicBezTo>
                  <a:cubicBezTo>
                    <a:pt x="4978" y="2080"/>
                    <a:pt x="4726" y="1923"/>
                    <a:pt x="4411" y="1734"/>
                  </a:cubicBezTo>
                  <a:cubicBezTo>
                    <a:pt x="4506" y="1324"/>
                    <a:pt x="4537" y="1041"/>
                    <a:pt x="4222" y="726"/>
                  </a:cubicBezTo>
                  <a:cubicBezTo>
                    <a:pt x="4041" y="544"/>
                    <a:pt x="3870" y="498"/>
                    <a:pt x="3691" y="498"/>
                  </a:cubicBezTo>
                  <a:cubicBezTo>
                    <a:pt x="3560" y="498"/>
                    <a:pt x="3424" y="523"/>
                    <a:pt x="3277" y="537"/>
                  </a:cubicBezTo>
                  <a:cubicBezTo>
                    <a:pt x="3025" y="221"/>
                    <a:pt x="2868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5" name="Google Shape;9045;p86"/>
            <p:cNvSpPr/>
            <p:nvPr/>
          </p:nvSpPr>
          <p:spPr>
            <a:xfrm>
              <a:off x="-11292700" y="3255625"/>
              <a:ext cx="117375" cy="124475"/>
            </a:xfrm>
            <a:custGeom>
              <a:avLst/>
              <a:gdLst/>
              <a:ahLst/>
              <a:cxnLst/>
              <a:rect l="l" t="t" r="r" b="b"/>
              <a:pathLst>
                <a:path w="4695" h="4979" extrusionOk="0">
                  <a:moveTo>
                    <a:pt x="2521" y="1670"/>
                  </a:moveTo>
                  <a:cubicBezTo>
                    <a:pt x="2993" y="1670"/>
                    <a:pt x="3340" y="2017"/>
                    <a:pt x="3340" y="2490"/>
                  </a:cubicBezTo>
                  <a:cubicBezTo>
                    <a:pt x="3340" y="2962"/>
                    <a:pt x="2993" y="3309"/>
                    <a:pt x="2521" y="3309"/>
                  </a:cubicBezTo>
                  <a:cubicBezTo>
                    <a:pt x="2048" y="3309"/>
                    <a:pt x="1702" y="2962"/>
                    <a:pt x="1702" y="2490"/>
                  </a:cubicBezTo>
                  <a:cubicBezTo>
                    <a:pt x="1702" y="2017"/>
                    <a:pt x="2048" y="1670"/>
                    <a:pt x="2521" y="1670"/>
                  </a:cubicBezTo>
                  <a:close/>
                  <a:moveTo>
                    <a:pt x="2552" y="1"/>
                  </a:moveTo>
                  <a:cubicBezTo>
                    <a:pt x="2111" y="1"/>
                    <a:pt x="1954" y="253"/>
                    <a:pt x="1765" y="568"/>
                  </a:cubicBezTo>
                  <a:cubicBezTo>
                    <a:pt x="1618" y="554"/>
                    <a:pt x="1476" y="530"/>
                    <a:pt x="1339" y="530"/>
                  </a:cubicBezTo>
                  <a:cubicBezTo>
                    <a:pt x="1151" y="530"/>
                    <a:pt x="969" y="575"/>
                    <a:pt x="788" y="757"/>
                  </a:cubicBezTo>
                  <a:cubicBezTo>
                    <a:pt x="473" y="1072"/>
                    <a:pt x="536" y="1355"/>
                    <a:pt x="599" y="1702"/>
                  </a:cubicBezTo>
                  <a:cubicBezTo>
                    <a:pt x="252" y="1891"/>
                    <a:pt x="0" y="2048"/>
                    <a:pt x="0" y="2490"/>
                  </a:cubicBezTo>
                  <a:cubicBezTo>
                    <a:pt x="0" y="2931"/>
                    <a:pt x="221" y="3088"/>
                    <a:pt x="536" y="3277"/>
                  </a:cubicBezTo>
                  <a:cubicBezTo>
                    <a:pt x="473" y="3687"/>
                    <a:pt x="441" y="3907"/>
                    <a:pt x="756" y="4222"/>
                  </a:cubicBezTo>
                  <a:cubicBezTo>
                    <a:pt x="943" y="4409"/>
                    <a:pt x="1107" y="4463"/>
                    <a:pt x="1295" y="4463"/>
                  </a:cubicBezTo>
                  <a:cubicBezTo>
                    <a:pt x="1425" y="4463"/>
                    <a:pt x="1566" y="4437"/>
                    <a:pt x="1733" y="4411"/>
                  </a:cubicBezTo>
                  <a:cubicBezTo>
                    <a:pt x="1954" y="4726"/>
                    <a:pt x="2111" y="4978"/>
                    <a:pt x="2521" y="4978"/>
                  </a:cubicBezTo>
                  <a:cubicBezTo>
                    <a:pt x="2962" y="4978"/>
                    <a:pt x="3119" y="4726"/>
                    <a:pt x="3308" y="4411"/>
                  </a:cubicBezTo>
                  <a:cubicBezTo>
                    <a:pt x="3458" y="4449"/>
                    <a:pt x="3588" y="4476"/>
                    <a:pt x="3710" y="4476"/>
                  </a:cubicBezTo>
                  <a:cubicBezTo>
                    <a:pt x="3896" y="4476"/>
                    <a:pt x="4063" y="4412"/>
                    <a:pt x="4254" y="4222"/>
                  </a:cubicBezTo>
                  <a:cubicBezTo>
                    <a:pt x="4569" y="3907"/>
                    <a:pt x="4474" y="3624"/>
                    <a:pt x="4443" y="3277"/>
                  </a:cubicBezTo>
                  <a:cubicBezTo>
                    <a:pt x="4583" y="3183"/>
                    <a:pt x="4592" y="3175"/>
                    <a:pt x="4592" y="3175"/>
                  </a:cubicBezTo>
                  <a:lnTo>
                    <a:pt x="4592" y="3175"/>
                  </a:lnTo>
                  <a:cubicBezTo>
                    <a:pt x="4592" y="3175"/>
                    <a:pt x="4592" y="3175"/>
                    <a:pt x="4592" y="3175"/>
                  </a:cubicBezTo>
                  <a:cubicBezTo>
                    <a:pt x="4594" y="3175"/>
                    <a:pt x="4606" y="3170"/>
                    <a:pt x="4695" y="3120"/>
                  </a:cubicBezTo>
                  <a:cubicBezTo>
                    <a:pt x="4411" y="2805"/>
                    <a:pt x="4254" y="2427"/>
                    <a:pt x="4254" y="2017"/>
                  </a:cubicBezTo>
                  <a:cubicBezTo>
                    <a:pt x="3939" y="1702"/>
                    <a:pt x="3781" y="1324"/>
                    <a:pt x="3781" y="851"/>
                  </a:cubicBezTo>
                  <a:cubicBezTo>
                    <a:pt x="3781" y="725"/>
                    <a:pt x="3781" y="631"/>
                    <a:pt x="3812" y="536"/>
                  </a:cubicBezTo>
                  <a:cubicBezTo>
                    <a:pt x="3754" y="517"/>
                    <a:pt x="3710" y="509"/>
                    <a:pt x="3671" y="509"/>
                  </a:cubicBezTo>
                  <a:cubicBezTo>
                    <a:pt x="3583" y="509"/>
                    <a:pt x="3514" y="546"/>
                    <a:pt x="3340" y="568"/>
                  </a:cubicBezTo>
                  <a:cubicBezTo>
                    <a:pt x="3119" y="253"/>
                    <a:pt x="2962" y="1"/>
                    <a:pt x="25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6" name="Google Shape;9046;p86"/>
            <p:cNvSpPr/>
            <p:nvPr/>
          </p:nvSpPr>
          <p:spPr>
            <a:xfrm>
              <a:off x="-11056425" y="3254850"/>
              <a:ext cx="117400" cy="125250"/>
            </a:xfrm>
            <a:custGeom>
              <a:avLst/>
              <a:gdLst/>
              <a:ahLst/>
              <a:cxnLst/>
              <a:rect l="l" t="t" r="r" b="b"/>
              <a:pathLst>
                <a:path w="4696" h="5010" extrusionOk="0">
                  <a:moveTo>
                    <a:pt x="2175" y="1701"/>
                  </a:moveTo>
                  <a:cubicBezTo>
                    <a:pt x="2647" y="1701"/>
                    <a:pt x="2994" y="2048"/>
                    <a:pt x="2994" y="2521"/>
                  </a:cubicBezTo>
                  <a:cubicBezTo>
                    <a:pt x="2994" y="2962"/>
                    <a:pt x="2616" y="3340"/>
                    <a:pt x="2175" y="3340"/>
                  </a:cubicBezTo>
                  <a:cubicBezTo>
                    <a:pt x="1702" y="3340"/>
                    <a:pt x="1324" y="2993"/>
                    <a:pt x="1324" y="2521"/>
                  </a:cubicBezTo>
                  <a:cubicBezTo>
                    <a:pt x="1324" y="2048"/>
                    <a:pt x="1702" y="1701"/>
                    <a:pt x="2175" y="1701"/>
                  </a:cubicBezTo>
                  <a:close/>
                  <a:moveTo>
                    <a:pt x="2112" y="0"/>
                  </a:moveTo>
                  <a:cubicBezTo>
                    <a:pt x="1702" y="0"/>
                    <a:pt x="1545" y="221"/>
                    <a:pt x="1324" y="567"/>
                  </a:cubicBezTo>
                  <a:cubicBezTo>
                    <a:pt x="1022" y="511"/>
                    <a:pt x="957" y="499"/>
                    <a:pt x="927" y="499"/>
                  </a:cubicBezTo>
                  <a:cubicBezTo>
                    <a:pt x="907" y="499"/>
                    <a:pt x="902" y="504"/>
                    <a:pt x="852" y="504"/>
                  </a:cubicBezTo>
                  <a:cubicBezTo>
                    <a:pt x="915" y="630"/>
                    <a:pt x="915" y="725"/>
                    <a:pt x="915" y="819"/>
                  </a:cubicBezTo>
                  <a:cubicBezTo>
                    <a:pt x="915" y="1260"/>
                    <a:pt x="757" y="1701"/>
                    <a:pt x="442" y="2016"/>
                  </a:cubicBezTo>
                  <a:cubicBezTo>
                    <a:pt x="442" y="2458"/>
                    <a:pt x="284" y="2836"/>
                    <a:pt x="1" y="3119"/>
                  </a:cubicBezTo>
                  <a:lnTo>
                    <a:pt x="32" y="3151"/>
                  </a:lnTo>
                  <a:lnTo>
                    <a:pt x="221" y="3308"/>
                  </a:lnTo>
                  <a:cubicBezTo>
                    <a:pt x="158" y="3718"/>
                    <a:pt x="127" y="3938"/>
                    <a:pt x="442" y="4253"/>
                  </a:cubicBezTo>
                  <a:cubicBezTo>
                    <a:pt x="628" y="4440"/>
                    <a:pt x="793" y="4494"/>
                    <a:pt x="974" y="4494"/>
                  </a:cubicBezTo>
                  <a:cubicBezTo>
                    <a:pt x="1099" y="4494"/>
                    <a:pt x="1233" y="4468"/>
                    <a:pt x="1387" y="4442"/>
                  </a:cubicBezTo>
                  <a:cubicBezTo>
                    <a:pt x="1608" y="4757"/>
                    <a:pt x="1765" y="5009"/>
                    <a:pt x="2175" y="5009"/>
                  </a:cubicBezTo>
                  <a:cubicBezTo>
                    <a:pt x="2584" y="5009"/>
                    <a:pt x="2742" y="4757"/>
                    <a:pt x="2962" y="4442"/>
                  </a:cubicBezTo>
                  <a:cubicBezTo>
                    <a:pt x="3112" y="4480"/>
                    <a:pt x="3247" y="4507"/>
                    <a:pt x="3375" y="4507"/>
                  </a:cubicBezTo>
                  <a:cubicBezTo>
                    <a:pt x="3570" y="4507"/>
                    <a:pt x="3749" y="4443"/>
                    <a:pt x="3939" y="4253"/>
                  </a:cubicBezTo>
                  <a:cubicBezTo>
                    <a:pt x="4254" y="3938"/>
                    <a:pt x="4160" y="3655"/>
                    <a:pt x="4128" y="3308"/>
                  </a:cubicBezTo>
                  <a:cubicBezTo>
                    <a:pt x="4443" y="3088"/>
                    <a:pt x="4695" y="2930"/>
                    <a:pt x="4695" y="2521"/>
                  </a:cubicBezTo>
                  <a:cubicBezTo>
                    <a:pt x="4632" y="2079"/>
                    <a:pt x="4412" y="1922"/>
                    <a:pt x="4097" y="1701"/>
                  </a:cubicBezTo>
                  <a:cubicBezTo>
                    <a:pt x="4191" y="1292"/>
                    <a:pt x="4223" y="1071"/>
                    <a:pt x="3907" y="756"/>
                  </a:cubicBezTo>
                  <a:cubicBezTo>
                    <a:pt x="3721" y="570"/>
                    <a:pt x="3546" y="516"/>
                    <a:pt x="3349" y="516"/>
                  </a:cubicBezTo>
                  <a:cubicBezTo>
                    <a:pt x="3213" y="516"/>
                    <a:pt x="3067" y="542"/>
                    <a:pt x="2899" y="567"/>
                  </a:cubicBezTo>
                  <a:cubicBezTo>
                    <a:pt x="2679" y="221"/>
                    <a:pt x="2521" y="0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7" name="Google Shape;9047;p86"/>
            <p:cNvSpPr/>
            <p:nvPr/>
          </p:nvSpPr>
          <p:spPr>
            <a:xfrm>
              <a:off x="-11209225" y="3503725"/>
              <a:ext cx="188275" cy="62250"/>
            </a:xfrm>
            <a:custGeom>
              <a:avLst/>
              <a:gdLst/>
              <a:ahLst/>
              <a:cxnLst/>
              <a:rect l="l" t="t" r="r" b="b"/>
              <a:pathLst>
                <a:path w="7531" h="2490" extrusionOk="0">
                  <a:moveTo>
                    <a:pt x="1356" y="1"/>
                  </a:moveTo>
                  <a:lnTo>
                    <a:pt x="127" y="1859"/>
                  </a:lnTo>
                  <a:cubicBezTo>
                    <a:pt x="1" y="2017"/>
                    <a:pt x="32" y="2206"/>
                    <a:pt x="158" y="2364"/>
                  </a:cubicBezTo>
                  <a:cubicBezTo>
                    <a:pt x="179" y="2448"/>
                    <a:pt x="284" y="2490"/>
                    <a:pt x="408" y="2490"/>
                  </a:cubicBezTo>
                  <a:cubicBezTo>
                    <a:pt x="470" y="2490"/>
                    <a:pt x="536" y="2479"/>
                    <a:pt x="600" y="2458"/>
                  </a:cubicBezTo>
                  <a:lnTo>
                    <a:pt x="1419" y="2017"/>
                  </a:lnTo>
                  <a:cubicBezTo>
                    <a:pt x="1623" y="1922"/>
                    <a:pt x="1844" y="1875"/>
                    <a:pt x="2064" y="1875"/>
                  </a:cubicBezTo>
                  <a:cubicBezTo>
                    <a:pt x="2285" y="1875"/>
                    <a:pt x="2506" y="1922"/>
                    <a:pt x="2710" y="2017"/>
                  </a:cubicBezTo>
                  <a:cubicBezTo>
                    <a:pt x="3025" y="2175"/>
                    <a:pt x="3372" y="2253"/>
                    <a:pt x="3718" y="2253"/>
                  </a:cubicBezTo>
                  <a:cubicBezTo>
                    <a:pt x="4065" y="2253"/>
                    <a:pt x="4412" y="2175"/>
                    <a:pt x="4727" y="2017"/>
                  </a:cubicBezTo>
                  <a:cubicBezTo>
                    <a:pt x="4931" y="1922"/>
                    <a:pt x="5152" y="1875"/>
                    <a:pt x="5373" y="1875"/>
                  </a:cubicBezTo>
                  <a:cubicBezTo>
                    <a:pt x="5593" y="1875"/>
                    <a:pt x="5814" y="1922"/>
                    <a:pt x="6018" y="2017"/>
                  </a:cubicBezTo>
                  <a:lnTo>
                    <a:pt x="6869" y="2458"/>
                  </a:lnTo>
                  <a:cubicBezTo>
                    <a:pt x="6921" y="2479"/>
                    <a:pt x="6978" y="2490"/>
                    <a:pt x="7035" y="2490"/>
                  </a:cubicBezTo>
                  <a:cubicBezTo>
                    <a:pt x="7149" y="2490"/>
                    <a:pt x="7268" y="2448"/>
                    <a:pt x="7373" y="2364"/>
                  </a:cubicBezTo>
                  <a:cubicBezTo>
                    <a:pt x="7499" y="2206"/>
                    <a:pt x="7531" y="2017"/>
                    <a:pt x="7405" y="1859"/>
                  </a:cubicBezTo>
                  <a:lnTo>
                    <a:pt x="61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8" name="Google Shape;9048;p86"/>
            <p:cNvSpPr/>
            <p:nvPr/>
          </p:nvSpPr>
          <p:spPr>
            <a:xfrm>
              <a:off x="-11167475" y="3462775"/>
              <a:ext cx="103200" cy="20500"/>
            </a:xfrm>
            <a:custGeom>
              <a:avLst/>
              <a:gdLst/>
              <a:ahLst/>
              <a:cxnLst/>
              <a:rect l="l" t="t" r="r" b="b"/>
              <a:pathLst>
                <a:path w="4128" h="820" extrusionOk="0">
                  <a:moveTo>
                    <a:pt x="1" y="0"/>
                  </a:moveTo>
                  <a:lnTo>
                    <a:pt x="1" y="820"/>
                  </a:lnTo>
                  <a:lnTo>
                    <a:pt x="4128" y="820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9" name="Google Shape;9049;p86"/>
            <p:cNvSpPr/>
            <p:nvPr/>
          </p:nvSpPr>
          <p:spPr>
            <a:xfrm>
              <a:off x="-11213150" y="3344625"/>
              <a:ext cx="141000" cy="97700"/>
            </a:xfrm>
            <a:custGeom>
              <a:avLst/>
              <a:gdLst/>
              <a:ahLst/>
              <a:cxnLst/>
              <a:rect l="l" t="t" r="r" b="b"/>
              <a:pathLst>
                <a:path w="5640" h="3908" extrusionOk="0">
                  <a:moveTo>
                    <a:pt x="2206" y="1"/>
                  </a:moveTo>
                  <a:lnTo>
                    <a:pt x="2080" y="64"/>
                  </a:lnTo>
                  <a:cubicBezTo>
                    <a:pt x="2080" y="442"/>
                    <a:pt x="2017" y="851"/>
                    <a:pt x="1607" y="1261"/>
                  </a:cubicBezTo>
                  <a:cubicBezTo>
                    <a:pt x="1292" y="1576"/>
                    <a:pt x="946" y="1733"/>
                    <a:pt x="504" y="1733"/>
                  </a:cubicBezTo>
                  <a:lnTo>
                    <a:pt x="441" y="1733"/>
                  </a:lnTo>
                  <a:cubicBezTo>
                    <a:pt x="315" y="1860"/>
                    <a:pt x="158" y="1954"/>
                    <a:pt x="0" y="2080"/>
                  </a:cubicBezTo>
                  <a:lnTo>
                    <a:pt x="1355" y="3907"/>
                  </a:lnTo>
                  <a:lnTo>
                    <a:pt x="4411" y="3907"/>
                  </a:lnTo>
                  <a:lnTo>
                    <a:pt x="5608" y="536"/>
                  </a:lnTo>
                  <a:cubicBezTo>
                    <a:pt x="5640" y="379"/>
                    <a:pt x="5608" y="221"/>
                    <a:pt x="5608" y="127"/>
                  </a:cubicBezTo>
                  <a:lnTo>
                    <a:pt x="5482" y="32"/>
                  </a:lnTo>
                  <a:cubicBezTo>
                    <a:pt x="5356" y="64"/>
                    <a:pt x="5199" y="64"/>
                    <a:pt x="5073" y="64"/>
                  </a:cubicBezTo>
                  <a:lnTo>
                    <a:pt x="5010" y="64"/>
                  </a:lnTo>
                  <a:cubicBezTo>
                    <a:pt x="4758" y="347"/>
                    <a:pt x="4411" y="599"/>
                    <a:pt x="3875" y="599"/>
                  </a:cubicBezTo>
                  <a:cubicBezTo>
                    <a:pt x="3308" y="599"/>
                    <a:pt x="2962" y="347"/>
                    <a:pt x="2678" y="64"/>
                  </a:cubicBezTo>
                  <a:lnTo>
                    <a:pt x="2647" y="64"/>
                  </a:lnTo>
                  <a:cubicBezTo>
                    <a:pt x="2489" y="64"/>
                    <a:pt x="2363" y="32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0" name="Google Shape;9050;p86"/>
            <p:cNvSpPr/>
            <p:nvPr/>
          </p:nvSpPr>
          <p:spPr>
            <a:xfrm>
              <a:off x="-11080825" y="3379275"/>
              <a:ext cx="59100" cy="61475"/>
            </a:xfrm>
            <a:custGeom>
              <a:avLst/>
              <a:gdLst/>
              <a:ahLst/>
              <a:cxnLst/>
              <a:rect l="l" t="t" r="r" b="b"/>
              <a:pathLst>
                <a:path w="2364" h="2459" extrusionOk="0">
                  <a:moveTo>
                    <a:pt x="882" y="1"/>
                  </a:moveTo>
                  <a:lnTo>
                    <a:pt x="0" y="2458"/>
                  </a:lnTo>
                  <a:lnTo>
                    <a:pt x="1008" y="2458"/>
                  </a:lnTo>
                  <a:lnTo>
                    <a:pt x="2363" y="663"/>
                  </a:lnTo>
                  <a:cubicBezTo>
                    <a:pt x="2237" y="568"/>
                    <a:pt x="2080" y="474"/>
                    <a:pt x="1954" y="347"/>
                  </a:cubicBezTo>
                  <a:lnTo>
                    <a:pt x="1891" y="347"/>
                  </a:lnTo>
                  <a:cubicBezTo>
                    <a:pt x="1512" y="347"/>
                    <a:pt x="1197" y="22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51" name="Google Shape;9051;p86"/>
          <p:cNvGrpSpPr/>
          <p:nvPr/>
        </p:nvGrpSpPr>
        <p:grpSpPr>
          <a:xfrm>
            <a:off x="7528677" y="1972365"/>
            <a:ext cx="368106" cy="356232"/>
            <a:chOff x="-11299000" y="3647875"/>
            <a:chExt cx="365475" cy="353650"/>
          </a:xfrm>
        </p:grpSpPr>
        <p:sp>
          <p:nvSpPr>
            <p:cNvPr id="9052" name="Google Shape;9052;p86"/>
            <p:cNvSpPr/>
            <p:nvPr/>
          </p:nvSpPr>
          <p:spPr>
            <a:xfrm>
              <a:off x="-11299000" y="3734700"/>
              <a:ext cx="142575" cy="134325"/>
            </a:xfrm>
            <a:custGeom>
              <a:avLst/>
              <a:gdLst/>
              <a:ahLst/>
              <a:cxnLst/>
              <a:rect l="l" t="t" r="r" b="b"/>
              <a:pathLst>
                <a:path w="5703" h="5373" extrusionOk="0">
                  <a:moveTo>
                    <a:pt x="2300" y="0"/>
                  </a:moveTo>
                  <a:cubicBezTo>
                    <a:pt x="1772" y="0"/>
                    <a:pt x="1245" y="197"/>
                    <a:pt x="851" y="591"/>
                  </a:cubicBezTo>
                  <a:cubicBezTo>
                    <a:pt x="0" y="1379"/>
                    <a:pt x="0" y="2702"/>
                    <a:pt x="851" y="3490"/>
                  </a:cubicBezTo>
                  <a:lnTo>
                    <a:pt x="2615" y="5254"/>
                  </a:lnTo>
                  <a:cubicBezTo>
                    <a:pt x="2694" y="5333"/>
                    <a:pt x="2804" y="5372"/>
                    <a:pt x="2915" y="5372"/>
                  </a:cubicBezTo>
                  <a:cubicBezTo>
                    <a:pt x="3025" y="5372"/>
                    <a:pt x="3135" y="5333"/>
                    <a:pt x="3214" y="5254"/>
                  </a:cubicBezTo>
                  <a:lnTo>
                    <a:pt x="5514" y="2954"/>
                  </a:lnTo>
                  <a:cubicBezTo>
                    <a:pt x="5703" y="2797"/>
                    <a:pt x="5703" y="2513"/>
                    <a:pt x="5514" y="2355"/>
                  </a:cubicBezTo>
                  <a:lnTo>
                    <a:pt x="3749" y="591"/>
                  </a:lnTo>
                  <a:cubicBezTo>
                    <a:pt x="3356" y="197"/>
                    <a:pt x="2828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3" name="Google Shape;9053;p86"/>
            <p:cNvSpPr/>
            <p:nvPr/>
          </p:nvSpPr>
          <p:spPr>
            <a:xfrm>
              <a:off x="-11076100" y="3734700"/>
              <a:ext cx="142575" cy="134325"/>
            </a:xfrm>
            <a:custGeom>
              <a:avLst/>
              <a:gdLst/>
              <a:ahLst/>
              <a:cxnLst/>
              <a:rect l="l" t="t" r="r" b="b"/>
              <a:pathLst>
                <a:path w="5703" h="5373" extrusionOk="0">
                  <a:moveTo>
                    <a:pt x="3379" y="0"/>
                  </a:moveTo>
                  <a:cubicBezTo>
                    <a:pt x="2836" y="0"/>
                    <a:pt x="2300" y="197"/>
                    <a:pt x="1922" y="591"/>
                  </a:cubicBezTo>
                  <a:lnTo>
                    <a:pt x="158" y="2355"/>
                  </a:lnTo>
                  <a:cubicBezTo>
                    <a:pt x="0" y="2513"/>
                    <a:pt x="0" y="2797"/>
                    <a:pt x="158" y="2954"/>
                  </a:cubicBezTo>
                  <a:lnTo>
                    <a:pt x="2521" y="5254"/>
                  </a:lnTo>
                  <a:cubicBezTo>
                    <a:pt x="2599" y="5333"/>
                    <a:pt x="2710" y="5372"/>
                    <a:pt x="2820" y="5372"/>
                  </a:cubicBezTo>
                  <a:cubicBezTo>
                    <a:pt x="2930" y="5372"/>
                    <a:pt x="3040" y="5333"/>
                    <a:pt x="3119" y="5254"/>
                  </a:cubicBezTo>
                  <a:lnTo>
                    <a:pt x="4884" y="3490"/>
                  </a:lnTo>
                  <a:cubicBezTo>
                    <a:pt x="5703" y="2702"/>
                    <a:pt x="5703" y="1379"/>
                    <a:pt x="4884" y="591"/>
                  </a:cubicBezTo>
                  <a:cubicBezTo>
                    <a:pt x="4474" y="197"/>
                    <a:pt x="3923" y="0"/>
                    <a:pt x="3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4" name="Google Shape;9054;p86"/>
            <p:cNvSpPr/>
            <p:nvPr/>
          </p:nvSpPr>
          <p:spPr>
            <a:xfrm>
              <a:off x="-11254900" y="3917225"/>
              <a:ext cx="124475" cy="84300"/>
            </a:xfrm>
            <a:custGeom>
              <a:avLst/>
              <a:gdLst/>
              <a:ahLst/>
              <a:cxnLst/>
              <a:rect l="l" t="t" r="r" b="b"/>
              <a:pathLst>
                <a:path w="4979" h="3372" extrusionOk="0">
                  <a:moveTo>
                    <a:pt x="3466" y="1"/>
                  </a:moveTo>
                  <a:lnTo>
                    <a:pt x="316" y="2616"/>
                  </a:lnTo>
                  <a:cubicBezTo>
                    <a:pt x="1" y="2836"/>
                    <a:pt x="190" y="3372"/>
                    <a:pt x="568" y="3372"/>
                  </a:cubicBezTo>
                  <a:lnTo>
                    <a:pt x="3372" y="3372"/>
                  </a:lnTo>
                  <a:cubicBezTo>
                    <a:pt x="3466" y="3309"/>
                    <a:pt x="3561" y="3277"/>
                    <a:pt x="3655" y="3214"/>
                  </a:cubicBezTo>
                  <a:lnTo>
                    <a:pt x="4978" y="1702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5" name="Google Shape;9055;p86"/>
            <p:cNvSpPr/>
            <p:nvPr/>
          </p:nvSpPr>
          <p:spPr>
            <a:xfrm>
              <a:off x="-11099725" y="3838475"/>
              <a:ext cx="55150" cy="50425"/>
            </a:xfrm>
            <a:custGeom>
              <a:avLst/>
              <a:gdLst/>
              <a:ahLst/>
              <a:cxnLst/>
              <a:rect l="l" t="t" r="r" b="b"/>
              <a:pathLst>
                <a:path w="2206" h="2017" extrusionOk="0">
                  <a:moveTo>
                    <a:pt x="1197" y="0"/>
                  </a:moveTo>
                  <a:lnTo>
                    <a:pt x="0" y="914"/>
                  </a:lnTo>
                  <a:lnTo>
                    <a:pt x="1323" y="2017"/>
                  </a:lnTo>
                  <a:lnTo>
                    <a:pt x="2205" y="1040"/>
                  </a:lnTo>
                  <a:lnTo>
                    <a:pt x="11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6" name="Google Shape;9056;p86"/>
            <p:cNvSpPr/>
            <p:nvPr/>
          </p:nvSpPr>
          <p:spPr>
            <a:xfrm>
              <a:off x="-11187950" y="3836900"/>
              <a:ext cx="210325" cy="162275"/>
            </a:xfrm>
            <a:custGeom>
              <a:avLst/>
              <a:gdLst/>
              <a:ahLst/>
              <a:cxnLst/>
              <a:rect l="l" t="t" r="r" b="b"/>
              <a:pathLst>
                <a:path w="8413" h="6491" extrusionOk="0">
                  <a:moveTo>
                    <a:pt x="1040" y="0"/>
                  </a:moveTo>
                  <a:lnTo>
                    <a:pt x="1" y="1103"/>
                  </a:lnTo>
                  <a:lnTo>
                    <a:pt x="4758" y="6364"/>
                  </a:lnTo>
                  <a:cubicBezTo>
                    <a:pt x="4821" y="6459"/>
                    <a:pt x="4947" y="6490"/>
                    <a:pt x="5073" y="6490"/>
                  </a:cubicBezTo>
                  <a:lnTo>
                    <a:pt x="7845" y="6490"/>
                  </a:lnTo>
                  <a:cubicBezTo>
                    <a:pt x="8255" y="6490"/>
                    <a:pt x="8412" y="6018"/>
                    <a:pt x="8129" y="5734"/>
                  </a:cubicBezTo>
                  <a:lnTo>
                    <a:pt x="10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7" name="Google Shape;9057;p86"/>
            <p:cNvSpPr/>
            <p:nvPr/>
          </p:nvSpPr>
          <p:spPr>
            <a:xfrm>
              <a:off x="-11292700" y="3647875"/>
              <a:ext cx="353675" cy="87450"/>
            </a:xfrm>
            <a:custGeom>
              <a:avLst/>
              <a:gdLst/>
              <a:ahLst/>
              <a:cxnLst/>
              <a:rect l="l" t="t" r="r" b="b"/>
              <a:pathLst>
                <a:path w="14147" h="3498" extrusionOk="0"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630"/>
                    <a:pt x="189" y="819"/>
                    <a:pt x="441" y="819"/>
                  </a:cubicBezTo>
                  <a:lnTo>
                    <a:pt x="1639" y="819"/>
                  </a:lnTo>
                  <a:lnTo>
                    <a:pt x="1639" y="1670"/>
                  </a:lnTo>
                  <a:lnTo>
                    <a:pt x="1261" y="1670"/>
                  </a:lnTo>
                  <a:cubicBezTo>
                    <a:pt x="599" y="1670"/>
                    <a:pt x="0" y="2237"/>
                    <a:pt x="0" y="2899"/>
                  </a:cubicBezTo>
                  <a:lnTo>
                    <a:pt x="0" y="3497"/>
                  </a:lnTo>
                  <a:lnTo>
                    <a:pt x="32" y="3466"/>
                  </a:lnTo>
                  <a:cubicBezTo>
                    <a:pt x="536" y="2930"/>
                    <a:pt x="1292" y="2615"/>
                    <a:pt x="2080" y="2615"/>
                  </a:cubicBezTo>
                  <a:cubicBezTo>
                    <a:pt x="2867" y="2615"/>
                    <a:pt x="3623" y="2930"/>
                    <a:pt x="4128" y="3466"/>
                  </a:cubicBezTo>
                  <a:lnTo>
                    <a:pt x="4159" y="3497"/>
                  </a:lnTo>
                  <a:lnTo>
                    <a:pt x="4159" y="2899"/>
                  </a:lnTo>
                  <a:cubicBezTo>
                    <a:pt x="4159" y="2237"/>
                    <a:pt x="3623" y="1670"/>
                    <a:pt x="2899" y="1670"/>
                  </a:cubicBezTo>
                  <a:lnTo>
                    <a:pt x="2521" y="1670"/>
                  </a:lnTo>
                  <a:lnTo>
                    <a:pt x="2521" y="819"/>
                  </a:lnTo>
                  <a:lnTo>
                    <a:pt x="11657" y="819"/>
                  </a:lnTo>
                  <a:lnTo>
                    <a:pt x="11657" y="1670"/>
                  </a:lnTo>
                  <a:lnTo>
                    <a:pt x="11216" y="1670"/>
                  </a:lnTo>
                  <a:cubicBezTo>
                    <a:pt x="10555" y="1670"/>
                    <a:pt x="9956" y="2237"/>
                    <a:pt x="9956" y="2899"/>
                  </a:cubicBezTo>
                  <a:lnTo>
                    <a:pt x="9956" y="3497"/>
                  </a:lnTo>
                  <a:lnTo>
                    <a:pt x="9987" y="3466"/>
                  </a:lnTo>
                  <a:cubicBezTo>
                    <a:pt x="10523" y="2930"/>
                    <a:pt x="11248" y="2615"/>
                    <a:pt x="12035" y="2615"/>
                  </a:cubicBezTo>
                  <a:cubicBezTo>
                    <a:pt x="12823" y="2615"/>
                    <a:pt x="13579" y="2930"/>
                    <a:pt x="14083" y="3466"/>
                  </a:cubicBezTo>
                  <a:lnTo>
                    <a:pt x="14146" y="3497"/>
                  </a:lnTo>
                  <a:lnTo>
                    <a:pt x="14146" y="2899"/>
                  </a:lnTo>
                  <a:cubicBezTo>
                    <a:pt x="14146" y="2237"/>
                    <a:pt x="13579" y="1670"/>
                    <a:pt x="12917" y="1670"/>
                  </a:cubicBezTo>
                  <a:lnTo>
                    <a:pt x="12476" y="1670"/>
                  </a:lnTo>
                  <a:lnTo>
                    <a:pt x="12476" y="819"/>
                  </a:lnTo>
                  <a:lnTo>
                    <a:pt x="13705" y="819"/>
                  </a:lnTo>
                  <a:cubicBezTo>
                    <a:pt x="13926" y="819"/>
                    <a:pt x="14083" y="630"/>
                    <a:pt x="14083" y="378"/>
                  </a:cubicBezTo>
                  <a:cubicBezTo>
                    <a:pt x="14083" y="158"/>
                    <a:pt x="13894" y="0"/>
                    <a:pt x="137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58" name="Google Shape;9058;p86"/>
          <p:cNvGrpSpPr/>
          <p:nvPr/>
        </p:nvGrpSpPr>
        <p:grpSpPr>
          <a:xfrm>
            <a:off x="7544139" y="2428316"/>
            <a:ext cx="357808" cy="333240"/>
            <a:chOff x="-11295075" y="4092875"/>
            <a:chExt cx="355250" cy="330825"/>
          </a:xfrm>
        </p:grpSpPr>
        <p:sp>
          <p:nvSpPr>
            <p:cNvPr id="9059" name="Google Shape;9059;p86"/>
            <p:cNvSpPr/>
            <p:nvPr/>
          </p:nvSpPr>
          <p:spPr>
            <a:xfrm>
              <a:off x="-11084775" y="4196825"/>
              <a:ext cx="61475" cy="61475"/>
            </a:xfrm>
            <a:custGeom>
              <a:avLst/>
              <a:gdLst/>
              <a:ahLst/>
              <a:cxnLst/>
              <a:rect l="l" t="t" r="r" b="b"/>
              <a:pathLst>
                <a:path w="2459" h="2459" extrusionOk="0">
                  <a:moveTo>
                    <a:pt x="64" y="1"/>
                  </a:moveTo>
                  <a:cubicBezTo>
                    <a:pt x="32" y="410"/>
                    <a:pt x="1" y="852"/>
                    <a:pt x="1" y="1230"/>
                  </a:cubicBezTo>
                  <a:cubicBezTo>
                    <a:pt x="1" y="1639"/>
                    <a:pt x="32" y="2049"/>
                    <a:pt x="64" y="2458"/>
                  </a:cubicBezTo>
                  <a:lnTo>
                    <a:pt x="1198" y="2458"/>
                  </a:lnTo>
                  <a:cubicBezTo>
                    <a:pt x="1891" y="2458"/>
                    <a:pt x="2458" y="1891"/>
                    <a:pt x="2458" y="1230"/>
                  </a:cubicBezTo>
                  <a:cubicBezTo>
                    <a:pt x="2458" y="568"/>
                    <a:pt x="1922" y="1"/>
                    <a:pt x="11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0" name="Google Shape;9060;p86"/>
            <p:cNvSpPr/>
            <p:nvPr/>
          </p:nvSpPr>
          <p:spPr>
            <a:xfrm>
              <a:off x="-11080050" y="4092875"/>
              <a:ext cx="140225" cy="269375"/>
            </a:xfrm>
            <a:custGeom>
              <a:avLst/>
              <a:gdLst/>
              <a:ahLst/>
              <a:cxnLst/>
              <a:rect l="l" t="t" r="r" b="b"/>
              <a:pathLst>
                <a:path w="5609" h="10775" extrusionOk="0">
                  <a:moveTo>
                    <a:pt x="2679" y="0"/>
                  </a:moveTo>
                  <a:cubicBezTo>
                    <a:pt x="1450" y="0"/>
                    <a:pt x="442" y="1387"/>
                    <a:pt x="1" y="3308"/>
                  </a:cubicBezTo>
                  <a:lnTo>
                    <a:pt x="1009" y="3308"/>
                  </a:lnTo>
                  <a:cubicBezTo>
                    <a:pt x="2175" y="3308"/>
                    <a:pt x="3120" y="4253"/>
                    <a:pt x="3120" y="5388"/>
                  </a:cubicBezTo>
                  <a:cubicBezTo>
                    <a:pt x="3120" y="6522"/>
                    <a:pt x="2175" y="7467"/>
                    <a:pt x="1009" y="7467"/>
                  </a:cubicBezTo>
                  <a:lnTo>
                    <a:pt x="1" y="7467"/>
                  </a:lnTo>
                  <a:cubicBezTo>
                    <a:pt x="442" y="9420"/>
                    <a:pt x="1450" y="10775"/>
                    <a:pt x="2679" y="10775"/>
                  </a:cubicBezTo>
                  <a:cubicBezTo>
                    <a:pt x="4285" y="10775"/>
                    <a:pt x="5609" y="8381"/>
                    <a:pt x="5609" y="5419"/>
                  </a:cubicBezTo>
                  <a:cubicBezTo>
                    <a:pt x="5609" y="2458"/>
                    <a:pt x="4285" y="0"/>
                    <a:pt x="26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1" name="Google Shape;9061;p86"/>
            <p:cNvSpPr/>
            <p:nvPr/>
          </p:nvSpPr>
          <p:spPr>
            <a:xfrm>
              <a:off x="-11230475" y="4320500"/>
              <a:ext cx="103975" cy="103200"/>
            </a:xfrm>
            <a:custGeom>
              <a:avLst/>
              <a:gdLst/>
              <a:ahLst/>
              <a:cxnLst/>
              <a:rect l="l" t="t" r="r" b="b"/>
              <a:pathLst>
                <a:path w="4159" h="4128" extrusionOk="0">
                  <a:moveTo>
                    <a:pt x="0" y="0"/>
                  </a:moveTo>
                  <a:lnTo>
                    <a:pt x="0" y="2867"/>
                  </a:lnTo>
                  <a:cubicBezTo>
                    <a:pt x="0" y="3529"/>
                    <a:pt x="536" y="4127"/>
                    <a:pt x="1260" y="4127"/>
                  </a:cubicBezTo>
                  <a:cubicBezTo>
                    <a:pt x="1922" y="4127"/>
                    <a:pt x="2521" y="3560"/>
                    <a:pt x="2521" y="2867"/>
                  </a:cubicBezTo>
                  <a:lnTo>
                    <a:pt x="2521" y="1638"/>
                  </a:lnTo>
                  <a:lnTo>
                    <a:pt x="2962" y="1638"/>
                  </a:lnTo>
                  <a:cubicBezTo>
                    <a:pt x="3623" y="1638"/>
                    <a:pt x="4127" y="1134"/>
                    <a:pt x="4159" y="473"/>
                  </a:cubicBezTo>
                  <a:cubicBezTo>
                    <a:pt x="3875" y="347"/>
                    <a:pt x="3623" y="221"/>
                    <a:pt x="3340" y="158"/>
                  </a:cubicBezTo>
                  <a:lnTo>
                    <a:pt x="3340" y="378"/>
                  </a:lnTo>
                  <a:cubicBezTo>
                    <a:pt x="3340" y="630"/>
                    <a:pt x="3151" y="788"/>
                    <a:pt x="2962" y="788"/>
                  </a:cubicBezTo>
                  <a:lnTo>
                    <a:pt x="2521" y="788"/>
                  </a:lnTo>
                  <a:lnTo>
                    <a:pt x="2521" y="0"/>
                  </a:lnTo>
                  <a:cubicBezTo>
                    <a:pt x="2468" y="11"/>
                    <a:pt x="2416" y="14"/>
                    <a:pt x="2364" y="14"/>
                  </a:cubicBezTo>
                  <a:cubicBezTo>
                    <a:pt x="2262" y="14"/>
                    <a:pt x="216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2" name="Google Shape;9062;p86"/>
            <p:cNvSpPr/>
            <p:nvPr/>
          </p:nvSpPr>
          <p:spPr>
            <a:xfrm>
              <a:off x="-11210000" y="4113350"/>
              <a:ext cx="137850" cy="226075"/>
            </a:xfrm>
            <a:custGeom>
              <a:avLst/>
              <a:gdLst/>
              <a:ahLst/>
              <a:cxnLst/>
              <a:rect l="l" t="t" r="r" b="b"/>
              <a:pathLst>
                <a:path w="5514" h="9043" extrusionOk="0">
                  <a:moveTo>
                    <a:pt x="5514" y="0"/>
                  </a:moveTo>
                  <a:lnTo>
                    <a:pt x="4096" y="883"/>
                  </a:lnTo>
                  <a:cubicBezTo>
                    <a:pt x="3308" y="1355"/>
                    <a:pt x="2363" y="1607"/>
                    <a:pt x="1418" y="1607"/>
                  </a:cubicBezTo>
                  <a:cubicBezTo>
                    <a:pt x="536" y="2300"/>
                    <a:pt x="0" y="3340"/>
                    <a:pt x="0" y="4537"/>
                  </a:cubicBezTo>
                  <a:cubicBezTo>
                    <a:pt x="0" y="5703"/>
                    <a:pt x="567" y="6774"/>
                    <a:pt x="1418" y="7436"/>
                  </a:cubicBezTo>
                  <a:cubicBezTo>
                    <a:pt x="2363" y="7499"/>
                    <a:pt x="3308" y="7719"/>
                    <a:pt x="4096" y="8192"/>
                  </a:cubicBezTo>
                  <a:lnTo>
                    <a:pt x="5514" y="9042"/>
                  </a:lnTo>
                  <a:cubicBezTo>
                    <a:pt x="4695" y="8097"/>
                    <a:pt x="4159" y="6427"/>
                    <a:pt x="4159" y="4537"/>
                  </a:cubicBezTo>
                  <a:cubicBezTo>
                    <a:pt x="4159" y="2647"/>
                    <a:pt x="4726" y="946"/>
                    <a:pt x="55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3" name="Google Shape;9063;p86"/>
            <p:cNvSpPr/>
            <p:nvPr/>
          </p:nvSpPr>
          <p:spPr>
            <a:xfrm>
              <a:off x="-11295075" y="4153525"/>
              <a:ext cx="89825" cy="145725"/>
            </a:xfrm>
            <a:custGeom>
              <a:avLst/>
              <a:gdLst/>
              <a:ahLst/>
              <a:cxnLst/>
              <a:rect l="l" t="t" r="r" b="b"/>
              <a:pathLst>
                <a:path w="3593" h="5829" extrusionOk="0">
                  <a:moveTo>
                    <a:pt x="3088" y="0"/>
                  </a:moveTo>
                  <a:cubicBezTo>
                    <a:pt x="1482" y="0"/>
                    <a:pt x="127" y="1229"/>
                    <a:pt x="64" y="2773"/>
                  </a:cubicBezTo>
                  <a:cubicBezTo>
                    <a:pt x="1" y="4505"/>
                    <a:pt x="1356" y="5829"/>
                    <a:pt x="2962" y="5829"/>
                  </a:cubicBezTo>
                  <a:lnTo>
                    <a:pt x="3592" y="5829"/>
                  </a:lnTo>
                  <a:cubicBezTo>
                    <a:pt x="2931" y="5041"/>
                    <a:pt x="2521" y="4064"/>
                    <a:pt x="2521" y="2930"/>
                  </a:cubicBezTo>
                  <a:cubicBezTo>
                    <a:pt x="2521" y="1796"/>
                    <a:pt x="2931" y="788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4" name="Google Shape;9064;p86"/>
          <p:cNvGrpSpPr/>
          <p:nvPr/>
        </p:nvGrpSpPr>
        <p:grpSpPr>
          <a:xfrm>
            <a:off x="5769739" y="2891364"/>
            <a:ext cx="312585" cy="355451"/>
            <a:chOff x="-9500075" y="3180800"/>
            <a:chExt cx="310350" cy="352875"/>
          </a:xfrm>
        </p:grpSpPr>
        <p:sp>
          <p:nvSpPr>
            <p:cNvPr id="9065" name="Google Shape;9065;p86"/>
            <p:cNvSpPr/>
            <p:nvPr/>
          </p:nvSpPr>
          <p:spPr>
            <a:xfrm>
              <a:off x="-9429175" y="3332825"/>
              <a:ext cx="82725" cy="55150"/>
            </a:xfrm>
            <a:custGeom>
              <a:avLst/>
              <a:gdLst/>
              <a:ahLst/>
              <a:cxnLst/>
              <a:rect l="l" t="t" r="r" b="b"/>
              <a:pathLst>
                <a:path w="3309" h="2206" extrusionOk="0">
                  <a:moveTo>
                    <a:pt x="1670" y="0"/>
                  </a:moveTo>
                  <a:lnTo>
                    <a:pt x="0" y="2205"/>
                  </a:lnTo>
                  <a:lnTo>
                    <a:pt x="3308" y="2205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6" name="Google Shape;9066;p86"/>
            <p:cNvSpPr/>
            <p:nvPr/>
          </p:nvSpPr>
          <p:spPr>
            <a:xfrm>
              <a:off x="-9335450" y="3274525"/>
              <a:ext cx="19700" cy="19725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378" y="1"/>
                  </a:moveTo>
                  <a:cubicBezTo>
                    <a:pt x="189" y="1"/>
                    <a:pt x="0" y="190"/>
                    <a:pt x="0" y="379"/>
                  </a:cubicBezTo>
                  <a:cubicBezTo>
                    <a:pt x="0" y="599"/>
                    <a:pt x="189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90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7" name="Google Shape;9067;p86"/>
            <p:cNvSpPr/>
            <p:nvPr/>
          </p:nvSpPr>
          <p:spPr>
            <a:xfrm>
              <a:off x="-9330725" y="3351725"/>
              <a:ext cx="62250" cy="36250"/>
            </a:xfrm>
            <a:custGeom>
              <a:avLst/>
              <a:gdLst/>
              <a:ahLst/>
              <a:cxnLst/>
              <a:rect l="l" t="t" r="r" b="b"/>
              <a:pathLst>
                <a:path w="2490" h="1450" extrusionOk="0">
                  <a:moveTo>
                    <a:pt x="1040" y="0"/>
                  </a:moveTo>
                  <a:lnTo>
                    <a:pt x="0" y="977"/>
                  </a:lnTo>
                  <a:lnTo>
                    <a:pt x="410" y="1449"/>
                  </a:lnTo>
                  <a:lnTo>
                    <a:pt x="2489" y="1449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8" name="Google Shape;9068;p86"/>
            <p:cNvSpPr/>
            <p:nvPr/>
          </p:nvSpPr>
          <p:spPr>
            <a:xfrm>
              <a:off x="-9440200" y="3220975"/>
              <a:ext cx="186675" cy="152025"/>
            </a:xfrm>
            <a:custGeom>
              <a:avLst/>
              <a:gdLst/>
              <a:ahLst/>
              <a:cxnLst/>
              <a:rect l="l" t="t" r="r" b="b"/>
              <a:pathLst>
                <a:path w="7467" h="6081" extrusionOk="0">
                  <a:moveTo>
                    <a:pt x="4568" y="1324"/>
                  </a:moveTo>
                  <a:cubicBezTo>
                    <a:pt x="5261" y="1324"/>
                    <a:pt x="5828" y="1859"/>
                    <a:pt x="5828" y="2552"/>
                  </a:cubicBezTo>
                  <a:cubicBezTo>
                    <a:pt x="5828" y="3214"/>
                    <a:pt x="5293" y="3813"/>
                    <a:pt x="4568" y="3813"/>
                  </a:cubicBezTo>
                  <a:cubicBezTo>
                    <a:pt x="3875" y="3813"/>
                    <a:pt x="3308" y="3245"/>
                    <a:pt x="3308" y="2552"/>
                  </a:cubicBezTo>
                  <a:cubicBezTo>
                    <a:pt x="3308" y="1828"/>
                    <a:pt x="3875" y="1324"/>
                    <a:pt x="4568" y="1324"/>
                  </a:cubicBezTo>
                  <a:close/>
                  <a:moveTo>
                    <a:pt x="0" y="0"/>
                  </a:moveTo>
                  <a:lnTo>
                    <a:pt x="0" y="5860"/>
                  </a:lnTo>
                  <a:lnTo>
                    <a:pt x="1733" y="3529"/>
                  </a:lnTo>
                  <a:cubicBezTo>
                    <a:pt x="1812" y="3434"/>
                    <a:pt x="1945" y="3387"/>
                    <a:pt x="2079" y="3387"/>
                  </a:cubicBezTo>
                  <a:cubicBezTo>
                    <a:pt x="2213" y="3387"/>
                    <a:pt x="2347" y="3434"/>
                    <a:pt x="2426" y="3529"/>
                  </a:cubicBezTo>
                  <a:lnTo>
                    <a:pt x="3907" y="5482"/>
                  </a:lnTo>
                  <a:lnTo>
                    <a:pt x="5104" y="4317"/>
                  </a:lnTo>
                  <a:cubicBezTo>
                    <a:pt x="5183" y="4238"/>
                    <a:pt x="5285" y="4198"/>
                    <a:pt x="5387" y="4198"/>
                  </a:cubicBezTo>
                  <a:cubicBezTo>
                    <a:pt x="5490" y="4198"/>
                    <a:pt x="5592" y="4238"/>
                    <a:pt x="5671" y="4317"/>
                  </a:cubicBezTo>
                  <a:lnTo>
                    <a:pt x="7467" y="6081"/>
                  </a:lnTo>
                  <a:lnTo>
                    <a:pt x="74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9" name="Google Shape;9069;p86"/>
            <p:cNvSpPr/>
            <p:nvPr/>
          </p:nvSpPr>
          <p:spPr>
            <a:xfrm>
              <a:off x="-9500075" y="3222550"/>
              <a:ext cx="310350" cy="228425"/>
            </a:xfrm>
            <a:custGeom>
              <a:avLst/>
              <a:gdLst/>
              <a:ahLst/>
              <a:cxnLst/>
              <a:rect l="l" t="t" r="r" b="b"/>
              <a:pathLst>
                <a:path w="12414" h="9137" extrusionOk="0">
                  <a:moveTo>
                    <a:pt x="1229" y="0"/>
                  </a:moveTo>
                  <a:cubicBezTo>
                    <a:pt x="568" y="0"/>
                    <a:pt x="1" y="599"/>
                    <a:pt x="1" y="1261"/>
                  </a:cubicBezTo>
                  <a:lnTo>
                    <a:pt x="1" y="7877"/>
                  </a:lnTo>
                  <a:cubicBezTo>
                    <a:pt x="1" y="8538"/>
                    <a:pt x="568" y="9137"/>
                    <a:pt x="1229" y="9137"/>
                  </a:cubicBezTo>
                  <a:lnTo>
                    <a:pt x="11153" y="9137"/>
                  </a:lnTo>
                  <a:cubicBezTo>
                    <a:pt x="11815" y="9137"/>
                    <a:pt x="12414" y="8538"/>
                    <a:pt x="12414" y="7877"/>
                  </a:cubicBezTo>
                  <a:lnTo>
                    <a:pt x="12414" y="1261"/>
                  </a:lnTo>
                  <a:cubicBezTo>
                    <a:pt x="12319" y="536"/>
                    <a:pt x="11784" y="0"/>
                    <a:pt x="11122" y="0"/>
                  </a:cubicBezTo>
                  <a:lnTo>
                    <a:pt x="10712" y="0"/>
                  </a:lnTo>
                  <a:lnTo>
                    <a:pt x="10712" y="7058"/>
                  </a:lnTo>
                  <a:cubicBezTo>
                    <a:pt x="10712" y="7278"/>
                    <a:pt x="10523" y="7436"/>
                    <a:pt x="10334" y="7436"/>
                  </a:cubicBezTo>
                  <a:lnTo>
                    <a:pt x="2048" y="7436"/>
                  </a:lnTo>
                  <a:cubicBezTo>
                    <a:pt x="1828" y="7436"/>
                    <a:pt x="1607" y="7247"/>
                    <a:pt x="1607" y="7058"/>
                  </a:cubicBezTo>
                  <a:lnTo>
                    <a:pt x="16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0" name="Google Shape;9070;p86"/>
            <p:cNvSpPr/>
            <p:nvPr/>
          </p:nvSpPr>
          <p:spPr>
            <a:xfrm>
              <a:off x="-9398475" y="3180800"/>
              <a:ext cx="103200" cy="21300"/>
            </a:xfrm>
            <a:custGeom>
              <a:avLst/>
              <a:gdLst/>
              <a:ahLst/>
              <a:cxnLst/>
              <a:rect l="l" t="t" r="r" b="b"/>
              <a:pathLst>
                <a:path w="4128" h="852" extrusionOk="0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4128" y="851"/>
                  </a:lnTo>
                  <a:cubicBezTo>
                    <a:pt x="4128" y="379"/>
                    <a:pt x="3781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1" name="Google Shape;9071;p86"/>
            <p:cNvSpPr/>
            <p:nvPr/>
          </p:nvSpPr>
          <p:spPr>
            <a:xfrm>
              <a:off x="-9460700" y="3471450"/>
              <a:ext cx="41775" cy="62225"/>
            </a:xfrm>
            <a:custGeom>
              <a:avLst/>
              <a:gdLst/>
              <a:ahLst/>
              <a:cxnLst/>
              <a:rect l="l" t="t" r="r" b="b"/>
              <a:pathLst>
                <a:path w="1671" h="2489" extrusionOk="0">
                  <a:moveTo>
                    <a:pt x="1" y="0"/>
                  </a:moveTo>
                  <a:lnTo>
                    <a:pt x="1" y="1670"/>
                  </a:lnTo>
                  <a:cubicBezTo>
                    <a:pt x="1" y="2142"/>
                    <a:pt x="347" y="2489"/>
                    <a:pt x="820" y="2489"/>
                  </a:cubicBezTo>
                  <a:cubicBezTo>
                    <a:pt x="1293" y="2489"/>
                    <a:pt x="1671" y="2142"/>
                    <a:pt x="1671" y="1670"/>
                  </a:cubicBezTo>
                  <a:lnTo>
                    <a:pt x="167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2" name="Google Shape;9072;p86"/>
            <p:cNvSpPr/>
            <p:nvPr/>
          </p:nvSpPr>
          <p:spPr>
            <a:xfrm>
              <a:off x="-9274800" y="3471450"/>
              <a:ext cx="41750" cy="62225"/>
            </a:xfrm>
            <a:custGeom>
              <a:avLst/>
              <a:gdLst/>
              <a:ahLst/>
              <a:cxnLst/>
              <a:rect l="l" t="t" r="r" b="b"/>
              <a:pathLst>
                <a:path w="1670" h="2489" extrusionOk="0">
                  <a:moveTo>
                    <a:pt x="0" y="0"/>
                  </a:moveTo>
                  <a:lnTo>
                    <a:pt x="0" y="1670"/>
                  </a:lnTo>
                  <a:cubicBezTo>
                    <a:pt x="0" y="2142"/>
                    <a:pt x="378" y="2489"/>
                    <a:pt x="851" y="2489"/>
                  </a:cubicBezTo>
                  <a:cubicBezTo>
                    <a:pt x="1323" y="2489"/>
                    <a:pt x="1670" y="2142"/>
                    <a:pt x="1670" y="1670"/>
                  </a:cubicBez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3" name="Google Shape;9073;p86"/>
            <p:cNvSpPr/>
            <p:nvPr/>
          </p:nvSpPr>
          <p:spPr>
            <a:xfrm>
              <a:off x="-9398475" y="3471450"/>
              <a:ext cx="103200" cy="20500"/>
            </a:xfrm>
            <a:custGeom>
              <a:avLst/>
              <a:gdLst/>
              <a:ahLst/>
              <a:cxnLst/>
              <a:rect l="l" t="t" r="r" b="b"/>
              <a:pathLst>
                <a:path w="4128" h="820" extrusionOk="0">
                  <a:moveTo>
                    <a:pt x="1" y="0"/>
                  </a:moveTo>
                  <a:lnTo>
                    <a:pt x="1" y="819"/>
                  </a:lnTo>
                  <a:lnTo>
                    <a:pt x="4128" y="819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4" name="Google Shape;9074;p86"/>
          <p:cNvGrpSpPr/>
          <p:nvPr/>
        </p:nvGrpSpPr>
        <p:grpSpPr>
          <a:xfrm>
            <a:off x="5747530" y="3366879"/>
            <a:ext cx="356221" cy="356257"/>
            <a:chOff x="-9523700" y="3614000"/>
            <a:chExt cx="353675" cy="353675"/>
          </a:xfrm>
        </p:grpSpPr>
        <p:sp>
          <p:nvSpPr>
            <p:cNvPr id="9075" name="Google Shape;9075;p86"/>
            <p:cNvSpPr/>
            <p:nvPr/>
          </p:nvSpPr>
          <p:spPr>
            <a:xfrm>
              <a:off x="-95237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828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35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6" name="Google Shape;9076;p86"/>
            <p:cNvSpPr/>
            <p:nvPr/>
          </p:nvSpPr>
          <p:spPr>
            <a:xfrm>
              <a:off x="-9515825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2994" y="1"/>
                  </a:moveTo>
                  <a:cubicBezTo>
                    <a:pt x="2206" y="1"/>
                    <a:pt x="1513" y="536"/>
                    <a:pt x="1387" y="1324"/>
                  </a:cubicBezTo>
                  <a:lnTo>
                    <a:pt x="1" y="7499"/>
                  </a:lnTo>
                  <a:cubicBezTo>
                    <a:pt x="599" y="6963"/>
                    <a:pt x="1355" y="6648"/>
                    <a:pt x="2174" y="6648"/>
                  </a:cubicBezTo>
                  <a:cubicBezTo>
                    <a:pt x="3151" y="6648"/>
                    <a:pt x="4065" y="7089"/>
                    <a:pt x="4663" y="7814"/>
                  </a:cubicBezTo>
                  <a:lnTo>
                    <a:pt x="4663" y="1639"/>
                  </a:lnTo>
                  <a:cubicBezTo>
                    <a:pt x="4663" y="757"/>
                    <a:pt x="3907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7" name="Google Shape;9077;p86"/>
            <p:cNvSpPr/>
            <p:nvPr/>
          </p:nvSpPr>
          <p:spPr>
            <a:xfrm>
              <a:off x="-9481175" y="3614000"/>
              <a:ext cx="80375" cy="37050"/>
            </a:xfrm>
            <a:custGeom>
              <a:avLst/>
              <a:gdLst/>
              <a:ahLst/>
              <a:cxnLst/>
              <a:rect l="l" t="t" r="r" b="b"/>
              <a:pathLst>
                <a:path w="3215" h="1482" extrusionOk="0">
                  <a:moveTo>
                    <a:pt x="1608" y="0"/>
                  </a:moveTo>
                  <a:cubicBezTo>
                    <a:pt x="788" y="63"/>
                    <a:pt x="127" y="693"/>
                    <a:pt x="1" y="1481"/>
                  </a:cubicBezTo>
                  <a:cubicBezTo>
                    <a:pt x="442" y="1072"/>
                    <a:pt x="1009" y="851"/>
                    <a:pt x="1608" y="851"/>
                  </a:cubicBezTo>
                  <a:cubicBezTo>
                    <a:pt x="2238" y="851"/>
                    <a:pt x="2805" y="1072"/>
                    <a:pt x="3214" y="1481"/>
                  </a:cubicBezTo>
                  <a:cubicBezTo>
                    <a:pt x="3120" y="630"/>
                    <a:pt x="2427" y="0"/>
                    <a:pt x="1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8" name="Google Shape;9078;p86"/>
            <p:cNvSpPr/>
            <p:nvPr/>
          </p:nvSpPr>
          <p:spPr>
            <a:xfrm>
              <a:off x="-92945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796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3"/>
                    <a:pt x="0" y="2458"/>
                  </a:cubicBezTo>
                  <a:cubicBezTo>
                    <a:pt x="0" y="3844"/>
                    <a:pt x="1103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9" name="Google Shape;9079;p86"/>
            <p:cNvSpPr/>
            <p:nvPr/>
          </p:nvSpPr>
          <p:spPr>
            <a:xfrm>
              <a:off x="-9294500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1670" y="1"/>
                  </a:moveTo>
                  <a:cubicBezTo>
                    <a:pt x="757" y="1"/>
                    <a:pt x="0" y="757"/>
                    <a:pt x="0" y="1639"/>
                  </a:cubicBezTo>
                  <a:lnTo>
                    <a:pt x="0" y="7814"/>
                  </a:lnTo>
                  <a:cubicBezTo>
                    <a:pt x="599" y="7089"/>
                    <a:pt x="1513" y="6648"/>
                    <a:pt x="2489" y="6648"/>
                  </a:cubicBezTo>
                  <a:cubicBezTo>
                    <a:pt x="3308" y="6648"/>
                    <a:pt x="4065" y="6963"/>
                    <a:pt x="4663" y="7499"/>
                  </a:cubicBezTo>
                  <a:lnTo>
                    <a:pt x="3277" y="1324"/>
                  </a:lnTo>
                  <a:cubicBezTo>
                    <a:pt x="3119" y="536"/>
                    <a:pt x="245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0" name="Google Shape;9080;p86"/>
            <p:cNvSpPr/>
            <p:nvPr/>
          </p:nvSpPr>
          <p:spPr>
            <a:xfrm>
              <a:off x="-9294500" y="3615575"/>
              <a:ext cx="81150" cy="36250"/>
            </a:xfrm>
            <a:custGeom>
              <a:avLst/>
              <a:gdLst/>
              <a:ahLst/>
              <a:cxnLst/>
              <a:rect l="l" t="t" r="r" b="b"/>
              <a:pathLst>
                <a:path w="3246" h="1450" extrusionOk="0">
                  <a:moveTo>
                    <a:pt x="1639" y="0"/>
                  </a:moveTo>
                  <a:cubicBezTo>
                    <a:pt x="788" y="0"/>
                    <a:pt x="126" y="630"/>
                    <a:pt x="0" y="1450"/>
                  </a:cubicBezTo>
                  <a:cubicBezTo>
                    <a:pt x="442" y="1040"/>
                    <a:pt x="1040" y="820"/>
                    <a:pt x="1639" y="820"/>
                  </a:cubicBezTo>
                  <a:cubicBezTo>
                    <a:pt x="2269" y="820"/>
                    <a:pt x="2804" y="1040"/>
                    <a:pt x="3245" y="1450"/>
                  </a:cubicBezTo>
                  <a:cubicBezTo>
                    <a:pt x="3119" y="599"/>
                    <a:pt x="2458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1" name="Google Shape;9081;p86"/>
            <p:cNvSpPr/>
            <p:nvPr/>
          </p:nvSpPr>
          <p:spPr>
            <a:xfrm>
              <a:off x="-9378775" y="3822725"/>
              <a:ext cx="63025" cy="41750"/>
            </a:xfrm>
            <a:custGeom>
              <a:avLst/>
              <a:gdLst/>
              <a:ahLst/>
              <a:cxnLst/>
              <a:rect l="l" t="t" r="r" b="b"/>
              <a:pathLst>
                <a:path w="2521" h="1670" extrusionOk="0">
                  <a:moveTo>
                    <a:pt x="0" y="0"/>
                  </a:moveTo>
                  <a:lnTo>
                    <a:pt x="0" y="1670"/>
                  </a:lnTo>
                  <a:lnTo>
                    <a:pt x="2521" y="1670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2" name="Google Shape;9082;p86"/>
            <p:cNvSpPr/>
            <p:nvPr/>
          </p:nvSpPr>
          <p:spPr>
            <a:xfrm>
              <a:off x="-9336250" y="3739225"/>
              <a:ext cx="21300" cy="63050"/>
            </a:xfrm>
            <a:custGeom>
              <a:avLst/>
              <a:gdLst/>
              <a:ahLst/>
              <a:cxnLst/>
              <a:rect l="l" t="t" r="r" b="b"/>
              <a:pathLst>
                <a:path w="852" h="2522" extrusionOk="0">
                  <a:moveTo>
                    <a:pt x="1" y="1"/>
                  </a:moveTo>
                  <a:lnTo>
                    <a:pt x="1" y="2521"/>
                  </a:lnTo>
                  <a:lnTo>
                    <a:pt x="851" y="2521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3" name="Google Shape;9083;p86"/>
            <p:cNvSpPr/>
            <p:nvPr/>
          </p:nvSpPr>
          <p:spPr>
            <a:xfrm>
              <a:off x="-9378775" y="3739225"/>
              <a:ext cx="20500" cy="63050"/>
            </a:xfrm>
            <a:custGeom>
              <a:avLst/>
              <a:gdLst/>
              <a:ahLst/>
              <a:cxnLst/>
              <a:rect l="l" t="t" r="r" b="b"/>
              <a:pathLst>
                <a:path w="820" h="2522" extrusionOk="0">
                  <a:moveTo>
                    <a:pt x="0" y="1"/>
                  </a:moveTo>
                  <a:lnTo>
                    <a:pt x="0" y="2521"/>
                  </a:lnTo>
                  <a:lnTo>
                    <a:pt x="820" y="2521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84" name="Google Shape;9084;p86"/>
          <p:cNvGrpSpPr/>
          <p:nvPr/>
        </p:nvGrpSpPr>
        <p:grpSpPr>
          <a:xfrm>
            <a:off x="7532481" y="3389521"/>
            <a:ext cx="356221" cy="354670"/>
            <a:chOff x="-9523700" y="4049550"/>
            <a:chExt cx="353675" cy="352100"/>
          </a:xfrm>
        </p:grpSpPr>
        <p:sp>
          <p:nvSpPr>
            <p:cNvPr id="9085" name="Google Shape;9085;p86"/>
            <p:cNvSpPr/>
            <p:nvPr/>
          </p:nvSpPr>
          <p:spPr>
            <a:xfrm>
              <a:off x="-9523700" y="40495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1"/>
                  </a:moveTo>
                  <a:cubicBezTo>
                    <a:pt x="757" y="1"/>
                    <a:pt x="1" y="725"/>
                    <a:pt x="1" y="1639"/>
                  </a:cubicBezTo>
                  <a:cubicBezTo>
                    <a:pt x="1" y="2552"/>
                    <a:pt x="757" y="3309"/>
                    <a:pt x="1670" y="3309"/>
                  </a:cubicBezTo>
                  <a:cubicBezTo>
                    <a:pt x="2584" y="3309"/>
                    <a:pt x="3309" y="2552"/>
                    <a:pt x="3309" y="1639"/>
                  </a:cubicBezTo>
                  <a:cubicBezTo>
                    <a:pt x="3309" y="725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6" name="Google Shape;9086;p86"/>
            <p:cNvSpPr/>
            <p:nvPr/>
          </p:nvSpPr>
          <p:spPr>
            <a:xfrm>
              <a:off x="-9523700" y="4148800"/>
              <a:ext cx="82725" cy="252850"/>
            </a:xfrm>
            <a:custGeom>
              <a:avLst/>
              <a:gdLst/>
              <a:ahLst/>
              <a:cxnLst/>
              <a:rect l="l" t="t" r="r" b="b"/>
              <a:pathLst>
                <a:path w="3309" h="10114" extrusionOk="0">
                  <a:moveTo>
                    <a:pt x="820" y="0"/>
                  </a:moveTo>
                  <a:lnTo>
                    <a:pt x="820" y="7876"/>
                  </a:lnTo>
                  <a:cubicBezTo>
                    <a:pt x="316" y="8160"/>
                    <a:pt x="1" y="8695"/>
                    <a:pt x="1" y="9294"/>
                  </a:cubicBezTo>
                  <a:lnTo>
                    <a:pt x="1" y="9672"/>
                  </a:lnTo>
                  <a:cubicBezTo>
                    <a:pt x="1" y="9924"/>
                    <a:pt x="190" y="10113"/>
                    <a:pt x="442" y="10113"/>
                  </a:cubicBezTo>
                  <a:lnTo>
                    <a:pt x="2930" y="10113"/>
                  </a:lnTo>
                  <a:cubicBezTo>
                    <a:pt x="3151" y="10113"/>
                    <a:pt x="3309" y="9924"/>
                    <a:pt x="3309" y="9672"/>
                  </a:cubicBezTo>
                  <a:lnTo>
                    <a:pt x="3309" y="9294"/>
                  </a:lnTo>
                  <a:cubicBezTo>
                    <a:pt x="3309" y="8664"/>
                    <a:pt x="2993" y="8160"/>
                    <a:pt x="2489" y="7876"/>
                  </a:cubicBezTo>
                  <a:lnTo>
                    <a:pt x="2489" y="0"/>
                  </a:lnTo>
                  <a:cubicBezTo>
                    <a:pt x="2206" y="63"/>
                    <a:pt x="1922" y="158"/>
                    <a:pt x="1670" y="158"/>
                  </a:cubicBezTo>
                  <a:cubicBezTo>
                    <a:pt x="1387" y="158"/>
                    <a:pt x="1103" y="6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7" name="Google Shape;9087;p86"/>
            <p:cNvSpPr/>
            <p:nvPr/>
          </p:nvSpPr>
          <p:spPr>
            <a:xfrm>
              <a:off x="-9252750" y="40495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1"/>
                  </a:moveTo>
                  <a:cubicBezTo>
                    <a:pt x="756" y="1"/>
                    <a:pt x="0" y="725"/>
                    <a:pt x="0" y="1639"/>
                  </a:cubicBezTo>
                  <a:cubicBezTo>
                    <a:pt x="0" y="2552"/>
                    <a:pt x="756" y="3309"/>
                    <a:pt x="1670" y="3309"/>
                  </a:cubicBezTo>
                  <a:cubicBezTo>
                    <a:pt x="2552" y="3309"/>
                    <a:pt x="3308" y="2552"/>
                    <a:pt x="3308" y="1639"/>
                  </a:cubicBezTo>
                  <a:cubicBezTo>
                    <a:pt x="3308" y="725"/>
                    <a:pt x="2552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8" name="Google Shape;9088;p86"/>
            <p:cNvSpPr/>
            <p:nvPr/>
          </p:nvSpPr>
          <p:spPr>
            <a:xfrm>
              <a:off x="-9252750" y="4148800"/>
              <a:ext cx="82725" cy="252850"/>
            </a:xfrm>
            <a:custGeom>
              <a:avLst/>
              <a:gdLst/>
              <a:ahLst/>
              <a:cxnLst/>
              <a:rect l="l" t="t" r="r" b="b"/>
              <a:pathLst>
                <a:path w="3309" h="10114" extrusionOk="0">
                  <a:moveTo>
                    <a:pt x="819" y="0"/>
                  </a:moveTo>
                  <a:lnTo>
                    <a:pt x="819" y="7876"/>
                  </a:lnTo>
                  <a:cubicBezTo>
                    <a:pt x="315" y="8160"/>
                    <a:pt x="0" y="8695"/>
                    <a:pt x="0" y="9294"/>
                  </a:cubicBezTo>
                  <a:lnTo>
                    <a:pt x="0" y="9704"/>
                  </a:lnTo>
                  <a:cubicBezTo>
                    <a:pt x="0" y="9924"/>
                    <a:pt x="189" y="10113"/>
                    <a:pt x="441" y="10113"/>
                  </a:cubicBezTo>
                  <a:lnTo>
                    <a:pt x="2899" y="10113"/>
                  </a:lnTo>
                  <a:cubicBezTo>
                    <a:pt x="3151" y="10113"/>
                    <a:pt x="3308" y="9924"/>
                    <a:pt x="3308" y="9704"/>
                  </a:cubicBezTo>
                  <a:lnTo>
                    <a:pt x="3308" y="9294"/>
                  </a:lnTo>
                  <a:cubicBezTo>
                    <a:pt x="3308" y="8664"/>
                    <a:pt x="2962" y="8160"/>
                    <a:pt x="2489" y="7876"/>
                  </a:cubicBezTo>
                  <a:lnTo>
                    <a:pt x="2489" y="0"/>
                  </a:lnTo>
                  <a:cubicBezTo>
                    <a:pt x="2206" y="95"/>
                    <a:pt x="1922" y="158"/>
                    <a:pt x="1638" y="158"/>
                  </a:cubicBezTo>
                  <a:cubicBezTo>
                    <a:pt x="1386" y="158"/>
                    <a:pt x="1103" y="95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9" name="Google Shape;9089;p86"/>
            <p:cNvSpPr/>
            <p:nvPr/>
          </p:nvSpPr>
          <p:spPr>
            <a:xfrm>
              <a:off x="-9440200" y="4214950"/>
              <a:ext cx="187475" cy="167000"/>
            </a:xfrm>
            <a:custGeom>
              <a:avLst/>
              <a:gdLst/>
              <a:ahLst/>
              <a:cxnLst/>
              <a:rect l="l" t="t" r="r" b="b"/>
              <a:pathLst>
                <a:path w="7499" h="6680" extrusionOk="0">
                  <a:moveTo>
                    <a:pt x="1229" y="1"/>
                  </a:moveTo>
                  <a:cubicBezTo>
                    <a:pt x="1071" y="1"/>
                    <a:pt x="914" y="64"/>
                    <a:pt x="882" y="221"/>
                  </a:cubicBezTo>
                  <a:lnTo>
                    <a:pt x="0" y="1954"/>
                  </a:lnTo>
                  <a:lnTo>
                    <a:pt x="0" y="4852"/>
                  </a:lnTo>
                  <a:cubicBezTo>
                    <a:pt x="536" y="5325"/>
                    <a:pt x="851" y="5955"/>
                    <a:pt x="851" y="6680"/>
                  </a:cubicBezTo>
                  <a:lnTo>
                    <a:pt x="6679" y="6680"/>
                  </a:lnTo>
                  <a:cubicBezTo>
                    <a:pt x="6679" y="5955"/>
                    <a:pt x="6994" y="5325"/>
                    <a:pt x="7498" y="4852"/>
                  </a:cubicBezTo>
                  <a:lnTo>
                    <a:pt x="7498" y="1954"/>
                  </a:lnTo>
                  <a:lnTo>
                    <a:pt x="6616" y="221"/>
                  </a:lnTo>
                  <a:cubicBezTo>
                    <a:pt x="6553" y="64"/>
                    <a:pt x="6427" y="1"/>
                    <a:pt x="6270" y="1"/>
                  </a:cubicBezTo>
                  <a:lnTo>
                    <a:pt x="4726" y="1"/>
                  </a:lnTo>
                  <a:lnTo>
                    <a:pt x="6616" y="4443"/>
                  </a:lnTo>
                  <a:cubicBezTo>
                    <a:pt x="6679" y="4569"/>
                    <a:pt x="6679" y="4726"/>
                    <a:pt x="6585" y="4852"/>
                  </a:cubicBezTo>
                  <a:cubicBezTo>
                    <a:pt x="6522" y="4947"/>
                    <a:pt x="6396" y="5041"/>
                    <a:pt x="6238" y="5041"/>
                  </a:cubicBezTo>
                  <a:lnTo>
                    <a:pt x="1260" y="5041"/>
                  </a:lnTo>
                  <a:cubicBezTo>
                    <a:pt x="1103" y="5041"/>
                    <a:pt x="1008" y="4947"/>
                    <a:pt x="914" y="4852"/>
                  </a:cubicBezTo>
                  <a:cubicBezTo>
                    <a:pt x="851" y="4726"/>
                    <a:pt x="851" y="4569"/>
                    <a:pt x="882" y="4443"/>
                  </a:cubicBezTo>
                  <a:lnTo>
                    <a:pt x="27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0" name="Google Shape;9090;p86"/>
            <p:cNvSpPr/>
            <p:nvPr/>
          </p:nvSpPr>
          <p:spPr>
            <a:xfrm>
              <a:off x="-9393750" y="4214950"/>
              <a:ext cx="93750" cy="104000"/>
            </a:xfrm>
            <a:custGeom>
              <a:avLst/>
              <a:gdLst/>
              <a:ahLst/>
              <a:cxnLst/>
              <a:rect l="l" t="t" r="r" b="b"/>
              <a:pathLst>
                <a:path w="3750" h="4160" extrusionOk="0">
                  <a:moveTo>
                    <a:pt x="1828" y="1"/>
                  </a:moveTo>
                  <a:lnTo>
                    <a:pt x="1" y="4159"/>
                  </a:lnTo>
                  <a:lnTo>
                    <a:pt x="3750" y="4159"/>
                  </a:lnTo>
                  <a:lnTo>
                    <a:pt x="19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1" name="Google Shape;9091;p86"/>
            <p:cNvSpPr/>
            <p:nvPr/>
          </p:nvSpPr>
          <p:spPr>
            <a:xfrm>
              <a:off x="-9440200" y="4140125"/>
              <a:ext cx="187475" cy="32325"/>
            </a:xfrm>
            <a:custGeom>
              <a:avLst/>
              <a:gdLst/>
              <a:ahLst/>
              <a:cxnLst/>
              <a:rect l="l" t="t" r="r" b="b"/>
              <a:pathLst>
                <a:path w="7499" h="1293" extrusionOk="0">
                  <a:moveTo>
                    <a:pt x="0" y="1"/>
                  </a:moveTo>
                  <a:lnTo>
                    <a:pt x="0" y="851"/>
                  </a:lnTo>
                  <a:cubicBezTo>
                    <a:pt x="1229" y="1135"/>
                    <a:pt x="2489" y="1292"/>
                    <a:pt x="3749" y="1292"/>
                  </a:cubicBezTo>
                  <a:cubicBezTo>
                    <a:pt x="5009" y="1292"/>
                    <a:pt x="6270" y="1135"/>
                    <a:pt x="7498" y="851"/>
                  </a:cubicBezTo>
                  <a:lnTo>
                    <a:pt x="7498" y="1"/>
                  </a:lnTo>
                  <a:cubicBezTo>
                    <a:pt x="6270" y="300"/>
                    <a:pt x="5001" y="450"/>
                    <a:pt x="3737" y="450"/>
                  </a:cubicBezTo>
                  <a:cubicBezTo>
                    <a:pt x="2473" y="450"/>
                    <a:pt x="1213" y="300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2" name="Google Shape;9092;p86"/>
          <p:cNvGrpSpPr/>
          <p:nvPr/>
        </p:nvGrpSpPr>
        <p:grpSpPr>
          <a:xfrm>
            <a:off x="7088596" y="3389494"/>
            <a:ext cx="357002" cy="311029"/>
            <a:chOff x="-8209150" y="3659675"/>
            <a:chExt cx="354450" cy="308775"/>
          </a:xfrm>
        </p:grpSpPr>
        <p:sp>
          <p:nvSpPr>
            <p:cNvPr id="9093" name="Google Shape;9093;p86"/>
            <p:cNvSpPr/>
            <p:nvPr/>
          </p:nvSpPr>
          <p:spPr>
            <a:xfrm>
              <a:off x="-8209150" y="3907775"/>
              <a:ext cx="353675" cy="60675"/>
            </a:xfrm>
            <a:custGeom>
              <a:avLst/>
              <a:gdLst/>
              <a:ahLst/>
              <a:cxnLst/>
              <a:rect l="l" t="t" r="r" b="b"/>
              <a:pathLst>
                <a:path w="14147" h="2427" extrusionOk="0">
                  <a:moveTo>
                    <a:pt x="1261" y="1"/>
                  </a:moveTo>
                  <a:cubicBezTo>
                    <a:pt x="599" y="1"/>
                    <a:pt x="0" y="536"/>
                    <a:pt x="0" y="1229"/>
                  </a:cubicBezTo>
                  <a:lnTo>
                    <a:pt x="0" y="2048"/>
                  </a:lnTo>
                  <a:cubicBezTo>
                    <a:pt x="0" y="2269"/>
                    <a:pt x="189" y="2427"/>
                    <a:pt x="378" y="2427"/>
                  </a:cubicBezTo>
                  <a:lnTo>
                    <a:pt x="13673" y="2427"/>
                  </a:lnTo>
                  <a:cubicBezTo>
                    <a:pt x="13894" y="2427"/>
                    <a:pt x="14052" y="2238"/>
                    <a:pt x="14052" y="2048"/>
                  </a:cubicBezTo>
                  <a:lnTo>
                    <a:pt x="14052" y="1229"/>
                  </a:lnTo>
                  <a:cubicBezTo>
                    <a:pt x="14146" y="599"/>
                    <a:pt x="13579" y="1"/>
                    <a:pt x="128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4" name="Google Shape;9094;p86"/>
            <p:cNvSpPr/>
            <p:nvPr/>
          </p:nvSpPr>
          <p:spPr>
            <a:xfrm>
              <a:off x="-8188675" y="3825075"/>
              <a:ext cx="311125" cy="63050"/>
            </a:xfrm>
            <a:custGeom>
              <a:avLst/>
              <a:gdLst/>
              <a:ahLst/>
              <a:cxnLst/>
              <a:rect l="l" t="t" r="r" b="b"/>
              <a:pathLst>
                <a:path w="12445" h="2522" extrusionOk="0">
                  <a:moveTo>
                    <a:pt x="442" y="1"/>
                  </a:moveTo>
                  <a:cubicBezTo>
                    <a:pt x="189" y="1"/>
                    <a:pt x="0" y="190"/>
                    <a:pt x="0" y="410"/>
                  </a:cubicBezTo>
                  <a:lnTo>
                    <a:pt x="0" y="2521"/>
                  </a:lnTo>
                  <a:lnTo>
                    <a:pt x="3308" y="2521"/>
                  </a:lnTo>
                  <a:lnTo>
                    <a:pt x="3308" y="2080"/>
                  </a:lnTo>
                  <a:cubicBezTo>
                    <a:pt x="3308" y="1828"/>
                    <a:pt x="3497" y="1670"/>
                    <a:pt x="3718" y="1670"/>
                  </a:cubicBezTo>
                  <a:cubicBezTo>
                    <a:pt x="3939" y="1670"/>
                    <a:pt x="4128" y="1891"/>
                    <a:pt x="4128" y="2080"/>
                  </a:cubicBezTo>
                  <a:lnTo>
                    <a:pt x="4128" y="2521"/>
                  </a:lnTo>
                  <a:lnTo>
                    <a:pt x="5797" y="2521"/>
                  </a:lnTo>
                  <a:lnTo>
                    <a:pt x="5797" y="2080"/>
                  </a:lnTo>
                  <a:cubicBezTo>
                    <a:pt x="5797" y="1828"/>
                    <a:pt x="5986" y="1670"/>
                    <a:pt x="6238" y="1670"/>
                  </a:cubicBezTo>
                  <a:cubicBezTo>
                    <a:pt x="6459" y="1670"/>
                    <a:pt x="6616" y="1891"/>
                    <a:pt x="6616" y="2080"/>
                  </a:cubicBezTo>
                  <a:lnTo>
                    <a:pt x="6616" y="2521"/>
                  </a:lnTo>
                  <a:lnTo>
                    <a:pt x="8318" y="2521"/>
                  </a:lnTo>
                  <a:lnTo>
                    <a:pt x="8318" y="2080"/>
                  </a:lnTo>
                  <a:cubicBezTo>
                    <a:pt x="8318" y="1828"/>
                    <a:pt x="8507" y="1670"/>
                    <a:pt x="8696" y="1670"/>
                  </a:cubicBezTo>
                  <a:cubicBezTo>
                    <a:pt x="8948" y="1670"/>
                    <a:pt x="9105" y="1891"/>
                    <a:pt x="9105" y="2080"/>
                  </a:cubicBezTo>
                  <a:lnTo>
                    <a:pt x="9105" y="2521"/>
                  </a:lnTo>
                  <a:lnTo>
                    <a:pt x="12445" y="2521"/>
                  </a:lnTo>
                  <a:lnTo>
                    <a:pt x="12445" y="410"/>
                  </a:lnTo>
                  <a:cubicBezTo>
                    <a:pt x="12445" y="190"/>
                    <a:pt x="12256" y="1"/>
                    <a:pt x="120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5" name="Google Shape;9095;p86"/>
            <p:cNvSpPr/>
            <p:nvPr/>
          </p:nvSpPr>
          <p:spPr>
            <a:xfrm>
              <a:off x="-7913800" y="3743175"/>
              <a:ext cx="59100" cy="62250"/>
            </a:xfrm>
            <a:custGeom>
              <a:avLst/>
              <a:gdLst/>
              <a:ahLst/>
              <a:cxnLst/>
              <a:rect l="l" t="t" r="r" b="b"/>
              <a:pathLst>
                <a:path w="2364" h="2490" extrusionOk="0">
                  <a:moveTo>
                    <a:pt x="1922" y="0"/>
                  </a:moveTo>
                  <a:cubicBezTo>
                    <a:pt x="1261" y="0"/>
                    <a:pt x="599" y="189"/>
                    <a:pt x="1" y="567"/>
                  </a:cubicBezTo>
                  <a:cubicBezTo>
                    <a:pt x="284" y="1134"/>
                    <a:pt x="473" y="1827"/>
                    <a:pt x="536" y="2489"/>
                  </a:cubicBezTo>
                  <a:lnTo>
                    <a:pt x="1796" y="2489"/>
                  </a:lnTo>
                  <a:lnTo>
                    <a:pt x="2332" y="504"/>
                  </a:lnTo>
                  <a:cubicBezTo>
                    <a:pt x="2364" y="410"/>
                    <a:pt x="2332" y="284"/>
                    <a:pt x="2238" y="158"/>
                  </a:cubicBezTo>
                  <a:cubicBezTo>
                    <a:pt x="2175" y="32"/>
                    <a:pt x="2048" y="0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6" name="Google Shape;9096;p86"/>
            <p:cNvSpPr/>
            <p:nvPr/>
          </p:nvSpPr>
          <p:spPr>
            <a:xfrm>
              <a:off x="-8105975" y="3659675"/>
              <a:ext cx="185125" cy="145750"/>
            </a:xfrm>
            <a:custGeom>
              <a:avLst/>
              <a:gdLst/>
              <a:ahLst/>
              <a:cxnLst/>
              <a:rect l="l" t="t" r="r" b="b"/>
              <a:pathLst>
                <a:path w="7405" h="5830" extrusionOk="0">
                  <a:moveTo>
                    <a:pt x="442" y="1"/>
                  </a:moveTo>
                  <a:cubicBezTo>
                    <a:pt x="316" y="1"/>
                    <a:pt x="158" y="64"/>
                    <a:pt x="95" y="190"/>
                  </a:cubicBezTo>
                  <a:cubicBezTo>
                    <a:pt x="0" y="316"/>
                    <a:pt x="0" y="442"/>
                    <a:pt x="32" y="599"/>
                  </a:cubicBezTo>
                  <a:lnTo>
                    <a:pt x="2017" y="5829"/>
                  </a:lnTo>
                  <a:lnTo>
                    <a:pt x="7404" y="5829"/>
                  </a:lnTo>
                  <a:cubicBezTo>
                    <a:pt x="6806" y="2521"/>
                    <a:pt x="3907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7" name="Google Shape;9097;p86"/>
            <p:cNvSpPr/>
            <p:nvPr/>
          </p:nvSpPr>
          <p:spPr>
            <a:xfrm>
              <a:off x="-8168975" y="3700625"/>
              <a:ext cx="91375" cy="104000"/>
            </a:xfrm>
            <a:custGeom>
              <a:avLst/>
              <a:gdLst/>
              <a:ahLst/>
              <a:cxnLst/>
              <a:rect l="l" t="t" r="r" b="b"/>
              <a:pathLst>
                <a:path w="3655" h="4160" extrusionOk="0">
                  <a:moveTo>
                    <a:pt x="473" y="1"/>
                  </a:moveTo>
                  <a:cubicBezTo>
                    <a:pt x="347" y="1"/>
                    <a:pt x="189" y="95"/>
                    <a:pt x="126" y="158"/>
                  </a:cubicBezTo>
                  <a:cubicBezTo>
                    <a:pt x="32" y="284"/>
                    <a:pt x="0" y="410"/>
                    <a:pt x="95" y="505"/>
                  </a:cubicBezTo>
                  <a:lnTo>
                    <a:pt x="1260" y="4097"/>
                  </a:lnTo>
                  <a:lnTo>
                    <a:pt x="3631" y="4097"/>
                  </a:lnTo>
                  <a:lnTo>
                    <a:pt x="2205" y="284"/>
                  </a:lnTo>
                  <a:cubicBezTo>
                    <a:pt x="1670" y="95"/>
                    <a:pt x="1071" y="1"/>
                    <a:pt x="473" y="1"/>
                  </a:cubicBezTo>
                  <a:close/>
                  <a:moveTo>
                    <a:pt x="3631" y="4097"/>
                  </a:moveTo>
                  <a:lnTo>
                    <a:pt x="3655" y="4160"/>
                  </a:lnTo>
                  <a:lnTo>
                    <a:pt x="3655" y="4097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8" name="Google Shape;9098;p86"/>
            <p:cNvSpPr/>
            <p:nvPr/>
          </p:nvSpPr>
          <p:spPr>
            <a:xfrm>
              <a:off x="-8209150" y="3742375"/>
              <a:ext cx="50425" cy="61475"/>
            </a:xfrm>
            <a:custGeom>
              <a:avLst/>
              <a:gdLst/>
              <a:ahLst/>
              <a:cxnLst/>
              <a:rect l="l" t="t" r="r" b="b"/>
              <a:pathLst>
                <a:path w="2017" h="2459" extrusionOk="0">
                  <a:moveTo>
                    <a:pt x="441" y="1"/>
                  </a:moveTo>
                  <a:cubicBezTo>
                    <a:pt x="315" y="1"/>
                    <a:pt x="189" y="32"/>
                    <a:pt x="126" y="158"/>
                  </a:cubicBezTo>
                  <a:cubicBezTo>
                    <a:pt x="32" y="253"/>
                    <a:pt x="0" y="379"/>
                    <a:pt x="32" y="505"/>
                  </a:cubicBezTo>
                  <a:lnTo>
                    <a:pt x="504" y="2458"/>
                  </a:lnTo>
                  <a:lnTo>
                    <a:pt x="2017" y="2458"/>
                  </a:lnTo>
                  <a:lnTo>
                    <a:pt x="1229" y="64"/>
                  </a:lnTo>
                  <a:cubicBezTo>
                    <a:pt x="977" y="32"/>
                    <a:pt x="693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9" name="Google Shape;9099;p86"/>
          <p:cNvGrpSpPr/>
          <p:nvPr/>
        </p:nvGrpSpPr>
        <p:grpSpPr>
          <a:xfrm>
            <a:off x="6191845" y="1532024"/>
            <a:ext cx="356221" cy="355476"/>
            <a:chOff x="-12643475" y="3212300"/>
            <a:chExt cx="353675" cy="352900"/>
          </a:xfrm>
        </p:grpSpPr>
        <p:sp>
          <p:nvSpPr>
            <p:cNvPr id="9100" name="Google Shape;9100;p86"/>
            <p:cNvSpPr/>
            <p:nvPr/>
          </p:nvSpPr>
          <p:spPr>
            <a:xfrm>
              <a:off x="-12372525" y="3517125"/>
              <a:ext cx="20500" cy="48075"/>
            </a:xfrm>
            <a:custGeom>
              <a:avLst/>
              <a:gdLst/>
              <a:ahLst/>
              <a:cxnLst/>
              <a:rect l="l" t="t" r="r" b="b"/>
              <a:pathLst>
                <a:path w="820" h="1923" extrusionOk="0">
                  <a:moveTo>
                    <a:pt x="0" y="0"/>
                  </a:moveTo>
                  <a:lnTo>
                    <a:pt x="0" y="1513"/>
                  </a:lnTo>
                  <a:cubicBezTo>
                    <a:pt x="0" y="1765"/>
                    <a:pt x="189" y="1922"/>
                    <a:pt x="410" y="1922"/>
                  </a:cubicBezTo>
                  <a:cubicBezTo>
                    <a:pt x="662" y="1922"/>
                    <a:pt x="819" y="1702"/>
                    <a:pt x="819" y="1513"/>
                  </a:cubicBezTo>
                  <a:lnTo>
                    <a:pt x="819" y="0"/>
                  </a:lnTo>
                  <a:cubicBezTo>
                    <a:pt x="662" y="126"/>
                    <a:pt x="567" y="221"/>
                    <a:pt x="410" y="221"/>
                  </a:cubicBezTo>
                  <a:cubicBezTo>
                    <a:pt x="189" y="221"/>
                    <a:pt x="126" y="12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1" name="Google Shape;9101;p86"/>
            <p:cNvSpPr/>
            <p:nvPr/>
          </p:nvSpPr>
          <p:spPr>
            <a:xfrm>
              <a:off x="-12581250" y="3480900"/>
              <a:ext cx="63025" cy="21275"/>
            </a:xfrm>
            <a:custGeom>
              <a:avLst/>
              <a:gdLst/>
              <a:ahLst/>
              <a:cxnLst/>
              <a:rect l="l" t="t" r="r" b="b"/>
              <a:pathLst>
                <a:path w="2521" h="851" extrusionOk="0">
                  <a:moveTo>
                    <a:pt x="0" y="0"/>
                  </a:moveTo>
                  <a:lnTo>
                    <a:pt x="0" y="851"/>
                  </a:lnTo>
                  <a:lnTo>
                    <a:pt x="2521" y="851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2" name="Google Shape;9102;p86"/>
            <p:cNvSpPr/>
            <p:nvPr/>
          </p:nvSpPr>
          <p:spPr>
            <a:xfrm>
              <a:off x="-12643475" y="3398975"/>
              <a:ext cx="186700" cy="166225"/>
            </a:xfrm>
            <a:custGeom>
              <a:avLst/>
              <a:gdLst/>
              <a:ahLst/>
              <a:cxnLst/>
              <a:rect l="l" t="t" r="r" b="b"/>
              <a:pathLst>
                <a:path w="7468" h="6649" extrusionOk="0">
                  <a:moveTo>
                    <a:pt x="5419" y="2458"/>
                  </a:moveTo>
                  <a:cubicBezTo>
                    <a:pt x="5671" y="2458"/>
                    <a:pt x="5860" y="2647"/>
                    <a:pt x="5860" y="2899"/>
                  </a:cubicBezTo>
                  <a:lnTo>
                    <a:pt x="5860" y="4537"/>
                  </a:lnTo>
                  <a:cubicBezTo>
                    <a:pt x="5860" y="4789"/>
                    <a:pt x="5671" y="4978"/>
                    <a:pt x="5419" y="4978"/>
                  </a:cubicBezTo>
                  <a:lnTo>
                    <a:pt x="2080" y="4978"/>
                  </a:lnTo>
                  <a:cubicBezTo>
                    <a:pt x="1859" y="4978"/>
                    <a:pt x="1639" y="4789"/>
                    <a:pt x="1639" y="4537"/>
                  </a:cubicBezTo>
                  <a:lnTo>
                    <a:pt x="1639" y="2899"/>
                  </a:lnTo>
                  <a:cubicBezTo>
                    <a:pt x="1639" y="2647"/>
                    <a:pt x="1859" y="2458"/>
                    <a:pt x="2080" y="2458"/>
                  </a:cubicBezTo>
                  <a:close/>
                  <a:moveTo>
                    <a:pt x="1639" y="1"/>
                  </a:moveTo>
                  <a:lnTo>
                    <a:pt x="1639" y="977"/>
                  </a:lnTo>
                  <a:lnTo>
                    <a:pt x="662" y="1450"/>
                  </a:lnTo>
                  <a:cubicBezTo>
                    <a:pt x="221" y="1639"/>
                    <a:pt x="0" y="2080"/>
                    <a:pt x="0" y="2552"/>
                  </a:cubicBezTo>
                  <a:lnTo>
                    <a:pt x="0" y="5356"/>
                  </a:lnTo>
                  <a:cubicBezTo>
                    <a:pt x="0" y="6049"/>
                    <a:pt x="536" y="6648"/>
                    <a:pt x="1261" y="6648"/>
                  </a:cubicBezTo>
                  <a:lnTo>
                    <a:pt x="6270" y="6648"/>
                  </a:lnTo>
                  <a:cubicBezTo>
                    <a:pt x="6931" y="6648"/>
                    <a:pt x="7467" y="6049"/>
                    <a:pt x="7467" y="5388"/>
                  </a:cubicBezTo>
                  <a:lnTo>
                    <a:pt x="7467" y="2584"/>
                  </a:lnTo>
                  <a:cubicBezTo>
                    <a:pt x="7467" y="2111"/>
                    <a:pt x="7215" y="1670"/>
                    <a:pt x="6805" y="1481"/>
                  </a:cubicBezTo>
                  <a:lnTo>
                    <a:pt x="5829" y="1009"/>
                  </a:lnTo>
                  <a:lnTo>
                    <a:pt x="58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3" name="Google Shape;9103;p86"/>
            <p:cNvSpPr/>
            <p:nvPr/>
          </p:nvSpPr>
          <p:spPr>
            <a:xfrm>
              <a:off x="-12431600" y="3212300"/>
              <a:ext cx="141800" cy="137075"/>
            </a:xfrm>
            <a:custGeom>
              <a:avLst/>
              <a:gdLst/>
              <a:ahLst/>
              <a:cxnLst/>
              <a:rect l="l" t="t" r="r" b="b"/>
              <a:pathLst>
                <a:path w="5672" h="5483" extrusionOk="0">
                  <a:moveTo>
                    <a:pt x="2741" y="1"/>
                  </a:moveTo>
                  <a:cubicBezTo>
                    <a:pt x="1481" y="1"/>
                    <a:pt x="378" y="883"/>
                    <a:pt x="0" y="2017"/>
                  </a:cubicBezTo>
                  <a:lnTo>
                    <a:pt x="2300" y="3845"/>
                  </a:lnTo>
                  <a:lnTo>
                    <a:pt x="2300" y="2143"/>
                  </a:lnTo>
                  <a:cubicBezTo>
                    <a:pt x="2300" y="1891"/>
                    <a:pt x="2521" y="1702"/>
                    <a:pt x="2741" y="1702"/>
                  </a:cubicBezTo>
                  <a:cubicBezTo>
                    <a:pt x="2993" y="1702"/>
                    <a:pt x="3151" y="1891"/>
                    <a:pt x="3151" y="2143"/>
                  </a:cubicBezTo>
                  <a:lnTo>
                    <a:pt x="3151" y="5483"/>
                  </a:lnTo>
                  <a:lnTo>
                    <a:pt x="5608" y="3561"/>
                  </a:lnTo>
                  <a:lnTo>
                    <a:pt x="5608" y="2931"/>
                  </a:lnTo>
                  <a:cubicBezTo>
                    <a:pt x="5671" y="1324"/>
                    <a:pt x="4348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4" name="Google Shape;9104;p86"/>
            <p:cNvSpPr/>
            <p:nvPr/>
          </p:nvSpPr>
          <p:spPr>
            <a:xfrm>
              <a:off x="-12352050" y="3326525"/>
              <a:ext cx="62250" cy="104775"/>
            </a:xfrm>
            <a:custGeom>
              <a:avLst/>
              <a:gdLst/>
              <a:ahLst/>
              <a:cxnLst/>
              <a:rect l="l" t="t" r="r" b="b"/>
              <a:pathLst>
                <a:path w="2490" h="4191" extrusionOk="0">
                  <a:moveTo>
                    <a:pt x="2489" y="0"/>
                  </a:moveTo>
                  <a:lnTo>
                    <a:pt x="0" y="1890"/>
                  </a:lnTo>
                  <a:lnTo>
                    <a:pt x="0" y="4190"/>
                  </a:lnTo>
                  <a:lnTo>
                    <a:pt x="2489" y="230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5" name="Google Shape;9105;p86"/>
            <p:cNvSpPr/>
            <p:nvPr/>
          </p:nvSpPr>
          <p:spPr>
            <a:xfrm>
              <a:off x="-12434750" y="3285550"/>
              <a:ext cx="62250" cy="104000"/>
            </a:xfrm>
            <a:custGeom>
              <a:avLst/>
              <a:gdLst/>
              <a:ahLst/>
              <a:cxnLst/>
              <a:rect l="l" t="t" r="r" b="b"/>
              <a:pathLst>
                <a:path w="2490" h="4160" extrusionOk="0">
                  <a:moveTo>
                    <a:pt x="0" y="1"/>
                  </a:moveTo>
                  <a:lnTo>
                    <a:pt x="0" y="2269"/>
                  </a:lnTo>
                  <a:lnTo>
                    <a:pt x="2489" y="4160"/>
                  </a:lnTo>
                  <a:lnTo>
                    <a:pt x="2489" y="18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6" name="Google Shape;9106;p86"/>
            <p:cNvSpPr/>
            <p:nvPr/>
          </p:nvSpPr>
          <p:spPr>
            <a:xfrm>
              <a:off x="-12352050" y="3409225"/>
              <a:ext cx="62250" cy="107925"/>
            </a:xfrm>
            <a:custGeom>
              <a:avLst/>
              <a:gdLst/>
              <a:ahLst/>
              <a:cxnLst/>
              <a:rect l="l" t="t" r="r" b="b"/>
              <a:pathLst>
                <a:path w="2490" h="4317" extrusionOk="0">
                  <a:moveTo>
                    <a:pt x="2489" y="0"/>
                  </a:moveTo>
                  <a:lnTo>
                    <a:pt x="0" y="1859"/>
                  </a:lnTo>
                  <a:lnTo>
                    <a:pt x="0" y="4316"/>
                  </a:lnTo>
                  <a:lnTo>
                    <a:pt x="1607" y="2678"/>
                  </a:lnTo>
                  <a:cubicBezTo>
                    <a:pt x="2174" y="2142"/>
                    <a:pt x="2489" y="1418"/>
                    <a:pt x="2489" y="630"/>
                  </a:cubicBez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7" name="Google Shape;9107;p86"/>
            <p:cNvSpPr/>
            <p:nvPr/>
          </p:nvSpPr>
          <p:spPr>
            <a:xfrm>
              <a:off x="-12434750" y="3368250"/>
              <a:ext cx="62250" cy="148900"/>
            </a:xfrm>
            <a:custGeom>
              <a:avLst/>
              <a:gdLst/>
              <a:ahLst/>
              <a:cxnLst/>
              <a:rect l="l" t="t" r="r" b="b"/>
              <a:pathLst>
                <a:path w="2490" h="5956" extrusionOk="0">
                  <a:moveTo>
                    <a:pt x="0" y="1"/>
                  </a:moveTo>
                  <a:lnTo>
                    <a:pt x="0" y="2269"/>
                  </a:lnTo>
                  <a:cubicBezTo>
                    <a:pt x="0" y="3057"/>
                    <a:pt x="315" y="3781"/>
                    <a:pt x="851" y="4317"/>
                  </a:cubicBezTo>
                  <a:lnTo>
                    <a:pt x="2489" y="5955"/>
                  </a:lnTo>
                  <a:lnTo>
                    <a:pt x="2489" y="1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8" name="Google Shape;9108;p86"/>
            <p:cNvSpPr/>
            <p:nvPr/>
          </p:nvSpPr>
          <p:spPr>
            <a:xfrm>
              <a:off x="-12623000" y="3336750"/>
              <a:ext cx="145725" cy="40975"/>
            </a:xfrm>
            <a:custGeom>
              <a:avLst/>
              <a:gdLst/>
              <a:ahLst/>
              <a:cxnLst/>
              <a:rect l="l" t="t" r="r" b="b"/>
              <a:pathLst>
                <a:path w="5829" h="1639" extrusionOk="0">
                  <a:moveTo>
                    <a:pt x="820" y="1"/>
                  </a:moveTo>
                  <a:cubicBezTo>
                    <a:pt x="347" y="1"/>
                    <a:pt x="1" y="347"/>
                    <a:pt x="1" y="820"/>
                  </a:cubicBezTo>
                  <a:cubicBezTo>
                    <a:pt x="1" y="1292"/>
                    <a:pt x="410" y="1639"/>
                    <a:pt x="820" y="1639"/>
                  </a:cubicBezTo>
                  <a:lnTo>
                    <a:pt x="5010" y="1639"/>
                  </a:lnTo>
                  <a:cubicBezTo>
                    <a:pt x="5482" y="1639"/>
                    <a:pt x="5829" y="1292"/>
                    <a:pt x="5829" y="820"/>
                  </a:cubicBezTo>
                  <a:cubicBezTo>
                    <a:pt x="5829" y="347"/>
                    <a:pt x="5482" y="1"/>
                    <a:pt x="50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09" name="Google Shape;9109;p86"/>
          <p:cNvGrpSpPr/>
          <p:nvPr/>
        </p:nvGrpSpPr>
        <p:grpSpPr>
          <a:xfrm>
            <a:off x="6191845" y="1983798"/>
            <a:ext cx="356221" cy="333366"/>
            <a:chOff x="-12643475" y="3657325"/>
            <a:chExt cx="353675" cy="330950"/>
          </a:xfrm>
        </p:grpSpPr>
        <p:sp>
          <p:nvSpPr>
            <p:cNvPr id="9110" name="Google Shape;9110;p86"/>
            <p:cNvSpPr/>
            <p:nvPr/>
          </p:nvSpPr>
          <p:spPr>
            <a:xfrm>
              <a:off x="-12580475" y="3719550"/>
              <a:ext cx="19725" cy="19700"/>
            </a:xfrm>
            <a:custGeom>
              <a:avLst/>
              <a:gdLst/>
              <a:ahLst/>
              <a:cxnLst/>
              <a:rect l="l" t="t" r="r" b="b"/>
              <a:pathLst>
                <a:path w="789" h="788" extrusionOk="0">
                  <a:moveTo>
                    <a:pt x="379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599"/>
                    <a:pt x="190" y="788"/>
                    <a:pt x="379" y="788"/>
                  </a:cubicBezTo>
                  <a:cubicBezTo>
                    <a:pt x="599" y="788"/>
                    <a:pt x="788" y="599"/>
                    <a:pt x="788" y="410"/>
                  </a:cubicBezTo>
                  <a:cubicBezTo>
                    <a:pt x="788" y="189"/>
                    <a:pt x="599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1" name="Google Shape;9111;p86"/>
            <p:cNvSpPr/>
            <p:nvPr/>
          </p:nvSpPr>
          <p:spPr>
            <a:xfrm>
              <a:off x="-12456800" y="3719550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10" y="788"/>
                  </a:cubicBezTo>
                  <a:cubicBezTo>
                    <a:pt x="630" y="788"/>
                    <a:pt x="788" y="599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2" name="Google Shape;9112;p86"/>
            <p:cNvSpPr/>
            <p:nvPr/>
          </p:nvSpPr>
          <p:spPr>
            <a:xfrm>
              <a:off x="-12643475" y="3657325"/>
              <a:ext cx="268600" cy="144950"/>
            </a:xfrm>
            <a:custGeom>
              <a:avLst/>
              <a:gdLst/>
              <a:ahLst/>
              <a:cxnLst/>
              <a:rect l="l" t="t" r="r" b="b"/>
              <a:pathLst>
                <a:path w="10744" h="5798" extrusionOk="0">
                  <a:moveTo>
                    <a:pt x="2899" y="1670"/>
                  </a:moveTo>
                  <a:cubicBezTo>
                    <a:pt x="3592" y="1670"/>
                    <a:pt x="4159" y="2205"/>
                    <a:pt x="4159" y="2899"/>
                  </a:cubicBezTo>
                  <a:cubicBezTo>
                    <a:pt x="4159" y="3560"/>
                    <a:pt x="3623" y="4159"/>
                    <a:pt x="2899" y="4159"/>
                  </a:cubicBezTo>
                  <a:cubicBezTo>
                    <a:pt x="2237" y="4159"/>
                    <a:pt x="1639" y="3592"/>
                    <a:pt x="1639" y="2899"/>
                  </a:cubicBezTo>
                  <a:cubicBezTo>
                    <a:pt x="1639" y="2205"/>
                    <a:pt x="2206" y="1670"/>
                    <a:pt x="2899" y="1670"/>
                  </a:cubicBezTo>
                  <a:close/>
                  <a:moveTo>
                    <a:pt x="7877" y="1670"/>
                  </a:moveTo>
                  <a:cubicBezTo>
                    <a:pt x="8538" y="1670"/>
                    <a:pt x="9137" y="2205"/>
                    <a:pt x="9137" y="2899"/>
                  </a:cubicBezTo>
                  <a:cubicBezTo>
                    <a:pt x="9137" y="3560"/>
                    <a:pt x="8570" y="4159"/>
                    <a:pt x="7877" y="4159"/>
                  </a:cubicBezTo>
                  <a:cubicBezTo>
                    <a:pt x="7215" y="4159"/>
                    <a:pt x="6616" y="3592"/>
                    <a:pt x="6616" y="2899"/>
                  </a:cubicBezTo>
                  <a:cubicBezTo>
                    <a:pt x="6616" y="2205"/>
                    <a:pt x="7152" y="1670"/>
                    <a:pt x="7877" y="1670"/>
                  </a:cubicBezTo>
                  <a:close/>
                  <a:moveTo>
                    <a:pt x="2899" y="0"/>
                  </a:moveTo>
                  <a:cubicBezTo>
                    <a:pt x="1292" y="0"/>
                    <a:pt x="32" y="1323"/>
                    <a:pt x="32" y="2899"/>
                  </a:cubicBezTo>
                  <a:cubicBezTo>
                    <a:pt x="0" y="4505"/>
                    <a:pt x="1292" y="5797"/>
                    <a:pt x="2899" y="5797"/>
                  </a:cubicBezTo>
                  <a:cubicBezTo>
                    <a:pt x="3970" y="5797"/>
                    <a:pt x="4884" y="5198"/>
                    <a:pt x="5388" y="4379"/>
                  </a:cubicBezTo>
                  <a:cubicBezTo>
                    <a:pt x="5892" y="5230"/>
                    <a:pt x="6805" y="5797"/>
                    <a:pt x="7877" y="5797"/>
                  </a:cubicBezTo>
                  <a:cubicBezTo>
                    <a:pt x="9483" y="5797"/>
                    <a:pt x="10744" y="4505"/>
                    <a:pt x="10744" y="2899"/>
                  </a:cubicBezTo>
                  <a:cubicBezTo>
                    <a:pt x="10744" y="1260"/>
                    <a:pt x="9452" y="0"/>
                    <a:pt x="7877" y="0"/>
                  </a:cubicBezTo>
                  <a:cubicBezTo>
                    <a:pt x="6805" y="0"/>
                    <a:pt x="5892" y="599"/>
                    <a:pt x="5388" y="1418"/>
                  </a:cubicBezTo>
                  <a:cubicBezTo>
                    <a:pt x="4884" y="567"/>
                    <a:pt x="3970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3" name="Google Shape;9113;p86"/>
            <p:cNvSpPr/>
            <p:nvPr/>
          </p:nvSpPr>
          <p:spPr>
            <a:xfrm>
              <a:off x="-12581250" y="3905425"/>
              <a:ext cx="62250" cy="20500"/>
            </a:xfrm>
            <a:custGeom>
              <a:avLst/>
              <a:gdLst/>
              <a:ahLst/>
              <a:cxnLst/>
              <a:rect l="l" t="t" r="r" b="b"/>
              <a:pathLst>
                <a:path w="2490" h="820" extrusionOk="0">
                  <a:moveTo>
                    <a:pt x="0" y="0"/>
                  </a:moveTo>
                  <a:lnTo>
                    <a:pt x="0" y="819"/>
                  </a:lnTo>
                  <a:lnTo>
                    <a:pt x="2489" y="819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4" name="Google Shape;9114;p86"/>
            <p:cNvSpPr/>
            <p:nvPr/>
          </p:nvSpPr>
          <p:spPr>
            <a:xfrm>
              <a:off x="-12643475" y="3802250"/>
              <a:ext cx="269400" cy="185900"/>
            </a:xfrm>
            <a:custGeom>
              <a:avLst/>
              <a:gdLst/>
              <a:ahLst/>
              <a:cxnLst/>
              <a:rect l="l" t="t" r="r" b="b"/>
              <a:pathLst>
                <a:path w="10776" h="7436" extrusionOk="0">
                  <a:moveTo>
                    <a:pt x="7057" y="1670"/>
                  </a:moveTo>
                  <a:cubicBezTo>
                    <a:pt x="7278" y="1670"/>
                    <a:pt x="7436" y="1859"/>
                    <a:pt x="7436" y="2048"/>
                  </a:cubicBezTo>
                  <a:cubicBezTo>
                    <a:pt x="7436" y="2300"/>
                    <a:pt x="7247" y="2489"/>
                    <a:pt x="7057" y="2489"/>
                  </a:cubicBezTo>
                  <a:cubicBezTo>
                    <a:pt x="6805" y="2489"/>
                    <a:pt x="6616" y="2300"/>
                    <a:pt x="6616" y="2048"/>
                  </a:cubicBezTo>
                  <a:cubicBezTo>
                    <a:pt x="6616" y="1859"/>
                    <a:pt x="6805" y="1670"/>
                    <a:pt x="7057" y="1670"/>
                  </a:cubicBezTo>
                  <a:close/>
                  <a:moveTo>
                    <a:pt x="8696" y="1670"/>
                  </a:moveTo>
                  <a:cubicBezTo>
                    <a:pt x="8948" y="1670"/>
                    <a:pt x="9137" y="1859"/>
                    <a:pt x="9137" y="2048"/>
                  </a:cubicBezTo>
                  <a:cubicBezTo>
                    <a:pt x="9137" y="2300"/>
                    <a:pt x="8948" y="2489"/>
                    <a:pt x="8696" y="2489"/>
                  </a:cubicBezTo>
                  <a:cubicBezTo>
                    <a:pt x="8475" y="2489"/>
                    <a:pt x="8318" y="2300"/>
                    <a:pt x="8318" y="2048"/>
                  </a:cubicBezTo>
                  <a:cubicBezTo>
                    <a:pt x="8255" y="1859"/>
                    <a:pt x="8475" y="1670"/>
                    <a:pt x="8696" y="1670"/>
                  </a:cubicBezTo>
                  <a:close/>
                  <a:moveTo>
                    <a:pt x="5388" y="3277"/>
                  </a:moveTo>
                  <a:cubicBezTo>
                    <a:pt x="5640" y="3277"/>
                    <a:pt x="5829" y="3466"/>
                    <a:pt x="5829" y="3686"/>
                  </a:cubicBezTo>
                  <a:lnTo>
                    <a:pt x="5829" y="5356"/>
                  </a:lnTo>
                  <a:cubicBezTo>
                    <a:pt x="5829" y="5608"/>
                    <a:pt x="5640" y="5797"/>
                    <a:pt x="5388" y="5797"/>
                  </a:cubicBezTo>
                  <a:lnTo>
                    <a:pt x="2080" y="5797"/>
                  </a:lnTo>
                  <a:cubicBezTo>
                    <a:pt x="1859" y="5797"/>
                    <a:pt x="1639" y="5608"/>
                    <a:pt x="1639" y="5356"/>
                  </a:cubicBezTo>
                  <a:lnTo>
                    <a:pt x="1639" y="3686"/>
                  </a:lnTo>
                  <a:cubicBezTo>
                    <a:pt x="1639" y="3466"/>
                    <a:pt x="1859" y="3277"/>
                    <a:pt x="2080" y="3277"/>
                  </a:cubicBezTo>
                  <a:close/>
                  <a:moveTo>
                    <a:pt x="5230" y="0"/>
                  </a:moveTo>
                  <a:cubicBezTo>
                    <a:pt x="4600" y="504"/>
                    <a:pt x="3781" y="819"/>
                    <a:pt x="2899" y="819"/>
                  </a:cubicBezTo>
                  <a:cubicBezTo>
                    <a:pt x="2080" y="819"/>
                    <a:pt x="1324" y="536"/>
                    <a:pt x="756" y="126"/>
                  </a:cubicBezTo>
                  <a:cubicBezTo>
                    <a:pt x="315" y="315"/>
                    <a:pt x="32" y="756"/>
                    <a:pt x="32" y="1260"/>
                  </a:cubicBezTo>
                  <a:lnTo>
                    <a:pt x="32" y="6206"/>
                  </a:lnTo>
                  <a:cubicBezTo>
                    <a:pt x="0" y="6900"/>
                    <a:pt x="536" y="7435"/>
                    <a:pt x="1261" y="7435"/>
                  </a:cubicBezTo>
                  <a:lnTo>
                    <a:pt x="9515" y="7435"/>
                  </a:lnTo>
                  <a:cubicBezTo>
                    <a:pt x="10208" y="7435"/>
                    <a:pt x="10775" y="6900"/>
                    <a:pt x="10775" y="6206"/>
                  </a:cubicBezTo>
                  <a:lnTo>
                    <a:pt x="10775" y="1260"/>
                  </a:lnTo>
                  <a:cubicBezTo>
                    <a:pt x="10775" y="756"/>
                    <a:pt x="10460" y="315"/>
                    <a:pt x="10082" y="126"/>
                  </a:cubicBezTo>
                  <a:cubicBezTo>
                    <a:pt x="9452" y="536"/>
                    <a:pt x="8727" y="819"/>
                    <a:pt x="7908" y="819"/>
                  </a:cubicBezTo>
                  <a:cubicBezTo>
                    <a:pt x="7057" y="819"/>
                    <a:pt x="6270" y="504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5" name="Google Shape;9115;p86"/>
            <p:cNvSpPr/>
            <p:nvPr/>
          </p:nvSpPr>
          <p:spPr>
            <a:xfrm>
              <a:off x="-12352850" y="3802125"/>
              <a:ext cx="63050" cy="186150"/>
            </a:xfrm>
            <a:custGeom>
              <a:avLst/>
              <a:gdLst/>
              <a:ahLst/>
              <a:cxnLst/>
              <a:rect l="l" t="t" r="r" b="b"/>
              <a:pathLst>
                <a:path w="2522" h="7446" extrusionOk="0">
                  <a:moveTo>
                    <a:pt x="2092" y="0"/>
                  </a:moveTo>
                  <a:cubicBezTo>
                    <a:pt x="2035" y="0"/>
                    <a:pt x="1976" y="10"/>
                    <a:pt x="1923" y="37"/>
                  </a:cubicBezTo>
                  <a:lnTo>
                    <a:pt x="1" y="982"/>
                  </a:lnTo>
                  <a:lnTo>
                    <a:pt x="1" y="6464"/>
                  </a:lnTo>
                  <a:lnTo>
                    <a:pt x="1923" y="7409"/>
                  </a:lnTo>
                  <a:cubicBezTo>
                    <a:pt x="1976" y="7435"/>
                    <a:pt x="2035" y="7445"/>
                    <a:pt x="2092" y="7445"/>
                  </a:cubicBezTo>
                  <a:cubicBezTo>
                    <a:pt x="2170" y="7445"/>
                    <a:pt x="2246" y="7427"/>
                    <a:pt x="2301" y="7409"/>
                  </a:cubicBezTo>
                  <a:cubicBezTo>
                    <a:pt x="2427" y="7314"/>
                    <a:pt x="2521" y="7220"/>
                    <a:pt x="2521" y="7062"/>
                  </a:cubicBezTo>
                  <a:lnTo>
                    <a:pt x="2521" y="415"/>
                  </a:lnTo>
                  <a:cubicBezTo>
                    <a:pt x="2521" y="257"/>
                    <a:pt x="2427" y="131"/>
                    <a:pt x="2301" y="37"/>
                  </a:cubicBezTo>
                  <a:cubicBezTo>
                    <a:pt x="2246" y="18"/>
                    <a:pt x="2170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16" name="Google Shape;9116;p86"/>
          <p:cNvGrpSpPr/>
          <p:nvPr/>
        </p:nvGrpSpPr>
        <p:grpSpPr>
          <a:xfrm>
            <a:off x="6202157" y="2418407"/>
            <a:ext cx="356221" cy="353059"/>
            <a:chOff x="-12643475" y="4081850"/>
            <a:chExt cx="353675" cy="350500"/>
          </a:xfrm>
        </p:grpSpPr>
        <p:sp>
          <p:nvSpPr>
            <p:cNvPr id="9117" name="Google Shape;9117;p86"/>
            <p:cNvSpPr/>
            <p:nvPr/>
          </p:nvSpPr>
          <p:spPr>
            <a:xfrm>
              <a:off x="-12552125" y="4262400"/>
              <a:ext cx="22875" cy="20125"/>
            </a:xfrm>
            <a:custGeom>
              <a:avLst/>
              <a:gdLst/>
              <a:ahLst/>
              <a:cxnLst/>
              <a:rect l="l" t="t" r="r" b="b"/>
              <a:pathLst>
                <a:path w="915" h="805" extrusionOk="0">
                  <a:moveTo>
                    <a:pt x="458" y="1"/>
                  </a:moveTo>
                  <a:cubicBezTo>
                    <a:pt x="348" y="1"/>
                    <a:pt x="237" y="40"/>
                    <a:pt x="158" y="119"/>
                  </a:cubicBezTo>
                  <a:cubicBezTo>
                    <a:pt x="1" y="276"/>
                    <a:pt x="1" y="528"/>
                    <a:pt x="158" y="686"/>
                  </a:cubicBezTo>
                  <a:cubicBezTo>
                    <a:pt x="237" y="765"/>
                    <a:pt x="348" y="804"/>
                    <a:pt x="458" y="804"/>
                  </a:cubicBezTo>
                  <a:cubicBezTo>
                    <a:pt x="568" y="804"/>
                    <a:pt x="678" y="765"/>
                    <a:pt x="757" y="686"/>
                  </a:cubicBezTo>
                  <a:cubicBezTo>
                    <a:pt x="915" y="528"/>
                    <a:pt x="915" y="276"/>
                    <a:pt x="757" y="119"/>
                  </a:cubicBez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8" name="Google Shape;9118;p86"/>
            <p:cNvSpPr/>
            <p:nvPr/>
          </p:nvSpPr>
          <p:spPr>
            <a:xfrm>
              <a:off x="-12480450" y="4241725"/>
              <a:ext cx="69350" cy="47275"/>
            </a:xfrm>
            <a:custGeom>
              <a:avLst/>
              <a:gdLst/>
              <a:ahLst/>
              <a:cxnLst/>
              <a:rect l="l" t="t" r="r" b="b"/>
              <a:pathLst>
                <a:path w="2774" h="1891" extrusionOk="0">
                  <a:moveTo>
                    <a:pt x="568" y="1"/>
                  </a:moveTo>
                  <a:lnTo>
                    <a:pt x="1" y="568"/>
                  </a:lnTo>
                  <a:lnTo>
                    <a:pt x="2206" y="1891"/>
                  </a:lnTo>
                  <a:lnTo>
                    <a:pt x="2773" y="1324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9" name="Google Shape;9119;p86"/>
            <p:cNvSpPr/>
            <p:nvPr/>
          </p:nvSpPr>
          <p:spPr>
            <a:xfrm>
              <a:off x="-12643475" y="4081850"/>
              <a:ext cx="353675" cy="350500"/>
            </a:xfrm>
            <a:custGeom>
              <a:avLst/>
              <a:gdLst/>
              <a:ahLst/>
              <a:cxnLst/>
              <a:rect l="l" t="t" r="r" b="b"/>
              <a:pathLst>
                <a:path w="14147" h="14020" extrusionOk="0">
                  <a:moveTo>
                    <a:pt x="8207" y="3127"/>
                  </a:moveTo>
                  <a:cubicBezTo>
                    <a:pt x="8318" y="3127"/>
                    <a:pt x="8428" y="3166"/>
                    <a:pt x="8507" y="3245"/>
                  </a:cubicBezTo>
                  <a:lnTo>
                    <a:pt x="9105" y="3812"/>
                  </a:lnTo>
                  <a:cubicBezTo>
                    <a:pt x="9263" y="3970"/>
                    <a:pt x="9263" y="4253"/>
                    <a:pt x="9105" y="4411"/>
                  </a:cubicBezTo>
                  <a:cubicBezTo>
                    <a:pt x="9027" y="4490"/>
                    <a:pt x="8916" y="4529"/>
                    <a:pt x="8806" y="4529"/>
                  </a:cubicBezTo>
                  <a:cubicBezTo>
                    <a:pt x="8696" y="4529"/>
                    <a:pt x="8585" y="4490"/>
                    <a:pt x="8507" y="4411"/>
                  </a:cubicBezTo>
                  <a:lnTo>
                    <a:pt x="7908" y="3812"/>
                  </a:lnTo>
                  <a:cubicBezTo>
                    <a:pt x="7751" y="3655"/>
                    <a:pt x="7751" y="3403"/>
                    <a:pt x="7908" y="3245"/>
                  </a:cubicBezTo>
                  <a:cubicBezTo>
                    <a:pt x="7987" y="3166"/>
                    <a:pt x="8097" y="3127"/>
                    <a:pt x="8207" y="3127"/>
                  </a:cubicBezTo>
                  <a:close/>
                  <a:moveTo>
                    <a:pt x="9940" y="4860"/>
                  </a:moveTo>
                  <a:cubicBezTo>
                    <a:pt x="10050" y="4860"/>
                    <a:pt x="10161" y="4899"/>
                    <a:pt x="10239" y="4978"/>
                  </a:cubicBezTo>
                  <a:lnTo>
                    <a:pt x="10838" y="5545"/>
                  </a:lnTo>
                  <a:cubicBezTo>
                    <a:pt x="10996" y="5766"/>
                    <a:pt x="10996" y="5986"/>
                    <a:pt x="10838" y="6144"/>
                  </a:cubicBezTo>
                  <a:cubicBezTo>
                    <a:pt x="10759" y="6222"/>
                    <a:pt x="10649" y="6262"/>
                    <a:pt x="10539" y="6262"/>
                  </a:cubicBezTo>
                  <a:cubicBezTo>
                    <a:pt x="10429" y="6262"/>
                    <a:pt x="10318" y="6222"/>
                    <a:pt x="10239" y="6144"/>
                  </a:cubicBezTo>
                  <a:lnTo>
                    <a:pt x="9641" y="5545"/>
                  </a:lnTo>
                  <a:cubicBezTo>
                    <a:pt x="9483" y="5388"/>
                    <a:pt x="9483" y="5136"/>
                    <a:pt x="9641" y="4978"/>
                  </a:cubicBezTo>
                  <a:cubicBezTo>
                    <a:pt x="9720" y="4899"/>
                    <a:pt x="9830" y="4860"/>
                    <a:pt x="9940" y="4860"/>
                  </a:cubicBezTo>
                  <a:close/>
                  <a:moveTo>
                    <a:pt x="7058" y="5467"/>
                  </a:moveTo>
                  <a:cubicBezTo>
                    <a:pt x="7125" y="5467"/>
                    <a:pt x="7192" y="5481"/>
                    <a:pt x="7247" y="5514"/>
                  </a:cubicBezTo>
                  <a:lnTo>
                    <a:pt x="10145" y="7278"/>
                  </a:lnTo>
                  <a:cubicBezTo>
                    <a:pt x="10397" y="7404"/>
                    <a:pt x="10429" y="7719"/>
                    <a:pt x="10271" y="7908"/>
                  </a:cubicBezTo>
                  <a:lnTo>
                    <a:pt x="7373" y="10838"/>
                  </a:lnTo>
                  <a:cubicBezTo>
                    <a:pt x="7136" y="11074"/>
                    <a:pt x="6821" y="11192"/>
                    <a:pt x="6498" y="11192"/>
                  </a:cubicBezTo>
                  <a:cubicBezTo>
                    <a:pt x="6175" y="11192"/>
                    <a:pt x="5845" y="11074"/>
                    <a:pt x="5577" y="10838"/>
                  </a:cubicBezTo>
                  <a:cubicBezTo>
                    <a:pt x="5104" y="10365"/>
                    <a:pt x="5104" y="9578"/>
                    <a:pt x="5577" y="9074"/>
                  </a:cubicBezTo>
                  <a:cubicBezTo>
                    <a:pt x="5813" y="8837"/>
                    <a:pt x="6144" y="8719"/>
                    <a:pt x="6475" y="8719"/>
                  </a:cubicBezTo>
                  <a:cubicBezTo>
                    <a:pt x="6805" y="8719"/>
                    <a:pt x="7136" y="8837"/>
                    <a:pt x="7373" y="9074"/>
                  </a:cubicBezTo>
                  <a:cubicBezTo>
                    <a:pt x="7467" y="9168"/>
                    <a:pt x="7562" y="9294"/>
                    <a:pt x="7593" y="9420"/>
                  </a:cubicBezTo>
                  <a:lnTo>
                    <a:pt x="8160" y="8853"/>
                  </a:lnTo>
                  <a:lnTo>
                    <a:pt x="5955" y="7561"/>
                  </a:lnTo>
                  <a:lnTo>
                    <a:pt x="5010" y="8507"/>
                  </a:lnTo>
                  <a:cubicBezTo>
                    <a:pt x="4773" y="8743"/>
                    <a:pt x="4458" y="8861"/>
                    <a:pt x="4135" y="8861"/>
                  </a:cubicBezTo>
                  <a:cubicBezTo>
                    <a:pt x="3812" y="8861"/>
                    <a:pt x="3482" y="8743"/>
                    <a:pt x="3214" y="8507"/>
                  </a:cubicBezTo>
                  <a:cubicBezTo>
                    <a:pt x="2741" y="8034"/>
                    <a:pt x="2741" y="7246"/>
                    <a:pt x="3214" y="6742"/>
                  </a:cubicBezTo>
                  <a:cubicBezTo>
                    <a:pt x="3450" y="6506"/>
                    <a:pt x="3781" y="6388"/>
                    <a:pt x="4112" y="6388"/>
                  </a:cubicBezTo>
                  <a:cubicBezTo>
                    <a:pt x="4443" y="6388"/>
                    <a:pt x="4773" y="6506"/>
                    <a:pt x="5010" y="6742"/>
                  </a:cubicBezTo>
                  <a:cubicBezTo>
                    <a:pt x="5104" y="6837"/>
                    <a:pt x="5199" y="6963"/>
                    <a:pt x="5230" y="7089"/>
                  </a:cubicBezTo>
                  <a:lnTo>
                    <a:pt x="6742" y="5577"/>
                  </a:lnTo>
                  <a:cubicBezTo>
                    <a:pt x="6804" y="5515"/>
                    <a:pt x="6932" y="5467"/>
                    <a:pt x="7058" y="5467"/>
                  </a:cubicBezTo>
                  <a:close/>
                  <a:moveTo>
                    <a:pt x="9042" y="0"/>
                  </a:moveTo>
                  <a:cubicBezTo>
                    <a:pt x="8948" y="0"/>
                    <a:pt x="8853" y="32"/>
                    <a:pt x="8790" y="126"/>
                  </a:cubicBezTo>
                  <a:cubicBezTo>
                    <a:pt x="8711" y="205"/>
                    <a:pt x="8601" y="244"/>
                    <a:pt x="8491" y="244"/>
                  </a:cubicBezTo>
                  <a:cubicBezTo>
                    <a:pt x="8381" y="244"/>
                    <a:pt x="8270" y="205"/>
                    <a:pt x="8192" y="126"/>
                  </a:cubicBezTo>
                  <a:cubicBezTo>
                    <a:pt x="8113" y="47"/>
                    <a:pt x="8003" y="8"/>
                    <a:pt x="7892" y="8"/>
                  </a:cubicBezTo>
                  <a:cubicBezTo>
                    <a:pt x="7782" y="8"/>
                    <a:pt x="7672" y="47"/>
                    <a:pt x="7593" y="126"/>
                  </a:cubicBezTo>
                  <a:lnTo>
                    <a:pt x="6490" y="1229"/>
                  </a:lnTo>
                  <a:lnTo>
                    <a:pt x="7373" y="2080"/>
                  </a:lnTo>
                  <a:cubicBezTo>
                    <a:pt x="7530" y="2237"/>
                    <a:pt x="7530" y="2521"/>
                    <a:pt x="7373" y="2678"/>
                  </a:cubicBezTo>
                  <a:cubicBezTo>
                    <a:pt x="7294" y="2757"/>
                    <a:pt x="7184" y="2796"/>
                    <a:pt x="7073" y="2796"/>
                  </a:cubicBezTo>
                  <a:cubicBezTo>
                    <a:pt x="6963" y="2796"/>
                    <a:pt x="6853" y="2757"/>
                    <a:pt x="6774" y="2678"/>
                  </a:cubicBezTo>
                  <a:lnTo>
                    <a:pt x="5892" y="1828"/>
                  </a:lnTo>
                  <a:lnTo>
                    <a:pt x="158" y="7561"/>
                  </a:lnTo>
                  <a:cubicBezTo>
                    <a:pt x="0" y="7719"/>
                    <a:pt x="0" y="8002"/>
                    <a:pt x="158" y="8160"/>
                  </a:cubicBezTo>
                  <a:cubicBezTo>
                    <a:pt x="221" y="8223"/>
                    <a:pt x="284" y="8349"/>
                    <a:pt x="284" y="8444"/>
                  </a:cubicBezTo>
                  <a:cubicBezTo>
                    <a:pt x="284" y="8538"/>
                    <a:pt x="221" y="8633"/>
                    <a:pt x="158" y="8696"/>
                  </a:cubicBezTo>
                  <a:cubicBezTo>
                    <a:pt x="63" y="8790"/>
                    <a:pt x="32" y="8916"/>
                    <a:pt x="32" y="8979"/>
                  </a:cubicBezTo>
                  <a:cubicBezTo>
                    <a:pt x="32" y="9105"/>
                    <a:pt x="63" y="9168"/>
                    <a:pt x="158" y="9263"/>
                  </a:cubicBezTo>
                  <a:lnTo>
                    <a:pt x="756" y="9861"/>
                  </a:lnTo>
                  <a:cubicBezTo>
                    <a:pt x="820" y="9924"/>
                    <a:pt x="946" y="9956"/>
                    <a:pt x="1009" y="9956"/>
                  </a:cubicBezTo>
                  <a:cubicBezTo>
                    <a:pt x="1135" y="9956"/>
                    <a:pt x="1229" y="9924"/>
                    <a:pt x="1292" y="9861"/>
                  </a:cubicBezTo>
                  <a:cubicBezTo>
                    <a:pt x="1371" y="9782"/>
                    <a:pt x="1481" y="9743"/>
                    <a:pt x="1591" y="9743"/>
                  </a:cubicBezTo>
                  <a:cubicBezTo>
                    <a:pt x="1702" y="9743"/>
                    <a:pt x="1812" y="9782"/>
                    <a:pt x="1891" y="9861"/>
                  </a:cubicBezTo>
                  <a:cubicBezTo>
                    <a:pt x="1985" y="9924"/>
                    <a:pt x="2017" y="10050"/>
                    <a:pt x="2017" y="10113"/>
                  </a:cubicBezTo>
                  <a:cubicBezTo>
                    <a:pt x="2017" y="10239"/>
                    <a:pt x="1985" y="10334"/>
                    <a:pt x="1891" y="10397"/>
                  </a:cubicBezTo>
                  <a:cubicBezTo>
                    <a:pt x="1733" y="10554"/>
                    <a:pt x="1733" y="10838"/>
                    <a:pt x="1891" y="10995"/>
                  </a:cubicBezTo>
                  <a:lnTo>
                    <a:pt x="3088" y="12161"/>
                  </a:lnTo>
                  <a:cubicBezTo>
                    <a:pt x="3167" y="12240"/>
                    <a:pt x="3269" y="12279"/>
                    <a:pt x="3371" y="12279"/>
                  </a:cubicBezTo>
                  <a:cubicBezTo>
                    <a:pt x="3474" y="12279"/>
                    <a:pt x="3576" y="12240"/>
                    <a:pt x="3655" y="12161"/>
                  </a:cubicBezTo>
                  <a:cubicBezTo>
                    <a:pt x="3734" y="12082"/>
                    <a:pt x="3844" y="12043"/>
                    <a:pt x="3954" y="12043"/>
                  </a:cubicBezTo>
                  <a:cubicBezTo>
                    <a:pt x="4065" y="12043"/>
                    <a:pt x="4175" y="12082"/>
                    <a:pt x="4254" y="12161"/>
                  </a:cubicBezTo>
                  <a:cubicBezTo>
                    <a:pt x="4411" y="12319"/>
                    <a:pt x="4411" y="12602"/>
                    <a:pt x="4254" y="12760"/>
                  </a:cubicBezTo>
                  <a:cubicBezTo>
                    <a:pt x="4159" y="12854"/>
                    <a:pt x="4128" y="12949"/>
                    <a:pt x="4128" y="13043"/>
                  </a:cubicBezTo>
                  <a:cubicBezTo>
                    <a:pt x="4128" y="13169"/>
                    <a:pt x="4159" y="13232"/>
                    <a:pt x="4254" y="13327"/>
                  </a:cubicBezTo>
                  <a:lnTo>
                    <a:pt x="4852" y="13894"/>
                  </a:lnTo>
                  <a:cubicBezTo>
                    <a:pt x="4915" y="13988"/>
                    <a:pt x="5041" y="14020"/>
                    <a:pt x="5136" y="14020"/>
                  </a:cubicBezTo>
                  <a:cubicBezTo>
                    <a:pt x="5230" y="14020"/>
                    <a:pt x="5325" y="13988"/>
                    <a:pt x="5388" y="13894"/>
                  </a:cubicBezTo>
                  <a:cubicBezTo>
                    <a:pt x="5466" y="13815"/>
                    <a:pt x="5577" y="13776"/>
                    <a:pt x="5687" y="13776"/>
                  </a:cubicBezTo>
                  <a:cubicBezTo>
                    <a:pt x="5797" y="13776"/>
                    <a:pt x="5908" y="13815"/>
                    <a:pt x="5986" y="13894"/>
                  </a:cubicBezTo>
                  <a:cubicBezTo>
                    <a:pt x="6081" y="13988"/>
                    <a:pt x="6175" y="14020"/>
                    <a:pt x="6270" y="14020"/>
                  </a:cubicBezTo>
                  <a:cubicBezTo>
                    <a:pt x="6396" y="14020"/>
                    <a:pt x="6459" y="13988"/>
                    <a:pt x="6553" y="13894"/>
                  </a:cubicBezTo>
                  <a:lnTo>
                    <a:pt x="12287" y="8160"/>
                  </a:lnTo>
                  <a:lnTo>
                    <a:pt x="11437" y="7278"/>
                  </a:lnTo>
                  <a:cubicBezTo>
                    <a:pt x="11248" y="7120"/>
                    <a:pt x="11248" y="6837"/>
                    <a:pt x="11437" y="6711"/>
                  </a:cubicBezTo>
                  <a:cubicBezTo>
                    <a:pt x="11515" y="6632"/>
                    <a:pt x="11618" y="6593"/>
                    <a:pt x="11720" y="6593"/>
                  </a:cubicBezTo>
                  <a:cubicBezTo>
                    <a:pt x="11823" y="6593"/>
                    <a:pt x="11925" y="6632"/>
                    <a:pt x="12004" y="6711"/>
                  </a:cubicBezTo>
                  <a:lnTo>
                    <a:pt x="12886" y="7561"/>
                  </a:lnTo>
                  <a:lnTo>
                    <a:pt x="13989" y="6459"/>
                  </a:lnTo>
                  <a:cubicBezTo>
                    <a:pt x="14146" y="6301"/>
                    <a:pt x="14146" y="6018"/>
                    <a:pt x="13989" y="5860"/>
                  </a:cubicBezTo>
                  <a:cubicBezTo>
                    <a:pt x="13894" y="5797"/>
                    <a:pt x="13863" y="5671"/>
                    <a:pt x="13863" y="5608"/>
                  </a:cubicBezTo>
                  <a:cubicBezTo>
                    <a:pt x="13863" y="5482"/>
                    <a:pt x="13894" y="5388"/>
                    <a:pt x="13989" y="5325"/>
                  </a:cubicBezTo>
                  <a:cubicBezTo>
                    <a:pt x="14115" y="5293"/>
                    <a:pt x="14146" y="5167"/>
                    <a:pt x="14146" y="5041"/>
                  </a:cubicBezTo>
                  <a:cubicBezTo>
                    <a:pt x="14146" y="4915"/>
                    <a:pt x="14115" y="4852"/>
                    <a:pt x="14020" y="4757"/>
                  </a:cubicBezTo>
                  <a:lnTo>
                    <a:pt x="13421" y="4190"/>
                  </a:lnTo>
                  <a:cubicBezTo>
                    <a:pt x="13358" y="4096"/>
                    <a:pt x="13232" y="4064"/>
                    <a:pt x="13138" y="4064"/>
                  </a:cubicBezTo>
                  <a:cubicBezTo>
                    <a:pt x="13075" y="4064"/>
                    <a:pt x="12949" y="4096"/>
                    <a:pt x="12886" y="4190"/>
                  </a:cubicBezTo>
                  <a:cubicBezTo>
                    <a:pt x="12807" y="4269"/>
                    <a:pt x="12697" y="4309"/>
                    <a:pt x="12587" y="4309"/>
                  </a:cubicBezTo>
                  <a:cubicBezTo>
                    <a:pt x="12476" y="4309"/>
                    <a:pt x="12366" y="4269"/>
                    <a:pt x="12287" y="4190"/>
                  </a:cubicBezTo>
                  <a:cubicBezTo>
                    <a:pt x="12193" y="4096"/>
                    <a:pt x="12161" y="3970"/>
                    <a:pt x="12161" y="3907"/>
                  </a:cubicBezTo>
                  <a:cubicBezTo>
                    <a:pt x="12161" y="3781"/>
                    <a:pt x="12193" y="3718"/>
                    <a:pt x="12287" y="3623"/>
                  </a:cubicBezTo>
                  <a:cubicBezTo>
                    <a:pt x="12445" y="3466"/>
                    <a:pt x="12445" y="3182"/>
                    <a:pt x="12287" y="3025"/>
                  </a:cubicBezTo>
                  <a:lnTo>
                    <a:pt x="11090" y="1859"/>
                  </a:lnTo>
                  <a:cubicBezTo>
                    <a:pt x="11011" y="1780"/>
                    <a:pt x="10909" y="1741"/>
                    <a:pt x="10807" y="1741"/>
                  </a:cubicBezTo>
                  <a:cubicBezTo>
                    <a:pt x="10704" y="1741"/>
                    <a:pt x="10602" y="1780"/>
                    <a:pt x="10523" y="1859"/>
                  </a:cubicBezTo>
                  <a:cubicBezTo>
                    <a:pt x="10444" y="1938"/>
                    <a:pt x="10334" y="1977"/>
                    <a:pt x="10224" y="1977"/>
                  </a:cubicBezTo>
                  <a:cubicBezTo>
                    <a:pt x="10113" y="1977"/>
                    <a:pt x="10003" y="1938"/>
                    <a:pt x="9924" y="1859"/>
                  </a:cubicBezTo>
                  <a:cubicBezTo>
                    <a:pt x="9767" y="1701"/>
                    <a:pt x="9767" y="1418"/>
                    <a:pt x="9924" y="1260"/>
                  </a:cubicBezTo>
                  <a:cubicBezTo>
                    <a:pt x="9987" y="1197"/>
                    <a:pt x="10050" y="1071"/>
                    <a:pt x="10050" y="977"/>
                  </a:cubicBezTo>
                  <a:cubicBezTo>
                    <a:pt x="10050" y="882"/>
                    <a:pt x="9987" y="788"/>
                    <a:pt x="9924" y="725"/>
                  </a:cubicBezTo>
                  <a:lnTo>
                    <a:pt x="9326" y="126"/>
                  </a:lnTo>
                  <a:cubicBezTo>
                    <a:pt x="9263" y="32"/>
                    <a:pt x="9137" y="0"/>
                    <a:pt x="9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0" name="Google Shape;9120;p86"/>
            <p:cNvSpPr/>
            <p:nvPr/>
          </p:nvSpPr>
          <p:spPr>
            <a:xfrm>
              <a:off x="-12493050" y="4319900"/>
              <a:ext cx="22875" cy="20900"/>
            </a:xfrm>
            <a:custGeom>
              <a:avLst/>
              <a:gdLst/>
              <a:ahLst/>
              <a:cxnLst/>
              <a:rect l="l" t="t" r="r" b="b"/>
              <a:pathLst>
                <a:path w="915" h="836" extrusionOk="0">
                  <a:moveTo>
                    <a:pt x="446" y="1"/>
                  </a:moveTo>
                  <a:cubicBezTo>
                    <a:pt x="339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cubicBezTo>
                    <a:pt x="237" y="796"/>
                    <a:pt x="347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4" y="560"/>
                    <a:pt x="914" y="276"/>
                    <a:pt x="757" y="119"/>
                  </a:cubicBezTo>
                  <a:cubicBezTo>
                    <a:pt x="662" y="40"/>
                    <a:pt x="552" y="1"/>
                    <a:pt x="4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21" name="Google Shape;9121;p86"/>
          <p:cNvGrpSpPr/>
          <p:nvPr/>
        </p:nvGrpSpPr>
        <p:grpSpPr>
          <a:xfrm>
            <a:off x="7974847" y="1532427"/>
            <a:ext cx="355416" cy="354670"/>
            <a:chOff x="-10857925" y="3213875"/>
            <a:chExt cx="352875" cy="352100"/>
          </a:xfrm>
        </p:grpSpPr>
        <p:sp>
          <p:nvSpPr>
            <p:cNvPr id="9122" name="Google Shape;9122;p86"/>
            <p:cNvSpPr/>
            <p:nvPr/>
          </p:nvSpPr>
          <p:spPr>
            <a:xfrm>
              <a:off x="-10759475" y="3265875"/>
              <a:ext cx="64600" cy="87450"/>
            </a:xfrm>
            <a:custGeom>
              <a:avLst/>
              <a:gdLst/>
              <a:ahLst/>
              <a:cxnLst/>
              <a:rect l="l" t="t" r="r" b="b"/>
              <a:pathLst>
                <a:path w="2584" h="3498" extrusionOk="0">
                  <a:moveTo>
                    <a:pt x="1702" y="0"/>
                  </a:moveTo>
                  <a:lnTo>
                    <a:pt x="0" y="1418"/>
                  </a:lnTo>
                  <a:lnTo>
                    <a:pt x="2584" y="3497"/>
                  </a:lnTo>
                  <a:cubicBezTo>
                    <a:pt x="2458" y="2111"/>
                    <a:pt x="2143" y="914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3" name="Google Shape;9123;p86"/>
            <p:cNvSpPr/>
            <p:nvPr/>
          </p:nvSpPr>
          <p:spPr>
            <a:xfrm>
              <a:off x="-10857925" y="3265075"/>
              <a:ext cx="64600" cy="87450"/>
            </a:xfrm>
            <a:custGeom>
              <a:avLst/>
              <a:gdLst/>
              <a:ahLst/>
              <a:cxnLst/>
              <a:rect l="l" t="t" r="r" b="b"/>
              <a:pathLst>
                <a:path w="2584" h="3498" extrusionOk="0">
                  <a:moveTo>
                    <a:pt x="882" y="1"/>
                  </a:moveTo>
                  <a:cubicBezTo>
                    <a:pt x="441" y="946"/>
                    <a:pt x="189" y="2143"/>
                    <a:pt x="0" y="3498"/>
                  </a:cubicBezTo>
                  <a:lnTo>
                    <a:pt x="2584" y="1418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4" name="Google Shape;9124;p86"/>
            <p:cNvSpPr/>
            <p:nvPr/>
          </p:nvSpPr>
          <p:spPr>
            <a:xfrm>
              <a:off x="-10850050" y="3313925"/>
              <a:ext cx="148100" cy="65375"/>
            </a:xfrm>
            <a:custGeom>
              <a:avLst/>
              <a:gdLst/>
              <a:ahLst/>
              <a:cxnLst/>
              <a:rect l="l" t="t" r="r" b="b"/>
              <a:pathLst>
                <a:path w="5924" h="2615" extrusionOk="0">
                  <a:moveTo>
                    <a:pt x="2993" y="0"/>
                  </a:moveTo>
                  <a:lnTo>
                    <a:pt x="0" y="2363"/>
                  </a:lnTo>
                  <a:cubicBezTo>
                    <a:pt x="221" y="2520"/>
                    <a:pt x="410" y="2615"/>
                    <a:pt x="693" y="2615"/>
                  </a:cubicBezTo>
                  <a:lnTo>
                    <a:pt x="5261" y="2615"/>
                  </a:lnTo>
                  <a:cubicBezTo>
                    <a:pt x="5482" y="2615"/>
                    <a:pt x="5734" y="2520"/>
                    <a:pt x="5923" y="2363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5" name="Google Shape;9125;p86"/>
            <p:cNvSpPr/>
            <p:nvPr/>
          </p:nvSpPr>
          <p:spPr>
            <a:xfrm>
              <a:off x="-10857925" y="3391900"/>
              <a:ext cx="165425" cy="133125"/>
            </a:xfrm>
            <a:custGeom>
              <a:avLst/>
              <a:gdLst/>
              <a:ahLst/>
              <a:cxnLst/>
              <a:rect l="l" t="t" r="r" b="b"/>
              <a:pathLst>
                <a:path w="6617" h="5325" extrusionOk="0">
                  <a:moveTo>
                    <a:pt x="6616" y="0"/>
                  </a:moveTo>
                  <a:cubicBezTo>
                    <a:pt x="6301" y="189"/>
                    <a:pt x="5986" y="315"/>
                    <a:pt x="5608" y="315"/>
                  </a:cubicBezTo>
                  <a:lnTo>
                    <a:pt x="1040" y="315"/>
                  </a:lnTo>
                  <a:cubicBezTo>
                    <a:pt x="662" y="315"/>
                    <a:pt x="284" y="189"/>
                    <a:pt x="32" y="0"/>
                  </a:cubicBezTo>
                  <a:lnTo>
                    <a:pt x="32" y="0"/>
                  </a:lnTo>
                  <a:cubicBezTo>
                    <a:pt x="0" y="1449"/>
                    <a:pt x="221" y="2867"/>
                    <a:pt x="630" y="4001"/>
                  </a:cubicBezTo>
                  <a:cubicBezTo>
                    <a:pt x="914" y="4757"/>
                    <a:pt x="1638" y="5324"/>
                    <a:pt x="2426" y="5324"/>
                  </a:cubicBezTo>
                  <a:lnTo>
                    <a:pt x="4001" y="5324"/>
                  </a:lnTo>
                  <a:cubicBezTo>
                    <a:pt x="4946" y="5324"/>
                    <a:pt x="5671" y="4789"/>
                    <a:pt x="5955" y="4001"/>
                  </a:cubicBezTo>
                  <a:cubicBezTo>
                    <a:pt x="6396" y="2867"/>
                    <a:pt x="6585" y="1449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6" name="Google Shape;9126;p86"/>
            <p:cNvSpPr/>
            <p:nvPr/>
          </p:nvSpPr>
          <p:spPr>
            <a:xfrm>
              <a:off x="-10824850" y="3213875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1954" y="1"/>
                  </a:moveTo>
                  <a:cubicBezTo>
                    <a:pt x="1198" y="1"/>
                    <a:pt x="536" y="505"/>
                    <a:pt x="0" y="1324"/>
                  </a:cubicBezTo>
                  <a:lnTo>
                    <a:pt x="1954" y="2994"/>
                  </a:lnTo>
                  <a:lnTo>
                    <a:pt x="3938" y="1324"/>
                  </a:lnTo>
                  <a:cubicBezTo>
                    <a:pt x="3371" y="505"/>
                    <a:pt x="2710" y="1"/>
                    <a:pt x="19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7" name="Google Shape;9127;p86"/>
            <p:cNvSpPr/>
            <p:nvPr/>
          </p:nvSpPr>
          <p:spPr>
            <a:xfrm>
              <a:off x="-10571250" y="3306825"/>
              <a:ext cx="64625" cy="87450"/>
            </a:xfrm>
            <a:custGeom>
              <a:avLst/>
              <a:gdLst/>
              <a:ahLst/>
              <a:cxnLst/>
              <a:rect l="l" t="t" r="r" b="b"/>
              <a:pathLst>
                <a:path w="2585" h="3498" extrusionOk="0">
                  <a:moveTo>
                    <a:pt x="1702" y="0"/>
                  </a:moveTo>
                  <a:lnTo>
                    <a:pt x="1" y="1418"/>
                  </a:lnTo>
                  <a:lnTo>
                    <a:pt x="2584" y="3498"/>
                  </a:lnTo>
                  <a:cubicBezTo>
                    <a:pt x="2458" y="2143"/>
                    <a:pt x="2143" y="914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8" name="Google Shape;9128;p86"/>
            <p:cNvSpPr/>
            <p:nvPr/>
          </p:nvSpPr>
          <p:spPr>
            <a:xfrm>
              <a:off x="-10669700" y="3306025"/>
              <a:ext cx="63825" cy="87475"/>
            </a:xfrm>
            <a:custGeom>
              <a:avLst/>
              <a:gdLst/>
              <a:ahLst/>
              <a:cxnLst/>
              <a:rect l="l" t="t" r="r" b="b"/>
              <a:pathLst>
                <a:path w="2553" h="3499" extrusionOk="0">
                  <a:moveTo>
                    <a:pt x="883" y="1"/>
                  </a:moveTo>
                  <a:cubicBezTo>
                    <a:pt x="442" y="946"/>
                    <a:pt x="127" y="2175"/>
                    <a:pt x="1" y="3498"/>
                  </a:cubicBezTo>
                  <a:lnTo>
                    <a:pt x="2553" y="1419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9" name="Google Shape;9129;p86"/>
            <p:cNvSpPr/>
            <p:nvPr/>
          </p:nvSpPr>
          <p:spPr>
            <a:xfrm>
              <a:off x="-10661825" y="3355650"/>
              <a:ext cx="148100" cy="64625"/>
            </a:xfrm>
            <a:custGeom>
              <a:avLst/>
              <a:gdLst/>
              <a:ahLst/>
              <a:cxnLst/>
              <a:rect l="l" t="t" r="r" b="b"/>
              <a:pathLst>
                <a:path w="5924" h="2585" extrusionOk="0">
                  <a:moveTo>
                    <a:pt x="2994" y="1"/>
                  </a:moveTo>
                  <a:lnTo>
                    <a:pt x="1" y="2364"/>
                  </a:lnTo>
                  <a:cubicBezTo>
                    <a:pt x="221" y="2521"/>
                    <a:pt x="410" y="2584"/>
                    <a:pt x="694" y="2584"/>
                  </a:cubicBezTo>
                  <a:lnTo>
                    <a:pt x="5231" y="2584"/>
                  </a:lnTo>
                  <a:cubicBezTo>
                    <a:pt x="5483" y="2584"/>
                    <a:pt x="5735" y="2521"/>
                    <a:pt x="5924" y="2364"/>
                  </a:cubicBezTo>
                  <a:lnTo>
                    <a:pt x="29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0" name="Google Shape;9130;p86"/>
            <p:cNvSpPr/>
            <p:nvPr/>
          </p:nvSpPr>
          <p:spPr>
            <a:xfrm>
              <a:off x="-10670475" y="3432850"/>
              <a:ext cx="165425" cy="133125"/>
            </a:xfrm>
            <a:custGeom>
              <a:avLst/>
              <a:gdLst/>
              <a:ahLst/>
              <a:cxnLst/>
              <a:rect l="l" t="t" r="r" b="b"/>
              <a:pathLst>
                <a:path w="6617" h="5325" extrusionOk="0">
                  <a:moveTo>
                    <a:pt x="6616" y="0"/>
                  </a:moveTo>
                  <a:cubicBezTo>
                    <a:pt x="6301" y="221"/>
                    <a:pt x="5986" y="315"/>
                    <a:pt x="5577" y="315"/>
                  </a:cubicBezTo>
                  <a:lnTo>
                    <a:pt x="1040" y="315"/>
                  </a:lnTo>
                  <a:cubicBezTo>
                    <a:pt x="630" y="315"/>
                    <a:pt x="284" y="221"/>
                    <a:pt x="0" y="0"/>
                  </a:cubicBezTo>
                  <a:lnTo>
                    <a:pt x="0" y="0"/>
                  </a:lnTo>
                  <a:cubicBezTo>
                    <a:pt x="0" y="1481"/>
                    <a:pt x="221" y="2930"/>
                    <a:pt x="630" y="4064"/>
                  </a:cubicBezTo>
                  <a:cubicBezTo>
                    <a:pt x="914" y="4821"/>
                    <a:pt x="1607" y="5325"/>
                    <a:pt x="2395" y="5325"/>
                  </a:cubicBezTo>
                  <a:lnTo>
                    <a:pt x="3970" y="5325"/>
                  </a:lnTo>
                  <a:cubicBezTo>
                    <a:pt x="4915" y="5325"/>
                    <a:pt x="5671" y="4852"/>
                    <a:pt x="5955" y="4064"/>
                  </a:cubicBezTo>
                  <a:cubicBezTo>
                    <a:pt x="6364" y="2930"/>
                    <a:pt x="6585" y="1481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1" name="Google Shape;9131;p86"/>
            <p:cNvSpPr/>
            <p:nvPr/>
          </p:nvSpPr>
          <p:spPr>
            <a:xfrm>
              <a:off x="-10638175" y="3254850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1985" y="0"/>
                  </a:moveTo>
                  <a:cubicBezTo>
                    <a:pt x="1229" y="0"/>
                    <a:pt x="567" y="504"/>
                    <a:pt x="0" y="1355"/>
                  </a:cubicBezTo>
                  <a:lnTo>
                    <a:pt x="1985" y="2993"/>
                  </a:lnTo>
                  <a:lnTo>
                    <a:pt x="3938" y="1355"/>
                  </a:lnTo>
                  <a:cubicBezTo>
                    <a:pt x="3403" y="504"/>
                    <a:pt x="2709" y="0"/>
                    <a:pt x="19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32" name="Google Shape;9132;p86"/>
          <p:cNvSpPr/>
          <p:nvPr/>
        </p:nvSpPr>
        <p:spPr>
          <a:xfrm>
            <a:off x="8015262" y="1973047"/>
            <a:ext cx="273732" cy="354519"/>
          </a:xfrm>
          <a:custGeom>
            <a:avLst/>
            <a:gdLst/>
            <a:ahLst/>
            <a:cxnLst/>
            <a:rect l="l" t="t" r="r" b="b"/>
            <a:pathLst>
              <a:path w="10871" h="14078" extrusionOk="0">
                <a:moveTo>
                  <a:pt x="8255" y="5009"/>
                </a:moveTo>
                <a:lnTo>
                  <a:pt x="8255" y="6648"/>
                </a:lnTo>
                <a:lnTo>
                  <a:pt x="2490" y="6648"/>
                </a:lnTo>
                <a:lnTo>
                  <a:pt x="2490" y="5009"/>
                </a:lnTo>
                <a:close/>
                <a:moveTo>
                  <a:pt x="9106" y="5230"/>
                </a:moveTo>
                <a:lnTo>
                  <a:pt x="9925" y="5639"/>
                </a:lnTo>
                <a:lnTo>
                  <a:pt x="9925" y="6679"/>
                </a:lnTo>
                <a:cubicBezTo>
                  <a:pt x="9799" y="6648"/>
                  <a:pt x="9641" y="6616"/>
                  <a:pt x="9484" y="6616"/>
                </a:cubicBezTo>
                <a:lnTo>
                  <a:pt x="9043" y="6616"/>
                </a:lnTo>
                <a:lnTo>
                  <a:pt x="9043" y="5230"/>
                </a:lnTo>
                <a:close/>
                <a:moveTo>
                  <a:pt x="1608" y="5261"/>
                </a:moveTo>
                <a:lnTo>
                  <a:pt x="1608" y="6648"/>
                </a:lnTo>
                <a:lnTo>
                  <a:pt x="1230" y="6648"/>
                </a:lnTo>
                <a:cubicBezTo>
                  <a:pt x="1072" y="6648"/>
                  <a:pt x="946" y="6679"/>
                  <a:pt x="789" y="6711"/>
                </a:cubicBezTo>
                <a:lnTo>
                  <a:pt x="789" y="5671"/>
                </a:lnTo>
                <a:lnTo>
                  <a:pt x="1608" y="5261"/>
                </a:lnTo>
                <a:close/>
                <a:moveTo>
                  <a:pt x="7405" y="9136"/>
                </a:moveTo>
                <a:lnTo>
                  <a:pt x="5357" y="10649"/>
                </a:lnTo>
                <a:lnTo>
                  <a:pt x="3277" y="9136"/>
                </a:lnTo>
                <a:close/>
                <a:moveTo>
                  <a:pt x="2049" y="0"/>
                </a:moveTo>
                <a:cubicBezTo>
                  <a:pt x="1828" y="0"/>
                  <a:pt x="1671" y="189"/>
                  <a:pt x="1671" y="378"/>
                </a:cubicBezTo>
                <a:lnTo>
                  <a:pt x="1671" y="4285"/>
                </a:lnTo>
                <a:lnTo>
                  <a:pt x="253" y="5009"/>
                </a:lnTo>
                <a:cubicBezTo>
                  <a:pt x="127" y="5041"/>
                  <a:pt x="1" y="5198"/>
                  <a:pt x="1" y="5356"/>
                </a:cubicBezTo>
                <a:lnTo>
                  <a:pt x="1" y="7845"/>
                </a:lnTo>
                <a:cubicBezTo>
                  <a:pt x="1" y="8506"/>
                  <a:pt x="568" y="9042"/>
                  <a:pt x="1261" y="9042"/>
                </a:cubicBezTo>
                <a:lnTo>
                  <a:pt x="1986" y="9042"/>
                </a:lnTo>
                <a:lnTo>
                  <a:pt x="4727" y="11153"/>
                </a:lnTo>
                <a:lnTo>
                  <a:pt x="1860" y="13295"/>
                </a:lnTo>
                <a:cubicBezTo>
                  <a:pt x="1671" y="13421"/>
                  <a:pt x="1608" y="13705"/>
                  <a:pt x="1765" y="13894"/>
                </a:cubicBezTo>
                <a:cubicBezTo>
                  <a:pt x="1842" y="14009"/>
                  <a:pt x="1978" y="14077"/>
                  <a:pt x="2115" y="14077"/>
                </a:cubicBezTo>
                <a:cubicBezTo>
                  <a:pt x="2202" y="14077"/>
                  <a:pt x="2290" y="14050"/>
                  <a:pt x="2364" y="13988"/>
                </a:cubicBezTo>
                <a:lnTo>
                  <a:pt x="5451" y="11657"/>
                </a:lnTo>
                <a:lnTo>
                  <a:pt x="8507" y="13988"/>
                </a:lnTo>
                <a:cubicBezTo>
                  <a:pt x="8586" y="14027"/>
                  <a:pt x="8675" y="14050"/>
                  <a:pt x="8763" y="14050"/>
                </a:cubicBezTo>
                <a:cubicBezTo>
                  <a:pt x="8889" y="14050"/>
                  <a:pt x="9014" y="14004"/>
                  <a:pt x="9106" y="13894"/>
                </a:cubicBezTo>
                <a:cubicBezTo>
                  <a:pt x="9232" y="13705"/>
                  <a:pt x="9232" y="13453"/>
                  <a:pt x="9011" y="13295"/>
                </a:cubicBezTo>
                <a:lnTo>
                  <a:pt x="6144" y="11153"/>
                </a:lnTo>
                <a:lnTo>
                  <a:pt x="8917" y="9042"/>
                </a:lnTo>
                <a:lnTo>
                  <a:pt x="9610" y="9042"/>
                </a:lnTo>
                <a:cubicBezTo>
                  <a:pt x="10271" y="9042"/>
                  <a:pt x="10870" y="8506"/>
                  <a:pt x="10870" y="7845"/>
                </a:cubicBezTo>
                <a:lnTo>
                  <a:pt x="10870" y="5387"/>
                </a:lnTo>
                <a:cubicBezTo>
                  <a:pt x="10870" y="5230"/>
                  <a:pt x="10744" y="5072"/>
                  <a:pt x="10650" y="5041"/>
                </a:cubicBezTo>
                <a:lnTo>
                  <a:pt x="9232" y="4316"/>
                </a:lnTo>
                <a:lnTo>
                  <a:pt x="9232" y="441"/>
                </a:lnTo>
                <a:cubicBezTo>
                  <a:pt x="9232" y="189"/>
                  <a:pt x="9011" y="32"/>
                  <a:pt x="8822" y="32"/>
                </a:cubicBezTo>
                <a:cubicBezTo>
                  <a:pt x="8602" y="32"/>
                  <a:pt x="8381" y="221"/>
                  <a:pt x="8381" y="441"/>
                </a:cubicBezTo>
                <a:lnTo>
                  <a:pt x="8381" y="851"/>
                </a:lnTo>
                <a:lnTo>
                  <a:pt x="2616" y="851"/>
                </a:lnTo>
                <a:lnTo>
                  <a:pt x="2616" y="378"/>
                </a:lnTo>
                <a:lnTo>
                  <a:pt x="2490" y="378"/>
                </a:lnTo>
                <a:cubicBezTo>
                  <a:pt x="2490" y="158"/>
                  <a:pt x="2269" y="0"/>
                  <a:pt x="20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33" name="Google Shape;9133;p86"/>
          <p:cNvGrpSpPr/>
          <p:nvPr/>
        </p:nvGrpSpPr>
        <p:grpSpPr>
          <a:xfrm>
            <a:off x="7984757" y="2428316"/>
            <a:ext cx="356221" cy="333240"/>
            <a:chOff x="-10858725" y="4092875"/>
            <a:chExt cx="353675" cy="330825"/>
          </a:xfrm>
        </p:grpSpPr>
        <p:sp>
          <p:nvSpPr>
            <p:cNvPr id="9134" name="Google Shape;9134;p86"/>
            <p:cNvSpPr/>
            <p:nvPr/>
          </p:nvSpPr>
          <p:spPr>
            <a:xfrm>
              <a:off x="-10795700" y="42370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5" name="Google Shape;9135;p86"/>
            <p:cNvSpPr/>
            <p:nvPr/>
          </p:nvSpPr>
          <p:spPr>
            <a:xfrm>
              <a:off x="-10713000" y="41543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6" name="Google Shape;9136;p86"/>
            <p:cNvSpPr/>
            <p:nvPr/>
          </p:nvSpPr>
          <p:spPr>
            <a:xfrm>
              <a:off x="-10713000" y="4320500"/>
              <a:ext cx="41750" cy="40975"/>
            </a:xfrm>
            <a:custGeom>
              <a:avLst/>
              <a:gdLst/>
              <a:ahLst/>
              <a:cxnLst/>
              <a:rect l="l" t="t" r="r" b="b"/>
              <a:pathLst>
                <a:path w="1670" h="1639" extrusionOk="0">
                  <a:moveTo>
                    <a:pt x="851" y="0"/>
                  </a:moveTo>
                  <a:cubicBezTo>
                    <a:pt x="378" y="0"/>
                    <a:pt x="0" y="347"/>
                    <a:pt x="0" y="819"/>
                  </a:cubicBezTo>
                  <a:cubicBezTo>
                    <a:pt x="0" y="1260"/>
                    <a:pt x="378" y="1638"/>
                    <a:pt x="851" y="1638"/>
                  </a:cubicBezTo>
                  <a:cubicBezTo>
                    <a:pt x="1292" y="1638"/>
                    <a:pt x="1670" y="1260"/>
                    <a:pt x="1670" y="819"/>
                  </a:cubicBezTo>
                  <a:cubicBezTo>
                    <a:pt x="1670" y="347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7" name="Google Shape;9137;p86"/>
            <p:cNvSpPr/>
            <p:nvPr/>
          </p:nvSpPr>
          <p:spPr>
            <a:xfrm>
              <a:off x="-10858725" y="4092875"/>
              <a:ext cx="331625" cy="330825"/>
            </a:xfrm>
            <a:custGeom>
              <a:avLst/>
              <a:gdLst/>
              <a:ahLst/>
              <a:cxnLst/>
              <a:rect l="l" t="t" r="r" b="b"/>
              <a:pathLst>
                <a:path w="13265" h="13233" extrusionOk="0">
                  <a:moveTo>
                    <a:pt x="6648" y="1639"/>
                  </a:moveTo>
                  <a:cubicBezTo>
                    <a:pt x="7562" y="1639"/>
                    <a:pt x="8318" y="2395"/>
                    <a:pt x="8318" y="3308"/>
                  </a:cubicBezTo>
                  <a:cubicBezTo>
                    <a:pt x="8318" y="4222"/>
                    <a:pt x="7562" y="4947"/>
                    <a:pt x="6648" y="4947"/>
                  </a:cubicBezTo>
                  <a:cubicBezTo>
                    <a:pt x="5766" y="4947"/>
                    <a:pt x="5010" y="4222"/>
                    <a:pt x="5010" y="3308"/>
                  </a:cubicBezTo>
                  <a:cubicBezTo>
                    <a:pt x="5010" y="2395"/>
                    <a:pt x="5735" y="1639"/>
                    <a:pt x="6648" y="1639"/>
                  </a:cubicBezTo>
                  <a:close/>
                  <a:moveTo>
                    <a:pt x="6648" y="5797"/>
                  </a:moveTo>
                  <a:cubicBezTo>
                    <a:pt x="7121" y="5797"/>
                    <a:pt x="7499" y="6144"/>
                    <a:pt x="7499" y="6616"/>
                  </a:cubicBezTo>
                  <a:cubicBezTo>
                    <a:pt x="7499" y="7089"/>
                    <a:pt x="7121" y="7435"/>
                    <a:pt x="6648" y="7435"/>
                  </a:cubicBezTo>
                  <a:cubicBezTo>
                    <a:pt x="6207" y="7435"/>
                    <a:pt x="5829" y="7089"/>
                    <a:pt x="5829" y="6616"/>
                  </a:cubicBezTo>
                  <a:cubicBezTo>
                    <a:pt x="5829" y="6144"/>
                    <a:pt x="6207" y="5797"/>
                    <a:pt x="6648" y="5797"/>
                  </a:cubicBezTo>
                  <a:close/>
                  <a:moveTo>
                    <a:pt x="3372" y="4947"/>
                  </a:moveTo>
                  <a:cubicBezTo>
                    <a:pt x="4254" y="4947"/>
                    <a:pt x="5010" y="5703"/>
                    <a:pt x="5010" y="6616"/>
                  </a:cubicBezTo>
                  <a:cubicBezTo>
                    <a:pt x="5010" y="7530"/>
                    <a:pt x="4254" y="8255"/>
                    <a:pt x="3372" y="8255"/>
                  </a:cubicBezTo>
                  <a:cubicBezTo>
                    <a:pt x="2458" y="8255"/>
                    <a:pt x="1702" y="7530"/>
                    <a:pt x="1702" y="6616"/>
                  </a:cubicBezTo>
                  <a:cubicBezTo>
                    <a:pt x="1702" y="5703"/>
                    <a:pt x="2395" y="4947"/>
                    <a:pt x="3372" y="4947"/>
                  </a:cubicBezTo>
                  <a:close/>
                  <a:moveTo>
                    <a:pt x="9956" y="4947"/>
                  </a:moveTo>
                  <a:cubicBezTo>
                    <a:pt x="10870" y="4947"/>
                    <a:pt x="11626" y="5703"/>
                    <a:pt x="11626" y="6616"/>
                  </a:cubicBezTo>
                  <a:cubicBezTo>
                    <a:pt x="11626" y="7530"/>
                    <a:pt x="10870" y="8255"/>
                    <a:pt x="9956" y="8255"/>
                  </a:cubicBezTo>
                  <a:cubicBezTo>
                    <a:pt x="9074" y="8255"/>
                    <a:pt x="8318" y="7530"/>
                    <a:pt x="8318" y="6616"/>
                  </a:cubicBezTo>
                  <a:cubicBezTo>
                    <a:pt x="8318" y="5703"/>
                    <a:pt x="9011" y="4947"/>
                    <a:pt x="9956" y="4947"/>
                  </a:cubicBezTo>
                  <a:close/>
                  <a:moveTo>
                    <a:pt x="6648" y="8255"/>
                  </a:moveTo>
                  <a:cubicBezTo>
                    <a:pt x="7562" y="8255"/>
                    <a:pt x="8318" y="9011"/>
                    <a:pt x="8318" y="9924"/>
                  </a:cubicBezTo>
                  <a:cubicBezTo>
                    <a:pt x="8318" y="10838"/>
                    <a:pt x="7562" y="11563"/>
                    <a:pt x="6648" y="11563"/>
                  </a:cubicBezTo>
                  <a:cubicBezTo>
                    <a:pt x="5766" y="11563"/>
                    <a:pt x="5010" y="10838"/>
                    <a:pt x="5010" y="9924"/>
                  </a:cubicBezTo>
                  <a:cubicBezTo>
                    <a:pt x="5010" y="9011"/>
                    <a:pt x="5766" y="8255"/>
                    <a:pt x="6648" y="8255"/>
                  </a:cubicBezTo>
                  <a:close/>
                  <a:moveTo>
                    <a:pt x="6648" y="0"/>
                  </a:moveTo>
                  <a:cubicBezTo>
                    <a:pt x="2994" y="0"/>
                    <a:pt x="1" y="2962"/>
                    <a:pt x="1" y="6616"/>
                  </a:cubicBezTo>
                  <a:cubicBezTo>
                    <a:pt x="1" y="10271"/>
                    <a:pt x="2994" y="13232"/>
                    <a:pt x="6648" y="13232"/>
                  </a:cubicBezTo>
                  <a:cubicBezTo>
                    <a:pt x="10334" y="13232"/>
                    <a:pt x="13264" y="10271"/>
                    <a:pt x="13264" y="6616"/>
                  </a:cubicBezTo>
                  <a:cubicBezTo>
                    <a:pt x="13264" y="2962"/>
                    <a:pt x="10334" y="0"/>
                    <a:pt x="66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8" name="Google Shape;9138;p86"/>
            <p:cNvSpPr/>
            <p:nvPr/>
          </p:nvSpPr>
          <p:spPr>
            <a:xfrm>
              <a:off x="-10630300" y="42370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19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19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9" name="Google Shape;9139;p86"/>
            <p:cNvSpPr/>
            <p:nvPr/>
          </p:nvSpPr>
          <p:spPr>
            <a:xfrm>
              <a:off x="-10607475" y="4340975"/>
              <a:ext cx="102425" cy="82725"/>
            </a:xfrm>
            <a:custGeom>
              <a:avLst/>
              <a:gdLst/>
              <a:ahLst/>
              <a:cxnLst/>
              <a:rect l="l" t="t" r="r" b="b"/>
              <a:pathLst>
                <a:path w="4097" h="3309" extrusionOk="0">
                  <a:moveTo>
                    <a:pt x="3309" y="0"/>
                  </a:moveTo>
                  <a:cubicBezTo>
                    <a:pt x="2584" y="1418"/>
                    <a:pt x="1418" y="2584"/>
                    <a:pt x="1" y="3308"/>
                  </a:cubicBezTo>
                  <a:lnTo>
                    <a:pt x="3655" y="3308"/>
                  </a:lnTo>
                  <a:cubicBezTo>
                    <a:pt x="3907" y="3308"/>
                    <a:pt x="4096" y="3119"/>
                    <a:pt x="4096" y="2867"/>
                  </a:cubicBezTo>
                  <a:lnTo>
                    <a:pt x="4096" y="378"/>
                  </a:lnTo>
                  <a:cubicBezTo>
                    <a:pt x="4065" y="189"/>
                    <a:pt x="3907" y="0"/>
                    <a:pt x="36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40" name="Google Shape;9140;p86"/>
          <p:cNvGrpSpPr/>
          <p:nvPr/>
        </p:nvGrpSpPr>
        <p:grpSpPr>
          <a:xfrm>
            <a:off x="6191762" y="2891855"/>
            <a:ext cx="356096" cy="354469"/>
            <a:chOff x="-9089725" y="3180200"/>
            <a:chExt cx="353550" cy="351900"/>
          </a:xfrm>
        </p:grpSpPr>
        <p:sp>
          <p:nvSpPr>
            <p:cNvPr id="9141" name="Google Shape;9141;p86"/>
            <p:cNvSpPr/>
            <p:nvPr/>
          </p:nvSpPr>
          <p:spPr>
            <a:xfrm>
              <a:off x="-9089725" y="3180200"/>
              <a:ext cx="165425" cy="250300"/>
            </a:xfrm>
            <a:custGeom>
              <a:avLst/>
              <a:gdLst/>
              <a:ahLst/>
              <a:cxnLst/>
              <a:rect l="l" t="t" r="r" b="b"/>
              <a:pathLst>
                <a:path w="6617" h="10012" extrusionOk="0">
                  <a:moveTo>
                    <a:pt x="2945" y="1"/>
                  </a:moveTo>
                  <a:cubicBezTo>
                    <a:pt x="2900" y="1"/>
                    <a:pt x="2854" y="8"/>
                    <a:pt x="2805" y="25"/>
                  </a:cubicBezTo>
                  <a:cubicBezTo>
                    <a:pt x="2647" y="56"/>
                    <a:pt x="2521" y="214"/>
                    <a:pt x="2521" y="434"/>
                  </a:cubicBezTo>
                  <a:lnTo>
                    <a:pt x="2521" y="6924"/>
                  </a:lnTo>
                  <a:cubicBezTo>
                    <a:pt x="2301" y="6767"/>
                    <a:pt x="2017" y="6704"/>
                    <a:pt x="1702" y="6704"/>
                  </a:cubicBezTo>
                  <a:cubicBezTo>
                    <a:pt x="788" y="6704"/>
                    <a:pt x="64" y="7428"/>
                    <a:pt x="64" y="8342"/>
                  </a:cubicBezTo>
                  <a:cubicBezTo>
                    <a:pt x="1" y="9256"/>
                    <a:pt x="757" y="10012"/>
                    <a:pt x="1671" y="10012"/>
                  </a:cubicBezTo>
                  <a:cubicBezTo>
                    <a:pt x="2584" y="10012"/>
                    <a:pt x="3309" y="9256"/>
                    <a:pt x="3309" y="8342"/>
                  </a:cubicBezTo>
                  <a:lnTo>
                    <a:pt x="3309" y="1820"/>
                  </a:lnTo>
                  <a:cubicBezTo>
                    <a:pt x="3907" y="2545"/>
                    <a:pt x="4632" y="3144"/>
                    <a:pt x="5294" y="3616"/>
                  </a:cubicBezTo>
                  <a:cubicBezTo>
                    <a:pt x="5609" y="3868"/>
                    <a:pt x="5798" y="4215"/>
                    <a:pt x="5798" y="4593"/>
                  </a:cubicBezTo>
                  <a:cubicBezTo>
                    <a:pt x="5798" y="5286"/>
                    <a:pt x="5262" y="5822"/>
                    <a:pt x="4537" y="5822"/>
                  </a:cubicBezTo>
                  <a:cubicBezTo>
                    <a:pt x="4317" y="5822"/>
                    <a:pt x="4159" y="6011"/>
                    <a:pt x="4159" y="6263"/>
                  </a:cubicBezTo>
                  <a:cubicBezTo>
                    <a:pt x="4159" y="6483"/>
                    <a:pt x="4348" y="6704"/>
                    <a:pt x="4537" y="6704"/>
                  </a:cubicBezTo>
                  <a:cubicBezTo>
                    <a:pt x="5672" y="6704"/>
                    <a:pt x="6617" y="5727"/>
                    <a:pt x="6617" y="4593"/>
                  </a:cubicBezTo>
                  <a:cubicBezTo>
                    <a:pt x="6617" y="3931"/>
                    <a:pt x="6302" y="3333"/>
                    <a:pt x="5798" y="2955"/>
                  </a:cubicBezTo>
                  <a:cubicBezTo>
                    <a:pt x="5042" y="2388"/>
                    <a:pt x="4317" y="1726"/>
                    <a:pt x="3750" y="907"/>
                  </a:cubicBezTo>
                  <a:lnTo>
                    <a:pt x="3277" y="182"/>
                  </a:lnTo>
                  <a:cubicBezTo>
                    <a:pt x="3184" y="65"/>
                    <a:pt x="3073" y="1"/>
                    <a:pt x="29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2" name="Google Shape;9142;p86"/>
            <p:cNvSpPr/>
            <p:nvPr/>
          </p:nvSpPr>
          <p:spPr>
            <a:xfrm>
              <a:off x="-8965275" y="3264575"/>
              <a:ext cx="229100" cy="267525"/>
            </a:xfrm>
            <a:custGeom>
              <a:avLst/>
              <a:gdLst/>
              <a:ahLst/>
              <a:cxnLst/>
              <a:rect l="l" t="t" r="r" b="b"/>
              <a:pathLst>
                <a:path w="9164" h="10701" extrusionOk="0">
                  <a:moveTo>
                    <a:pt x="8747" y="0"/>
                  </a:moveTo>
                  <a:cubicBezTo>
                    <a:pt x="8709" y="0"/>
                    <a:pt x="8671" y="7"/>
                    <a:pt x="8633" y="21"/>
                  </a:cubicBezTo>
                  <a:lnTo>
                    <a:pt x="2804" y="1659"/>
                  </a:lnTo>
                  <a:cubicBezTo>
                    <a:pt x="2584" y="1690"/>
                    <a:pt x="2489" y="1848"/>
                    <a:pt x="2489" y="2069"/>
                  </a:cubicBezTo>
                  <a:lnTo>
                    <a:pt x="2489" y="7645"/>
                  </a:lnTo>
                  <a:cubicBezTo>
                    <a:pt x="2237" y="7487"/>
                    <a:pt x="1985" y="7424"/>
                    <a:pt x="1670" y="7424"/>
                  </a:cubicBezTo>
                  <a:cubicBezTo>
                    <a:pt x="757" y="7424"/>
                    <a:pt x="1" y="8149"/>
                    <a:pt x="1" y="9063"/>
                  </a:cubicBezTo>
                  <a:cubicBezTo>
                    <a:pt x="1" y="9976"/>
                    <a:pt x="757" y="10701"/>
                    <a:pt x="1670" y="10701"/>
                  </a:cubicBezTo>
                  <a:cubicBezTo>
                    <a:pt x="2552" y="10701"/>
                    <a:pt x="3309" y="9976"/>
                    <a:pt x="3309" y="9063"/>
                  </a:cubicBezTo>
                  <a:lnTo>
                    <a:pt x="3309" y="3990"/>
                  </a:lnTo>
                  <a:lnTo>
                    <a:pt x="8318" y="2573"/>
                  </a:lnTo>
                  <a:lnTo>
                    <a:pt x="8318" y="5944"/>
                  </a:lnTo>
                  <a:cubicBezTo>
                    <a:pt x="8066" y="5786"/>
                    <a:pt x="7814" y="5723"/>
                    <a:pt x="7499" y="5723"/>
                  </a:cubicBezTo>
                  <a:cubicBezTo>
                    <a:pt x="6585" y="5723"/>
                    <a:pt x="5829" y="6448"/>
                    <a:pt x="5829" y="7361"/>
                  </a:cubicBezTo>
                  <a:cubicBezTo>
                    <a:pt x="5829" y="8275"/>
                    <a:pt x="6585" y="9031"/>
                    <a:pt x="7499" y="9031"/>
                  </a:cubicBezTo>
                  <a:cubicBezTo>
                    <a:pt x="8381" y="9031"/>
                    <a:pt x="9137" y="8275"/>
                    <a:pt x="9137" y="7361"/>
                  </a:cubicBezTo>
                  <a:lnTo>
                    <a:pt x="9137" y="367"/>
                  </a:lnTo>
                  <a:cubicBezTo>
                    <a:pt x="9164" y="207"/>
                    <a:pt x="8963" y="0"/>
                    <a:pt x="87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43" name="Google Shape;9143;p86"/>
          <p:cNvGrpSpPr/>
          <p:nvPr/>
        </p:nvGrpSpPr>
        <p:grpSpPr>
          <a:xfrm>
            <a:off x="6243280" y="3367282"/>
            <a:ext cx="252278" cy="355451"/>
            <a:chOff x="-9039300" y="3614000"/>
            <a:chExt cx="250475" cy="352875"/>
          </a:xfrm>
        </p:grpSpPr>
        <p:sp>
          <p:nvSpPr>
            <p:cNvPr id="9144" name="Google Shape;9144;p86"/>
            <p:cNvSpPr/>
            <p:nvPr/>
          </p:nvSpPr>
          <p:spPr>
            <a:xfrm>
              <a:off x="-8944000" y="3614000"/>
              <a:ext cx="63025" cy="63025"/>
            </a:xfrm>
            <a:custGeom>
              <a:avLst/>
              <a:gdLst/>
              <a:ahLst/>
              <a:cxnLst/>
              <a:rect l="l" t="t" r="r" b="b"/>
              <a:pathLst>
                <a:path w="2521" h="2521" extrusionOk="0">
                  <a:moveTo>
                    <a:pt x="1260" y="0"/>
                  </a:moveTo>
                  <a:cubicBezTo>
                    <a:pt x="567" y="0"/>
                    <a:pt x="0" y="567"/>
                    <a:pt x="0" y="1261"/>
                  </a:cubicBezTo>
                  <a:cubicBezTo>
                    <a:pt x="0" y="1954"/>
                    <a:pt x="567" y="2521"/>
                    <a:pt x="1260" y="2521"/>
                  </a:cubicBezTo>
                  <a:cubicBezTo>
                    <a:pt x="1985" y="2521"/>
                    <a:pt x="2521" y="1954"/>
                    <a:pt x="2521" y="1261"/>
                  </a:cubicBezTo>
                  <a:cubicBezTo>
                    <a:pt x="2521" y="567"/>
                    <a:pt x="1985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5" name="Google Shape;9145;p86"/>
            <p:cNvSpPr/>
            <p:nvPr/>
          </p:nvSpPr>
          <p:spPr>
            <a:xfrm>
              <a:off x="-9039300" y="3696700"/>
              <a:ext cx="250475" cy="270175"/>
            </a:xfrm>
            <a:custGeom>
              <a:avLst/>
              <a:gdLst/>
              <a:ahLst/>
              <a:cxnLst/>
              <a:rect l="l" t="t" r="r" b="b"/>
              <a:pathLst>
                <a:path w="10019" h="10807" extrusionOk="0">
                  <a:moveTo>
                    <a:pt x="914" y="0"/>
                  </a:moveTo>
                  <a:cubicBezTo>
                    <a:pt x="473" y="32"/>
                    <a:pt x="126" y="410"/>
                    <a:pt x="126" y="883"/>
                  </a:cubicBezTo>
                  <a:cubicBezTo>
                    <a:pt x="126" y="1355"/>
                    <a:pt x="473" y="1702"/>
                    <a:pt x="945" y="1702"/>
                  </a:cubicBezTo>
                  <a:lnTo>
                    <a:pt x="4253" y="1702"/>
                  </a:lnTo>
                  <a:lnTo>
                    <a:pt x="4253" y="4033"/>
                  </a:lnTo>
                  <a:lnTo>
                    <a:pt x="441" y="6868"/>
                  </a:lnTo>
                  <a:cubicBezTo>
                    <a:pt x="95" y="7120"/>
                    <a:pt x="0" y="7656"/>
                    <a:pt x="284" y="8003"/>
                  </a:cubicBezTo>
                  <a:cubicBezTo>
                    <a:pt x="453" y="8210"/>
                    <a:pt x="713" y="8327"/>
                    <a:pt x="962" y="8327"/>
                  </a:cubicBezTo>
                  <a:cubicBezTo>
                    <a:pt x="1129" y="8327"/>
                    <a:pt x="1291" y="8274"/>
                    <a:pt x="1418" y="8160"/>
                  </a:cubicBezTo>
                  <a:lnTo>
                    <a:pt x="4222" y="6018"/>
                  </a:lnTo>
                  <a:lnTo>
                    <a:pt x="4222" y="9956"/>
                  </a:lnTo>
                  <a:cubicBezTo>
                    <a:pt x="4222" y="10428"/>
                    <a:pt x="4568" y="10807"/>
                    <a:pt x="5041" y="10807"/>
                  </a:cubicBezTo>
                  <a:cubicBezTo>
                    <a:pt x="5513" y="10807"/>
                    <a:pt x="5860" y="10460"/>
                    <a:pt x="5860" y="9956"/>
                  </a:cubicBezTo>
                  <a:lnTo>
                    <a:pt x="5860" y="1670"/>
                  </a:lnTo>
                  <a:lnTo>
                    <a:pt x="9168" y="1670"/>
                  </a:lnTo>
                  <a:cubicBezTo>
                    <a:pt x="9641" y="1670"/>
                    <a:pt x="10019" y="1292"/>
                    <a:pt x="10019" y="820"/>
                  </a:cubicBezTo>
                  <a:cubicBezTo>
                    <a:pt x="10019" y="347"/>
                    <a:pt x="9641" y="0"/>
                    <a:pt x="91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46" name="Google Shape;9146;p86"/>
          <p:cNvGrpSpPr/>
          <p:nvPr/>
        </p:nvGrpSpPr>
        <p:grpSpPr>
          <a:xfrm>
            <a:off x="7975246" y="3389521"/>
            <a:ext cx="354635" cy="354670"/>
            <a:chOff x="-9088150" y="4049550"/>
            <a:chExt cx="352100" cy="352100"/>
          </a:xfrm>
        </p:grpSpPr>
        <p:sp>
          <p:nvSpPr>
            <p:cNvPr id="9147" name="Google Shape;9147;p86"/>
            <p:cNvSpPr/>
            <p:nvPr/>
          </p:nvSpPr>
          <p:spPr>
            <a:xfrm>
              <a:off x="-9047975" y="4049550"/>
              <a:ext cx="290650" cy="165425"/>
            </a:xfrm>
            <a:custGeom>
              <a:avLst/>
              <a:gdLst/>
              <a:ahLst/>
              <a:cxnLst/>
              <a:rect l="l" t="t" r="r" b="b"/>
              <a:pathLst>
                <a:path w="11626" h="6617" extrusionOk="0">
                  <a:moveTo>
                    <a:pt x="473" y="1"/>
                  </a:moveTo>
                  <a:cubicBezTo>
                    <a:pt x="316" y="1"/>
                    <a:pt x="158" y="64"/>
                    <a:pt x="64" y="221"/>
                  </a:cubicBezTo>
                  <a:cubicBezTo>
                    <a:pt x="1" y="379"/>
                    <a:pt x="32" y="536"/>
                    <a:pt x="158" y="662"/>
                  </a:cubicBezTo>
                  <a:lnTo>
                    <a:pt x="3340" y="4317"/>
                  </a:lnTo>
                  <a:lnTo>
                    <a:pt x="3340" y="2048"/>
                  </a:lnTo>
                  <a:cubicBezTo>
                    <a:pt x="3340" y="1796"/>
                    <a:pt x="3529" y="1639"/>
                    <a:pt x="3781" y="1639"/>
                  </a:cubicBezTo>
                  <a:cubicBezTo>
                    <a:pt x="4002" y="1639"/>
                    <a:pt x="4159" y="1859"/>
                    <a:pt x="4159" y="2048"/>
                  </a:cubicBezTo>
                  <a:lnTo>
                    <a:pt x="4159" y="5262"/>
                  </a:lnTo>
                  <a:lnTo>
                    <a:pt x="5325" y="6617"/>
                  </a:lnTo>
                  <a:lnTo>
                    <a:pt x="10744" y="6617"/>
                  </a:lnTo>
                  <a:cubicBezTo>
                    <a:pt x="11311" y="6112"/>
                    <a:pt x="11626" y="5356"/>
                    <a:pt x="11626" y="4537"/>
                  </a:cubicBezTo>
                  <a:cubicBezTo>
                    <a:pt x="11626" y="2899"/>
                    <a:pt x="10303" y="1607"/>
                    <a:pt x="8727" y="1607"/>
                  </a:cubicBezTo>
                  <a:lnTo>
                    <a:pt x="7751" y="1607"/>
                  </a:lnTo>
                  <a:cubicBezTo>
                    <a:pt x="7436" y="1607"/>
                    <a:pt x="7121" y="1481"/>
                    <a:pt x="6900" y="1261"/>
                  </a:cubicBezTo>
                  <a:lnTo>
                    <a:pt x="6207" y="599"/>
                  </a:lnTo>
                  <a:cubicBezTo>
                    <a:pt x="5829" y="190"/>
                    <a:pt x="5325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8" name="Google Shape;9148;p86"/>
            <p:cNvSpPr/>
            <p:nvPr/>
          </p:nvSpPr>
          <p:spPr>
            <a:xfrm>
              <a:off x="-8964475" y="4157450"/>
              <a:ext cx="20500" cy="57525"/>
            </a:xfrm>
            <a:custGeom>
              <a:avLst/>
              <a:gdLst/>
              <a:ahLst/>
              <a:cxnLst/>
              <a:rect l="l" t="t" r="r" b="b"/>
              <a:pathLst>
                <a:path w="820" h="2301" extrusionOk="0">
                  <a:moveTo>
                    <a:pt x="0" y="1"/>
                  </a:moveTo>
                  <a:lnTo>
                    <a:pt x="0" y="2301"/>
                  </a:lnTo>
                  <a:lnTo>
                    <a:pt x="819" y="2301"/>
                  </a:lnTo>
                  <a:lnTo>
                    <a:pt x="819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9" name="Google Shape;9149;p86"/>
            <p:cNvSpPr/>
            <p:nvPr/>
          </p:nvSpPr>
          <p:spPr>
            <a:xfrm>
              <a:off x="-9088150" y="4235425"/>
              <a:ext cx="352100" cy="82725"/>
            </a:xfrm>
            <a:custGeom>
              <a:avLst/>
              <a:gdLst/>
              <a:ahLst/>
              <a:cxnLst/>
              <a:rect l="l" t="t" r="r" b="b"/>
              <a:pathLst>
                <a:path w="14084" h="3309" extrusionOk="0">
                  <a:moveTo>
                    <a:pt x="2868" y="1"/>
                  </a:moveTo>
                  <a:cubicBezTo>
                    <a:pt x="2206" y="1"/>
                    <a:pt x="1639" y="568"/>
                    <a:pt x="1639" y="1229"/>
                  </a:cubicBezTo>
                  <a:lnTo>
                    <a:pt x="1639" y="1670"/>
                  </a:lnTo>
                  <a:lnTo>
                    <a:pt x="820" y="1670"/>
                  </a:lnTo>
                  <a:cubicBezTo>
                    <a:pt x="347" y="1670"/>
                    <a:pt x="1" y="2017"/>
                    <a:pt x="1" y="2490"/>
                  </a:cubicBezTo>
                  <a:lnTo>
                    <a:pt x="1" y="2868"/>
                  </a:lnTo>
                  <a:cubicBezTo>
                    <a:pt x="1" y="3120"/>
                    <a:pt x="190" y="3309"/>
                    <a:pt x="379" y="3309"/>
                  </a:cubicBezTo>
                  <a:lnTo>
                    <a:pt x="13264" y="3309"/>
                  </a:lnTo>
                  <a:cubicBezTo>
                    <a:pt x="13737" y="3309"/>
                    <a:pt x="14083" y="2962"/>
                    <a:pt x="14083" y="2490"/>
                  </a:cubicBezTo>
                  <a:lnTo>
                    <a:pt x="14083" y="410"/>
                  </a:lnTo>
                  <a:cubicBezTo>
                    <a:pt x="14083" y="158"/>
                    <a:pt x="13894" y="1"/>
                    <a:pt x="136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0" name="Google Shape;9150;p86"/>
            <p:cNvSpPr/>
            <p:nvPr/>
          </p:nvSpPr>
          <p:spPr>
            <a:xfrm>
              <a:off x="-9064525" y="4338600"/>
              <a:ext cx="53600" cy="63050"/>
            </a:xfrm>
            <a:custGeom>
              <a:avLst/>
              <a:gdLst/>
              <a:ahLst/>
              <a:cxnLst/>
              <a:rect l="l" t="t" r="r" b="b"/>
              <a:pathLst>
                <a:path w="2144" h="2522" extrusionOk="0">
                  <a:moveTo>
                    <a:pt x="1" y="1"/>
                  </a:moveTo>
                  <a:lnTo>
                    <a:pt x="253" y="2175"/>
                  </a:lnTo>
                  <a:cubicBezTo>
                    <a:pt x="316" y="2364"/>
                    <a:pt x="473" y="2521"/>
                    <a:pt x="663" y="2521"/>
                  </a:cubicBezTo>
                  <a:lnTo>
                    <a:pt x="1482" y="2521"/>
                  </a:lnTo>
                  <a:cubicBezTo>
                    <a:pt x="1671" y="2521"/>
                    <a:pt x="1891" y="2364"/>
                    <a:pt x="1891" y="2175"/>
                  </a:cubicBezTo>
                  <a:lnTo>
                    <a:pt x="214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1" name="Google Shape;9151;p86"/>
            <p:cNvSpPr/>
            <p:nvPr/>
          </p:nvSpPr>
          <p:spPr>
            <a:xfrm>
              <a:off x="-8898325" y="4338600"/>
              <a:ext cx="54375" cy="63050"/>
            </a:xfrm>
            <a:custGeom>
              <a:avLst/>
              <a:gdLst/>
              <a:ahLst/>
              <a:cxnLst/>
              <a:rect l="l" t="t" r="r" b="b"/>
              <a:pathLst>
                <a:path w="2175" h="2522" extrusionOk="0">
                  <a:moveTo>
                    <a:pt x="0" y="1"/>
                  </a:moveTo>
                  <a:lnTo>
                    <a:pt x="284" y="2175"/>
                  </a:lnTo>
                  <a:cubicBezTo>
                    <a:pt x="284" y="2364"/>
                    <a:pt x="473" y="2521"/>
                    <a:pt x="662" y="2521"/>
                  </a:cubicBezTo>
                  <a:lnTo>
                    <a:pt x="1481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2" name="Google Shape;9152;p86"/>
            <p:cNvSpPr/>
            <p:nvPr/>
          </p:nvSpPr>
          <p:spPr>
            <a:xfrm>
              <a:off x="-8814850" y="4338600"/>
              <a:ext cx="54375" cy="63050"/>
            </a:xfrm>
            <a:custGeom>
              <a:avLst/>
              <a:gdLst/>
              <a:ahLst/>
              <a:cxnLst/>
              <a:rect l="l" t="t" r="r" b="b"/>
              <a:pathLst>
                <a:path w="2175" h="2522" extrusionOk="0">
                  <a:moveTo>
                    <a:pt x="1" y="1"/>
                  </a:moveTo>
                  <a:lnTo>
                    <a:pt x="285" y="2175"/>
                  </a:lnTo>
                  <a:cubicBezTo>
                    <a:pt x="285" y="2364"/>
                    <a:pt x="442" y="2521"/>
                    <a:pt x="663" y="2521"/>
                  </a:cubicBezTo>
                  <a:lnTo>
                    <a:pt x="1513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3" name="Google Shape;9153;p86"/>
          <p:cNvGrpSpPr/>
          <p:nvPr/>
        </p:nvGrpSpPr>
        <p:grpSpPr>
          <a:xfrm>
            <a:off x="7109610" y="2891754"/>
            <a:ext cx="315757" cy="354670"/>
            <a:chOff x="-8191825" y="3174500"/>
            <a:chExt cx="313500" cy="352100"/>
          </a:xfrm>
        </p:grpSpPr>
        <p:sp>
          <p:nvSpPr>
            <p:cNvPr id="9154" name="Google Shape;9154;p86"/>
            <p:cNvSpPr/>
            <p:nvPr/>
          </p:nvSpPr>
          <p:spPr>
            <a:xfrm>
              <a:off x="-8191825" y="3486400"/>
              <a:ext cx="310350" cy="40200"/>
            </a:xfrm>
            <a:custGeom>
              <a:avLst/>
              <a:gdLst/>
              <a:ahLst/>
              <a:cxnLst/>
              <a:rect l="l" t="t" r="r" b="b"/>
              <a:pathLst>
                <a:path w="12414" h="1608" extrusionOk="0">
                  <a:moveTo>
                    <a:pt x="0" y="1"/>
                  </a:moveTo>
                  <a:lnTo>
                    <a:pt x="0" y="1229"/>
                  </a:lnTo>
                  <a:lnTo>
                    <a:pt x="63" y="1229"/>
                  </a:lnTo>
                  <a:cubicBezTo>
                    <a:pt x="63" y="1450"/>
                    <a:pt x="252" y="1607"/>
                    <a:pt x="441" y="1607"/>
                  </a:cubicBezTo>
                  <a:lnTo>
                    <a:pt x="12035" y="1607"/>
                  </a:lnTo>
                  <a:cubicBezTo>
                    <a:pt x="12256" y="1607"/>
                    <a:pt x="12413" y="1418"/>
                    <a:pt x="12413" y="1229"/>
                  </a:cubicBezTo>
                  <a:lnTo>
                    <a:pt x="124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5" name="Google Shape;9155;p86"/>
            <p:cNvSpPr/>
            <p:nvPr/>
          </p:nvSpPr>
          <p:spPr>
            <a:xfrm>
              <a:off x="-8188675" y="3318650"/>
              <a:ext cx="310350" cy="146500"/>
            </a:xfrm>
            <a:custGeom>
              <a:avLst/>
              <a:gdLst/>
              <a:ahLst/>
              <a:cxnLst/>
              <a:rect l="l" t="t" r="r" b="b"/>
              <a:pathLst>
                <a:path w="12414" h="5860" extrusionOk="0">
                  <a:moveTo>
                    <a:pt x="5199" y="0"/>
                  </a:moveTo>
                  <a:lnTo>
                    <a:pt x="4096" y="2237"/>
                  </a:lnTo>
                  <a:cubicBezTo>
                    <a:pt x="4024" y="2404"/>
                    <a:pt x="3863" y="2481"/>
                    <a:pt x="3706" y="2481"/>
                  </a:cubicBezTo>
                  <a:cubicBezTo>
                    <a:pt x="3656" y="2481"/>
                    <a:pt x="3606" y="2473"/>
                    <a:pt x="3560" y="2457"/>
                  </a:cubicBezTo>
                  <a:cubicBezTo>
                    <a:pt x="3371" y="2331"/>
                    <a:pt x="3277" y="2111"/>
                    <a:pt x="3371" y="1890"/>
                  </a:cubicBezTo>
                  <a:lnTo>
                    <a:pt x="4222" y="126"/>
                  </a:lnTo>
                  <a:lnTo>
                    <a:pt x="4222" y="126"/>
                  </a:lnTo>
                  <a:cubicBezTo>
                    <a:pt x="1828" y="630"/>
                    <a:pt x="0" y="2836"/>
                    <a:pt x="0" y="5450"/>
                  </a:cubicBezTo>
                  <a:lnTo>
                    <a:pt x="0" y="5860"/>
                  </a:lnTo>
                  <a:lnTo>
                    <a:pt x="12413" y="5860"/>
                  </a:lnTo>
                  <a:lnTo>
                    <a:pt x="12413" y="5450"/>
                  </a:lnTo>
                  <a:cubicBezTo>
                    <a:pt x="12319" y="2836"/>
                    <a:pt x="10523" y="630"/>
                    <a:pt x="8129" y="126"/>
                  </a:cubicBezTo>
                  <a:lnTo>
                    <a:pt x="8129" y="126"/>
                  </a:lnTo>
                  <a:lnTo>
                    <a:pt x="8979" y="1890"/>
                  </a:lnTo>
                  <a:cubicBezTo>
                    <a:pt x="9105" y="2111"/>
                    <a:pt x="8979" y="2331"/>
                    <a:pt x="8790" y="2457"/>
                  </a:cubicBezTo>
                  <a:cubicBezTo>
                    <a:pt x="8741" y="2482"/>
                    <a:pt x="8685" y="2494"/>
                    <a:pt x="8628" y="2494"/>
                  </a:cubicBezTo>
                  <a:cubicBezTo>
                    <a:pt x="8468" y="2494"/>
                    <a:pt x="8301" y="2400"/>
                    <a:pt x="8255" y="2237"/>
                  </a:cubicBezTo>
                  <a:lnTo>
                    <a:pt x="7152" y="0"/>
                  </a:lnTo>
                  <a:lnTo>
                    <a:pt x="6585" y="0"/>
                  </a:lnTo>
                  <a:lnTo>
                    <a:pt x="6585" y="2899"/>
                  </a:lnTo>
                  <a:cubicBezTo>
                    <a:pt x="6585" y="3119"/>
                    <a:pt x="6396" y="3308"/>
                    <a:pt x="6207" y="3308"/>
                  </a:cubicBezTo>
                  <a:cubicBezTo>
                    <a:pt x="5955" y="3308"/>
                    <a:pt x="5797" y="3119"/>
                    <a:pt x="5797" y="2899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6" name="Google Shape;9156;p86"/>
            <p:cNvSpPr/>
            <p:nvPr/>
          </p:nvSpPr>
          <p:spPr>
            <a:xfrm>
              <a:off x="-8169775" y="3174500"/>
              <a:ext cx="267825" cy="129975"/>
            </a:xfrm>
            <a:custGeom>
              <a:avLst/>
              <a:gdLst/>
              <a:ahLst/>
              <a:cxnLst/>
              <a:rect l="l" t="t" r="r" b="b"/>
              <a:pathLst>
                <a:path w="10713" h="5199" extrusionOk="0">
                  <a:moveTo>
                    <a:pt x="1639" y="1"/>
                  </a:moveTo>
                  <a:cubicBezTo>
                    <a:pt x="757" y="1"/>
                    <a:pt x="1" y="725"/>
                    <a:pt x="1" y="1639"/>
                  </a:cubicBezTo>
                  <a:lnTo>
                    <a:pt x="1" y="2080"/>
                  </a:lnTo>
                  <a:cubicBezTo>
                    <a:pt x="1" y="2301"/>
                    <a:pt x="190" y="2521"/>
                    <a:pt x="379" y="2521"/>
                  </a:cubicBezTo>
                  <a:lnTo>
                    <a:pt x="2521" y="2521"/>
                  </a:lnTo>
                  <a:lnTo>
                    <a:pt x="3057" y="5199"/>
                  </a:lnTo>
                  <a:cubicBezTo>
                    <a:pt x="3529" y="5073"/>
                    <a:pt x="4002" y="4978"/>
                    <a:pt x="4537" y="4978"/>
                  </a:cubicBezTo>
                  <a:lnTo>
                    <a:pt x="6176" y="4978"/>
                  </a:lnTo>
                  <a:cubicBezTo>
                    <a:pt x="6680" y="4978"/>
                    <a:pt x="7152" y="5073"/>
                    <a:pt x="7625" y="5199"/>
                  </a:cubicBezTo>
                  <a:lnTo>
                    <a:pt x="8192" y="2521"/>
                  </a:lnTo>
                  <a:lnTo>
                    <a:pt x="10303" y="2521"/>
                  </a:lnTo>
                  <a:cubicBezTo>
                    <a:pt x="10555" y="2521"/>
                    <a:pt x="10712" y="2301"/>
                    <a:pt x="10712" y="2080"/>
                  </a:cubicBezTo>
                  <a:lnTo>
                    <a:pt x="10712" y="1639"/>
                  </a:lnTo>
                  <a:cubicBezTo>
                    <a:pt x="10712" y="725"/>
                    <a:pt x="9956" y="1"/>
                    <a:pt x="9042" y="1"/>
                  </a:cubicBezTo>
                  <a:cubicBezTo>
                    <a:pt x="8160" y="1"/>
                    <a:pt x="7404" y="725"/>
                    <a:pt x="7404" y="1639"/>
                  </a:cubicBezTo>
                  <a:lnTo>
                    <a:pt x="7310" y="1639"/>
                  </a:lnTo>
                  <a:cubicBezTo>
                    <a:pt x="6617" y="1639"/>
                    <a:pt x="5892" y="1891"/>
                    <a:pt x="5325" y="2364"/>
                  </a:cubicBezTo>
                  <a:cubicBezTo>
                    <a:pt x="4852" y="1891"/>
                    <a:pt x="4128" y="1639"/>
                    <a:pt x="3372" y="1639"/>
                  </a:cubicBezTo>
                  <a:lnTo>
                    <a:pt x="3309" y="1639"/>
                  </a:lnTo>
                  <a:cubicBezTo>
                    <a:pt x="3309" y="725"/>
                    <a:pt x="2552" y="1"/>
                    <a:pt x="1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1" name="Google Shape;9161;p87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Nature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2" name="Google Shape;9162;p87"/>
          <p:cNvSpPr/>
          <p:nvPr/>
        </p:nvSpPr>
        <p:spPr>
          <a:xfrm>
            <a:off x="801940" y="1691070"/>
            <a:ext cx="343404" cy="446998"/>
          </a:xfrm>
          <a:custGeom>
            <a:avLst/>
            <a:gdLst/>
            <a:ahLst/>
            <a:cxnLst/>
            <a:rect l="l" t="t" r="r" b="b"/>
            <a:pathLst>
              <a:path w="9295" h="12099" extrusionOk="0">
                <a:moveTo>
                  <a:pt x="4601" y="1"/>
                </a:moveTo>
                <a:cubicBezTo>
                  <a:pt x="3624" y="1"/>
                  <a:pt x="2836" y="788"/>
                  <a:pt x="2836" y="1796"/>
                </a:cubicBezTo>
                <a:cubicBezTo>
                  <a:pt x="2836" y="2647"/>
                  <a:pt x="3467" y="3372"/>
                  <a:pt x="4254" y="3529"/>
                </a:cubicBezTo>
                <a:lnTo>
                  <a:pt x="4254" y="4789"/>
                </a:lnTo>
                <a:cubicBezTo>
                  <a:pt x="3656" y="4033"/>
                  <a:pt x="2742" y="3561"/>
                  <a:pt x="1765" y="3561"/>
                </a:cubicBezTo>
                <a:lnTo>
                  <a:pt x="348" y="3561"/>
                </a:lnTo>
                <a:cubicBezTo>
                  <a:pt x="158" y="3561"/>
                  <a:pt x="1" y="3718"/>
                  <a:pt x="1" y="3907"/>
                </a:cubicBezTo>
                <a:cubicBezTo>
                  <a:pt x="1" y="5671"/>
                  <a:pt x="1450" y="7152"/>
                  <a:pt x="3214" y="7152"/>
                </a:cubicBezTo>
                <a:lnTo>
                  <a:pt x="4286" y="7152"/>
                </a:lnTo>
                <a:lnTo>
                  <a:pt x="4286" y="9988"/>
                </a:lnTo>
                <a:cubicBezTo>
                  <a:pt x="3845" y="9547"/>
                  <a:pt x="3340" y="9231"/>
                  <a:pt x="2805" y="9042"/>
                </a:cubicBezTo>
                <a:cubicBezTo>
                  <a:pt x="2836" y="8885"/>
                  <a:pt x="2868" y="8727"/>
                  <a:pt x="2868" y="8570"/>
                </a:cubicBezTo>
                <a:cubicBezTo>
                  <a:pt x="2868" y="7782"/>
                  <a:pt x="2238" y="7152"/>
                  <a:pt x="1450" y="7152"/>
                </a:cubicBezTo>
                <a:cubicBezTo>
                  <a:pt x="663" y="7152"/>
                  <a:pt x="32" y="7782"/>
                  <a:pt x="32" y="8570"/>
                </a:cubicBezTo>
                <a:cubicBezTo>
                  <a:pt x="32" y="9358"/>
                  <a:pt x="663" y="9988"/>
                  <a:pt x="1450" y="9988"/>
                </a:cubicBezTo>
                <a:cubicBezTo>
                  <a:pt x="1797" y="9988"/>
                  <a:pt x="2112" y="9862"/>
                  <a:pt x="2364" y="9610"/>
                </a:cubicBezTo>
                <a:cubicBezTo>
                  <a:pt x="3183" y="9830"/>
                  <a:pt x="3908" y="10366"/>
                  <a:pt x="4286" y="11122"/>
                </a:cubicBezTo>
                <a:lnTo>
                  <a:pt x="4286" y="11752"/>
                </a:lnTo>
                <a:cubicBezTo>
                  <a:pt x="4286" y="11941"/>
                  <a:pt x="4443" y="12098"/>
                  <a:pt x="4632" y="12098"/>
                </a:cubicBezTo>
                <a:cubicBezTo>
                  <a:pt x="4853" y="12098"/>
                  <a:pt x="5010" y="11941"/>
                  <a:pt x="5010" y="11752"/>
                </a:cubicBezTo>
                <a:lnTo>
                  <a:pt x="5010" y="11342"/>
                </a:lnTo>
                <a:lnTo>
                  <a:pt x="6050" y="11342"/>
                </a:lnTo>
                <a:cubicBezTo>
                  <a:pt x="7846" y="11342"/>
                  <a:pt x="9295" y="9893"/>
                  <a:pt x="9295" y="8129"/>
                </a:cubicBezTo>
                <a:cubicBezTo>
                  <a:pt x="9200" y="7971"/>
                  <a:pt x="9043" y="7814"/>
                  <a:pt x="8854" y="7814"/>
                </a:cubicBezTo>
                <a:lnTo>
                  <a:pt x="7436" y="7814"/>
                </a:lnTo>
                <a:cubicBezTo>
                  <a:pt x="6428" y="7814"/>
                  <a:pt x="5546" y="8286"/>
                  <a:pt x="4947" y="9042"/>
                </a:cubicBezTo>
                <a:lnTo>
                  <a:pt x="4947" y="6837"/>
                </a:lnTo>
                <a:cubicBezTo>
                  <a:pt x="5357" y="6081"/>
                  <a:pt x="6050" y="5545"/>
                  <a:pt x="6901" y="5325"/>
                </a:cubicBezTo>
                <a:cubicBezTo>
                  <a:pt x="7121" y="5545"/>
                  <a:pt x="7436" y="5671"/>
                  <a:pt x="7814" y="5671"/>
                </a:cubicBezTo>
                <a:cubicBezTo>
                  <a:pt x="8602" y="5671"/>
                  <a:pt x="9200" y="5041"/>
                  <a:pt x="9200" y="4254"/>
                </a:cubicBezTo>
                <a:cubicBezTo>
                  <a:pt x="9200" y="3466"/>
                  <a:pt x="8602" y="2836"/>
                  <a:pt x="7814" y="2836"/>
                </a:cubicBezTo>
                <a:cubicBezTo>
                  <a:pt x="7027" y="2836"/>
                  <a:pt x="6396" y="3466"/>
                  <a:pt x="6396" y="4254"/>
                </a:cubicBezTo>
                <a:cubicBezTo>
                  <a:pt x="6396" y="4411"/>
                  <a:pt x="6428" y="4569"/>
                  <a:pt x="6459" y="4726"/>
                </a:cubicBezTo>
                <a:cubicBezTo>
                  <a:pt x="5861" y="4947"/>
                  <a:pt x="5357" y="5262"/>
                  <a:pt x="4947" y="5671"/>
                </a:cubicBezTo>
                <a:lnTo>
                  <a:pt x="4947" y="3529"/>
                </a:lnTo>
                <a:cubicBezTo>
                  <a:pt x="5798" y="3372"/>
                  <a:pt x="6365" y="2615"/>
                  <a:pt x="6365" y="1796"/>
                </a:cubicBezTo>
                <a:cubicBezTo>
                  <a:pt x="6365" y="788"/>
                  <a:pt x="5577" y="1"/>
                  <a:pt x="46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63" name="Google Shape;9163;p87"/>
          <p:cNvGrpSpPr/>
          <p:nvPr/>
        </p:nvGrpSpPr>
        <p:grpSpPr>
          <a:xfrm>
            <a:off x="748855" y="2243507"/>
            <a:ext cx="452798" cy="449473"/>
            <a:chOff x="-21322300" y="3693325"/>
            <a:chExt cx="306400" cy="304150"/>
          </a:xfrm>
        </p:grpSpPr>
        <p:sp>
          <p:nvSpPr>
            <p:cNvPr id="9164" name="Google Shape;9164;p87"/>
            <p:cNvSpPr/>
            <p:nvPr/>
          </p:nvSpPr>
          <p:spPr>
            <a:xfrm>
              <a:off x="-21142725" y="3868400"/>
              <a:ext cx="111850" cy="69325"/>
            </a:xfrm>
            <a:custGeom>
              <a:avLst/>
              <a:gdLst/>
              <a:ahLst/>
              <a:cxnLst/>
              <a:rect l="l" t="t" r="r" b="b"/>
              <a:pathLst>
                <a:path w="4474" h="2773" extrusionOk="0">
                  <a:moveTo>
                    <a:pt x="4474" y="0"/>
                  </a:moveTo>
                  <a:lnTo>
                    <a:pt x="4474" y="0"/>
                  </a:lnTo>
                  <a:cubicBezTo>
                    <a:pt x="4317" y="189"/>
                    <a:pt x="4159" y="378"/>
                    <a:pt x="4001" y="536"/>
                  </a:cubicBezTo>
                  <a:cubicBezTo>
                    <a:pt x="2899" y="1639"/>
                    <a:pt x="1418" y="2174"/>
                    <a:pt x="0" y="2426"/>
                  </a:cubicBezTo>
                  <a:cubicBezTo>
                    <a:pt x="473" y="2678"/>
                    <a:pt x="945" y="2773"/>
                    <a:pt x="1450" y="2773"/>
                  </a:cubicBezTo>
                  <a:cubicBezTo>
                    <a:pt x="2269" y="2773"/>
                    <a:pt x="3088" y="2458"/>
                    <a:pt x="3749" y="1828"/>
                  </a:cubicBezTo>
                  <a:cubicBezTo>
                    <a:pt x="4254" y="1324"/>
                    <a:pt x="4474" y="662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5" name="Google Shape;9165;p87"/>
            <p:cNvSpPr/>
            <p:nvPr/>
          </p:nvSpPr>
          <p:spPr>
            <a:xfrm>
              <a:off x="-21141950" y="3693325"/>
              <a:ext cx="126050" cy="120750"/>
            </a:xfrm>
            <a:custGeom>
              <a:avLst/>
              <a:gdLst/>
              <a:ahLst/>
              <a:cxnLst/>
              <a:rect l="l" t="t" r="r" b="b"/>
              <a:pathLst>
                <a:path w="5042" h="4830" extrusionOk="0">
                  <a:moveTo>
                    <a:pt x="1828" y="1214"/>
                  </a:moveTo>
                  <a:cubicBezTo>
                    <a:pt x="1915" y="1214"/>
                    <a:pt x="2001" y="1254"/>
                    <a:pt x="2080" y="1333"/>
                  </a:cubicBezTo>
                  <a:cubicBezTo>
                    <a:pt x="2238" y="1490"/>
                    <a:pt x="2238" y="1679"/>
                    <a:pt x="2080" y="1837"/>
                  </a:cubicBezTo>
                  <a:cubicBezTo>
                    <a:pt x="2001" y="1915"/>
                    <a:pt x="1915" y="1955"/>
                    <a:pt x="1828" y="1955"/>
                  </a:cubicBezTo>
                  <a:cubicBezTo>
                    <a:pt x="1742" y="1955"/>
                    <a:pt x="1655" y="1915"/>
                    <a:pt x="1576" y="1837"/>
                  </a:cubicBezTo>
                  <a:cubicBezTo>
                    <a:pt x="1419" y="1679"/>
                    <a:pt x="1419" y="1490"/>
                    <a:pt x="1576" y="1333"/>
                  </a:cubicBezTo>
                  <a:cubicBezTo>
                    <a:pt x="1655" y="1254"/>
                    <a:pt x="1742" y="1214"/>
                    <a:pt x="1828" y="1214"/>
                  </a:cubicBezTo>
                  <a:close/>
                  <a:moveTo>
                    <a:pt x="2301" y="0"/>
                  </a:moveTo>
                  <a:cubicBezTo>
                    <a:pt x="1786" y="0"/>
                    <a:pt x="1193" y="72"/>
                    <a:pt x="599" y="230"/>
                  </a:cubicBezTo>
                  <a:cubicBezTo>
                    <a:pt x="1" y="1427"/>
                    <a:pt x="221" y="2908"/>
                    <a:pt x="1230" y="3884"/>
                  </a:cubicBezTo>
                  <a:cubicBezTo>
                    <a:pt x="1797" y="4483"/>
                    <a:pt x="2647" y="4830"/>
                    <a:pt x="3498" y="4830"/>
                  </a:cubicBezTo>
                  <a:cubicBezTo>
                    <a:pt x="3970" y="4830"/>
                    <a:pt x="4443" y="4704"/>
                    <a:pt x="4884" y="4515"/>
                  </a:cubicBezTo>
                  <a:cubicBezTo>
                    <a:pt x="5042" y="3443"/>
                    <a:pt x="5042" y="2498"/>
                    <a:pt x="4947" y="1931"/>
                  </a:cubicBezTo>
                  <a:cubicBezTo>
                    <a:pt x="4884" y="1522"/>
                    <a:pt x="4601" y="1207"/>
                    <a:pt x="4254" y="1081"/>
                  </a:cubicBezTo>
                  <a:cubicBezTo>
                    <a:pt x="4160" y="1049"/>
                    <a:pt x="4065" y="1049"/>
                    <a:pt x="3970" y="1049"/>
                  </a:cubicBezTo>
                  <a:cubicBezTo>
                    <a:pt x="3970" y="955"/>
                    <a:pt x="3939" y="860"/>
                    <a:pt x="3939" y="765"/>
                  </a:cubicBezTo>
                  <a:cubicBezTo>
                    <a:pt x="3813" y="387"/>
                    <a:pt x="3498" y="104"/>
                    <a:pt x="3120" y="72"/>
                  </a:cubicBezTo>
                  <a:cubicBezTo>
                    <a:pt x="2885" y="25"/>
                    <a:pt x="2607" y="0"/>
                    <a:pt x="23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6" name="Google Shape;9166;p87"/>
            <p:cNvSpPr/>
            <p:nvPr/>
          </p:nvSpPr>
          <p:spPr>
            <a:xfrm>
              <a:off x="-21263225" y="3707725"/>
              <a:ext cx="69325" cy="112650"/>
            </a:xfrm>
            <a:custGeom>
              <a:avLst/>
              <a:gdLst/>
              <a:ahLst/>
              <a:cxnLst/>
              <a:rect l="l" t="t" r="r" b="b"/>
              <a:pathLst>
                <a:path w="2773" h="4506" extrusionOk="0">
                  <a:moveTo>
                    <a:pt x="2773" y="0"/>
                  </a:moveTo>
                  <a:cubicBezTo>
                    <a:pt x="2079" y="0"/>
                    <a:pt x="1418" y="252"/>
                    <a:pt x="945" y="757"/>
                  </a:cubicBezTo>
                  <a:cubicBezTo>
                    <a:pt x="347" y="1355"/>
                    <a:pt x="0" y="2174"/>
                    <a:pt x="0" y="3025"/>
                  </a:cubicBezTo>
                  <a:cubicBezTo>
                    <a:pt x="0" y="3560"/>
                    <a:pt x="126" y="4065"/>
                    <a:pt x="347" y="4506"/>
                  </a:cubicBezTo>
                  <a:cubicBezTo>
                    <a:pt x="630" y="3025"/>
                    <a:pt x="1197" y="1513"/>
                    <a:pt x="2205" y="473"/>
                  </a:cubicBezTo>
                  <a:cubicBezTo>
                    <a:pt x="2363" y="315"/>
                    <a:pt x="2552" y="158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7" name="Google Shape;9167;p87"/>
            <p:cNvSpPr/>
            <p:nvPr/>
          </p:nvSpPr>
          <p:spPr>
            <a:xfrm>
              <a:off x="-21322300" y="3703775"/>
              <a:ext cx="294600" cy="293700"/>
            </a:xfrm>
            <a:custGeom>
              <a:avLst/>
              <a:gdLst/>
              <a:ahLst/>
              <a:cxnLst/>
              <a:rect l="l" t="t" r="r" b="b"/>
              <a:pathLst>
                <a:path w="11784" h="11748" extrusionOk="0">
                  <a:moveTo>
                    <a:pt x="6604" y="3797"/>
                  </a:moveTo>
                  <a:cubicBezTo>
                    <a:pt x="6773" y="3797"/>
                    <a:pt x="6905" y="3909"/>
                    <a:pt x="6931" y="4065"/>
                  </a:cubicBezTo>
                  <a:cubicBezTo>
                    <a:pt x="7026" y="4254"/>
                    <a:pt x="6900" y="4443"/>
                    <a:pt x="6711" y="4506"/>
                  </a:cubicBezTo>
                  <a:lnTo>
                    <a:pt x="6270" y="4664"/>
                  </a:lnTo>
                  <a:cubicBezTo>
                    <a:pt x="6018" y="4727"/>
                    <a:pt x="5955" y="5042"/>
                    <a:pt x="6112" y="5231"/>
                  </a:cubicBezTo>
                  <a:lnTo>
                    <a:pt x="6490" y="5640"/>
                  </a:lnTo>
                  <a:cubicBezTo>
                    <a:pt x="6575" y="5713"/>
                    <a:pt x="6674" y="5748"/>
                    <a:pt x="6767" y="5748"/>
                  </a:cubicBezTo>
                  <a:cubicBezTo>
                    <a:pt x="6916" y="5748"/>
                    <a:pt x="7050" y="5657"/>
                    <a:pt x="7089" y="5483"/>
                  </a:cubicBezTo>
                  <a:lnTo>
                    <a:pt x="7246" y="5042"/>
                  </a:lnTo>
                  <a:cubicBezTo>
                    <a:pt x="7321" y="4892"/>
                    <a:pt x="7455" y="4802"/>
                    <a:pt x="7586" y="4802"/>
                  </a:cubicBezTo>
                  <a:cubicBezTo>
                    <a:pt x="7620" y="4802"/>
                    <a:pt x="7655" y="4808"/>
                    <a:pt x="7687" y="4821"/>
                  </a:cubicBezTo>
                  <a:cubicBezTo>
                    <a:pt x="7908" y="4884"/>
                    <a:pt x="8002" y="5073"/>
                    <a:pt x="7971" y="5262"/>
                  </a:cubicBezTo>
                  <a:lnTo>
                    <a:pt x="7813" y="5703"/>
                  </a:lnTo>
                  <a:cubicBezTo>
                    <a:pt x="7655" y="6177"/>
                    <a:pt x="7212" y="6453"/>
                    <a:pt x="6764" y="6453"/>
                  </a:cubicBezTo>
                  <a:cubicBezTo>
                    <a:pt x="6498" y="6453"/>
                    <a:pt x="6229" y="6356"/>
                    <a:pt x="6018" y="6144"/>
                  </a:cubicBezTo>
                  <a:lnTo>
                    <a:pt x="5640" y="5766"/>
                  </a:lnTo>
                  <a:cubicBezTo>
                    <a:pt x="5073" y="5199"/>
                    <a:pt x="5293" y="4223"/>
                    <a:pt x="6081" y="3971"/>
                  </a:cubicBezTo>
                  <a:lnTo>
                    <a:pt x="6490" y="3813"/>
                  </a:lnTo>
                  <a:cubicBezTo>
                    <a:pt x="6529" y="3802"/>
                    <a:pt x="6567" y="3797"/>
                    <a:pt x="6604" y="3797"/>
                  </a:cubicBezTo>
                  <a:close/>
                  <a:moveTo>
                    <a:pt x="6900" y="1"/>
                  </a:moveTo>
                  <a:lnTo>
                    <a:pt x="6900" y="1"/>
                  </a:lnTo>
                  <a:cubicBezTo>
                    <a:pt x="6238" y="253"/>
                    <a:pt x="5608" y="600"/>
                    <a:pt x="5136" y="1104"/>
                  </a:cubicBezTo>
                  <a:cubicBezTo>
                    <a:pt x="3434" y="2805"/>
                    <a:pt x="3088" y="6176"/>
                    <a:pt x="3088" y="7657"/>
                  </a:cubicBezTo>
                  <a:cubicBezTo>
                    <a:pt x="2726" y="7476"/>
                    <a:pt x="2328" y="7387"/>
                    <a:pt x="1930" y="7387"/>
                  </a:cubicBezTo>
                  <a:cubicBezTo>
                    <a:pt x="1287" y="7387"/>
                    <a:pt x="644" y="7619"/>
                    <a:pt x="158" y="8066"/>
                  </a:cubicBezTo>
                  <a:cubicBezTo>
                    <a:pt x="0" y="8224"/>
                    <a:pt x="32" y="8539"/>
                    <a:pt x="252" y="8665"/>
                  </a:cubicBezTo>
                  <a:cubicBezTo>
                    <a:pt x="1449" y="9295"/>
                    <a:pt x="2489" y="10334"/>
                    <a:pt x="3119" y="11532"/>
                  </a:cubicBezTo>
                  <a:cubicBezTo>
                    <a:pt x="3191" y="11676"/>
                    <a:pt x="3304" y="11748"/>
                    <a:pt x="3429" y="11748"/>
                  </a:cubicBezTo>
                  <a:cubicBezTo>
                    <a:pt x="3523" y="11748"/>
                    <a:pt x="3623" y="11707"/>
                    <a:pt x="3718" y="11626"/>
                  </a:cubicBezTo>
                  <a:cubicBezTo>
                    <a:pt x="4505" y="10839"/>
                    <a:pt x="4663" y="9641"/>
                    <a:pt x="4127" y="8696"/>
                  </a:cubicBezTo>
                  <a:lnTo>
                    <a:pt x="4190" y="8696"/>
                  </a:lnTo>
                  <a:cubicBezTo>
                    <a:pt x="5640" y="8696"/>
                    <a:pt x="8979" y="8350"/>
                    <a:pt x="10680" y="6648"/>
                  </a:cubicBezTo>
                  <a:cubicBezTo>
                    <a:pt x="11184" y="6144"/>
                    <a:pt x="11531" y="5514"/>
                    <a:pt x="11783" y="4853"/>
                  </a:cubicBezTo>
                  <a:lnTo>
                    <a:pt x="11783" y="4853"/>
                  </a:lnTo>
                  <a:cubicBezTo>
                    <a:pt x="11374" y="4979"/>
                    <a:pt x="11027" y="5042"/>
                    <a:pt x="10649" y="5042"/>
                  </a:cubicBezTo>
                  <a:cubicBezTo>
                    <a:pt x="9578" y="5042"/>
                    <a:pt x="8601" y="4664"/>
                    <a:pt x="7876" y="3908"/>
                  </a:cubicBezTo>
                  <a:cubicBezTo>
                    <a:pt x="6805" y="2836"/>
                    <a:pt x="6490" y="1356"/>
                    <a:pt x="69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8" name="Google Shape;9168;p87"/>
          <p:cNvGrpSpPr/>
          <p:nvPr/>
        </p:nvGrpSpPr>
        <p:grpSpPr>
          <a:xfrm>
            <a:off x="748263" y="2810244"/>
            <a:ext cx="453980" cy="422540"/>
            <a:chOff x="-21322300" y="4077125"/>
            <a:chExt cx="307200" cy="285925"/>
          </a:xfrm>
        </p:grpSpPr>
        <p:sp>
          <p:nvSpPr>
            <p:cNvPr id="9169" name="Google Shape;9169;p87"/>
            <p:cNvSpPr/>
            <p:nvPr/>
          </p:nvSpPr>
          <p:spPr>
            <a:xfrm>
              <a:off x="-21177375" y="407712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0" name="Google Shape;9170;p87"/>
            <p:cNvSpPr/>
            <p:nvPr/>
          </p:nvSpPr>
          <p:spPr>
            <a:xfrm>
              <a:off x="-21279775" y="4117475"/>
              <a:ext cx="46500" cy="44525"/>
            </a:xfrm>
            <a:custGeom>
              <a:avLst/>
              <a:gdLst/>
              <a:ahLst/>
              <a:cxnLst/>
              <a:rect l="l" t="t" r="r" b="b"/>
              <a:pathLst>
                <a:path w="1860" h="178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1" name="Google Shape;9171;p87"/>
            <p:cNvSpPr/>
            <p:nvPr/>
          </p:nvSpPr>
          <p:spPr>
            <a:xfrm>
              <a:off x="-21103350" y="4117475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2" name="Google Shape;9172;p87"/>
            <p:cNvSpPr/>
            <p:nvPr/>
          </p:nvSpPr>
          <p:spPr>
            <a:xfrm>
              <a:off x="-21137225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3" name="Google Shape;9173;p87"/>
            <p:cNvSpPr/>
            <p:nvPr/>
          </p:nvSpPr>
          <p:spPr>
            <a:xfrm>
              <a:off x="-21227800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4" name="Google Shape;9174;p87"/>
            <p:cNvSpPr/>
            <p:nvPr/>
          </p:nvSpPr>
          <p:spPr>
            <a:xfrm>
              <a:off x="-21319950" y="4219675"/>
              <a:ext cx="53600" cy="18150"/>
            </a:xfrm>
            <a:custGeom>
              <a:avLst/>
              <a:gdLst/>
              <a:ahLst/>
              <a:cxnLst/>
              <a:rect l="l" t="t" r="r" b="b"/>
              <a:pathLst>
                <a:path w="214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5" name="Google Shape;9175;p87"/>
            <p:cNvSpPr/>
            <p:nvPr/>
          </p:nvSpPr>
          <p:spPr>
            <a:xfrm>
              <a:off x="-21070275" y="42196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6" name="Google Shape;9176;p87"/>
            <p:cNvSpPr/>
            <p:nvPr/>
          </p:nvSpPr>
          <p:spPr>
            <a:xfrm>
              <a:off x="-21078925" y="4171825"/>
              <a:ext cx="37025" cy="25175"/>
            </a:xfrm>
            <a:custGeom>
              <a:avLst/>
              <a:gdLst/>
              <a:ahLst/>
              <a:cxnLst/>
              <a:rect l="l" t="t" r="r" b="b"/>
              <a:pathLst>
                <a:path w="1481" h="1007" extrusionOk="0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7" name="Google Shape;9177;p87"/>
            <p:cNvSpPr/>
            <p:nvPr/>
          </p:nvSpPr>
          <p:spPr>
            <a:xfrm>
              <a:off x="-21294750" y="4172625"/>
              <a:ext cx="37850" cy="25150"/>
            </a:xfrm>
            <a:custGeom>
              <a:avLst/>
              <a:gdLst/>
              <a:ahLst/>
              <a:cxnLst/>
              <a:rect l="l" t="t" r="r" b="b"/>
              <a:pathLst>
                <a:path w="1514" h="1006" extrusionOk="0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8" name="Google Shape;9178;p87"/>
            <p:cNvSpPr/>
            <p:nvPr/>
          </p:nvSpPr>
          <p:spPr>
            <a:xfrm>
              <a:off x="-21321525" y="4328375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630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103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103"/>
                    <a:pt x="11563" y="1166"/>
                    <a:pt x="11721" y="1260"/>
                  </a:cubicBezTo>
                  <a:cubicBezTo>
                    <a:pt x="11766" y="1276"/>
                    <a:pt x="11812" y="1284"/>
                    <a:pt x="11857" y="1284"/>
                  </a:cubicBezTo>
                  <a:cubicBezTo>
                    <a:pt x="11996" y="1284"/>
                    <a:pt x="12122" y="1207"/>
                    <a:pt x="12193" y="1040"/>
                  </a:cubicBezTo>
                  <a:cubicBezTo>
                    <a:pt x="12256" y="819"/>
                    <a:pt x="12193" y="567"/>
                    <a:pt x="11973" y="536"/>
                  </a:cubicBezTo>
                  <a:cubicBezTo>
                    <a:pt x="11878" y="504"/>
                    <a:pt x="11784" y="473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2" y="552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9" name="Google Shape;9179;p87"/>
            <p:cNvSpPr/>
            <p:nvPr/>
          </p:nvSpPr>
          <p:spPr>
            <a:xfrm>
              <a:off x="-21321525" y="4292150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599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071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63" y="1166"/>
                    <a:pt x="11721" y="1229"/>
                  </a:cubicBezTo>
                  <a:cubicBezTo>
                    <a:pt x="11771" y="1254"/>
                    <a:pt x="11822" y="1266"/>
                    <a:pt x="11871" y="1266"/>
                  </a:cubicBezTo>
                  <a:cubicBezTo>
                    <a:pt x="12004" y="1266"/>
                    <a:pt x="12124" y="1178"/>
                    <a:pt x="12193" y="1040"/>
                  </a:cubicBezTo>
                  <a:cubicBezTo>
                    <a:pt x="12256" y="819"/>
                    <a:pt x="12193" y="599"/>
                    <a:pt x="11973" y="536"/>
                  </a:cubicBezTo>
                  <a:cubicBezTo>
                    <a:pt x="11878" y="504"/>
                    <a:pt x="11784" y="441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1"/>
                    <a:pt x="8546" y="638"/>
                    <a:pt x="8239" y="638"/>
                  </a:cubicBezTo>
                  <a:cubicBezTo>
                    <a:pt x="7932" y="638"/>
                    <a:pt x="7625" y="551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1"/>
                    <a:pt x="4293" y="638"/>
                    <a:pt x="3986" y="638"/>
                  </a:cubicBezTo>
                  <a:cubicBezTo>
                    <a:pt x="3679" y="638"/>
                    <a:pt x="3372" y="551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0" name="Google Shape;9180;p87"/>
            <p:cNvSpPr/>
            <p:nvPr/>
          </p:nvSpPr>
          <p:spPr>
            <a:xfrm>
              <a:off x="-21322300" y="4148000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81" name="Google Shape;9181;p87"/>
          <p:cNvGrpSpPr/>
          <p:nvPr/>
        </p:nvGrpSpPr>
        <p:grpSpPr>
          <a:xfrm>
            <a:off x="3525440" y="1689128"/>
            <a:ext cx="451653" cy="450212"/>
            <a:chOff x="-19394200" y="3333800"/>
            <a:chExt cx="305625" cy="304650"/>
          </a:xfrm>
        </p:grpSpPr>
        <p:sp>
          <p:nvSpPr>
            <p:cNvPr id="9182" name="Google Shape;9182;p87"/>
            <p:cNvSpPr/>
            <p:nvPr/>
          </p:nvSpPr>
          <p:spPr>
            <a:xfrm>
              <a:off x="-19206750" y="3495850"/>
              <a:ext cx="82725" cy="18150"/>
            </a:xfrm>
            <a:custGeom>
              <a:avLst/>
              <a:gdLst/>
              <a:ahLst/>
              <a:cxnLst/>
              <a:rect l="l" t="t" r="r" b="b"/>
              <a:pathLst>
                <a:path w="3309" h="726" extrusionOk="0">
                  <a:moveTo>
                    <a:pt x="1" y="1"/>
                  </a:moveTo>
                  <a:cubicBezTo>
                    <a:pt x="158" y="190"/>
                    <a:pt x="284" y="442"/>
                    <a:pt x="316" y="725"/>
                  </a:cubicBezTo>
                  <a:lnTo>
                    <a:pt x="2836" y="725"/>
                  </a:lnTo>
                  <a:cubicBezTo>
                    <a:pt x="3309" y="725"/>
                    <a:pt x="3309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3" name="Google Shape;9183;p87"/>
            <p:cNvSpPr/>
            <p:nvPr/>
          </p:nvSpPr>
          <p:spPr>
            <a:xfrm>
              <a:off x="-19205950" y="3532875"/>
              <a:ext cx="64600" cy="17350"/>
            </a:xfrm>
            <a:custGeom>
              <a:avLst/>
              <a:gdLst/>
              <a:ahLst/>
              <a:cxnLst/>
              <a:rect l="l" t="t" r="r" b="b"/>
              <a:pathLst>
                <a:path w="2584" h="694" extrusionOk="0">
                  <a:moveTo>
                    <a:pt x="315" y="0"/>
                  </a:moveTo>
                  <a:cubicBezTo>
                    <a:pt x="252" y="252"/>
                    <a:pt x="126" y="504"/>
                    <a:pt x="0" y="693"/>
                  </a:cubicBezTo>
                  <a:lnTo>
                    <a:pt x="2111" y="693"/>
                  </a:lnTo>
                  <a:cubicBezTo>
                    <a:pt x="2583" y="693"/>
                    <a:pt x="2583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4" name="Google Shape;9184;p87"/>
            <p:cNvSpPr/>
            <p:nvPr/>
          </p:nvSpPr>
          <p:spPr>
            <a:xfrm>
              <a:off x="-19323325" y="3568325"/>
              <a:ext cx="163850" cy="17350"/>
            </a:xfrm>
            <a:custGeom>
              <a:avLst/>
              <a:gdLst/>
              <a:ahLst/>
              <a:cxnLst/>
              <a:rect l="l" t="t" r="r" b="b"/>
              <a:pathLst>
                <a:path w="6554" h="694" extrusionOk="0">
                  <a:moveTo>
                    <a:pt x="379" y="0"/>
                  </a:moveTo>
                  <a:cubicBezTo>
                    <a:pt x="221" y="0"/>
                    <a:pt x="95" y="95"/>
                    <a:pt x="32" y="252"/>
                  </a:cubicBezTo>
                  <a:cubicBezTo>
                    <a:pt x="1" y="410"/>
                    <a:pt x="95" y="693"/>
                    <a:pt x="379" y="693"/>
                  </a:cubicBezTo>
                  <a:lnTo>
                    <a:pt x="6081" y="693"/>
                  </a:lnTo>
                  <a:cubicBezTo>
                    <a:pt x="6554" y="693"/>
                    <a:pt x="6554" y="0"/>
                    <a:pt x="6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5" name="Google Shape;9185;p87"/>
            <p:cNvSpPr/>
            <p:nvPr/>
          </p:nvSpPr>
          <p:spPr>
            <a:xfrm>
              <a:off x="-19343000" y="3460400"/>
              <a:ext cx="201650" cy="18150"/>
            </a:xfrm>
            <a:custGeom>
              <a:avLst/>
              <a:gdLst/>
              <a:ahLst/>
              <a:cxnLst/>
              <a:rect l="l" t="t" r="r" b="b"/>
              <a:pathLst>
                <a:path w="8066" h="726" extrusionOk="0">
                  <a:moveTo>
                    <a:pt x="473" y="1"/>
                  </a:moveTo>
                  <a:cubicBezTo>
                    <a:pt x="0" y="1"/>
                    <a:pt x="0" y="726"/>
                    <a:pt x="473" y="726"/>
                  </a:cubicBezTo>
                  <a:lnTo>
                    <a:pt x="7593" y="726"/>
                  </a:lnTo>
                  <a:cubicBezTo>
                    <a:pt x="8065" y="726"/>
                    <a:pt x="8065" y="1"/>
                    <a:pt x="75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6" name="Google Shape;9186;p87"/>
            <p:cNvSpPr/>
            <p:nvPr/>
          </p:nvSpPr>
          <p:spPr>
            <a:xfrm>
              <a:off x="-19361125" y="3495850"/>
              <a:ext cx="82725" cy="18150"/>
            </a:xfrm>
            <a:custGeom>
              <a:avLst/>
              <a:gdLst/>
              <a:ahLst/>
              <a:cxnLst/>
              <a:rect l="l" t="t" r="r" b="b"/>
              <a:pathLst>
                <a:path w="3309" h="726" extrusionOk="0">
                  <a:moveTo>
                    <a:pt x="473" y="1"/>
                  </a:moveTo>
                  <a:cubicBezTo>
                    <a:pt x="1" y="1"/>
                    <a:pt x="1" y="725"/>
                    <a:pt x="473" y="725"/>
                  </a:cubicBezTo>
                  <a:lnTo>
                    <a:pt x="2994" y="725"/>
                  </a:lnTo>
                  <a:cubicBezTo>
                    <a:pt x="3025" y="473"/>
                    <a:pt x="3151" y="253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7" name="Google Shape;9187;p87"/>
            <p:cNvSpPr/>
            <p:nvPr/>
          </p:nvSpPr>
          <p:spPr>
            <a:xfrm>
              <a:off x="-19305200" y="3603750"/>
              <a:ext cx="124475" cy="34700"/>
            </a:xfrm>
            <a:custGeom>
              <a:avLst/>
              <a:gdLst/>
              <a:ahLst/>
              <a:cxnLst/>
              <a:rect l="l" t="t" r="r" b="b"/>
              <a:pathLst>
                <a:path w="4979" h="1388" extrusionOk="0">
                  <a:moveTo>
                    <a:pt x="95" y="1"/>
                  </a:moveTo>
                  <a:cubicBezTo>
                    <a:pt x="63" y="95"/>
                    <a:pt x="0" y="221"/>
                    <a:pt x="0" y="347"/>
                  </a:cubicBezTo>
                  <a:cubicBezTo>
                    <a:pt x="0" y="946"/>
                    <a:pt x="473" y="1387"/>
                    <a:pt x="1072" y="1387"/>
                  </a:cubicBezTo>
                  <a:lnTo>
                    <a:pt x="3907" y="1387"/>
                  </a:lnTo>
                  <a:cubicBezTo>
                    <a:pt x="4506" y="1387"/>
                    <a:pt x="4978" y="946"/>
                    <a:pt x="4978" y="347"/>
                  </a:cubicBezTo>
                  <a:cubicBezTo>
                    <a:pt x="4978" y="221"/>
                    <a:pt x="4947" y="95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8" name="Google Shape;9188;p87"/>
            <p:cNvSpPr/>
            <p:nvPr/>
          </p:nvSpPr>
          <p:spPr>
            <a:xfrm>
              <a:off x="-19269750" y="3495850"/>
              <a:ext cx="54350" cy="53575"/>
            </a:xfrm>
            <a:custGeom>
              <a:avLst/>
              <a:gdLst/>
              <a:ahLst/>
              <a:cxnLst/>
              <a:rect l="l" t="t" r="r" b="b"/>
              <a:pathLst>
                <a:path w="2174" h="2143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1670" y="2143"/>
                    <a:pt x="2142" y="1670"/>
                    <a:pt x="2142" y="1072"/>
                  </a:cubicBezTo>
                  <a:cubicBezTo>
                    <a:pt x="2174" y="536"/>
                    <a:pt x="167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9" name="Google Shape;9189;p87"/>
            <p:cNvSpPr/>
            <p:nvPr/>
          </p:nvSpPr>
          <p:spPr>
            <a:xfrm>
              <a:off x="-19394200" y="3333800"/>
              <a:ext cx="305625" cy="107725"/>
            </a:xfrm>
            <a:custGeom>
              <a:avLst/>
              <a:gdLst/>
              <a:ahLst/>
              <a:cxnLst/>
              <a:rect l="l" t="t" r="r" b="b"/>
              <a:pathLst>
                <a:path w="12225" h="4309" extrusionOk="0">
                  <a:moveTo>
                    <a:pt x="8916" y="1"/>
                  </a:moveTo>
                  <a:cubicBezTo>
                    <a:pt x="8830" y="1"/>
                    <a:pt x="8743" y="40"/>
                    <a:pt x="8664" y="119"/>
                  </a:cubicBezTo>
                  <a:cubicBezTo>
                    <a:pt x="8507" y="276"/>
                    <a:pt x="8507" y="465"/>
                    <a:pt x="8664" y="623"/>
                  </a:cubicBezTo>
                  <a:lnTo>
                    <a:pt x="9483" y="1442"/>
                  </a:lnTo>
                  <a:lnTo>
                    <a:pt x="347" y="1442"/>
                  </a:lnTo>
                  <a:cubicBezTo>
                    <a:pt x="158" y="1442"/>
                    <a:pt x="0" y="1599"/>
                    <a:pt x="0" y="1820"/>
                  </a:cubicBezTo>
                  <a:cubicBezTo>
                    <a:pt x="0" y="2009"/>
                    <a:pt x="158" y="2166"/>
                    <a:pt x="347" y="2166"/>
                  </a:cubicBezTo>
                  <a:lnTo>
                    <a:pt x="1639" y="2166"/>
                  </a:lnTo>
                  <a:lnTo>
                    <a:pt x="819" y="2986"/>
                  </a:lnTo>
                  <a:cubicBezTo>
                    <a:pt x="662" y="3143"/>
                    <a:pt x="662" y="3332"/>
                    <a:pt x="819" y="3490"/>
                  </a:cubicBezTo>
                  <a:cubicBezTo>
                    <a:pt x="898" y="3568"/>
                    <a:pt x="985" y="3608"/>
                    <a:pt x="1072" y="3608"/>
                  </a:cubicBezTo>
                  <a:cubicBezTo>
                    <a:pt x="1158" y="3608"/>
                    <a:pt x="1245" y="3568"/>
                    <a:pt x="1324" y="3490"/>
                  </a:cubicBezTo>
                  <a:lnTo>
                    <a:pt x="2678" y="2166"/>
                  </a:lnTo>
                  <a:lnTo>
                    <a:pt x="5734" y="2166"/>
                  </a:lnTo>
                  <a:lnTo>
                    <a:pt x="5734" y="2923"/>
                  </a:lnTo>
                  <a:lnTo>
                    <a:pt x="3970" y="2923"/>
                  </a:lnTo>
                  <a:cubicBezTo>
                    <a:pt x="3371" y="2923"/>
                    <a:pt x="2899" y="3395"/>
                    <a:pt x="2899" y="3962"/>
                  </a:cubicBezTo>
                  <a:cubicBezTo>
                    <a:pt x="2899" y="4088"/>
                    <a:pt x="2930" y="4214"/>
                    <a:pt x="2993" y="4309"/>
                  </a:cubicBezTo>
                  <a:lnTo>
                    <a:pt x="9294" y="4309"/>
                  </a:lnTo>
                  <a:cubicBezTo>
                    <a:pt x="9326" y="4214"/>
                    <a:pt x="9357" y="4088"/>
                    <a:pt x="9357" y="3962"/>
                  </a:cubicBezTo>
                  <a:cubicBezTo>
                    <a:pt x="9357" y="3395"/>
                    <a:pt x="8885" y="2923"/>
                    <a:pt x="8286" y="2923"/>
                  </a:cubicBezTo>
                  <a:lnTo>
                    <a:pt x="6522" y="2923"/>
                  </a:lnTo>
                  <a:lnTo>
                    <a:pt x="6522" y="2166"/>
                  </a:lnTo>
                  <a:lnTo>
                    <a:pt x="11878" y="2166"/>
                  </a:lnTo>
                  <a:cubicBezTo>
                    <a:pt x="12067" y="2166"/>
                    <a:pt x="12224" y="2009"/>
                    <a:pt x="12224" y="1820"/>
                  </a:cubicBezTo>
                  <a:cubicBezTo>
                    <a:pt x="12224" y="1599"/>
                    <a:pt x="12004" y="1442"/>
                    <a:pt x="11815" y="1442"/>
                  </a:cubicBezTo>
                  <a:lnTo>
                    <a:pt x="10492" y="1442"/>
                  </a:lnTo>
                  <a:lnTo>
                    <a:pt x="9168" y="119"/>
                  </a:lnTo>
                  <a:cubicBezTo>
                    <a:pt x="9090" y="40"/>
                    <a:pt x="9003" y="1"/>
                    <a:pt x="89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0" name="Google Shape;9190;p87"/>
            <p:cNvSpPr/>
            <p:nvPr/>
          </p:nvSpPr>
          <p:spPr>
            <a:xfrm>
              <a:off x="-19341425" y="3532875"/>
              <a:ext cx="63025" cy="17350"/>
            </a:xfrm>
            <a:custGeom>
              <a:avLst/>
              <a:gdLst/>
              <a:ahLst/>
              <a:cxnLst/>
              <a:rect l="l" t="t" r="r" b="b"/>
              <a:pathLst>
                <a:path w="2521" h="694" extrusionOk="0">
                  <a:moveTo>
                    <a:pt x="410" y="0"/>
                  </a:moveTo>
                  <a:cubicBezTo>
                    <a:pt x="221" y="0"/>
                    <a:pt x="32" y="158"/>
                    <a:pt x="32" y="252"/>
                  </a:cubicBezTo>
                  <a:cubicBezTo>
                    <a:pt x="0" y="410"/>
                    <a:pt x="126" y="693"/>
                    <a:pt x="410" y="693"/>
                  </a:cubicBezTo>
                  <a:lnTo>
                    <a:pt x="2521" y="693"/>
                  </a:lnTo>
                  <a:cubicBezTo>
                    <a:pt x="2363" y="473"/>
                    <a:pt x="2237" y="221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1" name="Google Shape;9191;p87"/>
          <p:cNvGrpSpPr/>
          <p:nvPr/>
        </p:nvGrpSpPr>
        <p:grpSpPr>
          <a:xfrm>
            <a:off x="3524276" y="2243580"/>
            <a:ext cx="453980" cy="449325"/>
            <a:chOff x="-19396575" y="3708500"/>
            <a:chExt cx="307200" cy="304050"/>
          </a:xfrm>
        </p:grpSpPr>
        <p:sp>
          <p:nvSpPr>
            <p:cNvPr id="9192" name="Google Shape;9192;p87"/>
            <p:cNvSpPr/>
            <p:nvPr/>
          </p:nvSpPr>
          <p:spPr>
            <a:xfrm>
              <a:off x="-19215425" y="3708500"/>
              <a:ext cx="70925" cy="70925"/>
            </a:xfrm>
            <a:custGeom>
              <a:avLst/>
              <a:gdLst/>
              <a:ahLst/>
              <a:cxnLst/>
              <a:rect l="l" t="t" r="r" b="b"/>
              <a:pathLst>
                <a:path w="2837" h="2837" extrusionOk="0">
                  <a:moveTo>
                    <a:pt x="1419" y="1"/>
                  </a:moveTo>
                  <a:cubicBezTo>
                    <a:pt x="631" y="1"/>
                    <a:pt x="1" y="631"/>
                    <a:pt x="1" y="1419"/>
                  </a:cubicBezTo>
                  <a:cubicBezTo>
                    <a:pt x="1" y="2206"/>
                    <a:pt x="631" y="2836"/>
                    <a:pt x="1419" y="2836"/>
                  </a:cubicBezTo>
                  <a:cubicBezTo>
                    <a:pt x="2206" y="2836"/>
                    <a:pt x="2836" y="2206"/>
                    <a:pt x="2836" y="1419"/>
                  </a:cubicBezTo>
                  <a:cubicBezTo>
                    <a:pt x="2836" y="631"/>
                    <a:pt x="2175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3" name="Google Shape;9193;p87"/>
            <p:cNvSpPr/>
            <p:nvPr/>
          </p:nvSpPr>
          <p:spPr>
            <a:xfrm>
              <a:off x="-19396575" y="3773100"/>
              <a:ext cx="277275" cy="239450"/>
            </a:xfrm>
            <a:custGeom>
              <a:avLst/>
              <a:gdLst/>
              <a:ahLst/>
              <a:cxnLst/>
              <a:rect l="l" t="t" r="r" b="b"/>
              <a:pathLst>
                <a:path w="11091" h="9578" extrusionOk="0">
                  <a:moveTo>
                    <a:pt x="5073" y="6207"/>
                  </a:moveTo>
                  <a:lnTo>
                    <a:pt x="5073" y="6774"/>
                  </a:lnTo>
                  <a:lnTo>
                    <a:pt x="4380" y="6774"/>
                  </a:lnTo>
                  <a:lnTo>
                    <a:pt x="5073" y="6207"/>
                  </a:lnTo>
                  <a:close/>
                  <a:moveTo>
                    <a:pt x="6806" y="0"/>
                  </a:moveTo>
                  <a:lnTo>
                    <a:pt x="6806" y="0"/>
                  </a:lnTo>
                  <a:cubicBezTo>
                    <a:pt x="6711" y="662"/>
                    <a:pt x="6900" y="1355"/>
                    <a:pt x="7373" y="1891"/>
                  </a:cubicBezTo>
                  <a:lnTo>
                    <a:pt x="8759" y="3371"/>
                  </a:lnTo>
                  <a:cubicBezTo>
                    <a:pt x="8917" y="3623"/>
                    <a:pt x="8759" y="3938"/>
                    <a:pt x="8444" y="3938"/>
                  </a:cubicBezTo>
                  <a:lnTo>
                    <a:pt x="7814" y="3938"/>
                  </a:lnTo>
                  <a:cubicBezTo>
                    <a:pt x="7499" y="2552"/>
                    <a:pt x="6459" y="1450"/>
                    <a:pt x="5136" y="1166"/>
                  </a:cubicBezTo>
                  <a:cubicBezTo>
                    <a:pt x="4862" y="1101"/>
                    <a:pt x="4592" y="1070"/>
                    <a:pt x="4326" y="1070"/>
                  </a:cubicBezTo>
                  <a:cubicBezTo>
                    <a:pt x="3557" y="1070"/>
                    <a:pt x="2831" y="1335"/>
                    <a:pt x="2175" y="1828"/>
                  </a:cubicBezTo>
                  <a:cubicBezTo>
                    <a:pt x="1419" y="2426"/>
                    <a:pt x="946" y="3245"/>
                    <a:pt x="851" y="4159"/>
                  </a:cubicBezTo>
                  <a:cubicBezTo>
                    <a:pt x="1135" y="4001"/>
                    <a:pt x="1513" y="3907"/>
                    <a:pt x="1860" y="3907"/>
                  </a:cubicBezTo>
                  <a:lnTo>
                    <a:pt x="2238" y="3907"/>
                  </a:lnTo>
                  <a:cubicBezTo>
                    <a:pt x="2427" y="3088"/>
                    <a:pt x="3120" y="2489"/>
                    <a:pt x="4002" y="2489"/>
                  </a:cubicBezTo>
                  <a:lnTo>
                    <a:pt x="4695" y="2489"/>
                  </a:lnTo>
                  <a:cubicBezTo>
                    <a:pt x="4884" y="2489"/>
                    <a:pt x="5042" y="2647"/>
                    <a:pt x="5042" y="2867"/>
                  </a:cubicBezTo>
                  <a:cubicBezTo>
                    <a:pt x="5042" y="3056"/>
                    <a:pt x="4884" y="3214"/>
                    <a:pt x="4695" y="3214"/>
                  </a:cubicBezTo>
                  <a:lnTo>
                    <a:pt x="4002" y="3214"/>
                  </a:lnTo>
                  <a:cubicBezTo>
                    <a:pt x="3498" y="3214"/>
                    <a:pt x="3120" y="3529"/>
                    <a:pt x="2962" y="3907"/>
                  </a:cubicBezTo>
                  <a:lnTo>
                    <a:pt x="5420" y="3907"/>
                  </a:lnTo>
                  <a:cubicBezTo>
                    <a:pt x="5609" y="3907"/>
                    <a:pt x="5766" y="4064"/>
                    <a:pt x="5766" y="4285"/>
                  </a:cubicBezTo>
                  <a:cubicBezTo>
                    <a:pt x="5766" y="4474"/>
                    <a:pt x="5609" y="4632"/>
                    <a:pt x="5420" y="4632"/>
                  </a:cubicBezTo>
                  <a:lnTo>
                    <a:pt x="1828" y="4632"/>
                  </a:lnTo>
                  <a:cubicBezTo>
                    <a:pt x="883" y="4632"/>
                    <a:pt x="1" y="5388"/>
                    <a:pt x="64" y="6427"/>
                  </a:cubicBezTo>
                  <a:cubicBezTo>
                    <a:pt x="84" y="6633"/>
                    <a:pt x="239" y="6745"/>
                    <a:pt x="397" y="6745"/>
                  </a:cubicBezTo>
                  <a:cubicBezTo>
                    <a:pt x="481" y="6745"/>
                    <a:pt x="565" y="6713"/>
                    <a:pt x="631" y="6648"/>
                  </a:cubicBezTo>
                  <a:cubicBezTo>
                    <a:pt x="1041" y="6238"/>
                    <a:pt x="1576" y="6049"/>
                    <a:pt x="2143" y="6049"/>
                  </a:cubicBezTo>
                  <a:lnTo>
                    <a:pt x="4096" y="6049"/>
                  </a:lnTo>
                  <a:lnTo>
                    <a:pt x="3025" y="6837"/>
                  </a:lnTo>
                  <a:cubicBezTo>
                    <a:pt x="2773" y="7026"/>
                    <a:pt x="2931" y="7467"/>
                    <a:pt x="3246" y="7467"/>
                  </a:cubicBezTo>
                  <a:lnTo>
                    <a:pt x="5010" y="7467"/>
                  </a:lnTo>
                  <a:lnTo>
                    <a:pt x="5010" y="9231"/>
                  </a:lnTo>
                  <a:cubicBezTo>
                    <a:pt x="5010" y="9420"/>
                    <a:pt x="5168" y="9578"/>
                    <a:pt x="5357" y="9578"/>
                  </a:cubicBezTo>
                  <a:cubicBezTo>
                    <a:pt x="5577" y="9578"/>
                    <a:pt x="5735" y="9420"/>
                    <a:pt x="5735" y="9231"/>
                  </a:cubicBezTo>
                  <a:lnTo>
                    <a:pt x="5735" y="7467"/>
                  </a:lnTo>
                  <a:lnTo>
                    <a:pt x="6428" y="7467"/>
                  </a:lnTo>
                  <a:lnTo>
                    <a:pt x="6428" y="7814"/>
                  </a:lnTo>
                  <a:cubicBezTo>
                    <a:pt x="6428" y="8003"/>
                    <a:pt x="6585" y="8160"/>
                    <a:pt x="6774" y="8160"/>
                  </a:cubicBezTo>
                  <a:cubicBezTo>
                    <a:pt x="6995" y="8160"/>
                    <a:pt x="7152" y="8003"/>
                    <a:pt x="7152" y="7814"/>
                  </a:cubicBezTo>
                  <a:lnTo>
                    <a:pt x="7152" y="7120"/>
                  </a:lnTo>
                  <a:cubicBezTo>
                    <a:pt x="7152" y="6900"/>
                    <a:pt x="6995" y="6774"/>
                    <a:pt x="6774" y="6774"/>
                  </a:cubicBezTo>
                  <a:lnTo>
                    <a:pt x="5735" y="6774"/>
                  </a:lnTo>
                  <a:lnTo>
                    <a:pt x="5735" y="6049"/>
                  </a:lnTo>
                  <a:lnTo>
                    <a:pt x="8413" y="6049"/>
                  </a:lnTo>
                  <a:cubicBezTo>
                    <a:pt x="9295" y="6049"/>
                    <a:pt x="10177" y="5545"/>
                    <a:pt x="10587" y="4726"/>
                  </a:cubicBezTo>
                  <a:cubicBezTo>
                    <a:pt x="11091" y="3781"/>
                    <a:pt x="10902" y="2584"/>
                    <a:pt x="10208" y="1828"/>
                  </a:cubicBezTo>
                  <a:lnTo>
                    <a:pt x="9389" y="882"/>
                  </a:lnTo>
                  <a:cubicBezTo>
                    <a:pt x="9137" y="977"/>
                    <a:pt x="8917" y="1008"/>
                    <a:pt x="8633" y="1008"/>
                  </a:cubicBezTo>
                  <a:cubicBezTo>
                    <a:pt x="7846" y="1008"/>
                    <a:pt x="7184" y="567"/>
                    <a:pt x="68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4" name="Google Shape;9194;p87"/>
            <p:cNvSpPr/>
            <p:nvPr/>
          </p:nvSpPr>
          <p:spPr>
            <a:xfrm>
              <a:off x="-19140600" y="3727425"/>
              <a:ext cx="51225" cy="70550"/>
            </a:xfrm>
            <a:custGeom>
              <a:avLst/>
              <a:gdLst/>
              <a:ahLst/>
              <a:cxnLst/>
              <a:rect l="l" t="t" r="r" b="b"/>
              <a:pathLst>
                <a:path w="2049" h="2822" extrusionOk="0">
                  <a:moveTo>
                    <a:pt x="442" y="0"/>
                  </a:moveTo>
                  <a:lnTo>
                    <a:pt x="442" y="0"/>
                  </a:lnTo>
                  <a:cubicBezTo>
                    <a:pt x="505" y="252"/>
                    <a:pt x="568" y="441"/>
                    <a:pt x="568" y="725"/>
                  </a:cubicBezTo>
                  <a:cubicBezTo>
                    <a:pt x="568" y="1260"/>
                    <a:pt x="316" y="1764"/>
                    <a:pt x="1" y="2142"/>
                  </a:cubicBezTo>
                  <a:cubicBezTo>
                    <a:pt x="505" y="2174"/>
                    <a:pt x="1041" y="2363"/>
                    <a:pt x="1419" y="2709"/>
                  </a:cubicBezTo>
                  <a:cubicBezTo>
                    <a:pt x="1503" y="2793"/>
                    <a:pt x="1601" y="2821"/>
                    <a:pt x="1694" y="2821"/>
                  </a:cubicBezTo>
                  <a:cubicBezTo>
                    <a:pt x="1741" y="2821"/>
                    <a:pt x="1786" y="2814"/>
                    <a:pt x="1828" y="2804"/>
                  </a:cubicBezTo>
                  <a:cubicBezTo>
                    <a:pt x="1923" y="2741"/>
                    <a:pt x="2049" y="2615"/>
                    <a:pt x="2049" y="2489"/>
                  </a:cubicBezTo>
                  <a:lnTo>
                    <a:pt x="2049" y="1764"/>
                  </a:lnTo>
                  <a:cubicBezTo>
                    <a:pt x="2017" y="882"/>
                    <a:pt x="1293" y="126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5" name="Google Shape;9195;p87"/>
          <p:cNvGrpSpPr/>
          <p:nvPr/>
        </p:nvGrpSpPr>
        <p:grpSpPr>
          <a:xfrm>
            <a:off x="3518457" y="2796461"/>
            <a:ext cx="465618" cy="450101"/>
            <a:chOff x="-19394200" y="4084200"/>
            <a:chExt cx="315075" cy="304575"/>
          </a:xfrm>
        </p:grpSpPr>
        <p:sp>
          <p:nvSpPr>
            <p:cNvPr id="9196" name="Google Shape;9196;p87"/>
            <p:cNvSpPr/>
            <p:nvPr/>
          </p:nvSpPr>
          <p:spPr>
            <a:xfrm>
              <a:off x="-19185475" y="4234650"/>
              <a:ext cx="40175" cy="28375"/>
            </a:xfrm>
            <a:custGeom>
              <a:avLst/>
              <a:gdLst/>
              <a:ahLst/>
              <a:cxnLst/>
              <a:rect l="l" t="t" r="r" b="b"/>
              <a:pathLst>
                <a:path w="1607" h="1135" extrusionOk="0">
                  <a:moveTo>
                    <a:pt x="1134" y="0"/>
                  </a:moveTo>
                  <a:lnTo>
                    <a:pt x="0" y="1134"/>
                  </a:lnTo>
                  <a:lnTo>
                    <a:pt x="1607" y="1134"/>
                  </a:lnTo>
                  <a:cubicBezTo>
                    <a:pt x="1575" y="756"/>
                    <a:pt x="1418" y="347"/>
                    <a:pt x="11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7" name="Google Shape;9197;p87"/>
            <p:cNvSpPr/>
            <p:nvPr/>
          </p:nvSpPr>
          <p:spPr>
            <a:xfrm>
              <a:off x="-19244550" y="4293725"/>
              <a:ext cx="28375" cy="39400"/>
            </a:xfrm>
            <a:custGeom>
              <a:avLst/>
              <a:gdLst/>
              <a:ahLst/>
              <a:cxnLst/>
              <a:rect l="l" t="t" r="r" b="b"/>
              <a:pathLst>
                <a:path w="1135" h="1576" extrusionOk="0">
                  <a:moveTo>
                    <a:pt x="1134" y="0"/>
                  </a:moveTo>
                  <a:lnTo>
                    <a:pt x="0" y="1134"/>
                  </a:lnTo>
                  <a:cubicBezTo>
                    <a:pt x="315" y="1386"/>
                    <a:pt x="693" y="1512"/>
                    <a:pt x="1134" y="1575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8" name="Google Shape;9198;p87"/>
            <p:cNvSpPr/>
            <p:nvPr/>
          </p:nvSpPr>
          <p:spPr>
            <a:xfrm>
              <a:off x="-19280000" y="4201050"/>
              <a:ext cx="200875" cy="187725"/>
            </a:xfrm>
            <a:custGeom>
              <a:avLst/>
              <a:gdLst/>
              <a:ahLst/>
              <a:cxnLst/>
              <a:rect l="l" t="t" r="r" b="b"/>
              <a:pathLst>
                <a:path w="8035" h="7509" extrusionOk="0">
                  <a:moveTo>
                    <a:pt x="6410" y="1"/>
                  </a:moveTo>
                  <a:cubicBezTo>
                    <a:pt x="6316" y="1"/>
                    <a:pt x="6219" y="40"/>
                    <a:pt x="6144" y="115"/>
                  </a:cubicBezTo>
                  <a:lnTo>
                    <a:pt x="5388" y="872"/>
                  </a:lnTo>
                  <a:cubicBezTo>
                    <a:pt x="6459" y="2195"/>
                    <a:pt x="6302" y="4022"/>
                    <a:pt x="5136" y="5125"/>
                  </a:cubicBezTo>
                  <a:cubicBezTo>
                    <a:pt x="4533" y="5728"/>
                    <a:pt x="3723" y="6057"/>
                    <a:pt x="2891" y="6057"/>
                  </a:cubicBezTo>
                  <a:cubicBezTo>
                    <a:pt x="2201" y="6057"/>
                    <a:pt x="1497" y="5831"/>
                    <a:pt x="883" y="5345"/>
                  </a:cubicBezTo>
                  <a:lnTo>
                    <a:pt x="158" y="6101"/>
                  </a:lnTo>
                  <a:cubicBezTo>
                    <a:pt x="1" y="6259"/>
                    <a:pt x="1" y="6479"/>
                    <a:pt x="190" y="6637"/>
                  </a:cubicBezTo>
                  <a:cubicBezTo>
                    <a:pt x="991" y="7209"/>
                    <a:pt x="1954" y="7509"/>
                    <a:pt x="2924" y="7509"/>
                  </a:cubicBezTo>
                  <a:cubicBezTo>
                    <a:pt x="4090" y="7509"/>
                    <a:pt x="5264" y="7076"/>
                    <a:pt x="6176" y="6164"/>
                  </a:cubicBezTo>
                  <a:cubicBezTo>
                    <a:pt x="7877" y="4463"/>
                    <a:pt x="8034" y="2006"/>
                    <a:pt x="6680" y="147"/>
                  </a:cubicBezTo>
                  <a:cubicBezTo>
                    <a:pt x="6614" y="48"/>
                    <a:pt x="6513" y="1"/>
                    <a:pt x="6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9" name="Google Shape;9199;p87"/>
            <p:cNvSpPr/>
            <p:nvPr/>
          </p:nvSpPr>
          <p:spPr>
            <a:xfrm>
              <a:off x="-19197300" y="4293725"/>
              <a:ext cx="28375" cy="39400"/>
            </a:xfrm>
            <a:custGeom>
              <a:avLst/>
              <a:gdLst/>
              <a:ahLst/>
              <a:cxnLst/>
              <a:rect l="l" t="t" r="r" b="b"/>
              <a:pathLst>
                <a:path w="1135" h="1576" extrusionOk="0">
                  <a:moveTo>
                    <a:pt x="1" y="0"/>
                  </a:moveTo>
                  <a:lnTo>
                    <a:pt x="1" y="1575"/>
                  </a:lnTo>
                  <a:cubicBezTo>
                    <a:pt x="379" y="1512"/>
                    <a:pt x="788" y="1386"/>
                    <a:pt x="1135" y="11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0" name="Google Shape;9200;p87"/>
            <p:cNvSpPr/>
            <p:nvPr/>
          </p:nvSpPr>
          <p:spPr>
            <a:xfrm>
              <a:off x="-19394200" y="4084200"/>
              <a:ext cx="252850" cy="303275"/>
            </a:xfrm>
            <a:custGeom>
              <a:avLst/>
              <a:gdLst/>
              <a:ahLst/>
              <a:cxnLst/>
              <a:rect l="l" t="t" r="r" b="b"/>
              <a:pathLst>
                <a:path w="10114" h="12131" extrusionOk="0">
                  <a:moveTo>
                    <a:pt x="3938" y="1"/>
                  </a:moveTo>
                  <a:cubicBezTo>
                    <a:pt x="3718" y="1"/>
                    <a:pt x="3560" y="158"/>
                    <a:pt x="3560" y="347"/>
                  </a:cubicBezTo>
                  <a:cubicBezTo>
                    <a:pt x="3560" y="536"/>
                    <a:pt x="3718" y="694"/>
                    <a:pt x="3938" y="694"/>
                  </a:cubicBezTo>
                  <a:cubicBezTo>
                    <a:pt x="4411" y="694"/>
                    <a:pt x="4789" y="1040"/>
                    <a:pt x="4947" y="1481"/>
                  </a:cubicBezTo>
                  <a:cubicBezTo>
                    <a:pt x="2206" y="1670"/>
                    <a:pt x="0" y="4002"/>
                    <a:pt x="0" y="6806"/>
                  </a:cubicBezTo>
                  <a:cubicBezTo>
                    <a:pt x="0" y="9389"/>
                    <a:pt x="1922" y="11815"/>
                    <a:pt x="4758" y="12130"/>
                  </a:cubicBezTo>
                  <a:cubicBezTo>
                    <a:pt x="4411" y="11910"/>
                    <a:pt x="4033" y="11658"/>
                    <a:pt x="3718" y="11342"/>
                  </a:cubicBezTo>
                  <a:cubicBezTo>
                    <a:pt x="3560" y="11185"/>
                    <a:pt x="3560" y="10964"/>
                    <a:pt x="3718" y="10807"/>
                  </a:cubicBezTo>
                  <a:lnTo>
                    <a:pt x="10113" y="4411"/>
                  </a:lnTo>
                  <a:cubicBezTo>
                    <a:pt x="9231" y="2710"/>
                    <a:pt x="7593" y="1607"/>
                    <a:pt x="5671" y="1481"/>
                  </a:cubicBezTo>
                  <a:cubicBezTo>
                    <a:pt x="5514" y="662"/>
                    <a:pt x="4789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1" name="Google Shape;9201;p87"/>
            <p:cNvSpPr/>
            <p:nvPr/>
          </p:nvSpPr>
          <p:spPr>
            <a:xfrm>
              <a:off x="-19185475" y="4281100"/>
              <a:ext cx="40175" cy="28400"/>
            </a:xfrm>
            <a:custGeom>
              <a:avLst/>
              <a:gdLst/>
              <a:ahLst/>
              <a:cxnLst/>
              <a:rect l="l" t="t" r="r" b="b"/>
              <a:pathLst>
                <a:path w="1607" h="1136" extrusionOk="0">
                  <a:moveTo>
                    <a:pt x="0" y="1"/>
                  </a:moveTo>
                  <a:lnTo>
                    <a:pt x="1134" y="1135"/>
                  </a:lnTo>
                  <a:cubicBezTo>
                    <a:pt x="1418" y="820"/>
                    <a:pt x="1575" y="411"/>
                    <a:pt x="16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02" name="Google Shape;9202;p87"/>
          <p:cNvGrpSpPr/>
          <p:nvPr/>
        </p:nvGrpSpPr>
        <p:grpSpPr>
          <a:xfrm>
            <a:off x="6324167" y="1689001"/>
            <a:ext cx="400447" cy="450470"/>
            <a:chOff x="-17526750" y="3309200"/>
            <a:chExt cx="270975" cy="304825"/>
          </a:xfrm>
        </p:grpSpPr>
        <p:sp>
          <p:nvSpPr>
            <p:cNvPr id="9203" name="Google Shape;9203;p87"/>
            <p:cNvSpPr/>
            <p:nvPr/>
          </p:nvSpPr>
          <p:spPr>
            <a:xfrm>
              <a:off x="-17507050" y="3452525"/>
              <a:ext cx="232375" cy="161500"/>
            </a:xfrm>
            <a:custGeom>
              <a:avLst/>
              <a:gdLst/>
              <a:ahLst/>
              <a:cxnLst/>
              <a:rect l="l" t="t" r="r" b="b"/>
              <a:pathLst>
                <a:path w="9295" h="6460" extrusionOk="0">
                  <a:moveTo>
                    <a:pt x="1765" y="725"/>
                  </a:moveTo>
                  <a:cubicBezTo>
                    <a:pt x="1954" y="725"/>
                    <a:pt x="2111" y="883"/>
                    <a:pt x="2111" y="1072"/>
                  </a:cubicBezTo>
                  <a:cubicBezTo>
                    <a:pt x="2111" y="1261"/>
                    <a:pt x="1954" y="1419"/>
                    <a:pt x="1765" y="1419"/>
                  </a:cubicBezTo>
                  <a:cubicBezTo>
                    <a:pt x="1575" y="1419"/>
                    <a:pt x="1418" y="1261"/>
                    <a:pt x="1418" y="1072"/>
                  </a:cubicBezTo>
                  <a:cubicBezTo>
                    <a:pt x="1418" y="883"/>
                    <a:pt x="1575" y="725"/>
                    <a:pt x="1765" y="725"/>
                  </a:cubicBezTo>
                  <a:close/>
                  <a:moveTo>
                    <a:pt x="3214" y="725"/>
                  </a:moveTo>
                  <a:cubicBezTo>
                    <a:pt x="3434" y="725"/>
                    <a:pt x="3592" y="883"/>
                    <a:pt x="3592" y="1072"/>
                  </a:cubicBezTo>
                  <a:cubicBezTo>
                    <a:pt x="3592" y="1261"/>
                    <a:pt x="3434" y="1419"/>
                    <a:pt x="3214" y="1419"/>
                  </a:cubicBezTo>
                  <a:cubicBezTo>
                    <a:pt x="3025" y="1419"/>
                    <a:pt x="2867" y="1261"/>
                    <a:pt x="2867" y="1072"/>
                  </a:cubicBezTo>
                  <a:cubicBezTo>
                    <a:pt x="2867" y="883"/>
                    <a:pt x="3025" y="725"/>
                    <a:pt x="3214" y="725"/>
                  </a:cubicBezTo>
                  <a:close/>
                  <a:moveTo>
                    <a:pt x="2521" y="1419"/>
                  </a:moveTo>
                  <a:cubicBezTo>
                    <a:pt x="2710" y="1419"/>
                    <a:pt x="2867" y="1576"/>
                    <a:pt x="2867" y="1797"/>
                  </a:cubicBezTo>
                  <a:cubicBezTo>
                    <a:pt x="2867" y="1986"/>
                    <a:pt x="2710" y="2143"/>
                    <a:pt x="2521" y="2143"/>
                  </a:cubicBezTo>
                  <a:cubicBezTo>
                    <a:pt x="2332" y="2143"/>
                    <a:pt x="2174" y="1986"/>
                    <a:pt x="2174" y="1797"/>
                  </a:cubicBezTo>
                  <a:cubicBezTo>
                    <a:pt x="2111" y="1576"/>
                    <a:pt x="2332" y="1419"/>
                    <a:pt x="2521" y="1419"/>
                  </a:cubicBezTo>
                  <a:close/>
                  <a:moveTo>
                    <a:pt x="32" y="1"/>
                  </a:moveTo>
                  <a:lnTo>
                    <a:pt x="32" y="127"/>
                  </a:lnTo>
                  <a:lnTo>
                    <a:pt x="0" y="127"/>
                  </a:lnTo>
                  <a:cubicBezTo>
                    <a:pt x="0" y="2962"/>
                    <a:pt x="1796" y="5514"/>
                    <a:pt x="4537" y="6428"/>
                  </a:cubicBezTo>
                  <a:cubicBezTo>
                    <a:pt x="4568" y="6428"/>
                    <a:pt x="4600" y="6459"/>
                    <a:pt x="4631" y="6459"/>
                  </a:cubicBezTo>
                  <a:cubicBezTo>
                    <a:pt x="4694" y="6459"/>
                    <a:pt x="4726" y="6459"/>
                    <a:pt x="4757" y="6428"/>
                  </a:cubicBezTo>
                  <a:cubicBezTo>
                    <a:pt x="7467" y="5514"/>
                    <a:pt x="9294" y="2962"/>
                    <a:pt x="9294" y="127"/>
                  </a:cubicBezTo>
                  <a:lnTo>
                    <a:pt x="92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4" name="Google Shape;9204;p87"/>
            <p:cNvSpPr/>
            <p:nvPr/>
          </p:nvSpPr>
          <p:spPr>
            <a:xfrm>
              <a:off x="-17417275" y="3309200"/>
              <a:ext cx="52800" cy="54350"/>
            </a:xfrm>
            <a:custGeom>
              <a:avLst/>
              <a:gdLst/>
              <a:ahLst/>
              <a:cxnLst/>
              <a:rect l="l" t="t" r="r" b="b"/>
              <a:pathLst>
                <a:path w="2112" h="217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103"/>
                  </a:lnTo>
                  <a:cubicBezTo>
                    <a:pt x="1" y="1701"/>
                    <a:pt x="473" y="2174"/>
                    <a:pt x="1040" y="2174"/>
                  </a:cubicBezTo>
                  <a:cubicBezTo>
                    <a:pt x="1639" y="2174"/>
                    <a:pt x="2112" y="1701"/>
                    <a:pt x="2112" y="1103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5" name="Google Shape;9205;p87"/>
            <p:cNvSpPr/>
            <p:nvPr/>
          </p:nvSpPr>
          <p:spPr>
            <a:xfrm>
              <a:off x="-17456650" y="3369825"/>
              <a:ext cx="130775" cy="64625"/>
            </a:xfrm>
            <a:custGeom>
              <a:avLst/>
              <a:gdLst/>
              <a:ahLst/>
              <a:cxnLst/>
              <a:rect l="l" t="t" r="r" b="b"/>
              <a:pathLst>
                <a:path w="5231" h="2585" extrusionOk="0">
                  <a:moveTo>
                    <a:pt x="1450" y="1"/>
                  </a:moveTo>
                  <a:cubicBezTo>
                    <a:pt x="631" y="442"/>
                    <a:pt x="1" y="1419"/>
                    <a:pt x="158" y="2584"/>
                  </a:cubicBezTo>
                  <a:lnTo>
                    <a:pt x="5073" y="2584"/>
                  </a:lnTo>
                  <a:cubicBezTo>
                    <a:pt x="5230" y="1513"/>
                    <a:pt x="4663" y="473"/>
                    <a:pt x="3718" y="1"/>
                  </a:cubicBezTo>
                  <a:cubicBezTo>
                    <a:pt x="3403" y="284"/>
                    <a:pt x="3025" y="442"/>
                    <a:pt x="2584" y="442"/>
                  </a:cubicBezTo>
                  <a:cubicBezTo>
                    <a:pt x="2143" y="442"/>
                    <a:pt x="1765" y="284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6" name="Google Shape;9206;p87"/>
            <p:cNvSpPr/>
            <p:nvPr/>
          </p:nvSpPr>
          <p:spPr>
            <a:xfrm>
              <a:off x="-17526750" y="3344625"/>
              <a:ext cx="95325" cy="89825"/>
            </a:xfrm>
            <a:custGeom>
              <a:avLst/>
              <a:gdLst/>
              <a:ahLst/>
              <a:cxnLst/>
              <a:rect l="l" t="t" r="r" b="b"/>
              <a:pathLst>
                <a:path w="3813" h="3593" extrusionOk="0">
                  <a:moveTo>
                    <a:pt x="3277" y="1"/>
                  </a:moveTo>
                  <a:cubicBezTo>
                    <a:pt x="1891" y="1"/>
                    <a:pt x="662" y="851"/>
                    <a:pt x="221" y="2175"/>
                  </a:cubicBezTo>
                  <a:cubicBezTo>
                    <a:pt x="1" y="2836"/>
                    <a:pt x="536" y="3529"/>
                    <a:pt x="1261" y="3529"/>
                  </a:cubicBezTo>
                  <a:lnTo>
                    <a:pt x="2231" y="3529"/>
                  </a:lnTo>
                  <a:cubicBezTo>
                    <a:pt x="2102" y="2170"/>
                    <a:pt x="2820" y="1000"/>
                    <a:pt x="3813" y="442"/>
                  </a:cubicBezTo>
                  <a:cubicBezTo>
                    <a:pt x="3750" y="316"/>
                    <a:pt x="3687" y="158"/>
                    <a:pt x="3655" y="1"/>
                  </a:cubicBezTo>
                  <a:close/>
                  <a:moveTo>
                    <a:pt x="2231" y="3529"/>
                  </a:moveTo>
                  <a:lnTo>
                    <a:pt x="2231" y="3529"/>
                  </a:lnTo>
                  <a:cubicBezTo>
                    <a:pt x="2233" y="3550"/>
                    <a:pt x="2235" y="3571"/>
                    <a:pt x="2237" y="3592"/>
                  </a:cubicBezTo>
                  <a:lnTo>
                    <a:pt x="2237" y="3529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7" name="Google Shape;9207;p87"/>
            <p:cNvSpPr/>
            <p:nvPr/>
          </p:nvSpPr>
          <p:spPr>
            <a:xfrm>
              <a:off x="-17351900" y="3345425"/>
              <a:ext cx="96125" cy="89800"/>
            </a:xfrm>
            <a:custGeom>
              <a:avLst/>
              <a:gdLst/>
              <a:ahLst/>
              <a:cxnLst/>
              <a:rect l="l" t="t" r="r" b="b"/>
              <a:pathLst>
                <a:path w="3845" h="3592" extrusionOk="0">
                  <a:moveTo>
                    <a:pt x="158" y="0"/>
                  </a:moveTo>
                  <a:cubicBezTo>
                    <a:pt x="127" y="158"/>
                    <a:pt x="95" y="315"/>
                    <a:pt x="1" y="441"/>
                  </a:cubicBezTo>
                  <a:cubicBezTo>
                    <a:pt x="1103" y="1071"/>
                    <a:pt x="1734" y="2300"/>
                    <a:pt x="1576" y="3592"/>
                  </a:cubicBezTo>
                  <a:lnTo>
                    <a:pt x="2584" y="3592"/>
                  </a:lnTo>
                  <a:cubicBezTo>
                    <a:pt x="3309" y="3560"/>
                    <a:pt x="3844" y="2867"/>
                    <a:pt x="3592" y="2174"/>
                  </a:cubicBezTo>
                  <a:cubicBezTo>
                    <a:pt x="3151" y="882"/>
                    <a:pt x="1954" y="0"/>
                    <a:pt x="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08" name="Google Shape;9208;p87"/>
          <p:cNvGrpSpPr/>
          <p:nvPr/>
        </p:nvGrpSpPr>
        <p:grpSpPr>
          <a:xfrm>
            <a:off x="6300319" y="2244173"/>
            <a:ext cx="448143" cy="448143"/>
            <a:chOff x="-17542500" y="3684100"/>
            <a:chExt cx="303250" cy="303250"/>
          </a:xfrm>
        </p:grpSpPr>
        <p:sp>
          <p:nvSpPr>
            <p:cNvPr id="9209" name="Google Shape;9209;p87"/>
            <p:cNvSpPr/>
            <p:nvPr/>
          </p:nvSpPr>
          <p:spPr>
            <a:xfrm>
              <a:off x="-17542500" y="3863675"/>
              <a:ext cx="70900" cy="52800"/>
            </a:xfrm>
            <a:custGeom>
              <a:avLst/>
              <a:gdLst/>
              <a:ahLst/>
              <a:cxnLst/>
              <a:rect l="l" t="t" r="r" b="b"/>
              <a:pathLst>
                <a:path w="2836" h="2112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cubicBezTo>
                    <a:pt x="1" y="1481"/>
                    <a:pt x="631" y="2111"/>
                    <a:pt x="1418" y="2111"/>
                  </a:cubicBezTo>
                  <a:cubicBezTo>
                    <a:pt x="2174" y="2111"/>
                    <a:pt x="2836" y="1481"/>
                    <a:pt x="2836" y="693"/>
                  </a:cubicBezTo>
                  <a:lnTo>
                    <a:pt x="2489" y="693"/>
                  </a:lnTo>
                  <a:cubicBezTo>
                    <a:pt x="2363" y="693"/>
                    <a:pt x="2237" y="693"/>
                    <a:pt x="2111" y="662"/>
                  </a:cubicBezTo>
                  <a:lnTo>
                    <a:pt x="2111" y="693"/>
                  </a:lnTo>
                  <a:cubicBezTo>
                    <a:pt x="2111" y="1103"/>
                    <a:pt x="1796" y="1418"/>
                    <a:pt x="1418" y="1418"/>
                  </a:cubicBezTo>
                  <a:cubicBezTo>
                    <a:pt x="1009" y="1418"/>
                    <a:pt x="694" y="1103"/>
                    <a:pt x="694" y="693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0" name="Google Shape;9210;p87"/>
            <p:cNvSpPr/>
            <p:nvPr/>
          </p:nvSpPr>
          <p:spPr>
            <a:xfrm>
              <a:off x="-17488150" y="3881000"/>
              <a:ext cx="70900" cy="106350"/>
            </a:xfrm>
            <a:custGeom>
              <a:avLst/>
              <a:gdLst/>
              <a:ahLst/>
              <a:cxnLst/>
              <a:rect l="l" t="t" r="r" b="b"/>
              <a:pathLst>
                <a:path w="2836" h="4254" extrusionOk="0">
                  <a:moveTo>
                    <a:pt x="2111" y="0"/>
                  </a:moveTo>
                  <a:lnTo>
                    <a:pt x="2111" y="2836"/>
                  </a:lnTo>
                  <a:cubicBezTo>
                    <a:pt x="2111" y="3245"/>
                    <a:pt x="1796" y="3561"/>
                    <a:pt x="1418" y="3561"/>
                  </a:cubicBezTo>
                  <a:cubicBezTo>
                    <a:pt x="1009" y="3561"/>
                    <a:pt x="693" y="3245"/>
                    <a:pt x="693" y="2836"/>
                  </a:cubicBezTo>
                  <a:lnTo>
                    <a:pt x="693" y="2489"/>
                  </a:lnTo>
                  <a:cubicBezTo>
                    <a:pt x="693" y="2300"/>
                    <a:pt x="536" y="2143"/>
                    <a:pt x="347" y="2143"/>
                  </a:cubicBezTo>
                  <a:cubicBezTo>
                    <a:pt x="158" y="2143"/>
                    <a:pt x="0" y="2300"/>
                    <a:pt x="0" y="2489"/>
                  </a:cubicBezTo>
                  <a:lnTo>
                    <a:pt x="0" y="2836"/>
                  </a:lnTo>
                  <a:cubicBezTo>
                    <a:pt x="0" y="3624"/>
                    <a:pt x="630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1" name="Google Shape;9211;p87"/>
            <p:cNvSpPr/>
            <p:nvPr/>
          </p:nvSpPr>
          <p:spPr>
            <a:xfrm>
              <a:off x="-17310150" y="3863675"/>
              <a:ext cx="70900" cy="52800"/>
            </a:xfrm>
            <a:custGeom>
              <a:avLst/>
              <a:gdLst/>
              <a:ahLst/>
              <a:cxnLst/>
              <a:rect l="l" t="t" r="r" b="b"/>
              <a:pathLst>
                <a:path w="2836" h="2112" extrusionOk="0">
                  <a:moveTo>
                    <a:pt x="2489" y="0"/>
                  </a:moveTo>
                  <a:cubicBezTo>
                    <a:pt x="2269" y="0"/>
                    <a:pt x="2111" y="126"/>
                    <a:pt x="2111" y="347"/>
                  </a:cubicBezTo>
                  <a:lnTo>
                    <a:pt x="2111" y="693"/>
                  </a:lnTo>
                  <a:cubicBezTo>
                    <a:pt x="2111" y="1072"/>
                    <a:pt x="1796" y="1387"/>
                    <a:pt x="1418" y="1387"/>
                  </a:cubicBezTo>
                  <a:cubicBezTo>
                    <a:pt x="1009" y="1387"/>
                    <a:pt x="694" y="1072"/>
                    <a:pt x="694" y="693"/>
                  </a:cubicBezTo>
                  <a:lnTo>
                    <a:pt x="694" y="662"/>
                  </a:lnTo>
                  <a:cubicBezTo>
                    <a:pt x="599" y="693"/>
                    <a:pt x="473" y="693"/>
                    <a:pt x="347" y="693"/>
                  </a:cubicBezTo>
                  <a:lnTo>
                    <a:pt x="0" y="693"/>
                  </a:lnTo>
                  <a:cubicBezTo>
                    <a:pt x="0" y="1481"/>
                    <a:pt x="631" y="2111"/>
                    <a:pt x="1418" y="2111"/>
                  </a:cubicBezTo>
                  <a:cubicBezTo>
                    <a:pt x="2206" y="2111"/>
                    <a:pt x="2836" y="1481"/>
                    <a:pt x="2836" y="693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2" name="Google Shape;9212;p87"/>
            <p:cNvSpPr/>
            <p:nvPr/>
          </p:nvSpPr>
          <p:spPr>
            <a:xfrm>
              <a:off x="-17364500" y="3881000"/>
              <a:ext cx="70925" cy="106350"/>
            </a:xfrm>
            <a:custGeom>
              <a:avLst/>
              <a:gdLst/>
              <a:ahLst/>
              <a:cxnLst/>
              <a:rect l="l" t="t" r="r" b="b"/>
              <a:pathLst>
                <a:path w="2837" h="4254" extrusionOk="0">
                  <a:moveTo>
                    <a:pt x="1" y="0"/>
                  </a:moveTo>
                  <a:lnTo>
                    <a:pt x="1" y="2836"/>
                  </a:lnTo>
                  <a:cubicBezTo>
                    <a:pt x="1" y="3624"/>
                    <a:pt x="631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2489"/>
                  </a:lnTo>
                  <a:cubicBezTo>
                    <a:pt x="2836" y="2300"/>
                    <a:pt x="2710" y="2111"/>
                    <a:pt x="2490" y="2111"/>
                  </a:cubicBezTo>
                  <a:cubicBezTo>
                    <a:pt x="2301" y="2111"/>
                    <a:pt x="2143" y="2269"/>
                    <a:pt x="2143" y="2489"/>
                  </a:cubicBezTo>
                  <a:lnTo>
                    <a:pt x="2143" y="2836"/>
                  </a:lnTo>
                  <a:cubicBezTo>
                    <a:pt x="2143" y="3214"/>
                    <a:pt x="1828" y="3529"/>
                    <a:pt x="1418" y="3529"/>
                  </a:cubicBezTo>
                  <a:cubicBezTo>
                    <a:pt x="1040" y="3529"/>
                    <a:pt x="725" y="3214"/>
                    <a:pt x="725" y="2836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3" name="Google Shape;9213;p87"/>
            <p:cNvSpPr/>
            <p:nvPr/>
          </p:nvSpPr>
          <p:spPr>
            <a:xfrm>
              <a:off x="-17505475" y="3845550"/>
              <a:ext cx="228425" cy="18150"/>
            </a:xfrm>
            <a:custGeom>
              <a:avLst/>
              <a:gdLst/>
              <a:ahLst/>
              <a:cxnLst/>
              <a:rect l="l" t="t" r="r" b="b"/>
              <a:pathLst>
                <a:path w="9137" h="726" extrusionOk="0">
                  <a:moveTo>
                    <a:pt x="0" y="1"/>
                  </a:moveTo>
                  <a:cubicBezTo>
                    <a:pt x="158" y="379"/>
                    <a:pt x="536" y="725"/>
                    <a:pt x="1008" y="725"/>
                  </a:cubicBezTo>
                  <a:lnTo>
                    <a:pt x="8129" y="725"/>
                  </a:lnTo>
                  <a:cubicBezTo>
                    <a:pt x="8601" y="725"/>
                    <a:pt x="8979" y="379"/>
                    <a:pt x="91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4" name="Google Shape;9214;p87"/>
            <p:cNvSpPr/>
            <p:nvPr/>
          </p:nvSpPr>
          <p:spPr>
            <a:xfrm>
              <a:off x="-17523600" y="3706925"/>
              <a:ext cx="265450" cy="121325"/>
            </a:xfrm>
            <a:custGeom>
              <a:avLst/>
              <a:gdLst/>
              <a:ahLst/>
              <a:cxnLst/>
              <a:rect l="l" t="t" r="r" b="b"/>
              <a:pathLst>
                <a:path w="10618" h="4853" extrusionOk="0">
                  <a:moveTo>
                    <a:pt x="2364" y="1"/>
                  </a:moveTo>
                  <a:cubicBezTo>
                    <a:pt x="1135" y="789"/>
                    <a:pt x="253" y="2080"/>
                    <a:pt x="32" y="3624"/>
                  </a:cubicBezTo>
                  <a:cubicBezTo>
                    <a:pt x="1" y="3939"/>
                    <a:pt x="64" y="4223"/>
                    <a:pt x="253" y="4443"/>
                  </a:cubicBezTo>
                  <a:cubicBezTo>
                    <a:pt x="473" y="4695"/>
                    <a:pt x="788" y="4853"/>
                    <a:pt x="1103" y="4853"/>
                  </a:cubicBezTo>
                  <a:lnTo>
                    <a:pt x="9515" y="4853"/>
                  </a:lnTo>
                  <a:cubicBezTo>
                    <a:pt x="9830" y="4853"/>
                    <a:pt x="10145" y="4695"/>
                    <a:pt x="10334" y="4443"/>
                  </a:cubicBezTo>
                  <a:cubicBezTo>
                    <a:pt x="10555" y="4223"/>
                    <a:pt x="10618" y="3908"/>
                    <a:pt x="10586" y="3624"/>
                  </a:cubicBezTo>
                  <a:cubicBezTo>
                    <a:pt x="10334" y="2080"/>
                    <a:pt x="9484" y="789"/>
                    <a:pt x="8255" y="1"/>
                  </a:cubicBezTo>
                  <a:cubicBezTo>
                    <a:pt x="7782" y="1135"/>
                    <a:pt x="6648" y="1954"/>
                    <a:pt x="5293" y="1954"/>
                  </a:cubicBezTo>
                  <a:cubicBezTo>
                    <a:pt x="4002" y="1954"/>
                    <a:pt x="2868" y="1167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5" name="Google Shape;9215;p87"/>
            <p:cNvSpPr/>
            <p:nvPr/>
          </p:nvSpPr>
          <p:spPr>
            <a:xfrm>
              <a:off x="-17448775" y="3684100"/>
              <a:ext cx="115800" cy="52800"/>
            </a:xfrm>
            <a:custGeom>
              <a:avLst/>
              <a:gdLst/>
              <a:ahLst/>
              <a:cxnLst/>
              <a:rect l="l" t="t" r="r" b="b"/>
              <a:pathLst>
                <a:path w="4632" h="2112" extrusionOk="0">
                  <a:moveTo>
                    <a:pt x="2300" y="0"/>
                  </a:moveTo>
                  <a:cubicBezTo>
                    <a:pt x="1481" y="0"/>
                    <a:pt x="694" y="189"/>
                    <a:pt x="1" y="504"/>
                  </a:cubicBezTo>
                  <a:cubicBezTo>
                    <a:pt x="347" y="1513"/>
                    <a:pt x="1261" y="2111"/>
                    <a:pt x="2300" y="2111"/>
                  </a:cubicBezTo>
                  <a:cubicBezTo>
                    <a:pt x="3372" y="2111"/>
                    <a:pt x="4285" y="1450"/>
                    <a:pt x="4632" y="504"/>
                  </a:cubicBezTo>
                  <a:cubicBezTo>
                    <a:pt x="3939" y="158"/>
                    <a:pt x="3151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6" name="Google Shape;9216;p87"/>
          <p:cNvGrpSpPr/>
          <p:nvPr/>
        </p:nvGrpSpPr>
        <p:grpSpPr>
          <a:xfrm>
            <a:off x="6299728" y="2810817"/>
            <a:ext cx="449325" cy="421395"/>
            <a:chOff x="-17542500" y="4068450"/>
            <a:chExt cx="304050" cy="285150"/>
          </a:xfrm>
        </p:grpSpPr>
        <p:sp>
          <p:nvSpPr>
            <p:cNvPr id="9217" name="Google Shape;9217;p87"/>
            <p:cNvSpPr/>
            <p:nvPr/>
          </p:nvSpPr>
          <p:spPr>
            <a:xfrm>
              <a:off x="-17519650" y="4281900"/>
              <a:ext cx="256000" cy="71700"/>
            </a:xfrm>
            <a:custGeom>
              <a:avLst/>
              <a:gdLst/>
              <a:ahLst/>
              <a:cxnLst/>
              <a:rect l="l" t="t" r="r" b="b"/>
              <a:pathLst>
                <a:path w="10240" h="2868" extrusionOk="0">
                  <a:moveTo>
                    <a:pt x="10239" y="0"/>
                  </a:moveTo>
                  <a:cubicBezTo>
                    <a:pt x="9546" y="32"/>
                    <a:pt x="9042" y="0"/>
                    <a:pt x="8223" y="536"/>
                  </a:cubicBezTo>
                  <a:cubicBezTo>
                    <a:pt x="7341" y="1135"/>
                    <a:pt x="6333" y="1450"/>
                    <a:pt x="5261" y="1450"/>
                  </a:cubicBezTo>
                  <a:lnTo>
                    <a:pt x="4978" y="1450"/>
                  </a:lnTo>
                  <a:cubicBezTo>
                    <a:pt x="3938" y="1450"/>
                    <a:pt x="2899" y="1135"/>
                    <a:pt x="2048" y="536"/>
                  </a:cubicBezTo>
                  <a:cubicBezTo>
                    <a:pt x="1197" y="0"/>
                    <a:pt x="693" y="63"/>
                    <a:pt x="0" y="0"/>
                  </a:cubicBezTo>
                  <a:lnTo>
                    <a:pt x="0" y="0"/>
                  </a:lnTo>
                  <a:cubicBezTo>
                    <a:pt x="1103" y="1733"/>
                    <a:pt x="3025" y="2867"/>
                    <a:pt x="5104" y="2867"/>
                  </a:cubicBezTo>
                  <a:cubicBezTo>
                    <a:pt x="7183" y="2867"/>
                    <a:pt x="9168" y="1765"/>
                    <a:pt x="10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8" name="Google Shape;9218;p87"/>
            <p:cNvSpPr/>
            <p:nvPr/>
          </p:nvSpPr>
          <p:spPr>
            <a:xfrm>
              <a:off x="-17542500" y="4166900"/>
              <a:ext cx="304050" cy="133925"/>
            </a:xfrm>
            <a:custGeom>
              <a:avLst/>
              <a:gdLst/>
              <a:ahLst/>
              <a:cxnLst/>
              <a:rect l="l" t="t" r="r" b="b"/>
              <a:pathLst>
                <a:path w="12162" h="5357" extrusionOk="0">
                  <a:moveTo>
                    <a:pt x="4632" y="2458"/>
                  </a:moveTo>
                  <a:cubicBezTo>
                    <a:pt x="4852" y="2458"/>
                    <a:pt x="5010" y="2616"/>
                    <a:pt x="5010" y="2836"/>
                  </a:cubicBezTo>
                  <a:cubicBezTo>
                    <a:pt x="5010" y="3025"/>
                    <a:pt x="4852" y="3183"/>
                    <a:pt x="4632" y="3183"/>
                  </a:cubicBezTo>
                  <a:cubicBezTo>
                    <a:pt x="4443" y="3183"/>
                    <a:pt x="4285" y="3025"/>
                    <a:pt x="4285" y="2836"/>
                  </a:cubicBezTo>
                  <a:cubicBezTo>
                    <a:pt x="4285" y="2616"/>
                    <a:pt x="4443" y="2458"/>
                    <a:pt x="4632" y="2458"/>
                  </a:cubicBezTo>
                  <a:close/>
                  <a:moveTo>
                    <a:pt x="7467" y="2458"/>
                  </a:moveTo>
                  <a:cubicBezTo>
                    <a:pt x="7688" y="2458"/>
                    <a:pt x="7845" y="2616"/>
                    <a:pt x="7845" y="2836"/>
                  </a:cubicBezTo>
                  <a:cubicBezTo>
                    <a:pt x="7845" y="3025"/>
                    <a:pt x="7688" y="3183"/>
                    <a:pt x="7467" y="3183"/>
                  </a:cubicBezTo>
                  <a:cubicBezTo>
                    <a:pt x="7278" y="3183"/>
                    <a:pt x="7121" y="3025"/>
                    <a:pt x="7121" y="2836"/>
                  </a:cubicBezTo>
                  <a:cubicBezTo>
                    <a:pt x="7121" y="2616"/>
                    <a:pt x="7278" y="2458"/>
                    <a:pt x="7467" y="2458"/>
                  </a:cubicBezTo>
                  <a:close/>
                  <a:moveTo>
                    <a:pt x="6049" y="1"/>
                  </a:moveTo>
                  <a:cubicBezTo>
                    <a:pt x="5545" y="1040"/>
                    <a:pt x="4443" y="1765"/>
                    <a:pt x="3214" y="1765"/>
                  </a:cubicBezTo>
                  <a:cubicBezTo>
                    <a:pt x="2174" y="1765"/>
                    <a:pt x="1261" y="1261"/>
                    <a:pt x="662" y="473"/>
                  </a:cubicBezTo>
                  <a:cubicBezTo>
                    <a:pt x="221" y="1166"/>
                    <a:pt x="1" y="1986"/>
                    <a:pt x="1" y="2836"/>
                  </a:cubicBezTo>
                  <a:cubicBezTo>
                    <a:pt x="1" y="3403"/>
                    <a:pt x="473" y="3876"/>
                    <a:pt x="1072" y="3876"/>
                  </a:cubicBezTo>
                  <a:cubicBezTo>
                    <a:pt x="1891" y="3876"/>
                    <a:pt x="2647" y="4033"/>
                    <a:pt x="3372" y="4569"/>
                  </a:cubicBezTo>
                  <a:cubicBezTo>
                    <a:pt x="4128" y="5073"/>
                    <a:pt x="5041" y="5357"/>
                    <a:pt x="5955" y="5357"/>
                  </a:cubicBezTo>
                  <a:lnTo>
                    <a:pt x="6207" y="5357"/>
                  </a:lnTo>
                  <a:cubicBezTo>
                    <a:pt x="7121" y="5357"/>
                    <a:pt x="8034" y="5073"/>
                    <a:pt x="8790" y="4569"/>
                  </a:cubicBezTo>
                  <a:cubicBezTo>
                    <a:pt x="9515" y="4033"/>
                    <a:pt x="10271" y="3876"/>
                    <a:pt x="11090" y="3876"/>
                  </a:cubicBezTo>
                  <a:cubicBezTo>
                    <a:pt x="11689" y="3876"/>
                    <a:pt x="12161" y="3403"/>
                    <a:pt x="12161" y="2836"/>
                  </a:cubicBezTo>
                  <a:cubicBezTo>
                    <a:pt x="12130" y="1954"/>
                    <a:pt x="11878" y="1166"/>
                    <a:pt x="11468" y="473"/>
                  </a:cubicBezTo>
                  <a:cubicBezTo>
                    <a:pt x="10870" y="1261"/>
                    <a:pt x="9956" y="1765"/>
                    <a:pt x="8885" y="1765"/>
                  </a:cubicBezTo>
                  <a:cubicBezTo>
                    <a:pt x="7625" y="1765"/>
                    <a:pt x="6585" y="1040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9" name="Google Shape;9219;p87"/>
            <p:cNvSpPr/>
            <p:nvPr/>
          </p:nvSpPr>
          <p:spPr>
            <a:xfrm>
              <a:off x="-17329050" y="41212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0" name="Google Shape;9220;p87"/>
            <p:cNvSpPr/>
            <p:nvPr/>
          </p:nvSpPr>
          <p:spPr>
            <a:xfrm>
              <a:off x="-17381825" y="4068450"/>
              <a:ext cx="123675" cy="123675"/>
            </a:xfrm>
            <a:custGeom>
              <a:avLst/>
              <a:gdLst/>
              <a:ahLst/>
              <a:cxnLst/>
              <a:rect l="l" t="t" r="r" b="b"/>
              <a:pathLst>
                <a:path w="4947" h="4947" extrusionOk="0">
                  <a:moveTo>
                    <a:pt x="2458" y="1418"/>
                  </a:moveTo>
                  <a:cubicBezTo>
                    <a:pt x="3057" y="1418"/>
                    <a:pt x="3529" y="1891"/>
                    <a:pt x="3529" y="2458"/>
                  </a:cubicBezTo>
                  <a:cubicBezTo>
                    <a:pt x="3529" y="3057"/>
                    <a:pt x="3057" y="3529"/>
                    <a:pt x="2458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58" y="1418"/>
                  </a:cubicBezTo>
                  <a:close/>
                  <a:moveTo>
                    <a:pt x="2458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58" y="4947"/>
                  </a:cubicBezTo>
                  <a:cubicBezTo>
                    <a:pt x="3844" y="4947"/>
                    <a:pt x="4947" y="3844"/>
                    <a:pt x="4947" y="2458"/>
                  </a:cubicBezTo>
                  <a:cubicBezTo>
                    <a:pt x="4947" y="1103"/>
                    <a:pt x="3844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1" name="Google Shape;9221;p87"/>
            <p:cNvSpPr/>
            <p:nvPr/>
          </p:nvSpPr>
          <p:spPr>
            <a:xfrm>
              <a:off x="-17471625" y="4121225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8"/>
                    <a:pt x="158" y="725"/>
                    <a:pt x="348" y="725"/>
                  </a:cubicBezTo>
                  <a:cubicBezTo>
                    <a:pt x="537" y="725"/>
                    <a:pt x="694" y="568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2" name="Google Shape;9222;p87"/>
            <p:cNvSpPr/>
            <p:nvPr/>
          </p:nvSpPr>
          <p:spPr>
            <a:xfrm>
              <a:off x="-17525175" y="4068450"/>
              <a:ext cx="124475" cy="123675"/>
            </a:xfrm>
            <a:custGeom>
              <a:avLst/>
              <a:gdLst/>
              <a:ahLst/>
              <a:cxnLst/>
              <a:rect l="l" t="t" r="r" b="b"/>
              <a:pathLst>
                <a:path w="4979" h="4947" extrusionOk="0">
                  <a:moveTo>
                    <a:pt x="2490" y="1418"/>
                  </a:moveTo>
                  <a:cubicBezTo>
                    <a:pt x="3088" y="1418"/>
                    <a:pt x="3561" y="1891"/>
                    <a:pt x="3561" y="2458"/>
                  </a:cubicBezTo>
                  <a:cubicBezTo>
                    <a:pt x="3561" y="3057"/>
                    <a:pt x="3088" y="3529"/>
                    <a:pt x="2490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90" y="1418"/>
                  </a:cubicBezTo>
                  <a:close/>
                  <a:moveTo>
                    <a:pt x="2490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90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3" name="Google Shape;9223;p87"/>
          <p:cNvGrpSpPr/>
          <p:nvPr/>
        </p:nvGrpSpPr>
        <p:grpSpPr>
          <a:xfrm>
            <a:off x="3530150" y="3342211"/>
            <a:ext cx="343404" cy="449325"/>
            <a:chOff x="-15652200" y="3335975"/>
            <a:chExt cx="232375" cy="304050"/>
          </a:xfrm>
        </p:grpSpPr>
        <p:sp>
          <p:nvSpPr>
            <p:cNvPr id="9224" name="Google Shape;9224;p87"/>
            <p:cNvSpPr/>
            <p:nvPr/>
          </p:nvSpPr>
          <p:spPr>
            <a:xfrm>
              <a:off x="-15652200" y="3403700"/>
              <a:ext cx="36250" cy="168575"/>
            </a:xfrm>
            <a:custGeom>
              <a:avLst/>
              <a:gdLst/>
              <a:ahLst/>
              <a:cxnLst/>
              <a:rect l="l" t="t" r="r" b="b"/>
              <a:pathLst>
                <a:path w="1450" h="6743" extrusionOk="0">
                  <a:moveTo>
                    <a:pt x="0" y="1"/>
                  </a:moveTo>
                  <a:lnTo>
                    <a:pt x="0" y="6743"/>
                  </a:lnTo>
                  <a:lnTo>
                    <a:pt x="1450" y="6018"/>
                  </a:lnTo>
                  <a:lnTo>
                    <a:pt x="1450" y="6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5" name="Google Shape;9225;p87"/>
            <p:cNvSpPr/>
            <p:nvPr/>
          </p:nvSpPr>
          <p:spPr>
            <a:xfrm>
              <a:off x="-15455300" y="3403700"/>
              <a:ext cx="35475" cy="168575"/>
            </a:xfrm>
            <a:custGeom>
              <a:avLst/>
              <a:gdLst/>
              <a:ahLst/>
              <a:cxnLst/>
              <a:rect l="l" t="t" r="r" b="b"/>
              <a:pathLst>
                <a:path w="1419" h="6743" extrusionOk="0">
                  <a:moveTo>
                    <a:pt x="1418" y="1"/>
                  </a:moveTo>
                  <a:lnTo>
                    <a:pt x="1" y="694"/>
                  </a:lnTo>
                  <a:lnTo>
                    <a:pt x="1" y="6018"/>
                  </a:lnTo>
                  <a:lnTo>
                    <a:pt x="1418" y="6743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6" name="Google Shape;9226;p87"/>
            <p:cNvSpPr/>
            <p:nvPr/>
          </p:nvSpPr>
          <p:spPr>
            <a:xfrm>
              <a:off x="-15644325" y="3570675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418" y="1"/>
                  </a:moveTo>
                  <a:lnTo>
                    <a:pt x="0" y="725"/>
                  </a:lnTo>
                  <a:lnTo>
                    <a:pt x="1765" y="2489"/>
                  </a:lnTo>
                  <a:lnTo>
                    <a:pt x="2489" y="1072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7" name="Google Shape;9227;p87"/>
            <p:cNvSpPr/>
            <p:nvPr/>
          </p:nvSpPr>
          <p:spPr>
            <a:xfrm>
              <a:off x="-15489950" y="3570675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072" y="1"/>
                  </a:moveTo>
                  <a:lnTo>
                    <a:pt x="0" y="1072"/>
                  </a:lnTo>
                  <a:lnTo>
                    <a:pt x="725" y="2489"/>
                  </a:lnTo>
                  <a:lnTo>
                    <a:pt x="2521" y="725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8" name="Google Shape;9228;p87"/>
            <p:cNvSpPr/>
            <p:nvPr/>
          </p:nvSpPr>
          <p:spPr>
            <a:xfrm>
              <a:off x="-15644325" y="3342275"/>
              <a:ext cx="62250" cy="63025"/>
            </a:xfrm>
            <a:custGeom>
              <a:avLst/>
              <a:gdLst/>
              <a:ahLst/>
              <a:cxnLst/>
              <a:rect l="l" t="t" r="r" b="b"/>
              <a:pathLst>
                <a:path w="2490" h="2521" extrusionOk="0">
                  <a:moveTo>
                    <a:pt x="1765" y="0"/>
                  </a:moveTo>
                  <a:lnTo>
                    <a:pt x="0" y="1827"/>
                  </a:lnTo>
                  <a:lnTo>
                    <a:pt x="1418" y="2521"/>
                  </a:lnTo>
                  <a:lnTo>
                    <a:pt x="2489" y="1481"/>
                  </a:ln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9" name="Google Shape;9229;p87"/>
            <p:cNvSpPr/>
            <p:nvPr/>
          </p:nvSpPr>
          <p:spPr>
            <a:xfrm>
              <a:off x="-15489950" y="3342275"/>
              <a:ext cx="63025" cy="63025"/>
            </a:xfrm>
            <a:custGeom>
              <a:avLst/>
              <a:gdLst/>
              <a:ahLst/>
              <a:cxnLst/>
              <a:rect l="l" t="t" r="r" b="b"/>
              <a:pathLst>
                <a:path w="2521" h="2521" extrusionOk="0">
                  <a:moveTo>
                    <a:pt x="725" y="0"/>
                  </a:moveTo>
                  <a:lnTo>
                    <a:pt x="0" y="1481"/>
                  </a:lnTo>
                  <a:lnTo>
                    <a:pt x="1072" y="2521"/>
                  </a:lnTo>
                  <a:lnTo>
                    <a:pt x="2521" y="182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0" name="Google Shape;9230;p87"/>
            <p:cNvSpPr/>
            <p:nvPr/>
          </p:nvSpPr>
          <p:spPr>
            <a:xfrm>
              <a:off x="-15584475" y="3604550"/>
              <a:ext cx="96900" cy="35475"/>
            </a:xfrm>
            <a:custGeom>
              <a:avLst/>
              <a:gdLst/>
              <a:ahLst/>
              <a:cxnLst/>
              <a:rect l="l" t="t" r="r" b="b"/>
              <a:pathLst>
                <a:path w="3876" h="1419" extrusionOk="0">
                  <a:moveTo>
                    <a:pt x="725" y="0"/>
                  </a:moveTo>
                  <a:lnTo>
                    <a:pt x="1" y="1418"/>
                  </a:lnTo>
                  <a:lnTo>
                    <a:pt x="3876" y="1418"/>
                  </a:ln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1" name="Google Shape;9231;p87"/>
            <p:cNvSpPr/>
            <p:nvPr/>
          </p:nvSpPr>
          <p:spPr>
            <a:xfrm>
              <a:off x="-15584475" y="3335975"/>
              <a:ext cx="96900" cy="35450"/>
            </a:xfrm>
            <a:custGeom>
              <a:avLst/>
              <a:gdLst/>
              <a:ahLst/>
              <a:cxnLst/>
              <a:rect l="l" t="t" r="r" b="b"/>
              <a:pathLst>
                <a:path w="3876" h="1418" extrusionOk="0">
                  <a:moveTo>
                    <a:pt x="1" y="0"/>
                  </a:moveTo>
                  <a:lnTo>
                    <a:pt x="725" y="1418"/>
                  </a:lnTo>
                  <a:lnTo>
                    <a:pt x="3151" y="1418"/>
                  </a:lnTo>
                  <a:lnTo>
                    <a:pt x="38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2" name="Google Shape;9232;p87"/>
            <p:cNvSpPr/>
            <p:nvPr/>
          </p:nvSpPr>
          <p:spPr>
            <a:xfrm>
              <a:off x="-15597850" y="3388725"/>
              <a:ext cx="124450" cy="197725"/>
            </a:xfrm>
            <a:custGeom>
              <a:avLst/>
              <a:gdLst/>
              <a:ahLst/>
              <a:cxnLst/>
              <a:rect l="l" t="t" r="r" b="b"/>
              <a:pathLst>
                <a:path w="4978" h="7909" extrusionOk="0">
                  <a:moveTo>
                    <a:pt x="1197" y="1"/>
                  </a:moveTo>
                  <a:lnTo>
                    <a:pt x="1197" y="33"/>
                  </a:lnTo>
                  <a:lnTo>
                    <a:pt x="0" y="1261"/>
                  </a:lnTo>
                  <a:lnTo>
                    <a:pt x="0" y="6712"/>
                  </a:lnTo>
                  <a:lnTo>
                    <a:pt x="1197" y="7909"/>
                  </a:lnTo>
                  <a:lnTo>
                    <a:pt x="3781" y="7909"/>
                  </a:lnTo>
                  <a:lnTo>
                    <a:pt x="4978" y="6712"/>
                  </a:lnTo>
                  <a:lnTo>
                    <a:pt x="4978" y="1230"/>
                  </a:lnTo>
                  <a:lnTo>
                    <a:pt x="37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33" name="Google Shape;9233;p87"/>
          <p:cNvGrpSpPr/>
          <p:nvPr/>
        </p:nvGrpSpPr>
        <p:grpSpPr>
          <a:xfrm>
            <a:off x="1303491" y="1689573"/>
            <a:ext cx="450470" cy="449325"/>
            <a:chOff x="-20946600" y="3317850"/>
            <a:chExt cx="304825" cy="304050"/>
          </a:xfrm>
        </p:grpSpPr>
        <p:sp>
          <p:nvSpPr>
            <p:cNvPr id="9234" name="Google Shape;9234;p87"/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5" name="Google Shape;9235;p87"/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6" name="Google Shape;9236;p87"/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37" name="Google Shape;9237;p87"/>
          <p:cNvGrpSpPr/>
          <p:nvPr/>
        </p:nvGrpSpPr>
        <p:grpSpPr>
          <a:xfrm>
            <a:off x="1304064" y="2243729"/>
            <a:ext cx="449325" cy="449030"/>
            <a:chOff x="-20945825" y="3692175"/>
            <a:chExt cx="304050" cy="303850"/>
          </a:xfrm>
        </p:grpSpPr>
        <p:sp>
          <p:nvSpPr>
            <p:cNvPr id="9238" name="Google Shape;9238;p87"/>
            <p:cNvSpPr/>
            <p:nvPr/>
          </p:nvSpPr>
          <p:spPr>
            <a:xfrm>
              <a:off x="-20841850" y="3692175"/>
              <a:ext cx="92950" cy="89600"/>
            </a:xfrm>
            <a:custGeom>
              <a:avLst/>
              <a:gdLst/>
              <a:ahLst/>
              <a:cxnLst/>
              <a:rect l="l" t="t" r="r" b="b"/>
              <a:pathLst>
                <a:path w="3718" h="3584" extrusionOk="0">
                  <a:moveTo>
                    <a:pt x="410" y="0"/>
                  </a:moveTo>
                  <a:cubicBezTo>
                    <a:pt x="323" y="0"/>
                    <a:pt x="237" y="40"/>
                    <a:pt x="158" y="118"/>
                  </a:cubicBezTo>
                  <a:cubicBezTo>
                    <a:pt x="0" y="276"/>
                    <a:pt x="0" y="465"/>
                    <a:pt x="158" y="622"/>
                  </a:cubicBezTo>
                  <a:lnTo>
                    <a:pt x="819" y="1221"/>
                  </a:lnTo>
                  <a:cubicBezTo>
                    <a:pt x="630" y="1442"/>
                    <a:pt x="473" y="1788"/>
                    <a:pt x="473" y="2166"/>
                  </a:cubicBezTo>
                  <a:cubicBezTo>
                    <a:pt x="473" y="2954"/>
                    <a:pt x="1103" y="3584"/>
                    <a:pt x="1891" y="3584"/>
                  </a:cubicBezTo>
                  <a:cubicBezTo>
                    <a:pt x="2678" y="3584"/>
                    <a:pt x="3308" y="2954"/>
                    <a:pt x="3308" y="2166"/>
                  </a:cubicBezTo>
                  <a:cubicBezTo>
                    <a:pt x="3308" y="1788"/>
                    <a:pt x="3182" y="1473"/>
                    <a:pt x="2962" y="1221"/>
                  </a:cubicBezTo>
                  <a:lnTo>
                    <a:pt x="3560" y="622"/>
                  </a:lnTo>
                  <a:cubicBezTo>
                    <a:pt x="3718" y="465"/>
                    <a:pt x="3718" y="276"/>
                    <a:pt x="3560" y="118"/>
                  </a:cubicBezTo>
                  <a:cubicBezTo>
                    <a:pt x="3482" y="40"/>
                    <a:pt x="3387" y="0"/>
                    <a:pt x="3293" y="0"/>
                  </a:cubicBezTo>
                  <a:cubicBezTo>
                    <a:pt x="3198" y="0"/>
                    <a:pt x="3103" y="40"/>
                    <a:pt x="3025" y="118"/>
                  </a:cubicBezTo>
                  <a:lnTo>
                    <a:pt x="2332" y="811"/>
                  </a:lnTo>
                  <a:cubicBezTo>
                    <a:pt x="2174" y="780"/>
                    <a:pt x="2017" y="748"/>
                    <a:pt x="1859" y="748"/>
                  </a:cubicBezTo>
                  <a:cubicBezTo>
                    <a:pt x="1702" y="748"/>
                    <a:pt x="1544" y="780"/>
                    <a:pt x="1386" y="811"/>
                  </a:cubicBezTo>
                  <a:lnTo>
                    <a:pt x="662" y="118"/>
                  </a:lnTo>
                  <a:cubicBezTo>
                    <a:pt x="583" y="40"/>
                    <a:pt x="496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9" name="Google Shape;9239;p87"/>
            <p:cNvSpPr/>
            <p:nvPr/>
          </p:nvSpPr>
          <p:spPr>
            <a:xfrm>
              <a:off x="-20945825" y="3746325"/>
              <a:ext cx="304050" cy="70900"/>
            </a:xfrm>
            <a:custGeom>
              <a:avLst/>
              <a:gdLst/>
              <a:ahLst/>
              <a:cxnLst/>
              <a:rect l="l" t="t" r="r" b="b"/>
              <a:pathLst>
                <a:path w="12162" h="2836" extrusionOk="0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1953"/>
                  </a:lnTo>
                  <a:cubicBezTo>
                    <a:pt x="1" y="2426"/>
                    <a:pt x="379" y="2836"/>
                    <a:pt x="851" y="2836"/>
                  </a:cubicBezTo>
                  <a:lnTo>
                    <a:pt x="11311" y="2836"/>
                  </a:lnTo>
                  <a:cubicBezTo>
                    <a:pt x="11783" y="2836"/>
                    <a:pt x="12162" y="2426"/>
                    <a:pt x="12162" y="1953"/>
                  </a:cubicBezTo>
                  <a:lnTo>
                    <a:pt x="12162" y="1071"/>
                  </a:lnTo>
                  <a:cubicBezTo>
                    <a:pt x="12162" y="473"/>
                    <a:pt x="11657" y="0"/>
                    <a:pt x="11059" y="0"/>
                  </a:cubicBezTo>
                  <a:cubicBezTo>
                    <a:pt x="9988" y="0"/>
                    <a:pt x="8916" y="284"/>
                    <a:pt x="8034" y="819"/>
                  </a:cubicBezTo>
                  <a:cubicBezTo>
                    <a:pt x="7719" y="1607"/>
                    <a:pt x="6932" y="2174"/>
                    <a:pt x="6050" y="2174"/>
                  </a:cubicBezTo>
                  <a:cubicBezTo>
                    <a:pt x="5136" y="2174"/>
                    <a:pt x="4411" y="1607"/>
                    <a:pt x="4096" y="819"/>
                  </a:cubicBezTo>
                  <a:cubicBezTo>
                    <a:pt x="3183" y="315"/>
                    <a:pt x="211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0" name="Google Shape;9240;p87"/>
            <p:cNvSpPr/>
            <p:nvPr/>
          </p:nvSpPr>
          <p:spPr>
            <a:xfrm>
              <a:off x="-20814300" y="3864450"/>
              <a:ext cx="39425" cy="131575"/>
            </a:xfrm>
            <a:custGeom>
              <a:avLst/>
              <a:gdLst/>
              <a:ahLst/>
              <a:cxnLst/>
              <a:rect l="l" t="t" r="r" b="b"/>
              <a:pathLst>
                <a:path w="1577" h="5263" extrusionOk="0">
                  <a:moveTo>
                    <a:pt x="789" y="1"/>
                  </a:moveTo>
                  <a:cubicBezTo>
                    <a:pt x="568" y="221"/>
                    <a:pt x="284" y="410"/>
                    <a:pt x="1" y="631"/>
                  </a:cubicBezTo>
                  <a:cubicBezTo>
                    <a:pt x="127" y="757"/>
                    <a:pt x="284" y="852"/>
                    <a:pt x="442" y="883"/>
                  </a:cubicBezTo>
                  <a:lnTo>
                    <a:pt x="442" y="4916"/>
                  </a:lnTo>
                  <a:cubicBezTo>
                    <a:pt x="442" y="5105"/>
                    <a:pt x="600" y="5262"/>
                    <a:pt x="789" y="5262"/>
                  </a:cubicBezTo>
                  <a:cubicBezTo>
                    <a:pt x="978" y="5262"/>
                    <a:pt x="1135" y="5105"/>
                    <a:pt x="1135" y="4916"/>
                  </a:cubicBezTo>
                  <a:lnTo>
                    <a:pt x="1135" y="883"/>
                  </a:lnTo>
                  <a:cubicBezTo>
                    <a:pt x="1293" y="852"/>
                    <a:pt x="1450" y="757"/>
                    <a:pt x="1576" y="631"/>
                  </a:cubicBezTo>
                  <a:cubicBezTo>
                    <a:pt x="1293" y="410"/>
                    <a:pt x="1041" y="221"/>
                    <a:pt x="7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1" name="Google Shape;9241;p87"/>
            <p:cNvSpPr/>
            <p:nvPr/>
          </p:nvSpPr>
          <p:spPr>
            <a:xfrm>
              <a:off x="-20929275" y="3834525"/>
              <a:ext cx="268600" cy="53600"/>
            </a:xfrm>
            <a:custGeom>
              <a:avLst/>
              <a:gdLst/>
              <a:ahLst/>
              <a:cxnLst/>
              <a:rect l="l" t="t" r="r" b="b"/>
              <a:pathLst>
                <a:path w="10744" h="2144" extrusionOk="0">
                  <a:moveTo>
                    <a:pt x="788" y="1"/>
                  </a:moveTo>
                  <a:cubicBezTo>
                    <a:pt x="441" y="1"/>
                    <a:pt x="126" y="284"/>
                    <a:pt x="32" y="631"/>
                  </a:cubicBezTo>
                  <a:cubicBezTo>
                    <a:pt x="0" y="788"/>
                    <a:pt x="0" y="914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2111" y="2143"/>
                    <a:pt x="3308" y="1828"/>
                    <a:pt x="4253" y="1103"/>
                  </a:cubicBezTo>
                  <a:lnTo>
                    <a:pt x="4285" y="1072"/>
                  </a:lnTo>
                  <a:cubicBezTo>
                    <a:pt x="4537" y="914"/>
                    <a:pt x="4757" y="725"/>
                    <a:pt x="5009" y="473"/>
                  </a:cubicBezTo>
                  <a:lnTo>
                    <a:pt x="5104" y="379"/>
                  </a:lnTo>
                  <a:cubicBezTo>
                    <a:pt x="5167" y="316"/>
                    <a:pt x="5262" y="284"/>
                    <a:pt x="5360" y="284"/>
                  </a:cubicBezTo>
                  <a:cubicBezTo>
                    <a:pt x="5458" y="284"/>
                    <a:pt x="5561" y="316"/>
                    <a:pt x="5640" y="379"/>
                  </a:cubicBezTo>
                  <a:lnTo>
                    <a:pt x="5766" y="473"/>
                  </a:lnTo>
                  <a:cubicBezTo>
                    <a:pt x="5955" y="694"/>
                    <a:pt x="6175" y="914"/>
                    <a:pt x="6459" y="1072"/>
                  </a:cubicBezTo>
                  <a:lnTo>
                    <a:pt x="6490" y="1103"/>
                  </a:lnTo>
                  <a:cubicBezTo>
                    <a:pt x="7341" y="1702"/>
                    <a:pt x="8475" y="2143"/>
                    <a:pt x="9704" y="2143"/>
                  </a:cubicBezTo>
                  <a:cubicBezTo>
                    <a:pt x="10271" y="2143"/>
                    <a:pt x="10743" y="1670"/>
                    <a:pt x="10743" y="1072"/>
                  </a:cubicBezTo>
                  <a:cubicBezTo>
                    <a:pt x="10743" y="914"/>
                    <a:pt x="10743" y="788"/>
                    <a:pt x="10712" y="631"/>
                  </a:cubicBezTo>
                  <a:cubicBezTo>
                    <a:pt x="10712" y="284"/>
                    <a:pt x="10397" y="1"/>
                    <a:pt x="9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2" name="Google Shape;9242;p87"/>
          <p:cNvGrpSpPr/>
          <p:nvPr/>
        </p:nvGrpSpPr>
        <p:grpSpPr>
          <a:xfrm>
            <a:off x="1329667" y="2797442"/>
            <a:ext cx="398119" cy="448143"/>
            <a:chOff x="-20930075" y="4066100"/>
            <a:chExt cx="269400" cy="303250"/>
          </a:xfrm>
        </p:grpSpPr>
        <p:sp>
          <p:nvSpPr>
            <p:cNvPr id="9243" name="Google Shape;9243;p87"/>
            <p:cNvSpPr/>
            <p:nvPr/>
          </p:nvSpPr>
          <p:spPr>
            <a:xfrm>
              <a:off x="-20865475" y="4066100"/>
              <a:ext cx="141775" cy="144150"/>
            </a:xfrm>
            <a:custGeom>
              <a:avLst/>
              <a:gdLst/>
              <a:ahLst/>
              <a:cxnLst/>
              <a:rect l="l" t="t" r="r" b="b"/>
              <a:pathLst>
                <a:path w="5671" h="5766" extrusionOk="0">
                  <a:moveTo>
                    <a:pt x="2836" y="2174"/>
                  </a:moveTo>
                  <a:cubicBezTo>
                    <a:pt x="3245" y="2174"/>
                    <a:pt x="3560" y="2489"/>
                    <a:pt x="3560" y="2867"/>
                  </a:cubicBezTo>
                  <a:cubicBezTo>
                    <a:pt x="3560" y="3277"/>
                    <a:pt x="3245" y="3592"/>
                    <a:pt x="2836" y="3592"/>
                  </a:cubicBezTo>
                  <a:cubicBezTo>
                    <a:pt x="2457" y="3592"/>
                    <a:pt x="2142" y="3277"/>
                    <a:pt x="2142" y="2867"/>
                  </a:cubicBezTo>
                  <a:cubicBezTo>
                    <a:pt x="2142" y="2489"/>
                    <a:pt x="2457" y="2174"/>
                    <a:pt x="2836" y="2174"/>
                  </a:cubicBezTo>
                  <a:close/>
                  <a:moveTo>
                    <a:pt x="2836" y="0"/>
                  </a:moveTo>
                  <a:cubicBezTo>
                    <a:pt x="2457" y="0"/>
                    <a:pt x="2111" y="252"/>
                    <a:pt x="1890" y="599"/>
                  </a:cubicBezTo>
                  <a:cubicBezTo>
                    <a:pt x="1791" y="563"/>
                    <a:pt x="1685" y="545"/>
                    <a:pt x="1577" y="545"/>
                  </a:cubicBezTo>
                  <a:cubicBezTo>
                    <a:pt x="1307" y="545"/>
                    <a:pt x="1031" y="657"/>
                    <a:pt x="851" y="882"/>
                  </a:cubicBezTo>
                  <a:cubicBezTo>
                    <a:pt x="630" y="1071"/>
                    <a:pt x="536" y="1355"/>
                    <a:pt x="536" y="1607"/>
                  </a:cubicBezTo>
                  <a:cubicBezTo>
                    <a:pt x="536" y="1733"/>
                    <a:pt x="536" y="1827"/>
                    <a:pt x="567" y="1922"/>
                  </a:cubicBezTo>
                  <a:cubicBezTo>
                    <a:pt x="189" y="2142"/>
                    <a:pt x="0" y="2489"/>
                    <a:pt x="0" y="2867"/>
                  </a:cubicBezTo>
                  <a:cubicBezTo>
                    <a:pt x="0" y="3308"/>
                    <a:pt x="189" y="3655"/>
                    <a:pt x="567" y="3812"/>
                  </a:cubicBezTo>
                  <a:cubicBezTo>
                    <a:pt x="536" y="3938"/>
                    <a:pt x="536" y="4033"/>
                    <a:pt x="536" y="4127"/>
                  </a:cubicBezTo>
                  <a:cubicBezTo>
                    <a:pt x="536" y="4411"/>
                    <a:pt x="630" y="4694"/>
                    <a:pt x="851" y="4883"/>
                  </a:cubicBezTo>
                  <a:cubicBezTo>
                    <a:pt x="1036" y="5092"/>
                    <a:pt x="1325" y="5216"/>
                    <a:pt x="1603" y="5216"/>
                  </a:cubicBezTo>
                  <a:cubicBezTo>
                    <a:pt x="1702" y="5216"/>
                    <a:pt x="1799" y="5200"/>
                    <a:pt x="1890" y="5167"/>
                  </a:cubicBezTo>
                  <a:cubicBezTo>
                    <a:pt x="2111" y="5513"/>
                    <a:pt x="2457" y="5766"/>
                    <a:pt x="2836" y="5766"/>
                  </a:cubicBezTo>
                  <a:cubicBezTo>
                    <a:pt x="3245" y="5766"/>
                    <a:pt x="3592" y="5513"/>
                    <a:pt x="3781" y="5167"/>
                  </a:cubicBezTo>
                  <a:cubicBezTo>
                    <a:pt x="3889" y="5203"/>
                    <a:pt x="3999" y="5221"/>
                    <a:pt x="4109" y="5221"/>
                  </a:cubicBezTo>
                  <a:cubicBezTo>
                    <a:pt x="4382" y="5221"/>
                    <a:pt x="4649" y="5108"/>
                    <a:pt x="4852" y="4883"/>
                  </a:cubicBezTo>
                  <a:cubicBezTo>
                    <a:pt x="5041" y="4694"/>
                    <a:pt x="5167" y="4411"/>
                    <a:pt x="5167" y="4127"/>
                  </a:cubicBezTo>
                  <a:cubicBezTo>
                    <a:pt x="5167" y="4033"/>
                    <a:pt x="5167" y="3938"/>
                    <a:pt x="5135" y="3812"/>
                  </a:cubicBezTo>
                  <a:cubicBezTo>
                    <a:pt x="5482" y="3623"/>
                    <a:pt x="5671" y="3277"/>
                    <a:pt x="5671" y="2867"/>
                  </a:cubicBezTo>
                  <a:cubicBezTo>
                    <a:pt x="5671" y="2489"/>
                    <a:pt x="5450" y="2142"/>
                    <a:pt x="5135" y="1922"/>
                  </a:cubicBezTo>
                  <a:cubicBezTo>
                    <a:pt x="5167" y="1827"/>
                    <a:pt x="5167" y="1733"/>
                    <a:pt x="5167" y="1607"/>
                  </a:cubicBezTo>
                  <a:cubicBezTo>
                    <a:pt x="5167" y="1355"/>
                    <a:pt x="5041" y="1071"/>
                    <a:pt x="4852" y="882"/>
                  </a:cubicBezTo>
                  <a:cubicBezTo>
                    <a:pt x="4643" y="673"/>
                    <a:pt x="4348" y="550"/>
                    <a:pt x="4069" y="550"/>
                  </a:cubicBezTo>
                  <a:cubicBezTo>
                    <a:pt x="3969" y="550"/>
                    <a:pt x="3872" y="566"/>
                    <a:pt x="3781" y="599"/>
                  </a:cubicBezTo>
                  <a:cubicBezTo>
                    <a:pt x="3592" y="252"/>
                    <a:pt x="3245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4" name="Google Shape;9244;p87"/>
            <p:cNvSpPr/>
            <p:nvPr/>
          </p:nvSpPr>
          <p:spPr>
            <a:xfrm>
              <a:off x="-20930075" y="4191325"/>
              <a:ext cx="269400" cy="178025"/>
            </a:xfrm>
            <a:custGeom>
              <a:avLst/>
              <a:gdLst/>
              <a:ahLst/>
              <a:cxnLst/>
              <a:rect l="l" t="t" r="r" b="b"/>
              <a:pathLst>
                <a:path w="10776" h="7121" extrusionOk="0">
                  <a:moveTo>
                    <a:pt x="379" y="0"/>
                  </a:moveTo>
                  <a:cubicBezTo>
                    <a:pt x="253" y="0"/>
                    <a:pt x="190" y="32"/>
                    <a:pt x="95" y="95"/>
                  </a:cubicBezTo>
                  <a:cubicBezTo>
                    <a:pt x="32" y="189"/>
                    <a:pt x="1" y="252"/>
                    <a:pt x="1" y="378"/>
                  </a:cubicBezTo>
                  <a:cubicBezTo>
                    <a:pt x="1" y="473"/>
                    <a:pt x="190" y="2710"/>
                    <a:pt x="1103" y="3655"/>
                  </a:cubicBezTo>
                  <a:cubicBezTo>
                    <a:pt x="1513" y="4096"/>
                    <a:pt x="1922" y="4285"/>
                    <a:pt x="2364" y="4285"/>
                  </a:cubicBezTo>
                  <a:cubicBezTo>
                    <a:pt x="2679" y="4285"/>
                    <a:pt x="3025" y="4159"/>
                    <a:pt x="3340" y="3907"/>
                  </a:cubicBezTo>
                  <a:lnTo>
                    <a:pt x="4947" y="5514"/>
                  </a:lnTo>
                  <a:lnTo>
                    <a:pt x="4947" y="6427"/>
                  </a:lnTo>
                  <a:lnTo>
                    <a:pt x="2458" y="6427"/>
                  </a:lnTo>
                  <a:cubicBezTo>
                    <a:pt x="2269" y="6427"/>
                    <a:pt x="2112" y="6585"/>
                    <a:pt x="2112" y="6774"/>
                  </a:cubicBezTo>
                  <a:cubicBezTo>
                    <a:pt x="2112" y="6963"/>
                    <a:pt x="2269" y="7120"/>
                    <a:pt x="2458" y="7120"/>
                  </a:cubicBezTo>
                  <a:lnTo>
                    <a:pt x="8192" y="7120"/>
                  </a:lnTo>
                  <a:cubicBezTo>
                    <a:pt x="8381" y="7120"/>
                    <a:pt x="8539" y="6963"/>
                    <a:pt x="8539" y="6774"/>
                  </a:cubicBezTo>
                  <a:cubicBezTo>
                    <a:pt x="8539" y="6585"/>
                    <a:pt x="8381" y="6427"/>
                    <a:pt x="8192" y="6427"/>
                  </a:cubicBezTo>
                  <a:lnTo>
                    <a:pt x="5672" y="6427"/>
                  </a:lnTo>
                  <a:lnTo>
                    <a:pt x="5672" y="6207"/>
                  </a:lnTo>
                  <a:lnTo>
                    <a:pt x="7278" y="4600"/>
                  </a:lnTo>
                  <a:cubicBezTo>
                    <a:pt x="7751" y="4884"/>
                    <a:pt x="8066" y="5010"/>
                    <a:pt x="8413" y="5010"/>
                  </a:cubicBezTo>
                  <a:cubicBezTo>
                    <a:pt x="8854" y="5010"/>
                    <a:pt x="9232" y="4789"/>
                    <a:pt x="9673" y="4380"/>
                  </a:cubicBezTo>
                  <a:cubicBezTo>
                    <a:pt x="10586" y="3466"/>
                    <a:pt x="10775" y="1229"/>
                    <a:pt x="10775" y="1103"/>
                  </a:cubicBezTo>
                  <a:cubicBezTo>
                    <a:pt x="10775" y="977"/>
                    <a:pt x="10744" y="883"/>
                    <a:pt x="10649" y="820"/>
                  </a:cubicBezTo>
                  <a:cubicBezTo>
                    <a:pt x="10586" y="757"/>
                    <a:pt x="10492" y="693"/>
                    <a:pt x="10397" y="693"/>
                  </a:cubicBezTo>
                  <a:cubicBezTo>
                    <a:pt x="10303" y="693"/>
                    <a:pt x="8066" y="883"/>
                    <a:pt x="7121" y="1796"/>
                  </a:cubicBezTo>
                  <a:cubicBezTo>
                    <a:pt x="6365" y="2552"/>
                    <a:pt x="6302" y="3308"/>
                    <a:pt x="6869" y="4033"/>
                  </a:cubicBezTo>
                  <a:lnTo>
                    <a:pt x="5735" y="5167"/>
                  </a:lnTo>
                  <a:lnTo>
                    <a:pt x="5735" y="1324"/>
                  </a:lnTo>
                  <a:cubicBezTo>
                    <a:pt x="5609" y="1387"/>
                    <a:pt x="5514" y="1387"/>
                    <a:pt x="5388" y="1387"/>
                  </a:cubicBezTo>
                  <a:cubicBezTo>
                    <a:pt x="5262" y="1387"/>
                    <a:pt x="5136" y="1387"/>
                    <a:pt x="5041" y="1324"/>
                  </a:cubicBezTo>
                  <a:lnTo>
                    <a:pt x="5041" y="4443"/>
                  </a:lnTo>
                  <a:lnTo>
                    <a:pt x="3876" y="3340"/>
                  </a:lnTo>
                  <a:cubicBezTo>
                    <a:pt x="4474" y="2584"/>
                    <a:pt x="4411" y="1828"/>
                    <a:pt x="3655" y="1103"/>
                  </a:cubicBezTo>
                  <a:cubicBezTo>
                    <a:pt x="2742" y="189"/>
                    <a:pt x="505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5" name="Google Shape;9245;p87"/>
          <p:cNvGrpSpPr/>
          <p:nvPr/>
        </p:nvGrpSpPr>
        <p:grpSpPr>
          <a:xfrm>
            <a:off x="4110888" y="1689848"/>
            <a:ext cx="372516" cy="448771"/>
            <a:chOff x="-18994100" y="3334775"/>
            <a:chExt cx="252075" cy="303675"/>
          </a:xfrm>
        </p:grpSpPr>
        <p:sp>
          <p:nvSpPr>
            <p:cNvPr id="9246" name="Google Shape;9246;p87"/>
            <p:cNvSpPr/>
            <p:nvPr/>
          </p:nvSpPr>
          <p:spPr>
            <a:xfrm>
              <a:off x="-18967300" y="3424975"/>
              <a:ext cx="198500" cy="207150"/>
            </a:xfrm>
            <a:custGeom>
              <a:avLst/>
              <a:gdLst/>
              <a:ahLst/>
              <a:cxnLst/>
              <a:rect l="l" t="t" r="r" b="b"/>
              <a:pathLst>
                <a:path w="7940" h="8286" extrusionOk="0">
                  <a:moveTo>
                    <a:pt x="2552" y="3592"/>
                  </a:moveTo>
                  <a:cubicBezTo>
                    <a:pt x="2772" y="3592"/>
                    <a:pt x="2930" y="3749"/>
                    <a:pt x="2930" y="3938"/>
                  </a:cubicBezTo>
                  <a:cubicBezTo>
                    <a:pt x="2930" y="4096"/>
                    <a:pt x="2772" y="4316"/>
                    <a:pt x="2552" y="4316"/>
                  </a:cubicBezTo>
                  <a:cubicBezTo>
                    <a:pt x="2363" y="4316"/>
                    <a:pt x="2205" y="4159"/>
                    <a:pt x="2205" y="3938"/>
                  </a:cubicBezTo>
                  <a:cubicBezTo>
                    <a:pt x="2205" y="3749"/>
                    <a:pt x="2363" y="3592"/>
                    <a:pt x="2552" y="3592"/>
                  </a:cubicBezTo>
                  <a:close/>
                  <a:moveTo>
                    <a:pt x="5387" y="3592"/>
                  </a:moveTo>
                  <a:cubicBezTo>
                    <a:pt x="5608" y="3592"/>
                    <a:pt x="5765" y="3749"/>
                    <a:pt x="5765" y="3938"/>
                  </a:cubicBezTo>
                  <a:cubicBezTo>
                    <a:pt x="5765" y="4096"/>
                    <a:pt x="5608" y="4316"/>
                    <a:pt x="5387" y="4316"/>
                  </a:cubicBezTo>
                  <a:cubicBezTo>
                    <a:pt x="5198" y="4316"/>
                    <a:pt x="5041" y="4159"/>
                    <a:pt x="5041" y="3938"/>
                  </a:cubicBezTo>
                  <a:cubicBezTo>
                    <a:pt x="5041" y="3749"/>
                    <a:pt x="5198" y="3592"/>
                    <a:pt x="5387" y="3592"/>
                  </a:cubicBezTo>
                  <a:close/>
                  <a:moveTo>
                    <a:pt x="3623" y="0"/>
                  </a:moveTo>
                  <a:cubicBezTo>
                    <a:pt x="3277" y="63"/>
                    <a:pt x="2930" y="126"/>
                    <a:pt x="2583" y="315"/>
                  </a:cubicBezTo>
                  <a:cubicBezTo>
                    <a:pt x="1733" y="725"/>
                    <a:pt x="1166" y="1418"/>
                    <a:pt x="882" y="2332"/>
                  </a:cubicBezTo>
                  <a:cubicBezTo>
                    <a:pt x="882" y="2363"/>
                    <a:pt x="851" y="2363"/>
                    <a:pt x="851" y="2426"/>
                  </a:cubicBezTo>
                  <a:cubicBezTo>
                    <a:pt x="756" y="2741"/>
                    <a:pt x="725" y="3056"/>
                    <a:pt x="725" y="3371"/>
                  </a:cubicBezTo>
                  <a:lnTo>
                    <a:pt x="725" y="3466"/>
                  </a:lnTo>
                  <a:cubicBezTo>
                    <a:pt x="725" y="3749"/>
                    <a:pt x="599" y="4001"/>
                    <a:pt x="410" y="4253"/>
                  </a:cubicBezTo>
                  <a:cubicBezTo>
                    <a:pt x="126" y="4600"/>
                    <a:pt x="0" y="4978"/>
                    <a:pt x="0" y="5356"/>
                  </a:cubicBezTo>
                  <a:cubicBezTo>
                    <a:pt x="0" y="6144"/>
                    <a:pt x="599" y="6900"/>
                    <a:pt x="1575" y="7372"/>
                  </a:cubicBezTo>
                  <a:cubicBezTo>
                    <a:pt x="1733" y="7782"/>
                    <a:pt x="2111" y="8034"/>
                    <a:pt x="2520" y="8286"/>
                  </a:cubicBezTo>
                  <a:lnTo>
                    <a:pt x="3592" y="6711"/>
                  </a:lnTo>
                  <a:lnTo>
                    <a:pt x="3592" y="6238"/>
                  </a:lnTo>
                  <a:lnTo>
                    <a:pt x="2993" y="5640"/>
                  </a:lnTo>
                  <a:cubicBezTo>
                    <a:pt x="2835" y="5482"/>
                    <a:pt x="2835" y="5293"/>
                    <a:pt x="2993" y="5136"/>
                  </a:cubicBezTo>
                  <a:cubicBezTo>
                    <a:pt x="3072" y="5057"/>
                    <a:pt x="3166" y="5017"/>
                    <a:pt x="3261" y="5017"/>
                  </a:cubicBezTo>
                  <a:cubicBezTo>
                    <a:pt x="3355" y="5017"/>
                    <a:pt x="3450" y="5057"/>
                    <a:pt x="3529" y="5136"/>
                  </a:cubicBezTo>
                  <a:lnTo>
                    <a:pt x="4001" y="5608"/>
                  </a:lnTo>
                  <a:lnTo>
                    <a:pt x="4474" y="5136"/>
                  </a:lnTo>
                  <a:cubicBezTo>
                    <a:pt x="4553" y="5057"/>
                    <a:pt x="4639" y="5017"/>
                    <a:pt x="4726" y="5017"/>
                  </a:cubicBezTo>
                  <a:cubicBezTo>
                    <a:pt x="4812" y="5017"/>
                    <a:pt x="4899" y="5057"/>
                    <a:pt x="4978" y="5136"/>
                  </a:cubicBezTo>
                  <a:cubicBezTo>
                    <a:pt x="5135" y="5293"/>
                    <a:pt x="5135" y="5482"/>
                    <a:pt x="4978" y="5640"/>
                  </a:cubicBezTo>
                  <a:lnTo>
                    <a:pt x="4379" y="6238"/>
                  </a:lnTo>
                  <a:lnTo>
                    <a:pt x="4379" y="6711"/>
                  </a:lnTo>
                  <a:lnTo>
                    <a:pt x="5450" y="8286"/>
                  </a:lnTo>
                  <a:cubicBezTo>
                    <a:pt x="5891" y="8097"/>
                    <a:pt x="6238" y="7782"/>
                    <a:pt x="6396" y="7372"/>
                  </a:cubicBezTo>
                  <a:cubicBezTo>
                    <a:pt x="7372" y="6900"/>
                    <a:pt x="7939" y="6144"/>
                    <a:pt x="7939" y="5356"/>
                  </a:cubicBezTo>
                  <a:cubicBezTo>
                    <a:pt x="7939" y="4978"/>
                    <a:pt x="7813" y="4631"/>
                    <a:pt x="7530" y="4253"/>
                  </a:cubicBezTo>
                  <a:cubicBezTo>
                    <a:pt x="7278" y="4001"/>
                    <a:pt x="7183" y="3718"/>
                    <a:pt x="7183" y="3466"/>
                  </a:cubicBezTo>
                  <a:lnTo>
                    <a:pt x="7183" y="3371"/>
                  </a:lnTo>
                  <a:cubicBezTo>
                    <a:pt x="7183" y="3025"/>
                    <a:pt x="7120" y="2710"/>
                    <a:pt x="7057" y="2426"/>
                  </a:cubicBezTo>
                  <a:cubicBezTo>
                    <a:pt x="7057" y="2363"/>
                    <a:pt x="7057" y="2363"/>
                    <a:pt x="7026" y="2332"/>
                  </a:cubicBezTo>
                  <a:cubicBezTo>
                    <a:pt x="6742" y="1418"/>
                    <a:pt x="6144" y="725"/>
                    <a:pt x="5324" y="315"/>
                  </a:cubicBezTo>
                  <a:cubicBezTo>
                    <a:pt x="5009" y="158"/>
                    <a:pt x="4631" y="63"/>
                    <a:pt x="42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7" name="Google Shape;9247;p87"/>
            <p:cNvSpPr/>
            <p:nvPr/>
          </p:nvSpPr>
          <p:spPr>
            <a:xfrm>
              <a:off x="-18885400" y="3610050"/>
              <a:ext cx="35475" cy="28400"/>
            </a:xfrm>
            <a:custGeom>
              <a:avLst/>
              <a:gdLst/>
              <a:ahLst/>
              <a:cxnLst/>
              <a:rect l="l" t="t" r="r" b="b"/>
              <a:pathLst>
                <a:path w="1419" h="1136" extrusionOk="0">
                  <a:moveTo>
                    <a:pt x="694" y="1"/>
                  </a:moveTo>
                  <a:lnTo>
                    <a:pt x="1" y="1072"/>
                  </a:lnTo>
                  <a:cubicBezTo>
                    <a:pt x="221" y="1104"/>
                    <a:pt x="473" y="1135"/>
                    <a:pt x="694" y="1135"/>
                  </a:cubicBezTo>
                  <a:cubicBezTo>
                    <a:pt x="946" y="1135"/>
                    <a:pt x="1166" y="1104"/>
                    <a:pt x="1418" y="1072"/>
                  </a:cubicBez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8" name="Google Shape;9248;p87"/>
            <p:cNvSpPr/>
            <p:nvPr/>
          </p:nvSpPr>
          <p:spPr>
            <a:xfrm>
              <a:off x="-18994100" y="3334775"/>
              <a:ext cx="96900" cy="140625"/>
            </a:xfrm>
            <a:custGeom>
              <a:avLst/>
              <a:gdLst/>
              <a:ahLst/>
              <a:cxnLst/>
              <a:rect l="l" t="t" r="r" b="b"/>
              <a:pathLst>
                <a:path w="3876" h="5625" extrusionOk="0">
                  <a:moveTo>
                    <a:pt x="855" y="1"/>
                  </a:moveTo>
                  <a:cubicBezTo>
                    <a:pt x="804" y="1"/>
                    <a:pt x="757" y="17"/>
                    <a:pt x="725" y="48"/>
                  </a:cubicBezTo>
                  <a:cubicBezTo>
                    <a:pt x="631" y="80"/>
                    <a:pt x="568" y="143"/>
                    <a:pt x="536" y="237"/>
                  </a:cubicBezTo>
                  <a:cubicBezTo>
                    <a:pt x="1" y="1529"/>
                    <a:pt x="1" y="2978"/>
                    <a:pt x="536" y="4301"/>
                  </a:cubicBezTo>
                  <a:cubicBezTo>
                    <a:pt x="725" y="4774"/>
                    <a:pt x="1009" y="5183"/>
                    <a:pt x="1324" y="5625"/>
                  </a:cubicBezTo>
                  <a:cubicBezTo>
                    <a:pt x="1702" y="4553"/>
                    <a:pt x="2427" y="3734"/>
                    <a:pt x="3372" y="3262"/>
                  </a:cubicBezTo>
                  <a:cubicBezTo>
                    <a:pt x="3529" y="3199"/>
                    <a:pt x="3718" y="3104"/>
                    <a:pt x="3876" y="3073"/>
                  </a:cubicBezTo>
                  <a:cubicBezTo>
                    <a:pt x="3876" y="3041"/>
                    <a:pt x="3844" y="2947"/>
                    <a:pt x="3844" y="2915"/>
                  </a:cubicBezTo>
                  <a:cubicBezTo>
                    <a:pt x="3277" y="1623"/>
                    <a:pt x="2301" y="584"/>
                    <a:pt x="1009" y="48"/>
                  </a:cubicBezTo>
                  <a:cubicBezTo>
                    <a:pt x="962" y="17"/>
                    <a:pt x="907" y="1"/>
                    <a:pt x="8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9" name="Google Shape;9249;p87"/>
            <p:cNvSpPr/>
            <p:nvPr/>
          </p:nvSpPr>
          <p:spPr>
            <a:xfrm>
              <a:off x="-18838150" y="3334775"/>
              <a:ext cx="96125" cy="139850"/>
            </a:xfrm>
            <a:custGeom>
              <a:avLst/>
              <a:gdLst/>
              <a:ahLst/>
              <a:cxnLst/>
              <a:rect l="l" t="t" r="r" b="b"/>
              <a:pathLst>
                <a:path w="3845" h="5594" extrusionOk="0">
                  <a:moveTo>
                    <a:pt x="3010" y="1"/>
                  </a:moveTo>
                  <a:cubicBezTo>
                    <a:pt x="2962" y="1"/>
                    <a:pt x="2915" y="17"/>
                    <a:pt x="2868" y="48"/>
                  </a:cubicBezTo>
                  <a:cubicBezTo>
                    <a:pt x="1576" y="584"/>
                    <a:pt x="536" y="1623"/>
                    <a:pt x="32" y="2915"/>
                  </a:cubicBezTo>
                  <a:cubicBezTo>
                    <a:pt x="1" y="2947"/>
                    <a:pt x="1" y="3041"/>
                    <a:pt x="1" y="3073"/>
                  </a:cubicBezTo>
                  <a:cubicBezTo>
                    <a:pt x="190" y="3104"/>
                    <a:pt x="347" y="3167"/>
                    <a:pt x="568" y="3262"/>
                  </a:cubicBezTo>
                  <a:cubicBezTo>
                    <a:pt x="1513" y="3703"/>
                    <a:pt x="2206" y="4553"/>
                    <a:pt x="2553" y="5593"/>
                  </a:cubicBezTo>
                  <a:cubicBezTo>
                    <a:pt x="2868" y="5183"/>
                    <a:pt x="3151" y="4742"/>
                    <a:pt x="3340" y="4238"/>
                  </a:cubicBezTo>
                  <a:cubicBezTo>
                    <a:pt x="3813" y="3041"/>
                    <a:pt x="3844" y="1497"/>
                    <a:pt x="3340" y="237"/>
                  </a:cubicBezTo>
                  <a:cubicBezTo>
                    <a:pt x="3309" y="143"/>
                    <a:pt x="3214" y="80"/>
                    <a:pt x="3151" y="48"/>
                  </a:cubicBezTo>
                  <a:cubicBezTo>
                    <a:pt x="3104" y="17"/>
                    <a:pt x="3057" y="1"/>
                    <a:pt x="30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50" name="Google Shape;9250;p87"/>
          <p:cNvGrpSpPr/>
          <p:nvPr/>
        </p:nvGrpSpPr>
        <p:grpSpPr>
          <a:xfrm>
            <a:off x="4125445" y="2244743"/>
            <a:ext cx="343404" cy="446998"/>
            <a:chOff x="-18983850" y="3710075"/>
            <a:chExt cx="232375" cy="302475"/>
          </a:xfrm>
        </p:grpSpPr>
        <p:sp>
          <p:nvSpPr>
            <p:cNvPr id="9251" name="Google Shape;9251;p87"/>
            <p:cNvSpPr/>
            <p:nvPr/>
          </p:nvSpPr>
          <p:spPr>
            <a:xfrm>
              <a:off x="-18840500" y="3874700"/>
              <a:ext cx="89025" cy="119750"/>
            </a:xfrm>
            <a:custGeom>
              <a:avLst/>
              <a:gdLst/>
              <a:ahLst/>
              <a:cxnLst/>
              <a:rect l="l" t="t" r="r" b="b"/>
              <a:pathLst>
                <a:path w="3561" h="4790" extrusionOk="0">
                  <a:moveTo>
                    <a:pt x="2300" y="0"/>
                  </a:moveTo>
                  <a:cubicBezTo>
                    <a:pt x="1796" y="883"/>
                    <a:pt x="945" y="1513"/>
                    <a:pt x="0" y="1796"/>
                  </a:cubicBezTo>
                  <a:lnTo>
                    <a:pt x="0" y="1954"/>
                  </a:lnTo>
                  <a:cubicBezTo>
                    <a:pt x="0" y="3529"/>
                    <a:pt x="1324" y="4789"/>
                    <a:pt x="2836" y="4789"/>
                  </a:cubicBezTo>
                  <a:lnTo>
                    <a:pt x="3560" y="4789"/>
                  </a:lnTo>
                  <a:lnTo>
                    <a:pt x="3560" y="4033"/>
                  </a:lnTo>
                  <a:cubicBezTo>
                    <a:pt x="3434" y="4065"/>
                    <a:pt x="3308" y="4065"/>
                    <a:pt x="3214" y="4065"/>
                  </a:cubicBezTo>
                  <a:cubicBezTo>
                    <a:pt x="2993" y="4065"/>
                    <a:pt x="2836" y="4033"/>
                    <a:pt x="2773" y="4033"/>
                  </a:cubicBezTo>
                  <a:cubicBezTo>
                    <a:pt x="1985" y="3844"/>
                    <a:pt x="1418" y="3119"/>
                    <a:pt x="1418" y="2300"/>
                  </a:cubicBezTo>
                  <a:cubicBezTo>
                    <a:pt x="1387" y="2143"/>
                    <a:pt x="1544" y="1985"/>
                    <a:pt x="1733" y="1985"/>
                  </a:cubicBezTo>
                  <a:cubicBezTo>
                    <a:pt x="1954" y="1985"/>
                    <a:pt x="2111" y="2143"/>
                    <a:pt x="2111" y="2332"/>
                  </a:cubicBezTo>
                  <a:cubicBezTo>
                    <a:pt x="2111" y="2804"/>
                    <a:pt x="2426" y="3245"/>
                    <a:pt x="2930" y="3371"/>
                  </a:cubicBezTo>
                  <a:cubicBezTo>
                    <a:pt x="3000" y="3383"/>
                    <a:pt x="3069" y="3390"/>
                    <a:pt x="3141" y="3390"/>
                  </a:cubicBezTo>
                  <a:cubicBezTo>
                    <a:pt x="3266" y="3390"/>
                    <a:pt x="3401" y="3368"/>
                    <a:pt x="3560" y="3308"/>
                  </a:cubicBezTo>
                  <a:lnTo>
                    <a:pt x="3560" y="1954"/>
                  </a:lnTo>
                  <a:cubicBezTo>
                    <a:pt x="3560" y="1072"/>
                    <a:pt x="3056" y="316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2" name="Google Shape;9252;p87"/>
            <p:cNvSpPr/>
            <p:nvPr/>
          </p:nvSpPr>
          <p:spPr>
            <a:xfrm>
              <a:off x="-18983850" y="3901475"/>
              <a:ext cx="208750" cy="111075"/>
            </a:xfrm>
            <a:custGeom>
              <a:avLst/>
              <a:gdLst/>
              <a:ahLst/>
              <a:cxnLst/>
              <a:rect l="l" t="t" r="r" b="b"/>
              <a:pathLst>
                <a:path w="8350" h="4443" extrusionOk="0">
                  <a:moveTo>
                    <a:pt x="2111" y="1"/>
                  </a:moveTo>
                  <a:lnTo>
                    <a:pt x="2111" y="1261"/>
                  </a:lnTo>
                  <a:cubicBezTo>
                    <a:pt x="2111" y="2300"/>
                    <a:pt x="2584" y="3151"/>
                    <a:pt x="3340" y="3750"/>
                  </a:cubicBezTo>
                  <a:lnTo>
                    <a:pt x="2017" y="3750"/>
                  </a:lnTo>
                  <a:lnTo>
                    <a:pt x="1387" y="2521"/>
                  </a:lnTo>
                  <a:cubicBezTo>
                    <a:pt x="1317" y="2404"/>
                    <a:pt x="1177" y="2339"/>
                    <a:pt x="1046" y="2339"/>
                  </a:cubicBezTo>
                  <a:cubicBezTo>
                    <a:pt x="1000" y="2339"/>
                    <a:pt x="955" y="2347"/>
                    <a:pt x="914" y="2363"/>
                  </a:cubicBezTo>
                  <a:cubicBezTo>
                    <a:pt x="757" y="2458"/>
                    <a:pt x="662" y="2679"/>
                    <a:pt x="757" y="2836"/>
                  </a:cubicBezTo>
                  <a:lnTo>
                    <a:pt x="1229" y="3750"/>
                  </a:lnTo>
                  <a:lnTo>
                    <a:pt x="347" y="3750"/>
                  </a:lnTo>
                  <a:cubicBezTo>
                    <a:pt x="158" y="3750"/>
                    <a:pt x="0" y="3907"/>
                    <a:pt x="0" y="4096"/>
                  </a:cubicBezTo>
                  <a:cubicBezTo>
                    <a:pt x="0" y="4285"/>
                    <a:pt x="158" y="4443"/>
                    <a:pt x="347" y="4443"/>
                  </a:cubicBezTo>
                  <a:lnTo>
                    <a:pt x="8223" y="4443"/>
                  </a:lnTo>
                  <a:cubicBezTo>
                    <a:pt x="8255" y="4443"/>
                    <a:pt x="8318" y="4443"/>
                    <a:pt x="8349" y="4411"/>
                  </a:cubicBezTo>
                  <a:cubicBezTo>
                    <a:pt x="6459" y="4348"/>
                    <a:pt x="5010" y="2805"/>
                    <a:pt x="5010" y="914"/>
                  </a:cubicBezTo>
                  <a:lnTo>
                    <a:pt x="4632" y="914"/>
                  </a:lnTo>
                  <a:cubicBezTo>
                    <a:pt x="3970" y="914"/>
                    <a:pt x="3340" y="757"/>
                    <a:pt x="2741" y="442"/>
                  </a:cubicBezTo>
                  <a:cubicBezTo>
                    <a:pt x="2521" y="316"/>
                    <a:pt x="2332" y="158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3" name="Google Shape;9253;p87"/>
            <p:cNvSpPr/>
            <p:nvPr/>
          </p:nvSpPr>
          <p:spPr>
            <a:xfrm>
              <a:off x="-18947625" y="3710075"/>
              <a:ext cx="159925" cy="67775"/>
            </a:xfrm>
            <a:custGeom>
              <a:avLst/>
              <a:gdLst/>
              <a:ahLst/>
              <a:cxnLst/>
              <a:rect l="l" t="t" r="r" b="b"/>
              <a:pathLst>
                <a:path w="6397" h="2711" extrusionOk="0">
                  <a:moveTo>
                    <a:pt x="1765" y="1"/>
                  </a:moveTo>
                  <a:cubicBezTo>
                    <a:pt x="788" y="1"/>
                    <a:pt x="1" y="789"/>
                    <a:pt x="1" y="1765"/>
                  </a:cubicBezTo>
                  <a:lnTo>
                    <a:pt x="1" y="2301"/>
                  </a:lnTo>
                  <a:cubicBezTo>
                    <a:pt x="410" y="1954"/>
                    <a:pt x="883" y="1765"/>
                    <a:pt x="1450" y="1765"/>
                  </a:cubicBezTo>
                  <a:cubicBezTo>
                    <a:pt x="2175" y="1765"/>
                    <a:pt x="2805" y="2143"/>
                    <a:pt x="3183" y="2710"/>
                  </a:cubicBezTo>
                  <a:cubicBezTo>
                    <a:pt x="3592" y="2112"/>
                    <a:pt x="4222" y="1765"/>
                    <a:pt x="4978" y="1765"/>
                  </a:cubicBezTo>
                  <a:cubicBezTo>
                    <a:pt x="5514" y="1765"/>
                    <a:pt x="5987" y="1954"/>
                    <a:pt x="6396" y="2301"/>
                  </a:cubicBezTo>
                  <a:lnTo>
                    <a:pt x="6396" y="1765"/>
                  </a:lnTo>
                  <a:cubicBezTo>
                    <a:pt x="6396" y="789"/>
                    <a:pt x="5609" y="1"/>
                    <a:pt x="4600" y="1"/>
                  </a:cubicBezTo>
                  <a:cubicBezTo>
                    <a:pt x="4411" y="1"/>
                    <a:pt x="4254" y="158"/>
                    <a:pt x="4254" y="348"/>
                  </a:cubicBezTo>
                  <a:cubicBezTo>
                    <a:pt x="4254" y="537"/>
                    <a:pt x="4096" y="694"/>
                    <a:pt x="3907" y="694"/>
                  </a:cubicBezTo>
                  <a:lnTo>
                    <a:pt x="2490" y="694"/>
                  </a:lnTo>
                  <a:cubicBezTo>
                    <a:pt x="2301" y="694"/>
                    <a:pt x="2143" y="537"/>
                    <a:pt x="2143" y="348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4" name="Google Shape;9254;p87"/>
            <p:cNvSpPr/>
            <p:nvPr/>
          </p:nvSpPr>
          <p:spPr>
            <a:xfrm>
              <a:off x="-18949200" y="3773100"/>
              <a:ext cx="159125" cy="133925"/>
            </a:xfrm>
            <a:custGeom>
              <a:avLst/>
              <a:gdLst/>
              <a:ahLst/>
              <a:cxnLst/>
              <a:rect l="l" t="t" r="r" b="b"/>
              <a:pathLst>
                <a:path w="6365" h="5357" extrusionOk="0">
                  <a:moveTo>
                    <a:pt x="1828" y="1040"/>
                  </a:moveTo>
                  <a:cubicBezTo>
                    <a:pt x="2048" y="1040"/>
                    <a:pt x="2206" y="1198"/>
                    <a:pt x="2206" y="1387"/>
                  </a:cubicBezTo>
                  <a:cubicBezTo>
                    <a:pt x="2206" y="1607"/>
                    <a:pt x="2048" y="1765"/>
                    <a:pt x="1828" y="1765"/>
                  </a:cubicBezTo>
                  <a:cubicBezTo>
                    <a:pt x="1639" y="1765"/>
                    <a:pt x="1481" y="1607"/>
                    <a:pt x="1481" y="1387"/>
                  </a:cubicBezTo>
                  <a:cubicBezTo>
                    <a:pt x="1481" y="1198"/>
                    <a:pt x="1639" y="1040"/>
                    <a:pt x="1828" y="1040"/>
                  </a:cubicBezTo>
                  <a:close/>
                  <a:moveTo>
                    <a:pt x="4663" y="1040"/>
                  </a:moveTo>
                  <a:cubicBezTo>
                    <a:pt x="4884" y="1040"/>
                    <a:pt x="5041" y="1198"/>
                    <a:pt x="5041" y="1387"/>
                  </a:cubicBezTo>
                  <a:cubicBezTo>
                    <a:pt x="5041" y="1607"/>
                    <a:pt x="4884" y="1765"/>
                    <a:pt x="4663" y="1765"/>
                  </a:cubicBezTo>
                  <a:cubicBezTo>
                    <a:pt x="4474" y="1765"/>
                    <a:pt x="4317" y="1607"/>
                    <a:pt x="4317" y="1387"/>
                  </a:cubicBezTo>
                  <a:cubicBezTo>
                    <a:pt x="4317" y="1198"/>
                    <a:pt x="4474" y="1040"/>
                    <a:pt x="4663" y="1040"/>
                  </a:cubicBezTo>
                  <a:close/>
                  <a:moveTo>
                    <a:pt x="2887" y="2126"/>
                  </a:moveTo>
                  <a:cubicBezTo>
                    <a:pt x="3056" y="2126"/>
                    <a:pt x="3188" y="2239"/>
                    <a:pt x="3214" y="2395"/>
                  </a:cubicBezTo>
                  <a:cubicBezTo>
                    <a:pt x="3297" y="2230"/>
                    <a:pt x="3451" y="2137"/>
                    <a:pt x="3594" y="2137"/>
                  </a:cubicBezTo>
                  <a:cubicBezTo>
                    <a:pt x="3615" y="2137"/>
                    <a:pt x="3635" y="2139"/>
                    <a:pt x="3655" y="2143"/>
                  </a:cubicBezTo>
                  <a:cubicBezTo>
                    <a:pt x="3844" y="2237"/>
                    <a:pt x="3939" y="2426"/>
                    <a:pt x="3876" y="2584"/>
                  </a:cubicBezTo>
                  <a:lnTo>
                    <a:pt x="3529" y="3655"/>
                  </a:lnTo>
                  <a:cubicBezTo>
                    <a:pt x="3498" y="3812"/>
                    <a:pt x="3340" y="3875"/>
                    <a:pt x="3183" y="3875"/>
                  </a:cubicBezTo>
                  <a:cubicBezTo>
                    <a:pt x="3025" y="3875"/>
                    <a:pt x="2899" y="3812"/>
                    <a:pt x="2836" y="3655"/>
                  </a:cubicBezTo>
                  <a:lnTo>
                    <a:pt x="2458" y="2584"/>
                  </a:lnTo>
                  <a:cubicBezTo>
                    <a:pt x="2521" y="2426"/>
                    <a:pt x="2584" y="2237"/>
                    <a:pt x="2773" y="2143"/>
                  </a:cubicBezTo>
                  <a:cubicBezTo>
                    <a:pt x="2812" y="2132"/>
                    <a:pt x="2850" y="2126"/>
                    <a:pt x="2887" y="2126"/>
                  </a:cubicBezTo>
                  <a:close/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481"/>
                  </a:lnTo>
                  <a:lnTo>
                    <a:pt x="1" y="2111"/>
                  </a:lnTo>
                  <a:cubicBezTo>
                    <a:pt x="1" y="2269"/>
                    <a:pt x="1" y="2458"/>
                    <a:pt x="32" y="2615"/>
                  </a:cubicBezTo>
                  <a:cubicBezTo>
                    <a:pt x="95" y="2678"/>
                    <a:pt x="95" y="2741"/>
                    <a:pt x="95" y="2773"/>
                  </a:cubicBezTo>
                  <a:cubicBezTo>
                    <a:pt x="158" y="2899"/>
                    <a:pt x="158" y="3025"/>
                    <a:pt x="190" y="3151"/>
                  </a:cubicBezTo>
                  <a:cubicBezTo>
                    <a:pt x="190" y="3182"/>
                    <a:pt x="221" y="3214"/>
                    <a:pt x="221" y="3245"/>
                  </a:cubicBezTo>
                  <a:cubicBezTo>
                    <a:pt x="253" y="3371"/>
                    <a:pt x="347" y="3529"/>
                    <a:pt x="379" y="3655"/>
                  </a:cubicBezTo>
                  <a:cubicBezTo>
                    <a:pt x="379" y="3686"/>
                    <a:pt x="410" y="3686"/>
                    <a:pt x="410" y="3718"/>
                  </a:cubicBezTo>
                  <a:cubicBezTo>
                    <a:pt x="505" y="3875"/>
                    <a:pt x="631" y="4033"/>
                    <a:pt x="694" y="4159"/>
                  </a:cubicBezTo>
                  <a:cubicBezTo>
                    <a:pt x="977" y="4474"/>
                    <a:pt x="1292" y="4758"/>
                    <a:pt x="1639" y="4947"/>
                  </a:cubicBezTo>
                  <a:cubicBezTo>
                    <a:pt x="2111" y="5230"/>
                    <a:pt x="2647" y="5356"/>
                    <a:pt x="3183" y="5356"/>
                  </a:cubicBezTo>
                  <a:cubicBezTo>
                    <a:pt x="4285" y="5356"/>
                    <a:pt x="5262" y="4789"/>
                    <a:pt x="5829" y="3938"/>
                  </a:cubicBezTo>
                  <a:cubicBezTo>
                    <a:pt x="5829" y="3938"/>
                    <a:pt x="5829" y="3875"/>
                    <a:pt x="5861" y="3875"/>
                  </a:cubicBezTo>
                  <a:cubicBezTo>
                    <a:pt x="5955" y="3718"/>
                    <a:pt x="6018" y="3623"/>
                    <a:pt x="6081" y="3434"/>
                  </a:cubicBezTo>
                  <a:cubicBezTo>
                    <a:pt x="6144" y="3403"/>
                    <a:pt x="6144" y="3340"/>
                    <a:pt x="6176" y="3277"/>
                  </a:cubicBezTo>
                  <a:cubicBezTo>
                    <a:pt x="6207" y="3182"/>
                    <a:pt x="6270" y="3025"/>
                    <a:pt x="6302" y="2899"/>
                  </a:cubicBezTo>
                  <a:cubicBezTo>
                    <a:pt x="6302" y="2867"/>
                    <a:pt x="6333" y="2773"/>
                    <a:pt x="6333" y="2741"/>
                  </a:cubicBezTo>
                  <a:cubicBezTo>
                    <a:pt x="6365" y="2552"/>
                    <a:pt x="6365" y="2363"/>
                    <a:pt x="6365" y="2143"/>
                  </a:cubicBezTo>
                  <a:lnTo>
                    <a:pt x="6365" y="1292"/>
                  </a:lnTo>
                  <a:cubicBezTo>
                    <a:pt x="6302" y="567"/>
                    <a:pt x="5703" y="0"/>
                    <a:pt x="4947" y="0"/>
                  </a:cubicBezTo>
                  <a:cubicBezTo>
                    <a:pt x="4159" y="0"/>
                    <a:pt x="3529" y="630"/>
                    <a:pt x="3529" y="1418"/>
                  </a:cubicBezTo>
                  <a:cubicBezTo>
                    <a:pt x="3529" y="1607"/>
                    <a:pt x="3372" y="1765"/>
                    <a:pt x="3183" y="1765"/>
                  </a:cubicBezTo>
                  <a:cubicBezTo>
                    <a:pt x="2994" y="1765"/>
                    <a:pt x="2836" y="1607"/>
                    <a:pt x="2836" y="1418"/>
                  </a:cubicBezTo>
                  <a:cubicBezTo>
                    <a:pt x="2836" y="630"/>
                    <a:pt x="220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55" name="Google Shape;9255;p87"/>
          <p:cNvGrpSpPr/>
          <p:nvPr/>
        </p:nvGrpSpPr>
        <p:grpSpPr>
          <a:xfrm>
            <a:off x="4071911" y="2797422"/>
            <a:ext cx="450470" cy="448180"/>
            <a:chOff x="-19020075" y="4084200"/>
            <a:chExt cx="304825" cy="303275"/>
          </a:xfrm>
        </p:grpSpPr>
        <p:sp>
          <p:nvSpPr>
            <p:cNvPr id="9256" name="Google Shape;9256;p87"/>
            <p:cNvSpPr/>
            <p:nvPr/>
          </p:nvSpPr>
          <p:spPr>
            <a:xfrm>
              <a:off x="-18962575" y="4274800"/>
              <a:ext cx="103975" cy="94550"/>
            </a:xfrm>
            <a:custGeom>
              <a:avLst/>
              <a:gdLst/>
              <a:ahLst/>
              <a:cxnLst/>
              <a:rect l="l" t="t" r="r" b="b"/>
              <a:pathLst>
                <a:path w="4159" h="3782" extrusionOk="0">
                  <a:moveTo>
                    <a:pt x="3403" y="1"/>
                  </a:moveTo>
                  <a:cubicBezTo>
                    <a:pt x="3151" y="1356"/>
                    <a:pt x="1985" y="2364"/>
                    <a:pt x="599" y="2364"/>
                  </a:cubicBezTo>
                  <a:cubicBezTo>
                    <a:pt x="410" y="2364"/>
                    <a:pt x="221" y="2332"/>
                    <a:pt x="0" y="2301"/>
                  </a:cubicBezTo>
                  <a:lnTo>
                    <a:pt x="0" y="2301"/>
                  </a:lnTo>
                  <a:cubicBezTo>
                    <a:pt x="284" y="3151"/>
                    <a:pt x="1071" y="3781"/>
                    <a:pt x="2048" y="3781"/>
                  </a:cubicBezTo>
                  <a:cubicBezTo>
                    <a:pt x="3214" y="3781"/>
                    <a:pt x="4159" y="2836"/>
                    <a:pt x="4159" y="1671"/>
                  </a:cubicBezTo>
                  <a:cubicBezTo>
                    <a:pt x="4159" y="978"/>
                    <a:pt x="3875" y="410"/>
                    <a:pt x="34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7" name="Google Shape;9257;p87"/>
            <p:cNvSpPr/>
            <p:nvPr/>
          </p:nvSpPr>
          <p:spPr>
            <a:xfrm>
              <a:off x="-18883025" y="4281900"/>
              <a:ext cx="78000" cy="105575"/>
            </a:xfrm>
            <a:custGeom>
              <a:avLst/>
              <a:gdLst/>
              <a:ahLst/>
              <a:cxnLst/>
              <a:rect l="l" t="t" r="r" b="b"/>
              <a:pathLst>
                <a:path w="3120" h="4223" extrusionOk="0">
                  <a:moveTo>
                    <a:pt x="1323" y="0"/>
                  </a:moveTo>
                  <a:lnTo>
                    <a:pt x="1323" y="0"/>
                  </a:lnTo>
                  <a:cubicBezTo>
                    <a:pt x="1544" y="442"/>
                    <a:pt x="1670" y="914"/>
                    <a:pt x="1670" y="1387"/>
                  </a:cubicBezTo>
                  <a:cubicBezTo>
                    <a:pt x="1670" y="2552"/>
                    <a:pt x="977" y="3529"/>
                    <a:pt x="0" y="3970"/>
                  </a:cubicBezTo>
                  <a:cubicBezTo>
                    <a:pt x="284" y="4128"/>
                    <a:pt x="599" y="4222"/>
                    <a:pt x="977" y="4222"/>
                  </a:cubicBezTo>
                  <a:cubicBezTo>
                    <a:pt x="2142" y="4222"/>
                    <a:pt x="3088" y="3277"/>
                    <a:pt x="3088" y="2080"/>
                  </a:cubicBezTo>
                  <a:cubicBezTo>
                    <a:pt x="3119" y="1072"/>
                    <a:pt x="2331" y="189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8" name="Google Shape;9258;p87"/>
            <p:cNvSpPr/>
            <p:nvPr/>
          </p:nvSpPr>
          <p:spPr>
            <a:xfrm>
              <a:off x="-18809000" y="4281100"/>
              <a:ext cx="57525" cy="88250"/>
            </a:xfrm>
            <a:custGeom>
              <a:avLst/>
              <a:gdLst/>
              <a:ahLst/>
              <a:cxnLst/>
              <a:rect l="l" t="t" r="r" b="b"/>
              <a:pathLst>
                <a:path w="2301" h="3530" extrusionOk="0">
                  <a:moveTo>
                    <a:pt x="536" y="1"/>
                  </a:moveTo>
                  <a:cubicBezTo>
                    <a:pt x="316" y="1"/>
                    <a:pt x="158" y="32"/>
                    <a:pt x="1" y="64"/>
                  </a:cubicBezTo>
                  <a:cubicBezTo>
                    <a:pt x="568" y="568"/>
                    <a:pt x="883" y="1324"/>
                    <a:pt x="883" y="2112"/>
                  </a:cubicBezTo>
                  <a:cubicBezTo>
                    <a:pt x="883" y="2616"/>
                    <a:pt x="725" y="3088"/>
                    <a:pt x="473" y="3529"/>
                  </a:cubicBezTo>
                  <a:lnTo>
                    <a:pt x="536" y="3529"/>
                  </a:lnTo>
                  <a:cubicBezTo>
                    <a:pt x="1513" y="3529"/>
                    <a:pt x="2300" y="2742"/>
                    <a:pt x="2300" y="1765"/>
                  </a:cubicBezTo>
                  <a:cubicBezTo>
                    <a:pt x="2300" y="820"/>
                    <a:pt x="1513" y="1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9" name="Google Shape;9259;p87"/>
            <p:cNvSpPr/>
            <p:nvPr/>
          </p:nvSpPr>
          <p:spPr>
            <a:xfrm>
              <a:off x="-18770400" y="4263000"/>
              <a:ext cx="55150" cy="66975"/>
            </a:xfrm>
            <a:custGeom>
              <a:avLst/>
              <a:gdLst/>
              <a:ahLst/>
              <a:cxnLst/>
              <a:rect l="l" t="t" r="r" b="b"/>
              <a:pathLst>
                <a:path w="2206" h="2679" extrusionOk="0">
                  <a:moveTo>
                    <a:pt x="756" y="0"/>
                  </a:moveTo>
                  <a:cubicBezTo>
                    <a:pt x="473" y="0"/>
                    <a:pt x="189" y="95"/>
                    <a:pt x="0" y="252"/>
                  </a:cubicBezTo>
                  <a:cubicBezTo>
                    <a:pt x="882" y="630"/>
                    <a:pt x="1450" y="1513"/>
                    <a:pt x="1450" y="2521"/>
                  </a:cubicBezTo>
                  <a:lnTo>
                    <a:pt x="1450" y="2678"/>
                  </a:lnTo>
                  <a:cubicBezTo>
                    <a:pt x="1891" y="2458"/>
                    <a:pt x="2206" y="1985"/>
                    <a:pt x="2206" y="1450"/>
                  </a:cubicBezTo>
                  <a:cubicBezTo>
                    <a:pt x="2174" y="662"/>
                    <a:pt x="1544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0" name="Google Shape;9260;p87"/>
            <p:cNvSpPr/>
            <p:nvPr/>
          </p:nvSpPr>
          <p:spPr>
            <a:xfrm>
              <a:off x="-18768050" y="4227550"/>
              <a:ext cx="52025" cy="31525"/>
            </a:xfrm>
            <a:custGeom>
              <a:avLst/>
              <a:gdLst/>
              <a:ahLst/>
              <a:cxnLst/>
              <a:rect l="l" t="t" r="r" b="b"/>
              <a:pathLst>
                <a:path w="2081" h="1261" extrusionOk="0">
                  <a:moveTo>
                    <a:pt x="1009" y="1"/>
                  </a:moveTo>
                  <a:cubicBezTo>
                    <a:pt x="505" y="1"/>
                    <a:pt x="64" y="347"/>
                    <a:pt x="1" y="820"/>
                  </a:cubicBezTo>
                  <a:cubicBezTo>
                    <a:pt x="221" y="757"/>
                    <a:pt x="410" y="725"/>
                    <a:pt x="662" y="725"/>
                  </a:cubicBezTo>
                  <a:cubicBezTo>
                    <a:pt x="1198" y="725"/>
                    <a:pt x="1671" y="946"/>
                    <a:pt x="2080" y="1261"/>
                  </a:cubicBezTo>
                  <a:lnTo>
                    <a:pt x="2080" y="1072"/>
                  </a:lnTo>
                  <a:cubicBezTo>
                    <a:pt x="2080" y="473"/>
                    <a:pt x="1608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1" name="Google Shape;9261;p87"/>
            <p:cNvSpPr/>
            <p:nvPr/>
          </p:nvSpPr>
          <p:spPr>
            <a:xfrm>
              <a:off x="-19000400" y="4262200"/>
              <a:ext cx="106350" cy="52800"/>
            </a:xfrm>
            <a:custGeom>
              <a:avLst/>
              <a:gdLst/>
              <a:ahLst/>
              <a:cxnLst/>
              <a:rect l="l" t="t" r="r" b="b"/>
              <a:pathLst>
                <a:path w="4254" h="2112" extrusionOk="0">
                  <a:moveTo>
                    <a:pt x="1" y="1"/>
                  </a:moveTo>
                  <a:cubicBezTo>
                    <a:pt x="1" y="1167"/>
                    <a:pt x="946" y="2112"/>
                    <a:pt x="2112" y="2112"/>
                  </a:cubicBezTo>
                  <a:cubicBezTo>
                    <a:pt x="3309" y="2112"/>
                    <a:pt x="4254" y="1230"/>
                    <a:pt x="4254" y="32"/>
                  </a:cubicBezTo>
                  <a:lnTo>
                    <a:pt x="4254" y="32"/>
                  </a:lnTo>
                  <a:cubicBezTo>
                    <a:pt x="3655" y="473"/>
                    <a:pt x="2899" y="757"/>
                    <a:pt x="2112" y="757"/>
                  </a:cubicBezTo>
                  <a:cubicBezTo>
                    <a:pt x="1324" y="757"/>
                    <a:pt x="568" y="47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2" name="Google Shape;9262;p87"/>
            <p:cNvSpPr/>
            <p:nvPr/>
          </p:nvSpPr>
          <p:spPr>
            <a:xfrm>
              <a:off x="-18912175" y="4173200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378" y="1"/>
                  </a:moveTo>
                  <a:cubicBezTo>
                    <a:pt x="189" y="1"/>
                    <a:pt x="0" y="284"/>
                    <a:pt x="0" y="725"/>
                  </a:cubicBezTo>
                  <a:cubicBezTo>
                    <a:pt x="0" y="1166"/>
                    <a:pt x="189" y="1418"/>
                    <a:pt x="378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3" name="Google Shape;9263;p87"/>
            <p:cNvSpPr/>
            <p:nvPr/>
          </p:nvSpPr>
          <p:spPr>
            <a:xfrm>
              <a:off x="-19001975" y="4173200"/>
              <a:ext cx="18150" cy="35475"/>
            </a:xfrm>
            <a:custGeom>
              <a:avLst/>
              <a:gdLst/>
              <a:ahLst/>
              <a:cxnLst/>
              <a:rect l="l" t="t" r="r" b="b"/>
              <a:pathLst>
                <a:path w="726" h="1419" extrusionOk="0">
                  <a:moveTo>
                    <a:pt x="379" y="1"/>
                  </a:moveTo>
                  <a:cubicBezTo>
                    <a:pt x="221" y="1"/>
                    <a:pt x="1" y="284"/>
                    <a:pt x="1" y="725"/>
                  </a:cubicBezTo>
                  <a:cubicBezTo>
                    <a:pt x="1" y="1166"/>
                    <a:pt x="221" y="1418"/>
                    <a:pt x="379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4" name="Google Shape;9264;p87"/>
            <p:cNvSpPr/>
            <p:nvPr/>
          </p:nvSpPr>
          <p:spPr>
            <a:xfrm>
              <a:off x="-19020075" y="4084200"/>
              <a:ext cx="143375" cy="178025"/>
            </a:xfrm>
            <a:custGeom>
              <a:avLst/>
              <a:gdLst/>
              <a:ahLst/>
              <a:cxnLst/>
              <a:rect l="l" t="t" r="r" b="b"/>
              <a:pathLst>
                <a:path w="5735" h="7121" extrusionOk="0">
                  <a:moveTo>
                    <a:pt x="1418" y="1"/>
                  </a:moveTo>
                  <a:cubicBezTo>
                    <a:pt x="630" y="1"/>
                    <a:pt x="0" y="662"/>
                    <a:pt x="0" y="1450"/>
                  </a:cubicBezTo>
                  <a:cubicBezTo>
                    <a:pt x="0" y="1923"/>
                    <a:pt x="221" y="2301"/>
                    <a:pt x="567" y="2584"/>
                  </a:cubicBezTo>
                  <a:cubicBezTo>
                    <a:pt x="315" y="2962"/>
                    <a:pt x="95" y="3435"/>
                    <a:pt x="32" y="3907"/>
                  </a:cubicBezTo>
                  <a:cubicBezTo>
                    <a:pt x="158" y="3277"/>
                    <a:pt x="536" y="2868"/>
                    <a:pt x="1040" y="2868"/>
                  </a:cubicBezTo>
                  <a:cubicBezTo>
                    <a:pt x="1638" y="2868"/>
                    <a:pt x="2111" y="3498"/>
                    <a:pt x="2111" y="4285"/>
                  </a:cubicBezTo>
                  <a:cubicBezTo>
                    <a:pt x="2111" y="5073"/>
                    <a:pt x="1638" y="5703"/>
                    <a:pt x="1040" y="5703"/>
                  </a:cubicBezTo>
                  <a:cubicBezTo>
                    <a:pt x="567" y="5703"/>
                    <a:pt x="158" y="5262"/>
                    <a:pt x="32" y="4632"/>
                  </a:cubicBezTo>
                  <a:lnTo>
                    <a:pt x="32" y="4632"/>
                  </a:lnTo>
                  <a:cubicBezTo>
                    <a:pt x="189" y="6050"/>
                    <a:pt x="1418" y="7121"/>
                    <a:pt x="2867" y="7121"/>
                  </a:cubicBezTo>
                  <a:cubicBezTo>
                    <a:pt x="4316" y="7121"/>
                    <a:pt x="5514" y="6018"/>
                    <a:pt x="5703" y="4632"/>
                  </a:cubicBezTo>
                  <a:lnTo>
                    <a:pt x="5703" y="4632"/>
                  </a:lnTo>
                  <a:cubicBezTo>
                    <a:pt x="5577" y="5262"/>
                    <a:pt x="5199" y="5703"/>
                    <a:pt x="4694" y="5703"/>
                  </a:cubicBezTo>
                  <a:cubicBezTo>
                    <a:pt x="4096" y="5703"/>
                    <a:pt x="3623" y="5073"/>
                    <a:pt x="3623" y="4285"/>
                  </a:cubicBezTo>
                  <a:cubicBezTo>
                    <a:pt x="3623" y="3498"/>
                    <a:pt x="4096" y="2868"/>
                    <a:pt x="4694" y="2868"/>
                  </a:cubicBezTo>
                  <a:cubicBezTo>
                    <a:pt x="5199" y="2868"/>
                    <a:pt x="5577" y="3277"/>
                    <a:pt x="5703" y="3907"/>
                  </a:cubicBezTo>
                  <a:cubicBezTo>
                    <a:pt x="5608" y="3403"/>
                    <a:pt x="5419" y="2962"/>
                    <a:pt x="5136" y="2584"/>
                  </a:cubicBezTo>
                  <a:cubicBezTo>
                    <a:pt x="5514" y="2301"/>
                    <a:pt x="5734" y="1923"/>
                    <a:pt x="5734" y="1450"/>
                  </a:cubicBezTo>
                  <a:cubicBezTo>
                    <a:pt x="5734" y="662"/>
                    <a:pt x="5104" y="1"/>
                    <a:pt x="4316" y="1"/>
                  </a:cubicBezTo>
                  <a:cubicBezTo>
                    <a:pt x="4127" y="1"/>
                    <a:pt x="3970" y="127"/>
                    <a:pt x="3970" y="347"/>
                  </a:cubicBezTo>
                  <a:cubicBezTo>
                    <a:pt x="3970" y="536"/>
                    <a:pt x="4127" y="694"/>
                    <a:pt x="4316" y="694"/>
                  </a:cubicBezTo>
                  <a:cubicBezTo>
                    <a:pt x="4726" y="694"/>
                    <a:pt x="5041" y="1040"/>
                    <a:pt x="5041" y="1450"/>
                  </a:cubicBezTo>
                  <a:cubicBezTo>
                    <a:pt x="5041" y="1702"/>
                    <a:pt x="4883" y="1954"/>
                    <a:pt x="4631" y="2080"/>
                  </a:cubicBezTo>
                  <a:cubicBezTo>
                    <a:pt x="4159" y="1670"/>
                    <a:pt x="3529" y="1450"/>
                    <a:pt x="2867" y="1450"/>
                  </a:cubicBezTo>
                  <a:cubicBezTo>
                    <a:pt x="2206" y="1450"/>
                    <a:pt x="1607" y="1670"/>
                    <a:pt x="1103" y="2080"/>
                  </a:cubicBezTo>
                  <a:cubicBezTo>
                    <a:pt x="851" y="1954"/>
                    <a:pt x="693" y="1702"/>
                    <a:pt x="693" y="1450"/>
                  </a:cubicBezTo>
                  <a:cubicBezTo>
                    <a:pt x="693" y="1040"/>
                    <a:pt x="1008" y="694"/>
                    <a:pt x="1418" y="694"/>
                  </a:cubicBezTo>
                  <a:cubicBezTo>
                    <a:pt x="1607" y="694"/>
                    <a:pt x="1764" y="536"/>
                    <a:pt x="1764" y="347"/>
                  </a:cubicBezTo>
                  <a:cubicBezTo>
                    <a:pt x="1764" y="127"/>
                    <a:pt x="1607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5" name="Google Shape;9265;p87"/>
          <p:cNvGrpSpPr/>
          <p:nvPr/>
        </p:nvGrpSpPr>
        <p:grpSpPr>
          <a:xfrm>
            <a:off x="6889176" y="1689001"/>
            <a:ext cx="396937" cy="450470"/>
            <a:chOff x="-17149475" y="3309200"/>
            <a:chExt cx="268600" cy="304825"/>
          </a:xfrm>
        </p:grpSpPr>
        <p:sp>
          <p:nvSpPr>
            <p:cNvPr id="9266" name="Google Shape;9266;p87"/>
            <p:cNvSpPr/>
            <p:nvPr/>
          </p:nvSpPr>
          <p:spPr>
            <a:xfrm>
              <a:off x="-17021100" y="3309200"/>
              <a:ext cx="102425" cy="72475"/>
            </a:xfrm>
            <a:custGeom>
              <a:avLst/>
              <a:gdLst/>
              <a:ahLst/>
              <a:cxnLst/>
              <a:rect l="l" t="t" r="r" b="b"/>
              <a:pathLst>
                <a:path w="4097" h="2899" extrusionOk="0">
                  <a:moveTo>
                    <a:pt x="1639" y="0"/>
                  </a:moveTo>
                  <a:cubicBezTo>
                    <a:pt x="914" y="0"/>
                    <a:pt x="284" y="441"/>
                    <a:pt x="1" y="1071"/>
                  </a:cubicBezTo>
                  <a:cubicBezTo>
                    <a:pt x="631" y="1418"/>
                    <a:pt x="1103" y="2111"/>
                    <a:pt x="1230" y="2898"/>
                  </a:cubicBezTo>
                  <a:cubicBezTo>
                    <a:pt x="1356" y="2867"/>
                    <a:pt x="1482" y="2835"/>
                    <a:pt x="1639" y="2835"/>
                  </a:cubicBezTo>
                  <a:cubicBezTo>
                    <a:pt x="2994" y="2835"/>
                    <a:pt x="4096" y="1733"/>
                    <a:pt x="4096" y="347"/>
                  </a:cubicBezTo>
                  <a:cubicBezTo>
                    <a:pt x="4096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7" name="Google Shape;9267;p87"/>
            <p:cNvSpPr/>
            <p:nvPr/>
          </p:nvSpPr>
          <p:spPr>
            <a:xfrm>
              <a:off x="-17149475" y="3346200"/>
              <a:ext cx="268600" cy="267825"/>
            </a:xfrm>
            <a:custGeom>
              <a:avLst/>
              <a:gdLst/>
              <a:ahLst/>
              <a:cxnLst/>
              <a:rect l="l" t="t" r="r" b="b"/>
              <a:pathLst>
                <a:path w="10744" h="10713" extrusionOk="0">
                  <a:moveTo>
                    <a:pt x="3939" y="1"/>
                  </a:moveTo>
                  <a:cubicBezTo>
                    <a:pt x="3718" y="1"/>
                    <a:pt x="3561" y="158"/>
                    <a:pt x="3561" y="379"/>
                  </a:cubicBezTo>
                  <a:cubicBezTo>
                    <a:pt x="3561" y="568"/>
                    <a:pt x="3718" y="725"/>
                    <a:pt x="3939" y="725"/>
                  </a:cubicBezTo>
                  <a:cubicBezTo>
                    <a:pt x="4506" y="725"/>
                    <a:pt x="4978" y="1198"/>
                    <a:pt x="4978" y="1797"/>
                  </a:cubicBezTo>
                  <a:lnTo>
                    <a:pt x="4978" y="2364"/>
                  </a:lnTo>
                  <a:cubicBezTo>
                    <a:pt x="4569" y="2206"/>
                    <a:pt x="4096" y="2143"/>
                    <a:pt x="3592" y="2143"/>
                  </a:cubicBezTo>
                  <a:cubicBezTo>
                    <a:pt x="1418" y="2143"/>
                    <a:pt x="1" y="3561"/>
                    <a:pt x="1" y="5735"/>
                  </a:cubicBezTo>
                  <a:cubicBezTo>
                    <a:pt x="1" y="8034"/>
                    <a:pt x="1576" y="10712"/>
                    <a:pt x="3592" y="10712"/>
                  </a:cubicBezTo>
                  <a:cubicBezTo>
                    <a:pt x="3813" y="10712"/>
                    <a:pt x="4002" y="10681"/>
                    <a:pt x="4254" y="10649"/>
                  </a:cubicBezTo>
                  <a:cubicBezTo>
                    <a:pt x="4632" y="10523"/>
                    <a:pt x="5002" y="10460"/>
                    <a:pt x="5372" y="10460"/>
                  </a:cubicBezTo>
                  <a:cubicBezTo>
                    <a:pt x="5742" y="10460"/>
                    <a:pt x="6112" y="10523"/>
                    <a:pt x="6491" y="10649"/>
                  </a:cubicBezTo>
                  <a:cubicBezTo>
                    <a:pt x="6680" y="10712"/>
                    <a:pt x="6932" y="10712"/>
                    <a:pt x="7152" y="10712"/>
                  </a:cubicBezTo>
                  <a:cubicBezTo>
                    <a:pt x="9168" y="10712"/>
                    <a:pt x="10744" y="8034"/>
                    <a:pt x="10744" y="5735"/>
                  </a:cubicBezTo>
                  <a:cubicBezTo>
                    <a:pt x="10649" y="3529"/>
                    <a:pt x="9294" y="2143"/>
                    <a:pt x="7121" y="2143"/>
                  </a:cubicBezTo>
                  <a:cubicBezTo>
                    <a:pt x="6617" y="2143"/>
                    <a:pt x="6144" y="2206"/>
                    <a:pt x="5703" y="2364"/>
                  </a:cubicBezTo>
                  <a:lnTo>
                    <a:pt x="5703" y="1797"/>
                  </a:lnTo>
                  <a:cubicBezTo>
                    <a:pt x="5703" y="788"/>
                    <a:pt x="4915" y="1"/>
                    <a:pt x="39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8" name="Google Shape;9268;p87"/>
          <p:cNvGrpSpPr/>
          <p:nvPr/>
        </p:nvGrpSpPr>
        <p:grpSpPr>
          <a:xfrm>
            <a:off x="6862982" y="2258120"/>
            <a:ext cx="449325" cy="420249"/>
            <a:chOff x="-17168375" y="3692750"/>
            <a:chExt cx="304050" cy="284375"/>
          </a:xfrm>
        </p:grpSpPr>
        <p:sp>
          <p:nvSpPr>
            <p:cNvPr id="9269" name="Google Shape;9269;p87"/>
            <p:cNvSpPr/>
            <p:nvPr/>
          </p:nvSpPr>
          <p:spPr>
            <a:xfrm>
              <a:off x="-16963600" y="3694325"/>
              <a:ext cx="99275" cy="92175"/>
            </a:xfrm>
            <a:custGeom>
              <a:avLst/>
              <a:gdLst/>
              <a:ahLst/>
              <a:cxnLst/>
              <a:rect l="l" t="t" r="r" b="b"/>
              <a:pathLst>
                <a:path w="3971" h="3687" extrusionOk="0">
                  <a:moveTo>
                    <a:pt x="1859" y="1"/>
                  </a:moveTo>
                  <a:cubicBezTo>
                    <a:pt x="1072" y="1"/>
                    <a:pt x="379" y="410"/>
                    <a:pt x="1" y="1041"/>
                  </a:cubicBezTo>
                  <a:cubicBezTo>
                    <a:pt x="1387" y="1482"/>
                    <a:pt x="2553" y="2458"/>
                    <a:pt x="3277" y="3687"/>
                  </a:cubicBezTo>
                  <a:cubicBezTo>
                    <a:pt x="3687" y="3277"/>
                    <a:pt x="3970" y="2710"/>
                    <a:pt x="3970" y="2112"/>
                  </a:cubicBezTo>
                  <a:cubicBezTo>
                    <a:pt x="3970" y="915"/>
                    <a:pt x="3025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0" name="Google Shape;9270;p87"/>
            <p:cNvSpPr/>
            <p:nvPr/>
          </p:nvSpPr>
          <p:spPr>
            <a:xfrm>
              <a:off x="-17102225" y="3817525"/>
              <a:ext cx="61475" cy="69650"/>
            </a:xfrm>
            <a:custGeom>
              <a:avLst/>
              <a:gdLst/>
              <a:ahLst/>
              <a:cxnLst/>
              <a:rect l="l" t="t" r="r" b="b"/>
              <a:pathLst>
                <a:path w="2459" h="2786" extrusionOk="0">
                  <a:moveTo>
                    <a:pt x="1293" y="1437"/>
                  </a:moveTo>
                  <a:cubicBezTo>
                    <a:pt x="1482" y="1437"/>
                    <a:pt x="1639" y="1594"/>
                    <a:pt x="1639" y="1783"/>
                  </a:cubicBezTo>
                  <a:cubicBezTo>
                    <a:pt x="1639" y="2004"/>
                    <a:pt x="1482" y="2161"/>
                    <a:pt x="1293" y="2161"/>
                  </a:cubicBezTo>
                  <a:cubicBezTo>
                    <a:pt x="1103" y="2161"/>
                    <a:pt x="946" y="2004"/>
                    <a:pt x="946" y="1783"/>
                  </a:cubicBezTo>
                  <a:cubicBezTo>
                    <a:pt x="946" y="1594"/>
                    <a:pt x="1103" y="1437"/>
                    <a:pt x="1293" y="1437"/>
                  </a:cubicBezTo>
                  <a:close/>
                  <a:moveTo>
                    <a:pt x="1452" y="0"/>
                  </a:moveTo>
                  <a:cubicBezTo>
                    <a:pt x="939" y="0"/>
                    <a:pt x="434" y="473"/>
                    <a:pt x="221" y="1059"/>
                  </a:cubicBezTo>
                  <a:cubicBezTo>
                    <a:pt x="1" y="1720"/>
                    <a:pt x="158" y="2539"/>
                    <a:pt x="725" y="2729"/>
                  </a:cubicBezTo>
                  <a:cubicBezTo>
                    <a:pt x="818" y="2768"/>
                    <a:pt x="916" y="2786"/>
                    <a:pt x="1017" y="2786"/>
                  </a:cubicBezTo>
                  <a:cubicBezTo>
                    <a:pt x="1157" y="2786"/>
                    <a:pt x="1304" y="2752"/>
                    <a:pt x="1450" y="2697"/>
                  </a:cubicBezTo>
                  <a:cubicBezTo>
                    <a:pt x="1576" y="2508"/>
                    <a:pt x="1734" y="2287"/>
                    <a:pt x="1923" y="2098"/>
                  </a:cubicBezTo>
                  <a:cubicBezTo>
                    <a:pt x="1986" y="2004"/>
                    <a:pt x="2112" y="1909"/>
                    <a:pt x="2206" y="1846"/>
                  </a:cubicBezTo>
                  <a:cubicBezTo>
                    <a:pt x="2458" y="1153"/>
                    <a:pt x="2364" y="271"/>
                    <a:pt x="1734" y="51"/>
                  </a:cubicBezTo>
                  <a:cubicBezTo>
                    <a:pt x="1641" y="16"/>
                    <a:pt x="1546" y="0"/>
                    <a:pt x="1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1" name="Google Shape;9271;p87"/>
            <p:cNvSpPr/>
            <p:nvPr/>
          </p:nvSpPr>
          <p:spPr>
            <a:xfrm>
              <a:off x="-17064400" y="3870925"/>
              <a:ext cx="93750" cy="106200"/>
            </a:xfrm>
            <a:custGeom>
              <a:avLst/>
              <a:gdLst/>
              <a:ahLst/>
              <a:cxnLst/>
              <a:rect l="l" t="t" r="r" b="b"/>
              <a:pathLst>
                <a:path w="3750" h="4248" extrusionOk="0">
                  <a:moveTo>
                    <a:pt x="1992" y="0"/>
                  </a:moveTo>
                  <a:cubicBezTo>
                    <a:pt x="1596" y="0"/>
                    <a:pt x="1195" y="152"/>
                    <a:pt x="945" y="435"/>
                  </a:cubicBezTo>
                  <a:cubicBezTo>
                    <a:pt x="221" y="1286"/>
                    <a:pt x="0" y="1727"/>
                    <a:pt x="284" y="4090"/>
                  </a:cubicBezTo>
                  <a:cubicBezTo>
                    <a:pt x="567" y="4216"/>
                    <a:pt x="914" y="4247"/>
                    <a:pt x="1229" y="4247"/>
                  </a:cubicBezTo>
                  <a:lnTo>
                    <a:pt x="1575" y="4247"/>
                  </a:lnTo>
                  <a:lnTo>
                    <a:pt x="1575" y="2609"/>
                  </a:lnTo>
                  <a:lnTo>
                    <a:pt x="1008" y="2010"/>
                  </a:lnTo>
                  <a:cubicBezTo>
                    <a:pt x="914" y="1947"/>
                    <a:pt x="882" y="1853"/>
                    <a:pt x="882" y="1790"/>
                  </a:cubicBezTo>
                  <a:cubicBezTo>
                    <a:pt x="882" y="1191"/>
                    <a:pt x="1355" y="719"/>
                    <a:pt x="1953" y="719"/>
                  </a:cubicBezTo>
                  <a:cubicBezTo>
                    <a:pt x="2552" y="719"/>
                    <a:pt x="3025" y="1191"/>
                    <a:pt x="3025" y="1790"/>
                  </a:cubicBezTo>
                  <a:cubicBezTo>
                    <a:pt x="3025" y="1853"/>
                    <a:pt x="2962" y="1979"/>
                    <a:pt x="2898" y="2010"/>
                  </a:cubicBezTo>
                  <a:lnTo>
                    <a:pt x="2300" y="2609"/>
                  </a:lnTo>
                  <a:lnTo>
                    <a:pt x="2300" y="4247"/>
                  </a:lnTo>
                  <a:lnTo>
                    <a:pt x="2489" y="4247"/>
                  </a:lnTo>
                  <a:cubicBezTo>
                    <a:pt x="2930" y="4247"/>
                    <a:pt x="3277" y="4216"/>
                    <a:pt x="3655" y="4090"/>
                  </a:cubicBezTo>
                  <a:cubicBezTo>
                    <a:pt x="3749" y="2483"/>
                    <a:pt x="3749" y="1664"/>
                    <a:pt x="3434" y="1065"/>
                  </a:cubicBezTo>
                  <a:cubicBezTo>
                    <a:pt x="3308" y="845"/>
                    <a:pt x="3119" y="593"/>
                    <a:pt x="2930" y="372"/>
                  </a:cubicBezTo>
                  <a:cubicBezTo>
                    <a:pt x="2693" y="120"/>
                    <a:pt x="2344" y="0"/>
                    <a:pt x="19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2" name="Google Shape;9272;p87"/>
            <p:cNvSpPr/>
            <p:nvPr/>
          </p:nvSpPr>
          <p:spPr>
            <a:xfrm>
              <a:off x="-17025025" y="3907200"/>
              <a:ext cx="15775" cy="13200"/>
            </a:xfrm>
            <a:custGeom>
              <a:avLst/>
              <a:gdLst/>
              <a:ahLst/>
              <a:cxnLst/>
              <a:rect l="l" t="t" r="r" b="b"/>
              <a:pathLst>
                <a:path w="631" h="528" extrusionOk="0">
                  <a:moveTo>
                    <a:pt x="327" y="0"/>
                  </a:moveTo>
                  <a:cubicBezTo>
                    <a:pt x="189" y="0"/>
                    <a:pt x="48" y="71"/>
                    <a:pt x="0" y="213"/>
                  </a:cubicBezTo>
                  <a:lnTo>
                    <a:pt x="315" y="528"/>
                  </a:lnTo>
                  <a:lnTo>
                    <a:pt x="630" y="213"/>
                  </a:lnTo>
                  <a:cubicBezTo>
                    <a:pt x="599" y="71"/>
                    <a:pt x="465" y="0"/>
                    <a:pt x="3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3" name="Google Shape;9273;p87"/>
            <p:cNvSpPr/>
            <p:nvPr/>
          </p:nvSpPr>
          <p:spPr>
            <a:xfrm>
              <a:off x="-16995100" y="3817825"/>
              <a:ext cx="63025" cy="69900"/>
            </a:xfrm>
            <a:custGeom>
              <a:avLst/>
              <a:gdLst/>
              <a:ahLst/>
              <a:cxnLst/>
              <a:rect l="l" t="t" r="r" b="b"/>
              <a:pathLst>
                <a:path w="2521" h="2796" extrusionOk="0">
                  <a:moveTo>
                    <a:pt x="1292" y="1425"/>
                  </a:moveTo>
                  <a:cubicBezTo>
                    <a:pt x="1481" y="1425"/>
                    <a:pt x="1670" y="1582"/>
                    <a:pt x="1670" y="1771"/>
                  </a:cubicBezTo>
                  <a:cubicBezTo>
                    <a:pt x="1639" y="1992"/>
                    <a:pt x="1481" y="2149"/>
                    <a:pt x="1292" y="2149"/>
                  </a:cubicBezTo>
                  <a:cubicBezTo>
                    <a:pt x="1103" y="2149"/>
                    <a:pt x="946" y="1992"/>
                    <a:pt x="946" y="1771"/>
                  </a:cubicBezTo>
                  <a:cubicBezTo>
                    <a:pt x="946" y="1582"/>
                    <a:pt x="1103" y="1425"/>
                    <a:pt x="1292" y="1425"/>
                  </a:cubicBezTo>
                  <a:close/>
                  <a:moveTo>
                    <a:pt x="1017" y="0"/>
                  </a:moveTo>
                  <a:cubicBezTo>
                    <a:pt x="931" y="0"/>
                    <a:pt x="844" y="12"/>
                    <a:pt x="757" y="39"/>
                  </a:cubicBezTo>
                  <a:cubicBezTo>
                    <a:pt x="158" y="259"/>
                    <a:pt x="0" y="1047"/>
                    <a:pt x="190" y="1708"/>
                  </a:cubicBezTo>
                  <a:cubicBezTo>
                    <a:pt x="347" y="1771"/>
                    <a:pt x="505" y="1897"/>
                    <a:pt x="631" y="2023"/>
                  </a:cubicBezTo>
                  <a:cubicBezTo>
                    <a:pt x="851" y="2244"/>
                    <a:pt x="1072" y="2496"/>
                    <a:pt x="1229" y="2748"/>
                  </a:cubicBezTo>
                  <a:cubicBezTo>
                    <a:pt x="1308" y="2780"/>
                    <a:pt x="1395" y="2795"/>
                    <a:pt x="1481" y="2795"/>
                  </a:cubicBezTo>
                  <a:cubicBezTo>
                    <a:pt x="1568" y="2795"/>
                    <a:pt x="1654" y="2780"/>
                    <a:pt x="1733" y="2748"/>
                  </a:cubicBezTo>
                  <a:cubicBezTo>
                    <a:pt x="2269" y="2527"/>
                    <a:pt x="2521" y="1771"/>
                    <a:pt x="2237" y="1047"/>
                  </a:cubicBezTo>
                  <a:cubicBezTo>
                    <a:pt x="2047" y="477"/>
                    <a:pt x="1553" y="0"/>
                    <a:pt x="10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4" name="Google Shape;9274;p87"/>
            <p:cNvSpPr/>
            <p:nvPr/>
          </p:nvSpPr>
          <p:spPr>
            <a:xfrm>
              <a:off x="-17150275" y="3728200"/>
              <a:ext cx="267825" cy="236300"/>
            </a:xfrm>
            <a:custGeom>
              <a:avLst/>
              <a:gdLst/>
              <a:ahLst/>
              <a:cxnLst/>
              <a:rect l="l" t="t" r="r" b="b"/>
              <a:pathLst>
                <a:path w="10713" h="9452" extrusionOk="0">
                  <a:moveTo>
                    <a:pt x="5325" y="1"/>
                  </a:moveTo>
                  <a:cubicBezTo>
                    <a:pt x="2395" y="1"/>
                    <a:pt x="1" y="2269"/>
                    <a:pt x="1" y="5010"/>
                  </a:cubicBezTo>
                  <a:cubicBezTo>
                    <a:pt x="1" y="6900"/>
                    <a:pt x="1135" y="8601"/>
                    <a:pt x="2899" y="9452"/>
                  </a:cubicBezTo>
                  <a:cubicBezTo>
                    <a:pt x="2773" y="8412"/>
                    <a:pt x="2773" y="7688"/>
                    <a:pt x="2994" y="7089"/>
                  </a:cubicBezTo>
                  <a:lnTo>
                    <a:pt x="2931" y="7089"/>
                  </a:lnTo>
                  <a:cubicBezTo>
                    <a:pt x="2742" y="7089"/>
                    <a:pt x="2584" y="7058"/>
                    <a:pt x="2427" y="7026"/>
                  </a:cubicBezTo>
                  <a:cubicBezTo>
                    <a:pt x="1482" y="6680"/>
                    <a:pt x="1104" y="5482"/>
                    <a:pt x="1482" y="4380"/>
                  </a:cubicBezTo>
                  <a:cubicBezTo>
                    <a:pt x="1822" y="3490"/>
                    <a:pt x="2596" y="2883"/>
                    <a:pt x="3390" y="2883"/>
                  </a:cubicBezTo>
                  <a:cubicBezTo>
                    <a:pt x="3553" y="2883"/>
                    <a:pt x="3716" y="2909"/>
                    <a:pt x="3876" y="2962"/>
                  </a:cubicBezTo>
                  <a:cubicBezTo>
                    <a:pt x="4601" y="3214"/>
                    <a:pt x="5105" y="4002"/>
                    <a:pt x="4947" y="5041"/>
                  </a:cubicBezTo>
                  <a:cubicBezTo>
                    <a:pt x="5073" y="5010"/>
                    <a:pt x="5231" y="5010"/>
                    <a:pt x="5388" y="5010"/>
                  </a:cubicBezTo>
                  <a:cubicBezTo>
                    <a:pt x="5451" y="5010"/>
                    <a:pt x="5546" y="5010"/>
                    <a:pt x="5672" y="5041"/>
                  </a:cubicBezTo>
                  <a:cubicBezTo>
                    <a:pt x="5546" y="4002"/>
                    <a:pt x="6018" y="3246"/>
                    <a:pt x="6712" y="2962"/>
                  </a:cubicBezTo>
                  <a:cubicBezTo>
                    <a:pt x="6883" y="2899"/>
                    <a:pt x="7058" y="2870"/>
                    <a:pt x="7233" y="2870"/>
                  </a:cubicBezTo>
                  <a:cubicBezTo>
                    <a:pt x="8023" y="2870"/>
                    <a:pt x="8802" y="3477"/>
                    <a:pt x="9137" y="4380"/>
                  </a:cubicBezTo>
                  <a:cubicBezTo>
                    <a:pt x="9515" y="5482"/>
                    <a:pt x="9074" y="6680"/>
                    <a:pt x="8161" y="7026"/>
                  </a:cubicBezTo>
                  <a:cubicBezTo>
                    <a:pt x="8003" y="7058"/>
                    <a:pt x="7877" y="7089"/>
                    <a:pt x="7751" y="7089"/>
                  </a:cubicBezTo>
                  <a:cubicBezTo>
                    <a:pt x="7909" y="7688"/>
                    <a:pt x="7909" y="8444"/>
                    <a:pt x="7783" y="9452"/>
                  </a:cubicBezTo>
                  <a:cubicBezTo>
                    <a:pt x="9547" y="8633"/>
                    <a:pt x="10713" y="6900"/>
                    <a:pt x="10713" y="5010"/>
                  </a:cubicBezTo>
                  <a:cubicBezTo>
                    <a:pt x="10681" y="2269"/>
                    <a:pt x="8287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5" name="Google Shape;9275;p87"/>
            <p:cNvSpPr/>
            <p:nvPr/>
          </p:nvSpPr>
          <p:spPr>
            <a:xfrm>
              <a:off x="-17168375" y="3692750"/>
              <a:ext cx="99250" cy="92975"/>
            </a:xfrm>
            <a:custGeom>
              <a:avLst/>
              <a:gdLst/>
              <a:ahLst/>
              <a:cxnLst/>
              <a:rect l="l" t="t" r="r" b="b"/>
              <a:pathLst>
                <a:path w="3970" h="3719" extrusionOk="0">
                  <a:moveTo>
                    <a:pt x="2111" y="1"/>
                  </a:moveTo>
                  <a:cubicBezTo>
                    <a:pt x="946" y="1"/>
                    <a:pt x="0" y="946"/>
                    <a:pt x="0" y="2143"/>
                  </a:cubicBezTo>
                  <a:cubicBezTo>
                    <a:pt x="0" y="2773"/>
                    <a:pt x="284" y="3309"/>
                    <a:pt x="693" y="3718"/>
                  </a:cubicBezTo>
                  <a:cubicBezTo>
                    <a:pt x="1418" y="2521"/>
                    <a:pt x="2552" y="1545"/>
                    <a:pt x="3970" y="1072"/>
                  </a:cubicBezTo>
                  <a:cubicBezTo>
                    <a:pt x="3623" y="442"/>
                    <a:pt x="289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76" name="Google Shape;9276;p87"/>
          <p:cNvGrpSpPr/>
          <p:nvPr/>
        </p:nvGrpSpPr>
        <p:grpSpPr>
          <a:xfrm>
            <a:off x="6859491" y="2796852"/>
            <a:ext cx="456308" cy="449325"/>
            <a:chOff x="-17170750" y="4058800"/>
            <a:chExt cx="308775" cy="304050"/>
          </a:xfrm>
        </p:grpSpPr>
        <p:sp>
          <p:nvSpPr>
            <p:cNvPr id="9277" name="Google Shape;9277;p87"/>
            <p:cNvSpPr/>
            <p:nvPr/>
          </p:nvSpPr>
          <p:spPr>
            <a:xfrm>
              <a:off x="-17041575" y="4058800"/>
              <a:ext cx="49650" cy="49850"/>
            </a:xfrm>
            <a:custGeom>
              <a:avLst/>
              <a:gdLst/>
              <a:ahLst/>
              <a:cxnLst/>
              <a:rect l="l" t="t" r="r" b="b"/>
              <a:pathLst>
                <a:path w="1986" h="1994" extrusionOk="0">
                  <a:moveTo>
                    <a:pt x="989" y="1"/>
                  </a:moveTo>
                  <a:cubicBezTo>
                    <a:pt x="859" y="1"/>
                    <a:pt x="725" y="56"/>
                    <a:pt x="662" y="166"/>
                  </a:cubicBezTo>
                  <a:lnTo>
                    <a:pt x="1" y="1521"/>
                  </a:lnTo>
                  <a:lnTo>
                    <a:pt x="32" y="1521"/>
                  </a:lnTo>
                  <a:lnTo>
                    <a:pt x="977" y="1993"/>
                  </a:lnTo>
                  <a:lnTo>
                    <a:pt x="1954" y="1521"/>
                  </a:lnTo>
                  <a:lnTo>
                    <a:pt x="1985" y="1521"/>
                  </a:lnTo>
                  <a:lnTo>
                    <a:pt x="1292" y="166"/>
                  </a:lnTo>
                  <a:cubicBezTo>
                    <a:pt x="1245" y="56"/>
                    <a:pt x="1119" y="1"/>
                    <a:pt x="9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8" name="Google Shape;9278;p87"/>
            <p:cNvSpPr/>
            <p:nvPr/>
          </p:nvSpPr>
          <p:spPr>
            <a:xfrm>
              <a:off x="-17041575" y="4312625"/>
              <a:ext cx="49650" cy="50225"/>
            </a:xfrm>
            <a:custGeom>
              <a:avLst/>
              <a:gdLst/>
              <a:ahLst/>
              <a:cxnLst/>
              <a:rect l="l" t="t" r="r" b="b"/>
              <a:pathLst>
                <a:path w="1986" h="2009" extrusionOk="0">
                  <a:moveTo>
                    <a:pt x="977" y="0"/>
                  </a:moveTo>
                  <a:lnTo>
                    <a:pt x="32" y="473"/>
                  </a:lnTo>
                  <a:lnTo>
                    <a:pt x="1" y="473"/>
                  </a:lnTo>
                  <a:lnTo>
                    <a:pt x="662" y="1796"/>
                  </a:lnTo>
                  <a:cubicBezTo>
                    <a:pt x="757" y="1938"/>
                    <a:pt x="891" y="2009"/>
                    <a:pt x="1013" y="2009"/>
                  </a:cubicBezTo>
                  <a:cubicBezTo>
                    <a:pt x="1135" y="2009"/>
                    <a:pt x="1245" y="1938"/>
                    <a:pt x="1292" y="1796"/>
                  </a:cubicBezTo>
                  <a:lnTo>
                    <a:pt x="1985" y="473"/>
                  </a:lnTo>
                  <a:lnTo>
                    <a:pt x="1954" y="473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9" name="Google Shape;9279;p87"/>
            <p:cNvSpPr/>
            <p:nvPr/>
          </p:nvSpPr>
          <p:spPr>
            <a:xfrm>
              <a:off x="-17170750" y="4186600"/>
              <a:ext cx="52800" cy="48075"/>
            </a:xfrm>
            <a:custGeom>
              <a:avLst/>
              <a:gdLst/>
              <a:ahLst/>
              <a:cxnLst/>
              <a:rect l="l" t="t" r="r" b="b"/>
              <a:pathLst>
                <a:path w="2112" h="1923" extrusionOk="0">
                  <a:moveTo>
                    <a:pt x="1639" y="0"/>
                  </a:moveTo>
                  <a:lnTo>
                    <a:pt x="284" y="630"/>
                  </a:lnTo>
                  <a:cubicBezTo>
                    <a:pt x="1" y="788"/>
                    <a:pt x="1" y="1135"/>
                    <a:pt x="284" y="1261"/>
                  </a:cubicBezTo>
                  <a:lnTo>
                    <a:pt x="1639" y="1922"/>
                  </a:lnTo>
                  <a:lnTo>
                    <a:pt x="1639" y="1891"/>
                  </a:lnTo>
                  <a:lnTo>
                    <a:pt x="2112" y="946"/>
                  </a:lnTo>
                  <a:lnTo>
                    <a:pt x="16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0" name="Google Shape;9280;p87"/>
            <p:cNvSpPr/>
            <p:nvPr/>
          </p:nvSpPr>
          <p:spPr>
            <a:xfrm>
              <a:off x="-16914775" y="4185025"/>
              <a:ext cx="52800" cy="49650"/>
            </a:xfrm>
            <a:custGeom>
              <a:avLst/>
              <a:gdLst/>
              <a:ahLst/>
              <a:cxnLst/>
              <a:rect l="l" t="t" r="r" b="b"/>
              <a:pathLst>
                <a:path w="2112" h="1986" extrusionOk="0">
                  <a:moveTo>
                    <a:pt x="474" y="0"/>
                  </a:moveTo>
                  <a:lnTo>
                    <a:pt x="474" y="63"/>
                  </a:lnTo>
                  <a:lnTo>
                    <a:pt x="1" y="1009"/>
                  </a:lnTo>
                  <a:lnTo>
                    <a:pt x="474" y="1954"/>
                  </a:lnTo>
                  <a:lnTo>
                    <a:pt x="474" y="1985"/>
                  </a:lnTo>
                  <a:lnTo>
                    <a:pt x="1828" y="1324"/>
                  </a:lnTo>
                  <a:cubicBezTo>
                    <a:pt x="2112" y="1198"/>
                    <a:pt x="2112" y="851"/>
                    <a:pt x="1828" y="693"/>
                  </a:cubicBezTo>
                  <a:lnTo>
                    <a:pt x="47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1" name="Google Shape;9281;p87"/>
            <p:cNvSpPr/>
            <p:nvPr/>
          </p:nvSpPr>
          <p:spPr>
            <a:xfrm>
              <a:off x="-17127800" y="4273225"/>
              <a:ext cx="47650" cy="46500"/>
            </a:xfrm>
            <a:custGeom>
              <a:avLst/>
              <a:gdLst/>
              <a:ahLst/>
              <a:cxnLst/>
              <a:rect l="l" t="t" r="r" b="b"/>
              <a:pathLst>
                <a:path w="1906" h="1860" extrusionOk="0">
                  <a:moveTo>
                    <a:pt x="551" y="1"/>
                  </a:moveTo>
                  <a:lnTo>
                    <a:pt x="79" y="1419"/>
                  </a:lnTo>
                  <a:cubicBezTo>
                    <a:pt x="0" y="1628"/>
                    <a:pt x="183" y="1859"/>
                    <a:pt x="373" y="1859"/>
                  </a:cubicBezTo>
                  <a:cubicBezTo>
                    <a:pt x="412" y="1859"/>
                    <a:pt x="451" y="1850"/>
                    <a:pt x="488" y="1828"/>
                  </a:cubicBezTo>
                  <a:lnTo>
                    <a:pt x="1906" y="1356"/>
                  </a:lnTo>
                  <a:lnTo>
                    <a:pt x="1906" y="1324"/>
                  </a:lnTo>
                  <a:lnTo>
                    <a:pt x="1591" y="347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2" name="Google Shape;9282;p87"/>
            <p:cNvSpPr/>
            <p:nvPr/>
          </p:nvSpPr>
          <p:spPr>
            <a:xfrm>
              <a:off x="-16952575" y="4100775"/>
              <a:ext cx="47675" cy="47250"/>
            </a:xfrm>
            <a:custGeom>
              <a:avLst/>
              <a:gdLst/>
              <a:ahLst/>
              <a:cxnLst/>
              <a:rect l="l" t="t" r="r" b="b"/>
              <a:pathLst>
                <a:path w="1907" h="1890" extrusionOk="0">
                  <a:moveTo>
                    <a:pt x="1544" y="0"/>
                  </a:moveTo>
                  <a:cubicBezTo>
                    <a:pt x="1503" y="0"/>
                    <a:pt x="1461" y="10"/>
                    <a:pt x="1418" y="31"/>
                  </a:cubicBezTo>
                  <a:lnTo>
                    <a:pt x="1" y="503"/>
                  </a:lnTo>
                  <a:lnTo>
                    <a:pt x="1" y="535"/>
                  </a:lnTo>
                  <a:lnTo>
                    <a:pt x="316" y="1543"/>
                  </a:lnTo>
                  <a:lnTo>
                    <a:pt x="1324" y="1890"/>
                  </a:lnTo>
                  <a:lnTo>
                    <a:pt x="1355" y="1890"/>
                  </a:lnTo>
                  <a:lnTo>
                    <a:pt x="1828" y="472"/>
                  </a:lnTo>
                  <a:cubicBezTo>
                    <a:pt x="1907" y="236"/>
                    <a:pt x="1745" y="0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3" name="Google Shape;9283;p87"/>
            <p:cNvSpPr/>
            <p:nvPr/>
          </p:nvSpPr>
          <p:spPr>
            <a:xfrm>
              <a:off x="-16954150" y="4273225"/>
              <a:ext cx="49200" cy="47800"/>
            </a:xfrm>
            <a:custGeom>
              <a:avLst/>
              <a:gdLst/>
              <a:ahLst/>
              <a:cxnLst/>
              <a:rect l="l" t="t" r="r" b="b"/>
              <a:pathLst>
                <a:path w="1968" h="1912" extrusionOk="0">
                  <a:moveTo>
                    <a:pt x="1387" y="1"/>
                  </a:moveTo>
                  <a:lnTo>
                    <a:pt x="379" y="347"/>
                  </a:lnTo>
                  <a:lnTo>
                    <a:pt x="1" y="1356"/>
                  </a:lnTo>
                  <a:lnTo>
                    <a:pt x="1" y="1419"/>
                  </a:lnTo>
                  <a:lnTo>
                    <a:pt x="1418" y="1891"/>
                  </a:lnTo>
                  <a:cubicBezTo>
                    <a:pt x="1460" y="1905"/>
                    <a:pt x="1501" y="1911"/>
                    <a:pt x="1541" y="1911"/>
                  </a:cubicBezTo>
                  <a:cubicBezTo>
                    <a:pt x="1776" y="1911"/>
                    <a:pt x="1967" y="1692"/>
                    <a:pt x="1860" y="1450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4" name="Google Shape;9284;p87"/>
            <p:cNvSpPr/>
            <p:nvPr/>
          </p:nvSpPr>
          <p:spPr>
            <a:xfrm>
              <a:off x="-17128625" y="4101275"/>
              <a:ext cx="48475" cy="46750"/>
            </a:xfrm>
            <a:custGeom>
              <a:avLst/>
              <a:gdLst/>
              <a:ahLst/>
              <a:cxnLst/>
              <a:rect l="l" t="t" r="r" b="b"/>
              <a:pathLst>
                <a:path w="1939" h="1870" extrusionOk="0">
                  <a:moveTo>
                    <a:pt x="433" y="0"/>
                  </a:moveTo>
                  <a:cubicBezTo>
                    <a:pt x="209" y="0"/>
                    <a:pt x="0" y="201"/>
                    <a:pt x="112" y="452"/>
                  </a:cubicBezTo>
                  <a:lnTo>
                    <a:pt x="584" y="1870"/>
                  </a:lnTo>
                  <a:lnTo>
                    <a:pt x="1592" y="1523"/>
                  </a:lnTo>
                  <a:lnTo>
                    <a:pt x="1939" y="483"/>
                  </a:lnTo>
                  <a:lnTo>
                    <a:pt x="521" y="11"/>
                  </a:lnTo>
                  <a:cubicBezTo>
                    <a:pt x="492" y="4"/>
                    <a:pt x="462" y="0"/>
                    <a:pt x="4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5" name="Google Shape;9285;p87"/>
            <p:cNvSpPr/>
            <p:nvPr/>
          </p:nvSpPr>
          <p:spPr>
            <a:xfrm>
              <a:off x="-17043150" y="41834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39"/>
                    <a:pt x="473" y="2111"/>
                    <a:pt x="1040" y="2111"/>
                  </a:cubicBezTo>
                  <a:cubicBezTo>
                    <a:pt x="1639" y="2111"/>
                    <a:pt x="2112" y="1639"/>
                    <a:pt x="2112" y="1072"/>
                  </a:cubicBezTo>
                  <a:cubicBezTo>
                    <a:pt x="2112" y="504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6" name="Google Shape;9286;p87"/>
            <p:cNvSpPr/>
            <p:nvPr/>
          </p:nvSpPr>
          <p:spPr>
            <a:xfrm>
              <a:off x="-17070725" y="4111975"/>
              <a:ext cx="44925" cy="60475"/>
            </a:xfrm>
            <a:custGeom>
              <a:avLst/>
              <a:gdLst/>
              <a:ahLst/>
              <a:cxnLst/>
              <a:rect l="l" t="t" r="r" b="b"/>
              <a:pathLst>
                <a:path w="1797" h="2419" extrusionOk="0">
                  <a:moveTo>
                    <a:pt x="722" y="0"/>
                  </a:moveTo>
                  <a:cubicBezTo>
                    <a:pt x="663" y="0"/>
                    <a:pt x="600" y="8"/>
                    <a:pt x="537" y="24"/>
                  </a:cubicBezTo>
                  <a:cubicBezTo>
                    <a:pt x="411" y="55"/>
                    <a:pt x="348" y="150"/>
                    <a:pt x="316" y="244"/>
                  </a:cubicBezTo>
                  <a:lnTo>
                    <a:pt x="1" y="1253"/>
                  </a:lnTo>
                  <a:lnTo>
                    <a:pt x="1167" y="2418"/>
                  </a:lnTo>
                  <a:cubicBezTo>
                    <a:pt x="1356" y="2355"/>
                    <a:pt x="1576" y="2229"/>
                    <a:pt x="1797" y="2198"/>
                  </a:cubicBezTo>
                  <a:lnTo>
                    <a:pt x="1797" y="496"/>
                  </a:lnTo>
                  <a:lnTo>
                    <a:pt x="883" y="24"/>
                  </a:lnTo>
                  <a:cubicBezTo>
                    <a:pt x="836" y="8"/>
                    <a:pt x="781" y="0"/>
                    <a:pt x="7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7" name="Google Shape;9287;p87"/>
            <p:cNvSpPr/>
            <p:nvPr/>
          </p:nvSpPr>
          <p:spPr>
            <a:xfrm>
              <a:off x="-16979350" y="4156675"/>
              <a:ext cx="60675" cy="45700"/>
            </a:xfrm>
            <a:custGeom>
              <a:avLst/>
              <a:gdLst/>
              <a:ahLst/>
              <a:cxnLst/>
              <a:rect l="l" t="t" r="r" b="b"/>
              <a:pathLst>
                <a:path w="2427" h="1828" extrusionOk="0">
                  <a:moveTo>
                    <a:pt x="1166" y="0"/>
                  </a:moveTo>
                  <a:lnTo>
                    <a:pt x="1" y="1166"/>
                  </a:lnTo>
                  <a:cubicBezTo>
                    <a:pt x="127" y="1386"/>
                    <a:pt x="190" y="1575"/>
                    <a:pt x="284" y="1827"/>
                  </a:cubicBezTo>
                  <a:lnTo>
                    <a:pt x="1954" y="1827"/>
                  </a:lnTo>
                  <a:lnTo>
                    <a:pt x="2426" y="914"/>
                  </a:lnTo>
                  <a:cubicBezTo>
                    <a:pt x="2426" y="756"/>
                    <a:pt x="2426" y="630"/>
                    <a:pt x="2395" y="567"/>
                  </a:cubicBezTo>
                  <a:cubicBezTo>
                    <a:pt x="2363" y="441"/>
                    <a:pt x="2269" y="347"/>
                    <a:pt x="2174" y="315"/>
                  </a:cubicBezTo>
                  <a:lnTo>
                    <a:pt x="11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8" name="Google Shape;9288;p87"/>
            <p:cNvSpPr/>
            <p:nvPr/>
          </p:nvSpPr>
          <p:spPr>
            <a:xfrm>
              <a:off x="-17116400" y="4155875"/>
              <a:ext cx="63050" cy="44125"/>
            </a:xfrm>
            <a:custGeom>
              <a:avLst/>
              <a:gdLst/>
              <a:ahLst/>
              <a:cxnLst/>
              <a:rect l="l" t="t" r="r" b="b"/>
              <a:pathLst>
                <a:path w="2522" h="1765" extrusionOk="0">
                  <a:moveTo>
                    <a:pt x="1292" y="1"/>
                  </a:moveTo>
                  <a:lnTo>
                    <a:pt x="316" y="316"/>
                  </a:lnTo>
                  <a:cubicBezTo>
                    <a:pt x="190" y="347"/>
                    <a:pt x="127" y="442"/>
                    <a:pt x="95" y="536"/>
                  </a:cubicBezTo>
                  <a:cubicBezTo>
                    <a:pt x="32" y="662"/>
                    <a:pt x="1" y="788"/>
                    <a:pt x="95" y="851"/>
                  </a:cubicBezTo>
                  <a:lnTo>
                    <a:pt x="568" y="1765"/>
                  </a:lnTo>
                  <a:lnTo>
                    <a:pt x="2238" y="1765"/>
                  </a:lnTo>
                  <a:cubicBezTo>
                    <a:pt x="2301" y="1544"/>
                    <a:pt x="2364" y="1324"/>
                    <a:pt x="2521" y="1135"/>
                  </a:cubicBezTo>
                  <a:lnTo>
                    <a:pt x="12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9" name="Google Shape;9289;p87"/>
            <p:cNvSpPr/>
            <p:nvPr/>
          </p:nvSpPr>
          <p:spPr>
            <a:xfrm>
              <a:off x="-17007700" y="4112450"/>
              <a:ext cx="44925" cy="60775"/>
            </a:xfrm>
            <a:custGeom>
              <a:avLst/>
              <a:gdLst/>
              <a:ahLst/>
              <a:cxnLst/>
              <a:rect l="l" t="t" r="r" b="b"/>
              <a:pathLst>
                <a:path w="1797" h="2431" extrusionOk="0">
                  <a:moveTo>
                    <a:pt x="1042" y="0"/>
                  </a:moveTo>
                  <a:cubicBezTo>
                    <a:pt x="989" y="0"/>
                    <a:pt x="936" y="10"/>
                    <a:pt x="883" y="36"/>
                  </a:cubicBezTo>
                  <a:lnTo>
                    <a:pt x="0" y="509"/>
                  </a:lnTo>
                  <a:lnTo>
                    <a:pt x="0" y="2179"/>
                  </a:lnTo>
                  <a:cubicBezTo>
                    <a:pt x="221" y="2210"/>
                    <a:pt x="410" y="2273"/>
                    <a:pt x="630" y="2431"/>
                  </a:cubicBezTo>
                  <a:lnTo>
                    <a:pt x="1796" y="1265"/>
                  </a:lnTo>
                  <a:lnTo>
                    <a:pt x="1481" y="288"/>
                  </a:lnTo>
                  <a:cubicBezTo>
                    <a:pt x="1450" y="162"/>
                    <a:pt x="1355" y="68"/>
                    <a:pt x="1261" y="36"/>
                  </a:cubicBezTo>
                  <a:cubicBezTo>
                    <a:pt x="1188" y="18"/>
                    <a:pt x="1115" y="0"/>
                    <a:pt x="1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0" name="Google Shape;9290;p87"/>
            <p:cNvSpPr/>
            <p:nvPr/>
          </p:nvSpPr>
          <p:spPr>
            <a:xfrm>
              <a:off x="-17007700" y="4248025"/>
              <a:ext cx="44925" cy="61475"/>
            </a:xfrm>
            <a:custGeom>
              <a:avLst/>
              <a:gdLst/>
              <a:ahLst/>
              <a:cxnLst/>
              <a:rect l="l" t="t" r="r" b="b"/>
              <a:pathLst>
                <a:path w="1797" h="2459" extrusionOk="0">
                  <a:moveTo>
                    <a:pt x="630" y="1"/>
                  </a:moveTo>
                  <a:cubicBezTo>
                    <a:pt x="473" y="95"/>
                    <a:pt x="221" y="221"/>
                    <a:pt x="0" y="253"/>
                  </a:cubicBezTo>
                  <a:lnTo>
                    <a:pt x="0" y="1954"/>
                  </a:lnTo>
                  <a:lnTo>
                    <a:pt x="883" y="2427"/>
                  </a:lnTo>
                  <a:cubicBezTo>
                    <a:pt x="946" y="2458"/>
                    <a:pt x="1009" y="2458"/>
                    <a:pt x="1040" y="2458"/>
                  </a:cubicBezTo>
                  <a:cubicBezTo>
                    <a:pt x="1135" y="2458"/>
                    <a:pt x="1198" y="2427"/>
                    <a:pt x="1261" y="2364"/>
                  </a:cubicBezTo>
                  <a:cubicBezTo>
                    <a:pt x="1324" y="2332"/>
                    <a:pt x="1450" y="2269"/>
                    <a:pt x="1481" y="2175"/>
                  </a:cubicBezTo>
                  <a:lnTo>
                    <a:pt x="1796" y="1198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1" name="Google Shape;9291;p87"/>
            <p:cNvSpPr/>
            <p:nvPr/>
          </p:nvSpPr>
          <p:spPr>
            <a:xfrm>
              <a:off x="-16980125" y="4219675"/>
              <a:ext cx="61450" cy="45700"/>
            </a:xfrm>
            <a:custGeom>
              <a:avLst/>
              <a:gdLst/>
              <a:ahLst/>
              <a:cxnLst/>
              <a:rect l="l" t="t" r="r" b="b"/>
              <a:pathLst>
                <a:path w="2458" h="1828" extrusionOk="0">
                  <a:moveTo>
                    <a:pt x="252" y="1"/>
                  </a:moveTo>
                  <a:cubicBezTo>
                    <a:pt x="221" y="253"/>
                    <a:pt x="158" y="442"/>
                    <a:pt x="0" y="631"/>
                  </a:cubicBezTo>
                  <a:lnTo>
                    <a:pt x="1166" y="1828"/>
                  </a:lnTo>
                  <a:lnTo>
                    <a:pt x="2142" y="1513"/>
                  </a:lnTo>
                  <a:cubicBezTo>
                    <a:pt x="2268" y="1450"/>
                    <a:pt x="2363" y="1387"/>
                    <a:pt x="2394" y="1261"/>
                  </a:cubicBezTo>
                  <a:cubicBezTo>
                    <a:pt x="2426" y="1135"/>
                    <a:pt x="2457" y="1009"/>
                    <a:pt x="2394" y="946"/>
                  </a:cubicBezTo>
                  <a:lnTo>
                    <a:pt x="19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2" name="Google Shape;9292;p87"/>
            <p:cNvSpPr/>
            <p:nvPr/>
          </p:nvSpPr>
          <p:spPr>
            <a:xfrm>
              <a:off x="-17070725" y="4247250"/>
              <a:ext cx="44925" cy="61300"/>
            </a:xfrm>
            <a:custGeom>
              <a:avLst/>
              <a:gdLst/>
              <a:ahLst/>
              <a:cxnLst/>
              <a:rect l="l" t="t" r="r" b="b"/>
              <a:pathLst>
                <a:path w="1797" h="2452" extrusionOk="0">
                  <a:moveTo>
                    <a:pt x="1167" y="0"/>
                  </a:moveTo>
                  <a:lnTo>
                    <a:pt x="1" y="1197"/>
                  </a:lnTo>
                  <a:lnTo>
                    <a:pt x="316" y="2174"/>
                  </a:lnTo>
                  <a:cubicBezTo>
                    <a:pt x="348" y="2300"/>
                    <a:pt x="411" y="2332"/>
                    <a:pt x="505" y="2363"/>
                  </a:cubicBezTo>
                  <a:cubicBezTo>
                    <a:pt x="578" y="2418"/>
                    <a:pt x="641" y="2452"/>
                    <a:pt x="711" y="2452"/>
                  </a:cubicBezTo>
                  <a:cubicBezTo>
                    <a:pt x="762" y="2452"/>
                    <a:pt x="817" y="2434"/>
                    <a:pt x="883" y="2395"/>
                  </a:cubicBezTo>
                  <a:lnTo>
                    <a:pt x="1797" y="1922"/>
                  </a:lnTo>
                  <a:lnTo>
                    <a:pt x="1797" y="284"/>
                  </a:lnTo>
                  <a:cubicBezTo>
                    <a:pt x="1576" y="221"/>
                    <a:pt x="1356" y="158"/>
                    <a:pt x="11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3" name="Google Shape;9293;p87"/>
            <p:cNvSpPr/>
            <p:nvPr/>
          </p:nvSpPr>
          <p:spPr>
            <a:xfrm>
              <a:off x="-17115600" y="4218900"/>
              <a:ext cx="61450" cy="44900"/>
            </a:xfrm>
            <a:custGeom>
              <a:avLst/>
              <a:gdLst/>
              <a:ahLst/>
              <a:cxnLst/>
              <a:rect l="l" t="t" r="r" b="b"/>
              <a:pathLst>
                <a:path w="2458" h="1796" extrusionOk="0">
                  <a:moveTo>
                    <a:pt x="536" y="0"/>
                  </a:moveTo>
                  <a:lnTo>
                    <a:pt x="536" y="32"/>
                  </a:lnTo>
                  <a:lnTo>
                    <a:pt x="63" y="945"/>
                  </a:lnTo>
                  <a:cubicBezTo>
                    <a:pt x="0" y="1071"/>
                    <a:pt x="0" y="1166"/>
                    <a:pt x="63" y="1260"/>
                  </a:cubicBezTo>
                  <a:cubicBezTo>
                    <a:pt x="95" y="1386"/>
                    <a:pt x="158" y="1449"/>
                    <a:pt x="284" y="1481"/>
                  </a:cubicBezTo>
                  <a:lnTo>
                    <a:pt x="1260" y="1796"/>
                  </a:lnTo>
                  <a:lnTo>
                    <a:pt x="2458" y="630"/>
                  </a:lnTo>
                  <a:cubicBezTo>
                    <a:pt x="2332" y="441"/>
                    <a:pt x="2269" y="221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94" name="Google Shape;9294;p87"/>
          <p:cNvGrpSpPr/>
          <p:nvPr/>
        </p:nvGrpSpPr>
        <p:grpSpPr>
          <a:xfrm>
            <a:off x="5721388" y="3343358"/>
            <a:ext cx="450470" cy="446998"/>
            <a:chOff x="-15688425" y="3707725"/>
            <a:chExt cx="304825" cy="302475"/>
          </a:xfrm>
        </p:grpSpPr>
        <p:sp>
          <p:nvSpPr>
            <p:cNvPr id="9295" name="Google Shape;9295;p87"/>
            <p:cNvSpPr/>
            <p:nvPr/>
          </p:nvSpPr>
          <p:spPr>
            <a:xfrm>
              <a:off x="-15687650" y="3884950"/>
              <a:ext cx="304050" cy="125250"/>
            </a:xfrm>
            <a:custGeom>
              <a:avLst/>
              <a:gdLst/>
              <a:ahLst/>
              <a:cxnLst/>
              <a:rect l="l" t="t" r="r" b="b"/>
              <a:pathLst>
                <a:path w="12162" h="5010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851" y="725"/>
                  </a:lnTo>
                  <a:lnTo>
                    <a:pt x="1481" y="1922"/>
                  </a:lnTo>
                  <a:cubicBezTo>
                    <a:pt x="1576" y="2048"/>
                    <a:pt x="1702" y="2142"/>
                    <a:pt x="1796" y="2142"/>
                  </a:cubicBezTo>
                  <a:lnTo>
                    <a:pt x="3057" y="2142"/>
                  </a:lnTo>
                  <a:lnTo>
                    <a:pt x="3624" y="2835"/>
                  </a:lnTo>
                  <a:lnTo>
                    <a:pt x="6113" y="2835"/>
                  </a:lnTo>
                  <a:cubicBezTo>
                    <a:pt x="6302" y="2835"/>
                    <a:pt x="6459" y="2993"/>
                    <a:pt x="6459" y="3182"/>
                  </a:cubicBezTo>
                  <a:cubicBezTo>
                    <a:pt x="6459" y="3403"/>
                    <a:pt x="6302" y="3560"/>
                    <a:pt x="6113" y="3560"/>
                  </a:cubicBezTo>
                  <a:lnTo>
                    <a:pt x="4128" y="3560"/>
                  </a:lnTo>
                  <a:lnTo>
                    <a:pt x="5073" y="4852"/>
                  </a:lnTo>
                  <a:cubicBezTo>
                    <a:pt x="5168" y="4915"/>
                    <a:pt x="5231" y="5009"/>
                    <a:pt x="5357" y="5009"/>
                  </a:cubicBezTo>
                  <a:lnTo>
                    <a:pt x="6774" y="5009"/>
                  </a:lnTo>
                  <a:cubicBezTo>
                    <a:pt x="6900" y="5009"/>
                    <a:pt x="7058" y="4915"/>
                    <a:pt x="7089" y="4820"/>
                  </a:cubicBezTo>
                  <a:lnTo>
                    <a:pt x="7719" y="3560"/>
                  </a:lnTo>
                  <a:lnTo>
                    <a:pt x="8948" y="3560"/>
                  </a:lnTo>
                  <a:cubicBezTo>
                    <a:pt x="9043" y="3560"/>
                    <a:pt x="9169" y="3497"/>
                    <a:pt x="9200" y="3403"/>
                  </a:cubicBezTo>
                  <a:lnTo>
                    <a:pt x="10145" y="2079"/>
                  </a:lnTo>
                  <a:lnTo>
                    <a:pt x="8948" y="2079"/>
                  </a:lnTo>
                  <a:lnTo>
                    <a:pt x="8948" y="2142"/>
                  </a:lnTo>
                  <a:cubicBezTo>
                    <a:pt x="8728" y="2142"/>
                    <a:pt x="8570" y="1985"/>
                    <a:pt x="8570" y="1764"/>
                  </a:cubicBezTo>
                  <a:cubicBezTo>
                    <a:pt x="8570" y="1575"/>
                    <a:pt x="8728" y="1418"/>
                    <a:pt x="8948" y="1418"/>
                  </a:cubicBezTo>
                  <a:lnTo>
                    <a:pt x="10712" y="1418"/>
                  </a:lnTo>
                  <a:lnTo>
                    <a:pt x="11248" y="725"/>
                  </a:lnTo>
                  <a:lnTo>
                    <a:pt x="11815" y="725"/>
                  </a:lnTo>
                  <a:cubicBezTo>
                    <a:pt x="12004" y="725"/>
                    <a:pt x="12162" y="567"/>
                    <a:pt x="12162" y="347"/>
                  </a:cubicBezTo>
                  <a:cubicBezTo>
                    <a:pt x="12162" y="158"/>
                    <a:pt x="12004" y="0"/>
                    <a:pt x="118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6" name="Google Shape;9296;p87"/>
            <p:cNvSpPr/>
            <p:nvPr/>
          </p:nvSpPr>
          <p:spPr>
            <a:xfrm>
              <a:off x="-15634875" y="3956600"/>
              <a:ext cx="49650" cy="18150"/>
            </a:xfrm>
            <a:custGeom>
              <a:avLst/>
              <a:gdLst/>
              <a:ahLst/>
              <a:cxnLst/>
              <a:rect l="l" t="t" r="r" b="b"/>
              <a:pathLst>
                <a:path w="198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68"/>
                    <a:pt x="158" y="726"/>
                    <a:pt x="379" y="726"/>
                  </a:cubicBezTo>
                  <a:lnTo>
                    <a:pt x="1985" y="726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7" name="Google Shape;9297;p87"/>
            <p:cNvSpPr/>
            <p:nvPr/>
          </p:nvSpPr>
          <p:spPr>
            <a:xfrm>
              <a:off x="-15434025" y="3920375"/>
              <a:ext cx="31525" cy="18150"/>
            </a:xfrm>
            <a:custGeom>
              <a:avLst/>
              <a:gdLst/>
              <a:ahLst/>
              <a:cxnLst/>
              <a:rect l="l" t="t" r="r" b="b"/>
              <a:pathLst>
                <a:path w="1261" h="726" extrusionOk="0">
                  <a:moveTo>
                    <a:pt x="567" y="1"/>
                  </a:moveTo>
                  <a:lnTo>
                    <a:pt x="0" y="725"/>
                  </a:lnTo>
                  <a:lnTo>
                    <a:pt x="914" y="725"/>
                  </a:lnTo>
                  <a:cubicBezTo>
                    <a:pt x="1103" y="725"/>
                    <a:pt x="1261" y="568"/>
                    <a:pt x="1261" y="347"/>
                  </a:cubicBezTo>
                  <a:cubicBezTo>
                    <a:pt x="1261" y="158"/>
                    <a:pt x="1103" y="1"/>
                    <a:pt x="9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8" name="Google Shape;9298;p87"/>
            <p:cNvSpPr/>
            <p:nvPr/>
          </p:nvSpPr>
          <p:spPr>
            <a:xfrm>
              <a:off x="-15436400" y="3974725"/>
              <a:ext cx="52800" cy="17350"/>
            </a:xfrm>
            <a:custGeom>
              <a:avLst/>
              <a:gdLst/>
              <a:ahLst/>
              <a:cxnLst/>
              <a:rect l="l" t="t" r="r" b="b"/>
              <a:pathLst>
                <a:path w="2112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765" y="694"/>
                  </a:lnTo>
                  <a:cubicBezTo>
                    <a:pt x="1954" y="694"/>
                    <a:pt x="2112" y="536"/>
                    <a:pt x="2112" y="347"/>
                  </a:cubicBez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9" name="Google Shape;9299;p87"/>
            <p:cNvSpPr/>
            <p:nvPr/>
          </p:nvSpPr>
          <p:spPr>
            <a:xfrm>
              <a:off x="-15688425" y="3992050"/>
              <a:ext cx="54350" cy="18150"/>
            </a:xfrm>
            <a:custGeom>
              <a:avLst/>
              <a:gdLst/>
              <a:ahLst/>
              <a:cxnLst/>
              <a:rect l="l" t="t" r="r" b="b"/>
              <a:pathLst>
                <a:path w="217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796" y="725"/>
                  </a:lnTo>
                  <a:cubicBezTo>
                    <a:pt x="1985" y="725"/>
                    <a:pt x="2174" y="568"/>
                    <a:pt x="2174" y="379"/>
                  </a:cubicBezTo>
                  <a:cubicBezTo>
                    <a:pt x="2174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0" name="Google Shape;9300;p87"/>
            <p:cNvSpPr/>
            <p:nvPr/>
          </p:nvSpPr>
          <p:spPr>
            <a:xfrm>
              <a:off x="-15664800" y="3707725"/>
              <a:ext cx="252850" cy="161475"/>
            </a:xfrm>
            <a:custGeom>
              <a:avLst/>
              <a:gdLst/>
              <a:ahLst/>
              <a:cxnLst/>
              <a:rect l="l" t="t" r="r" b="b"/>
              <a:pathLst>
                <a:path w="10114" h="6459" extrusionOk="0">
                  <a:moveTo>
                    <a:pt x="4443" y="0"/>
                  </a:moveTo>
                  <a:cubicBezTo>
                    <a:pt x="4285" y="0"/>
                    <a:pt x="4159" y="95"/>
                    <a:pt x="4096" y="252"/>
                  </a:cubicBezTo>
                  <a:lnTo>
                    <a:pt x="3686" y="1450"/>
                  </a:lnTo>
                  <a:lnTo>
                    <a:pt x="5136" y="1450"/>
                  </a:lnTo>
                  <a:cubicBezTo>
                    <a:pt x="5356" y="1450"/>
                    <a:pt x="5514" y="1607"/>
                    <a:pt x="5514" y="1828"/>
                  </a:cubicBezTo>
                  <a:cubicBezTo>
                    <a:pt x="5514" y="2017"/>
                    <a:pt x="5356" y="2174"/>
                    <a:pt x="5136" y="2174"/>
                  </a:cubicBezTo>
                  <a:lnTo>
                    <a:pt x="2993" y="2174"/>
                  </a:lnTo>
                  <a:cubicBezTo>
                    <a:pt x="2867" y="2174"/>
                    <a:pt x="2710" y="2237"/>
                    <a:pt x="2678" y="2363"/>
                  </a:cubicBezTo>
                  <a:lnTo>
                    <a:pt x="1985" y="3718"/>
                  </a:lnTo>
                  <a:lnTo>
                    <a:pt x="662" y="4380"/>
                  </a:lnTo>
                  <a:cubicBezTo>
                    <a:pt x="567" y="4411"/>
                    <a:pt x="504" y="4506"/>
                    <a:pt x="473" y="4600"/>
                  </a:cubicBezTo>
                  <a:lnTo>
                    <a:pt x="0" y="6459"/>
                  </a:lnTo>
                  <a:lnTo>
                    <a:pt x="3497" y="6459"/>
                  </a:lnTo>
                  <a:lnTo>
                    <a:pt x="4096" y="3813"/>
                  </a:lnTo>
                  <a:cubicBezTo>
                    <a:pt x="4122" y="3657"/>
                    <a:pt x="4255" y="3544"/>
                    <a:pt x="4406" y="3544"/>
                  </a:cubicBezTo>
                  <a:cubicBezTo>
                    <a:pt x="4439" y="3544"/>
                    <a:pt x="4472" y="3549"/>
                    <a:pt x="4506" y="3560"/>
                  </a:cubicBezTo>
                  <a:cubicBezTo>
                    <a:pt x="4726" y="3592"/>
                    <a:pt x="4821" y="3781"/>
                    <a:pt x="4789" y="3970"/>
                  </a:cubicBezTo>
                  <a:lnTo>
                    <a:pt x="4317" y="6427"/>
                  </a:lnTo>
                  <a:lnTo>
                    <a:pt x="5860" y="6427"/>
                  </a:lnTo>
                  <a:lnTo>
                    <a:pt x="5545" y="5482"/>
                  </a:lnTo>
                  <a:cubicBezTo>
                    <a:pt x="5451" y="5293"/>
                    <a:pt x="5577" y="5073"/>
                    <a:pt x="5766" y="5041"/>
                  </a:cubicBezTo>
                  <a:cubicBezTo>
                    <a:pt x="5811" y="5028"/>
                    <a:pt x="5855" y="5022"/>
                    <a:pt x="5896" y="5022"/>
                  </a:cubicBezTo>
                  <a:cubicBezTo>
                    <a:pt x="6057" y="5022"/>
                    <a:pt x="6182" y="5118"/>
                    <a:pt x="6207" y="5293"/>
                  </a:cubicBezTo>
                  <a:lnTo>
                    <a:pt x="6616" y="6459"/>
                  </a:lnTo>
                  <a:lnTo>
                    <a:pt x="10113" y="6459"/>
                  </a:lnTo>
                  <a:lnTo>
                    <a:pt x="9042" y="3813"/>
                  </a:lnTo>
                  <a:cubicBezTo>
                    <a:pt x="9011" y="3750"/>
                    <a:pt x="8979" y="3655"/>
                    <a:pt x="8885" y="3623"/>
                  </a:cubicBezTo>
                  <a:lnTo>
                    <a:pt x="7562" y="2962"/>
                  </a:lnTo>
                  <a:lnTo>
                    <a:pt x="6175" y="189"/>
                  </a:lnTo>
                  <a:cubicBezTo>
                    <a:pt x="6081" y="95"/>
                    <a:pt x="5986" y="0"/>
                    <a:pt x="58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01" name="Google Shape;9301;p87"/>
          <p:cNvGrpSpPr/>
          <p:nvPr/>
        </p:nvGrpSpPr>
        <p:grpSpPr>
          <a:xfrm>
            <a:off x="1865544" y="1690441"/>
            <a:ext cx="451653" cy="447589"/>
            <a:chOff x="-20572500" y="3319025"/>
            <a:chExt cx="305625" cy="302875"/>
          </a:xfrm>
        </p:grpSpPr>
        <p:sp>
          <p:nvSpPr>
            <p:cNvPr id="9302" name="Google Shape;9302;p87"/>
            <p:cNvSpPr/>
            <p:nvPr/>
          </p:nvSpPr>
          <p:spPr>
            <a:xfrm>
              <a:off x="-20429150" y="3569900"/>
              <a:ext cx="18150" cy="52000"/>
            </a:xfrm>
            <a:custGeom>
              <a:avLst/>
              <a:gdLst/>
              <a:ahLst/>
              <a:cxnLst/>
              <a:rect l="l" t="t" r="r" b="b"/>
              <a:pathLst>
                <a:path w="726" h="2080" extrusionOk="0">
                  <a:moveTo>
                    <a:pt x="347" y="0"/>
                  </a:moveTo>
                  <a:lnTo>
                    <a:pt x="1" y="126"/>
                  </a:ln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68" y="2079"/>
                    <a:pt x="725" y="1922"/>
                    <a:pt x="725" y="1733"/>
                  </a:cubicBezTo>
                  <a:lnTo>
                    <a:pt x="725" y="126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3" name="Google Shape;9303;p87"/>
            <p:cNvSpPr/>
            <p:nvPr/>
          </p:nvSpPr>
          <p:spPr>
            <a:xfrm>
              <a:off x="-20572500" y="3319025"/>
              <a:ext cx="305625" cy="267350"/>
            </a:xfrm>
            <a:custGeom>
              <a:avLst/>
              <a:gdLst/>
              <a:ahLst/>
              <a:cxnLst/>
              <a:rect l="l" t="t" r="r" b="b"/>
              <a:pathLst>
                <a:path w="12225" h="10694" extrusionOk="0">
                  <a:moveTo>
                    <a:pt x="6097" y="1"/>
                  </a:moveTo>
                  <a:cubicBezTo>
                    <a:pt x="5979" y="1"/>
                    <a:pt x="5861" y="48"/>
                    <a:pt x="5798" y="143"/>
                  </a:cubicBezTo>
                  <a:lnTo>
                    <a:pt x="5168" y="1119"/>
                  </a:lnTo>
                  <a:cubicBezTo>
                    <a:pt x="4758" y="1749"/>
                    <a:pt x="4034" y="2159"/>
                    <a:pt x="3246" y="2159"/>
                  </a:cubicBezTo>
                  <a:cubicBezTo>
                    <a:pt x="2931" y="2159"/>
                    <a:pt x="2773" y="2537"/>
                    <a:pt x="3025" y="2757"/>
                  </a:cubicBezTo>
                  <a:cubicBezTo>
                    <a:pt x="3593" y="3388"/>
                    <a:pt x="3813" y="4900"/>
                    <a:pt x="3403" y="5813"/>
                  </a:cubicBezTo>
                  <a:cubicBezTo>
                    <a:pt x="2931" y="5656"/>
                    <a:pt x="2490" y="5372"/>
                    <a:pt x="2143" y="5057"/>
                  </a:cubicBezTo>
                  <a:cubicBezTo>
                    <a:pt x="2080" y="4994"/>
                    <a:pt x="2006" y="4966"/>
                    <a:pt x="1932" y="4966"/>
                  </a:cubicBezTo>
                  <a:cubicBezTo>
                    <a:pt x="1823" y="4966"/>
                    <a:pt x="1714" y="5026"/>
                    <a:pt x="1639" y="5120"/>
                  </a:cubicBezTo>
                  <a:cubicBezTo>
                    <a:pt x="1293" y="5624"/>
                    <a:pt x="789" y="6034"/>
                    <a:pt x="221" y="6286"/>
                  </a:cubicBezTo>
                  <a:cubicBezTo>
                    <a:pt x="64" y="6381"/>
                    <a:pt x="1" y="6570"/>
                    <a:pt x="64" y="6759"/>
                  </a:cubicBezTo>
                  <a:cubicBezTo>
                    <a:pt x="284" y="7326"/>
                    <a:pt x="411" y="7956"/>
                    <a:pt x="379" y="8523"/>
                  </a:cubicBezTo>
                  <a:cubicBezTo>
                    <a:pt x="379" y="8743"/>
                    <a:pt x="537" y="8932"/>
                    <a:pt x="726" y="8932"/>
                  </a:cubicBezTo>
                  <a:lnTo>
                    <a:pt x="883" y="8932"/>
                  </a:lnTo>
                  <a:cubicBezTo>
                    <a:pt x="1293" y="8932"/>
                    <a:pt x="1671" y="8964"/>
                    <a:pt x="2049" y="9121"/>
                  </a:cubicBezTo>
                  <a:lnTo>
                    <a:pt x="1482" y="10193"/>
                  </a:lnTo>
                  <a:cubicBezTo>
                    <a:pt x="1349" y="10432"/>
                    <a:pt x="1530" y="10694"/>
                    <a:pt x="1779" y="10694"/>
                  </a:cubicBezTo>
                  <a:cubicBezTo>
                    <a:pt x="1825" y="10694"/>
                    <a:pt x="1874" y="10685"/>
                    <a:pt x="1923" y="10665"/>
                  </a:cubicBezTo>
                  <a:lnTo>
                    <a:pt x="5735" y="9405"/>
                  </a:lnTo>
                  <a:lnTo>
                    <a:pt x="5735" y="9153"/>
                  </a:lnTo>
                  <a:lnTo>
                    <a:pt x="2395" y="7830"/>
                  </a:lnTo>
                  <a:cubicBezTo>
                    <a:pt x="2206" y="7735"/>
                    <a:pt x="2112" y="7546"/>
                    <a:pt x="2206" y="7357"/>
                  </a:cubicBezTo>
                  <a:cubicBezTo>
                    <a:pt x="2252" y="7219"/>
                    <a:pt x="2366" y="7131"/>
                    <a:pt x="2498" y="7131"/>
                  </a:cubicBezTo>
                  <a:cubicBezTo>
                    <a:pt x="2546" y="7131"/>
                    <a:pt x="2597" y="7143"/>
                    <a:pt x="2647" y="7168"/>
                  </a:cubicBezTo>
                  <a:lnTo>
                    <a:pt x="5735" y="8397"/>
                  </a:lnTo>
                  <a:lnTo>
                    <a:pt x="5735" y="3923"/>
                  </a:lnTo>
                  <a:cubicBezTo>
                    <a:pt x="5735" y="3734"/>
                    <a:pt x="5892" y="3577"/>
                    <a:pt x="6081" y="3577"/>
                  </a:cubicBezTo>
                  <a:cubicBezTo>
                    <a:pt x="6302" y="3577"/>
                    <a:pt x="6459" y="3734"/>
                    <a:pt x="6459" y="3923"/>
                  </a:cubicBezTo>
                  <a:lnTo>
                    <a:pt x="6459" y="8397"/>
                  </a:lnTo>
                  <a:lnTo>
                    <a:pt x="9515" y="7168"/>
                  </a:lnTo>
                  <a:cubicBezTo>
                    <a:pt x="9566" y="7143"/>
                    <a:pt x="9619" y="7131"/>
                    <a:pt x="9671" y="7131"/>
                  </a:cubicBezTo>
                  <a:cubicBezTo>
                    <a:pt x="9811" y="7131"/>
                    <a:pt x="9942" y="7219"/>
                    <a:pt x="9988" y="7357"/>
                  </a:cubicBezTo>
                  <a:cubicBezTo>
                    <a:pt x="10083" y="7546"/>
                    <a:pt x="9988" y="7735"/>
                    <a:pt x="9799" y="7830"/>
                  </a:cubicBezTo>
                  <a:lnTo>
                    <a:pt x="6459" y="9153"/>
                  </a:lnTo>
                  <a:lnTo>
                    <a:pt x="6459" y="9405"/>
                  </a:lnTo>
                  <a:lnTo>
                    <a:pt x="10272" y="10665"/>
                  </a:lnTo>
                  <a:cubicBezTo>
                    <a:pt x="10311" y="10685"/>
                    <a:pt x="10352" y="10694"/>
                    <a:pt x="10394" y="10694"/>
                  </a:cubicBezTo>
                  <a:cubicBezTo>
                    <a:pt x="10619" y="10694"/>
                    <a:pt x="10841" y="10432"/>
                    <a:pt x="10681" y="10193"/>
                  </a:cubicBezTo>
                  <a:lnTo>
                    <a:pt x="10146" y="9121"/>
                  </a:lnTo>
                  <a:cubicBezTo>
                    <a:pt x="10492" y="8995"/>
                    <a:pt x="10902" y="8932"/>
                    <a:pt x="11280" y="8932"/>
                  </a:cubicBezTo>
                  <a:lnTo>
                    <a:pt x="11437" y="8932"/>
                  </a:lnTo>
                  <a:cubicBezTo>
                    <a:pt x="11658" y="8932"/>
                    <a:pt x="11847" y="8806"/>
                    <a:pt x="11847" y="8523"/>
                  </a:cubicBezTo>
                  <a:cubicBezTo>
                    <a:pt x="11815" y="7956"/>
                    <a:pt x="11910" y="7326"/>
                    <a:pt x="12162" y="6759"/>
                  </a:cubicBezTo>
                  <a:cubicBezTo>
                    <a:pt x="12225" y="6570"/>
                    <a:pt x="12162" y="6381"/>
                    <a:pt x="12004" y="6286"/>
                  </a:cubicBezTo>
                  <a:cubicBezTo>
                    <a:pt x="11437" y="6034"/>
                    <a:pt x="10933" y="5624"/>
                    <a:pt x="10587" y="5120"/>
                  </a:cubicBezTo>
                  <a:cubicBezTo>
                    <a:pt x="10518" y="5001"/>
                    <a:pt x="10404" y="4946"/>
                    <a:pt x="10293" y="4946"/>
                  </a:cubicBezTo>
                  <a:cubicBezTo>
                    <a:pt x="10200" y="4946"/>
                    <a:pt x="10109" y="4985"/>
                    <a:pt x="10051" y="5057"/>
                  </a:cubicBezTo>
                  <a:cubicBezTo>
                    <a:pt x="9704" y="5372"/>
                    <a:pt x="9263" y="5656"/>
                    <a:pt x="8791" y="5813"/>
                  </a:cubicBezTo>
                  <a:cubicBezTo>
                    <a:pt x="8413" y="4900"/>
                    <a:pt x="8602" y="3325"/>
                    <a:pt x="9200" y="2757"/>
                  </a:cubicBezTo>
                  <a:cubicBezTo>
                    <a:pt x="9421" y="2537"/>
                    <a:pt x="9263" y="2159"/>
                    <a:pt x="8948" y="2159"/>
                  </a:cubicBezTo>
                  <a:cubicBezTo>
                    <a:pt x="8161" y="2159"/>
                    <a:pt x="7468" y="1749"/>
                    <a:pt x="7027" y="1119"/>
                  </a:cubicBezTo>
                  <a:lnTo>
                    <a:pt x="6396" y="143"/>
                  </a:lnTo>
                  <a:cubicBezTo>
                    <a:pt x="6333" y="48"/>
                    <a:pt x="6215" y="1"/>
                    <a:pt x="60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04" name="Google Shape;9304;p87"/>
          <p:cNvGrpSpPr/>
          <p:nvPr/>
        </p:nvGrpSpPr>
        <p:grpSpPr>
          <a:xfrm>
            <a:off x="1866708" y="2305410"/>
            <a:ext cx="449325" cy="325670"/>
            <a:chOff x="-20571700" y="3722875"/>
            <a:chExt cx="304050" cy="220375"/>
          </a:xfrm>
        </p:grpSpPr>
        <p:sp>
          <p:nvSpPr>
            <p:cNvPr id="9305" name="Google Shape;9305;p87"/>
            <p:cNvSpPr/>
            <p:nvPr/>
          </p:nvSpPr>
          <p:spPr>
            <a:xfrm>
              <a:off x="-20333850" y="3728200"/>
              <a:ext cx="66200" cy="35475"/>
            </a:xfrm>
            <a:custGeom>
              <a:avLst/>
              <a:gdLst/>
              <a:ahLst/>
              <a:cxnLst/>
              <a:rect l="l" t="t" r="r" b="b"/>
              <a:pathLst>
                <a:path w="2648" h="1419" extrusionOk="0">
                  <a:moveTo>
                    <a:pt x="2301" y="1"/>
                  </a:moveTo>
                  <a:cubicBezTo>
                    <a:pt x="1324" y="1"/>
                    <a:pt x="411" y="599"/>
                    <a:pt x="1" y="1418"/>
                  </a:cubicBezTo>
                  <a:lnTo>
                    <a:pt x="820" y="1418"/>
                  </a:lnTo>
                  <a:cubicBezTo>
                    <a:pt x="1135" y="1040"/>
                    <a:pt x="1702" y="725"/>
                    <a:pt x="2301" y="725"/>
                  </a:cubicBezTo>
                  <a:cubicBezTo>
                    <a:pt x="2490" y="725"/>
                    <a:pt x="2647" y="568"/>
                    <a:pt x="2647" y="379"/>
                  </a:cubicBezTo>
                  <a:cubicBezTo>
                    <a:pt x="2647" y="158"/>
                    <a:pt x="2490" y="1"/>
                    <a:pt x="23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6" name="Google Shape;9306;p87"/>
            <p:cNvSpPr/>
            <p:nvPr/>
          </p:nvSpPr>
          <p:spPr>
            <a:xfrm>
              <a:off x="-20571700" y="3782550"/>
              <a:ext cx="49650" cy="51225"/>
            </a:xfrm>
            <a:custGeom>
              <a:avLst/>
              <a:gdLst/>
              <a:ahLst/>
              <a:cxnLst/>
              <a:rect l="l" t="t" r="r" b="b"/>
              <a:pathLst>
                <a:path w="1986" h="2049" extrusionOk="0">
                  <a:moveTo>
                    <a:pt x="379" y="0"/>
                  </a:moveTo>
                  <a:cubicBezTo>
                    <a:pt x="189" y="0"/>
                    <a:pt x="32" y="158"/>
                    <a:pt x="32" y="347"/>
                  </a:cubicBezTo>
                  <a:cubicBezTo>
                    <a:pt x="0" y="473"/>
                    <a:pt x="0" y="599"/>
                    <a:pt x="32" y="725"/>
                  </a:cubicBezTo>
                  <a:cubicBezTo>
                    <a:pt x="158" y="1355"/>
                    <a:pt x="662" y="1891"/>
                    <a:pt x="1292" y="2048"/>
                  </a:cubicBezTo>
                  <a:lnTo>
                    <a:pt x="198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7" name="Google Shape;9307;p87"/>
            <p:cNvSpPr/>
            <p:nvPr/>
          </p:nvSpPr>
          <p:spPr>
            <a:xfrm>
              <a:off x="-20320450" y="37825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0"/>
                  </a:moveTo>
                  <a:cubicBezTo>
                    <a:pt x="442" y="0"/>
                    <a:pt x="1" y="473"/>
                    <a:pt x="1" y="1072"/>
                  </a:cubicBezTo>
                  <a:cubicBezTo>
                    <a:pt x="1" y="1670"/>
                    <a:pt x="442" y="2111"/>
                    <a:pt x="1040" y="2111"/>
                  </a:cubicBezTo>
                  <a:cubicBezTo>
                    <a:pt x="1639" y="2111"/>
                    <a:pt x="2111" y="1670"/>
                    <a:pt x="2111" y="1072"/>
                  </a:cubicBezTo>
                  <a:cubicBezTo>
                    <a:pt x="2111" y="473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8" name="Google Shape;9308;p87"/>
            <p:cNvSpPr/>
            <p:nvPr/>
          </p:nvSpPr>
          <p:spPr>
            <a:xfrm>
              <a:off x="-20571700" y="3722875"/>
              <a:ext cx="178025" cy="220375"/>
            </a:xfrm>
            <a:custGeom>
              <a:avLst/>
              <a:gdLst/>
              <a:ahLst/>
              <a:cxnLst/>
              <a:rect l="l" t="t" r="r" b="b"/>
              <a:pathLst>
                <a:path w="7121" h="8815" extrusionOk="0">
                  <a:moveTo>
                    <a:pt x="4017" y="1"/>
                  </a:moveTo>
                  <a:cubicBezTo>
                    <a:pt x="3729" y="1"/>
                    <a:pt x="3444" y="168"/>
                    <a:pt x="3340" y="497"/>
                  </a:cubicBezTo>
                  <a:lnTo>
                    <a:pt x="820" y="8090"/>
                  </a:lnTo>
                  <a:lnTo>
                    <a:pt x="347" y="8090"/>
                  </a:lnTo>
                  <a:cubicBezTo>
                    <a:pt x="158" y="8090"/>
                    <a:pt x="0" y="8247"/>
                    <a:pt x="0" y="8436"/>
                  </a:cubicBezTo>
                  <a:cubicBezTo>
                    <a:pt x="0" y="8657"/>
                    <a:pt x="158" y="8814"/>
                    <a:pt x="347" y="8814"/>
                  </a:cubicBezTo>
                  <a:lnTo>
                    <a:pt x="1040" y="8814"/>
                  </a:lnTo>
                  <a:cubicBezTo>
                    <a:pt x="1198" y="8814"/>
                    <a:pt x="1324" y="8720"/>
                    <a:pt x="1418" y="8562"/>
                  </a:cubicBezTo>
                  <a:lnTo>
                    <a:pt x="3781" y="1442"/>
                  </a:lnTo>
                  <a:lnTo>
                    <a:pt x="4285" y="5002"/>
                  </a:lnTo>
                  <a:cubicBezTo>
                    <a:pt x="4348" y="5664"/>
                    <a:pt x="4884" y="6199"/>
                    <a:pt x="5545" y="6294"/>
                  </a:cubicBezTo>
                  <a:cubicBezTo>
                    <a:pt x="5583" y="6297"/>
                    <a:pt x="5620" y="6298"/>
                    <a:pt x="5657" y="6298"/>
                  </a:cubicBezTo>
                  <a:cubicBezTo>
                    <a:pt x="6459" y="6298"/>
                    <a:pt x="7121" y="5659"/>
                    <a:pt x="7121" y="4876"/>
                  </a:cubicBezTo>
                  <a:cubicBezTo>
                    <a:pt x="7121" y="4593"/>
                    <a:pt x="7026" y="4372"/>
                    <a:pt x="6932" y="4120"/>
                  </a:cubicBezTo>
                  <a:lnTo>
                    <a:pt x="4632" y="340"/>
                  </a:lnTo>
                  <a:cubicBezTo>
                    <a:pt x="4490" y="113"/>
                    <a:pt x="4252" y="1"/>
                    <a:pt x="40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9" name="Google Shape;9309;p87"/>
            <p:cNvSpPr/>
            <p:nvPr/>
          </p:nvSpPr>
          <p:spPr>
            <a:xfrm>
              <a:off x="-20404725" y="3782550"/>
              <a:ext cx="28375" cy="41775"/>
            </a:xfrm>
            <a:custGeom>
              <a:avLst/>
              <a:gdLst/>
              <a:ahLst/>
              <a:cxnLst/>
              <a:rect l="l" t="t" r="r" b="b"/>
              <a:pathLst>
                <a:path w="1135" h="1671" extrusionOk="0">
                  <a:moveTo>
                    <a:pt x="0" y="0"/>
                  </a:moveTo>
                  <a:lnTo>
                    <a:pt x="820" y="1387"/>
                  </a:lnTo>
                  <a:cubicBezTo>
                    <a:pt x="914" y="1450"/>
                    <a:pt x="914" y="1576"/>
                    <a:pt x="946" y="1670"/>
                  </a:cubicBezTo>
                  <a:cubicBezTo>
                    <a:pt x="1072" y="1513"/>
                    <a:pt x="1135" y="1292"/>
                    <a:pt x="1135" y="1072"/>
                  </a:cubicBezTo>
                  <a:lnTo>
                    <a:pt x="11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0" name="Google Shape;9310;p87"/>
            <p:cNvSpPr/>
            <p:nvPr/>
          </p:nvSpPr>
          <p:spPr>
            <a:xfrm>
              <a:off x="-20502400" y="3887300"/>
              <a:ext cx="1600" cy="25"/>
            </a:xfrm>
            <a:custGeom>
              <a:avLst/>
              <a:gdLst/>
              <a:ahLst/>
              <a:cxnLst/>
              <a:rect l="l" t="t" r="r" b="b"/>
              <a:pathLst>
                <a:path w="64" h="1" extrusionOk="0">
                  <a:moveTo>
                    <a:pt x="64" y="1"/>
                  </a:moveTo>
                  <a:cubicBezTo>
                    <a:pt x="1" y="1"/>
                    <a:pt x="1" y="1"/>
                    <a:pt x="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1" name="Google Shape;9311;p87"/>
            <p:cNvSpPr/>
            <p:nvPr/>
          </p:nvSpPr>
          <p:spPr>
            <a:xfrm>
              <a:off x="-20500825" y="3782550"/>
              <a:ext cx="220575" cy="159125"/>
            </a:xfrm>
            <a:custGeom>
              <a:avLst/>
              <a:gdLst/>
              <a:ahLst/>
              <a:cxnLst/>
              <a:rect l="l" t="t" r="r" b="b"/>
              <a:pathLst>
                <a:path w="8823" h="6365" extrusionOk="0">
                  <a:moveTo>
                    <a:pt x="5703" y="0"/>
                  </a:moveTo>
                  <a:lnTo>
                    <a:pt x="5703" y="1072"/>
                  </a:lnTo>
                  <a:cubicBezTo>
                    <a:pt x="5703" y="1670"/>
                    <a:pt x="5420" y="2174"/>
                    <a:pt x="4979" y="2489"/>
                  </a:cubicBezTo>
                  <a:cubicBezTo>
                    <a:pt x="4979" y="3655"/>
                    <a:pt x="4034" y="4600"/>
                    <a:pt x="2868" y="4600"/>
                  </a:cubicBezTo>
                  <a:cubicBezTo>
                    <a:pt x="1828" y="4600"/>
                    <a:pt x="946" y="3875"/>
                    <a:pt x="789" y="2836"/>
                  </a:cubicBezTo>
                  <a:cubicBezTo>
                    <a:pt x="694" y="2489"/>
                    <a:pt x="694" y="2395"/>
                    <a:pt x="662" y="2111"/>
                  </a:cubicBezTo>
                  <a:cubicBezTo>
                    <a:pt x="631" y="2206"/>
                    <a:pt x="32" y="4065"/>
                    <a:pt x="1" y="4159"/>
                  </a:cubicBezTo>
                  <a:cubicBezTo>
                    <a:pt x="473" y="4632"/>
                    <a:pt x="1104" y="4947"/>
                    <a:pt x="1797" y="4947"/>
                  </a:cubicBezTo>
                  <a:lnTo>
                    <a:pt x="3971" y="4947"/>
                  </a:lnTo>
                  <a:lnTo>
                    <a:pt x="3687" y="5671"/>
                  </a:lnTo>
                  <a:lnTo>
                    <a:pt x="3214" y="5671"/>
                  </a:lnTo>
                  <a:cubicBezTo>
                    <a:pt x="3025" y="5671"/>
                    <a:pt x="2868" y="5829"/>
                    <a:pt x="2868" y="6018"/>
                  </a:cubicBezTo>
                  <a:cubicBezTo>
                    <a:pt x="2868" y="6207"/>
                    <a:pt x="3025" y="6364"/>
                    <a:pt x="3214" y="6364"/>
                  </a:cubicBezTo>
                  <a:lnTo>
                    <a:pt x="3939" y="6364"/>
                  </a:lnTo>
                  <a:cubicBezTo>
                    <a:pt x="4097" y="6364"/>
                    <a:pt x="4191" y="6301"/>
                    <a:pt x="4254" y="6144"/>
                  </a:cubicBezTo>
                  <a:lnTo>
                    <a:pt x="4727" y="4915"/>
                  </a:lnTo>
                  <a:lnTo>
                    <a:pt x="5924" y="4915"/>
                  </a:lnTo>
                  <a:lnTo>
                    <a:pt x="6396" y="6144"/>
                  </a:lnTo>
                  <a:cubicBezTo>
                    <a:pt x="6459" y="6270"/>
                    <a:pt x="6617" y="6364"/>
                    <a:pt x="6711" y="6364"/>
                  </a:cubicBezTo>
                  <a:lnTo>
                    <a:pt x="7436" y="6364"/>
                  </a:lnTo>
                  <a:cubicBezTo>
                    <a:pt x="7625" y="6364"/>
                    <a:pt x="7783" y="6207"/>
                    <a:pt x="7783" y="6018"/>
                  </a:cubicBezTo>
                  <a:cubicBezTo>
                    <a:pt x="7783" y="5829"/>
                    <a:pt x="7625" y="5671"/>
                    <a:pt x="7436" y="5671"/>
                  </a:cubicBezTo>
                  <a:lnTo>
                    <a:pt x="6963" y="5671"/>
                  </a:lnTo>
                  <a:lnTo>
                    <a:pt x="6680" y="4947"/>
                  </a:lnTo>
                  <a:lnTo>
                    <a:pt x="6743" y="4947"/>
                  </a:lnTo>
                  <a:cubicBezTo>
                    <a:pt x="7310" y="4947"/>
                    <a:pt x="7846" y="4632"/>
                    <a:pt x="8066" y="4128"/>
                  </a:cubicBezTo>
                  <a:lnTo>
                    <a:pt x="8822" y="2710"/>
                  </a:lnTo>
                  <a:lnTo>
                    <a:pt x="8822" y="2710"/>
                  </a:lnTo>
                  <a:cubicBezTo>
                    <a:pt x="8633" y="2804"/>
                    <a:pt x="8381" y="2836"/>
                    <a:pt x="8192" y="2836"/>
                  </a:cubicBezTo>
                  <a:cubicBezTo>
                    <a:pt x="7279" y="2836"/>
                    <a:pt x="6491" y="2048"/>
                    <a:pt x="6491" y="1072"/>
                  </a:cubicBezTo>
                  <a:cubicBezTo>
                    <a:pt x="6491" y="662"/>
                    <a:pt x="6648" y="284"/>
                    <a:pt x="68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2" name="Google Shape;9312;p87"/>
          <p:cNvGrpSpPr/>
          <p:nvPr/>
        </p:nvGrpSpPr>
        <p:grpSpPr>
          <a:xfrm>
            <a:off x="1866135" y="2796278"/>
            <a:ext cx="450470" cy="450470"/>
            <a:chOff x="-20571700" y="4066875"/>
            <a:chExt cx="304825" cy="304825"/>
          </a:xfrm>
        </p:grpSpPr>
        <p:sp>
          <p:nvSpPr>
            <p:cNvPr id="9313" name="Google Shape;9313;p87"/>
            <p:cNvSpPr/>
            <p:nvPr/>
          </p:nvSpPr>
          <p:spPr>
            <a:xfrm>
              <a:off x="-20385825" y="4211025"/>
              <a:ext cx="118950" cy="160675"/>
            </a:xfrm>
            <a:custGeom>
              <a:avLst/>
              <a:gdLst/>
              <a:ahLst/>
              <a:cxnLst/>
              <a:rect l="l" t="t" r="r" b="b"/>
              <a:pathLst>
                <a:path w="4758" h="6427" extrusionOk="0">
                  <a:moveTo>
                    <a:pt x="757" y="0"/>
                  </a:moveTo>
                  <a:cubicBezTo>
                    <a:pt x="473" y="0"/>
                    <a:pt x="221" y="63"/>
                    <a:pt x="1" y="189"/>
                  </a:cubicBezTo>
                  <a:lnTo>
                    <a:pt x="2836" y="6427"/>
                  </a:lnTo>
                  <a:lnTo>
                    <a:pt x="4380" y="6427"/>
                  </a:lnTo>
                  <a:cubicBezTo>
                    <a:pt x="4474" y="6427"/>
                    <a:pt x="4600" y="6332"/>
                    <a:pt x="4695" y="6269"/>
                  </a:cubicBezTo>
                  <a:cubicBezTo>
                    <a:pt x="4758" y="6143"/>
                    <a:pt x="4758" y="6017"/>
                    <a:pt x="4695" y="5891"/>
                  </a:cubicBezTo>
                  <a:lnTo>
                    <a:pt x="2111" y="819"/>
                  </a:lnTo>
                  <a:cubicBezTo>
                    <a:pt x="1891" y="315"/>
                    <a:pt x="138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4" name="Google Shape;9314;p87"/>
            <p:cNvSpPr/>
            <p:nvPr/>
          </p:nvSpPr>
          <p:spPr>
            <a:xfrm>
              <a:off x="-20412600" y="4084875"/>
              <a:ext cx="109500" cy="89925"/>
            </a:xfrm>
            <a:custGeom>
              <a:avLst/>
              <a:gdLst/>
              <a:ahLst/>
              <a:cxnLst/>
              <a:rect l="l" t="t" r="r" b="b"/>
              <a:pathLst>
                <a:path w="4380" h="3597" extrusionOk="0">
                  <a:moveTo>
                    <a:pt x="2203" y="0"/>
                  </a:moveTo>
                  <a:cubicBezTo>
                    <a:pt x="2118" y="0"/>
                    <a:pt x="2029" y="10"/>
                    <a:pt x="1922" y="37"/>
                  </a:cubicBezTo>
                  <a:cubicBezTo>
                    <a:pt x="1261" y="194"/>
                    <a:pt x="788" y="824"/>
                    <a:pt x="788" y="1486"/>
                  </a:cubicBezTo>
                  <a:cubicBezTo>
                    <a:pt x="284" y="1707"/>
                    <a:pt x="0" y="2211"/>
                    <a:pt x="126" y="2715"/>
                  </a:cubicBezTo>
                  <a:cubicBezTo>
                    <a:pt x="252" y="3219"/>
                    <a:pt x="694" y="3597"/>
                    <a:pt x="1198" y="3597"/>
                  </a:cubicBezTo>
                  <a:lnTo>
                    <a:pt x="3308" y="3597"/>
                  </a:lnTo>
                  <a:cubicBezTo>
                    <a:pt x="3876" y="3597"/>
                    <a:pt x="4380" y="3124"/>
                    <a:pt x="4380" y="2526"/>
                  </a:cubicBezTo>
                  <a:cubicBezTo>
                    <a:pt x="4380" y="2179"/>
                    <a:pt x="4222" y="1801"/>
                    <a:pt x="3813" y="1580"/>
                  </a:cubicBezTo>
                  <a:cubicBezTo>
                    <a:pt x="3718" y="1549"/>
                    <a:pt x="3655" y="1423"/>
                    <a:pt x="3624" y="1297"/>
                  </a:cubicBezTo>
                  <a:cubicBezTo>
                    <a:pt x="3561" y="635"/>
                    <a:pt x="3119" y="194"/>
                    <a:pt x="2552" y="37"/>
                  </a:cubicBezTo>
                  <a:cubicBezTo>
                    <a:pt x="2425" y="19"/>
                    <a:pt x="2319" y="0"/>
                    <a:pt x="22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5" name="Google Shape;9315;p87"/>
            <p:cNvSpPr/>
            <p:nvPr/>
          </p:nvSpPr>
          <p:spPr>
            <a:xfrm>
              <a:off x="-20332275" y="4066875"/>
              <a:ext cx="64625" cy="80375"/>
            </a:xfrm>
            <a:custGeom>
              <a:avLst/>
              <a:gdLst/>
              <a:ahLst/>
              <a:cxnLst/>
              <a:rect l="l" t="t" r="r" b="b"/>
              <a:pathLst>
                <a:path w="2585" h="3215" extrusionOk="0">
                  <a:moveTo>
                    <a:pt x="820" y="1"/>
                  </a:moveTo>
                  <a:cubicBezTo>
                    <a:pt x="505" y="1"/>
                    <a:pt x="221" y="95"/>
                    <a:pt x="1" y="253"/>
                  </a:cubicBezTo>
                  <a:cubicBezTo>
                    <a:pt x="253" y="379"/>
                    <a:pt x="505" y="568"/>
                    <a:pt x="726" y="851"/>
                  </a:cubicBezTo>
                  <a:cubicBezTo>
                    <a:pt x="915" y="1103"/>
                    <a:pt x="1072" y="1418"/>
                    <a:pt x="1135" y="1733"/>
                  </a:cubicBezTo>
                  <a:cubicBezTo>
                    <a:pt x="1356" y="1891"/>
                    <a:pt x="1608" y="2174"/>
                    <a:pt x="1702" y="2490"/>
                  </a:cubicBezTo>
                  <a:cubicBezTo>
                    <a:pt x="1797" y="2679"/>
                    <a:pt x="1860" y="2962"/>
                    <a:pt x="1860" y="3214"/>
                  </a:cubicBezTo>
                  <a:cubicBezTo>
                    <a:pt x="2301" y="2899"/>
                    <a:pt x="2584" y="2363"/>
                    <a:pt x="2584" y="1796"/>
                  </a:cubicBezTo>
                  <a:cubicBezTo>
                    <a:pt x="2584" y="788"/>
                    <a:pt x="1797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6" name="Google Shape;9316;p87"/>
            <p:cNvSpPr/>
            <p:nvPr/>
          </p:nvSpPr>
          <p:spPr>
            <a:xfrm>
              <a:off x="-20553575" y="4103900"/>
              <a:ext cx="107925" cy="89025"/>
            </a:xfrm>
            <a:custGeom>
              <a:avLst/>
              <a:gdLst/>
              <a:ahLst/>
              <a:cxnLst/>
              <a:rect l="l" t="t" r="r" b="b"/>
              <a:pathLst>
                <a:path w="4317" h="3561" extrusionOk="0">
                  <a:moveTo>
                    <a:pt x="2174" y="0"/>
                  </a:moveTo>
                  <a:cubicBezTo>
                    <a:pt x="1386" y="0"/>
                    <a:pt x="756" y="630"/>
                    <a:pt x="756" y="1418"/>
                  </a:cubicBezTo>
                  <a:lnTo>
                    <a:pt x="756" y="1481"/>
                  </a:lnTo>
                  <a:cubicBezTo>
                    <a:pt x="284" y="1639"/>
                    <a:pt x="63" y="2048"/>
                    <a:pt x="63" y="2458"/>
                  </a:cubicBezTo>
                  <a:cubicBezTo>
                    <a:pt x="0" y="3088"/>
                    <a:pt x="473" y="3560"/>
                    <a:pt x="1071" y="3560"/>
                  </a:cubicBezTo>
                  <a:lnTo>
                    <a:pt x="3214" y="3560"/>
                  </a:lnTo>
                  <a:cubicBezTo>
                    <a:pt x="3686" y="3560"/>
                    <a:pt x="4159" y="3214"/>
                    <a:pt x="4253" y="2710"/>
                  </a:cubicBezTo>
                  <a:cubicBezTo>
                    <a:pt x="4253" y="2615"/>
                    <a:pt x="4316" y="2552"/>
                    <a:pt x="4316" y="2521"/>
                  </a:cubicBezTo>
                  <a:cubicBezTo>
                    <a:pt x="4316" y="2080"/>
                    <a:pt x="4033" y="1670"/>
                    <a:pt x="3592" y="1481"/>
                  </a:cubicBezTo>
                  <a:cubicBezTo>
                    <a:pt x="3592" y="1135"/>
                    <a:pt x="3529" y="819"/>
                    <a:pt x="3308" y="536"/>
                  </a:cubicBezTo>
                  <a:cubicBezTo>
                    <a:pt x="3056" y="189"/>
                    <a:pt x="2646" y="0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7" name="Google Shape;9317;p87"/>
            <p:cNvSpPr/>
            <p:nvPr/>
          </p:nvSpPr>
          <p:spPr>
            <a:xfrm>
              <a:off x="-20515000" y="4168475"/>
              <a:ext cx="119750" cy="91400"/>
            </a:xfrm>
            <a:custGeom>
              <a:avLst/>
              <a:gdLst/>
              <a:ahLst/>
              <a:cxnLst/>
              <a:rect l="l" t="t" r="r" b="b"/>
              <a:pathLst>
                <a:path w="4790" h="3656" extrusionOk="0">
                  <a:moveTo>
                    <a:pt x="3435" y="1"/>
                  </a:moveTo>
                  <a:cubicBezTo>
                    <a:pt x="3435" y="316"/>
                    <a:pt x="3372" y="599"/>
                    <a:pt x="3151" y="914"/>
                  </a:cubicBezTo>
                  <a:cubicBezTo>
                    <a:pt x="2773" y="1450"/>
                    <a:pt x="2206" y="1702"/>
                    <a:pt x="1671" y="1702"/>
                  </a:cubicBezTo>
                  <a:lnTo>
                    <a:pt x="473" y="1702"/>
                  </a:lnTo>
                  <a:lnTo>
                    <a:pt x="1" y="2710"/>
                  </a:lnTo>
                  <a:lnTo>
                    <a:pt x="946" y="3655"/>
                  </a:lnTo>
                  <a:lnTo>
                    <a:pt x="2143" y="2490"/>
                  </a:lnTo>
                  <a:cubicBezTo>
                    <a:pt x="2222" y="2411"/>
                    <a:pt x="2309" y="2371"/>
                    <a:pt x="2395" y="2371"/>
                  </a:cubicBezTo>
                  <a:cubicBezTo>
                    <a:pt x="2482" y="2371"/>
                    <a:pt x="2568" y="2411"/>
                    <a:pt x="2647" y="2490"/>
                  </a:cubicBezTo>
                  <a:lnTo>
                    <a:pt x="3844" y="3655"/>
                  </a:lnTo>
                  <a:lnTo>
                    <a:pt x="4790" y="2710"/>
                  </a:lnTo>
                  <a:lnTo>
                    <a:pt x="3718" y="410"/>
                  </a:lnTo>
                  <a:cubicBezTo>
                    <a:pt x="3624" y="253"/>
                    <a:pt x="3561" y="127"/>
                    <a:pt x="34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8" name="Google Shape;9318;p87"/>
            <p:cNvSpPr/>
            <p:nvPr/>
          </p:nvSpPr>
          <p:spPr>
            <a:xfrm>
              <a:off x="-20571700" y="4250400"/>
              <a:ext cx="233950" cy="120525"/>
            </a:xfrm>
            <a:custGeom>
              <a:avLst/>
              <a:gdLst/>
              <a:ahLst/>
              <a:cxnLst/>
              <a:rect l="l" t="t" r="r" b="b"/>
              <a:pathLst>
                <a:path w="9358" h="4821" extrusionOk="0">
                  <a:moveTo>
                    <a:pt x="4695" y="0"/>
                  </a:moveTo>
                  <a:lnTo>
                    <a:pt x="3497" y="1166"/>
                  </a:lnTo>
                  <a:cubicBezTo>
                    <a:pt x="3419" y="1245"/>
                    <a:pt x="3332" y="1284"/>
                    <a:pt x="3245" y="1284"/>
                  </a:cubicBezTo>
                  <a:cubicBezTo>
                    <a:pt x="3159" y="1284"/>
                    <a:pt x="3072" y="1245"/>
                    <a:pt x="2993" y="1166"/>
                  </a:cubicBezTo>
                  <a:lnTo>
                    <a:pt x="1954" y="158"/>
                  </a:lnTo>
                  <a:lnTo>
                    <a:pt x="32" y="4316"/>
                  </a:lnTo>
                  <a:cubicBezTo>
                    <a:pt x="0" y="4442"/>
                    <a:pt x="0" y="4568"/>
                    <a:pt x="63" y="4694"/>
                  </a:cubicBezTo>
                  <a:cubicBezTo>
                    <a:pt x="158" y="4789"/>
                    <a:pt x="252" y="4820"/>
                    <a:pt x="379" y="4820"/>
                  </a:cubicBezTo>
                  <a:lnTo>
                    <a:pt x="8979" y="4820"/>
                  </a:lnTo>
                  <a:cubicBezTo>
                    <a:pt x="9105" y="4820"/>
                    <a:pt x="9200" y="4757"/>
                    <a:pt x="9294" y="4694"/>
                  </a:cubicBezTo>
                  <a:cubicBezTo>
                    <a:pt x="9357" y="4568"/>
                    <a:pt x="9357" y="4442"/>
                    <a:pt x="9326" y="4316"/>
                  </a:cubicBezTo>
                  <a:lnTo>
                    <a:pt x="7341" y="158"/>
                  </a:lnTo>
                  <a:lnTo>
                    <a:pt x="6333" y="1166"/>
                  </a:lnTo>
                  <a:cubicBezTo>
                    <a:pt x="6270" y="1260"/>
                    <a:pt x="6175" y="1292"/>
                    <a:pt x="6112" y="1292"/>
                  </a:cubicBezTo>
                  <a:cubicBezTo>
                    <a:pt x="6018" y="1292"/>
                    <a:pt x="5892" y="1260"/>
                    <a:pt x="5860" y="1166"/>
                  </a:cubicBezTo>
                  <a:lnTo>
                    <a:pt x="4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9" name="Google Shape;9319;p87"/>
          <p:cNvGrpSpPr/>
          <p:nvPr/>
        </p:nvGrpSpPr>
        <p:grpSpPr>
          <a:xfrm>
            <a:off x="4632837" y="1688259"/>
            <a:ext cx="453980" cy="451948"/>
            <a:chOff x="-18645175" y="3334200"/>
            <a:chExt cx="307200" cy="305825"/>
          </a:xfrm>
        </p:grpSpPr>
        <p:sp>
          <p:nvSpPr>
            <p:cNvPr id="9320" name="Google Shape;9320;p87"/>
            <p:cNvSpPr/>
            <p:nvPr/>
          </p:nvSpPr>
          <p:spPr>
            <a:xfrm>
              <a:off x="-18627850" y="3424975"/>
              <a:ext cx="289875" cy="215050"/>
            </a:xfrm>
            <a:custGeom>
              <a:avLst/>
              <a:gdLst/>
              <a:ahLst/>
              <a:cxnLst/>
              <a:rect l="l" t="t" r="r" b="b"/>
              <a:pathLst>
                <a:path w="11595" h="8602" extrusionOk="0">
                  <a:moveTo>
                    <a:pt x="7530" y="2111"/>
                  </a:moveTo>
                  <a:cubicBezTo>
                    <a:pt x="7719" y="2111"/>
                    <a:pt x="7877" y="2269"/>
                    <a:pt x="7877" y="2458"/>
                  </a:cubicBezTo>
                  <a:lnTo>
                    <a:pt x="7877" y="4568"/>
                  </a:lnTo>
                  <a:cubicBezTo>
                    <a:pt x="7877" y="4789"/>
                    <a:pt x="7719" y="4946"/>
                    <a:pt x="7530" y="4946"/>
                  </a:cubicBezTo>
                  <a:cubicBezTo>
                    <a:pt x="7341" y="4946"/>
                    <a:pt x="7184" y="4789"/>
                    <a:pt x="7184" y="4568"/>
                  </a:cubicBezTo>
                  <a:lnTo>
                    <a:pt x="7184" y="2458"/>
                  </a:lnTo>
                  <a:cubicBezTo>
                    <a:pt x="7184" y="2269"/>
                    <a:pt x="7341" y="2111"/>
                    <a:pt x="7530" y="2111"/>
                  </a:cubicBezTo>
                  <a:close/>
                  <a:moveTo>
                    <a:pt x="2584" y="0"/>
                  </a:moveTo>
                  <a:cubicBezTo>
                    <a:pt x="2364" y="0"/>
                    <a:pt x="2206" y="158"/>
                    <a:pt x="2206" y="347"/>
                  </a:cubicBezTo>
                  <a:lnTo>
                    <a:pt x="2206" y="1764"/>
                  </a:lnTo>
                  <a:lnTo>
                    <a:pt x="2206" y="2489"/>
                  </a:lnTo>
                  <a:cubicBezTo>
                    <a:pt x="2206" y="2678"/>
                    <a:pt x="2364" y="2836"/>
                    <a:pt x="2584" y="2836"/>
                  </a:cubicBezTo>
                  <a:lnTo>
                    <a:pt x="3624" y="2836"/>
                  </a:lnTo>
                  <a:cubicBezTo>
                    <a:pt x="4821" y="2836"/>
                    <a:pt x="5766" y="3781"/>
                    <a:pt x="5766" y="4978"/>
                  </a:cubicBezTo>
                  <a:cubicBezTo>
                    <a:pt x="5766" y="6144"/>
                    <a:pt x="4821" y="7089"/>
                    <a:pt x="3624" y="7089"/>
                  </a:cubicBezTo>
                  <a:lnTo>
                    <a:pt x="3277" y="7089"/>
                  </a:lnTo>
                  <a:cubicBezTo>
                    <a:pt x="2616" y="7089"/>
                    <a:pt x="1986" y="6931"/>
                    <a:pt x="1387" y="6711"/>
                  </a:cubicBezTo>
                  <a:cubicBezTo>
                    <a:pt x="1072" y="7183"/>
                    <a:pt x="694" y="7593"/>
                    <a:pt x="221" y="7908"/>
                  </a:cubicBezTo>
                  <a:cubicBezTo>
                    <a:pt x="95" y="8002"/>
                    <a:pt x="1" y="8160"/>
                    <a:pt x="64" y="8317"/>
                  </a:cubicBezTo>
                  <a:cubicBezTo>
                    <a:pt x="95" y="8475"/>
                    <a:pt x="253" y="8538"/>
                    <a:pt x="410" y="8538"/>
                  </a:cubicBezTo>
                  <a:lnTo>
                    <a:pt x="3624" y="8538"/>
                  </a:lnTo>
                  <a:lnTo>
                    <a:pt x="3624" y="8191"/>
                  </a:lnTo>
                  <a:cubicBezTo>
                    <a:pt x="3624" y="8002"/>
                    <a:pt x="3781" y="7845"/>
                    <a:pt x="4002" y="7845"/>
                  </a:cubicBezTo>
                  <a:cubicBezTo>
                    <a:pt x="4191" y="7845"/>
                    <a:pt x="4348" y="8002"/>
                    <a:pt x="4348" y="8191"/>
                  </a:cubicBezTo>
                  <a:lnTo>
                    <a:pt x="4348" y="8538"/>
                  </a:lnTo>
                  <a:lnTo>
                    <a:pt x="6522" y="8538"/>
                  </a:lnTo>
                  <a:lnTo>
                    <a:pt x="6522" y="6049"/>
                  </a:lnTo>
                  <a:cubicBezTo>
                    <a:pt x="6522" y="5829"/>
                    <a:pt x="6680" y="5671"/>
                    <a:pt x="6869" y="5671"/>
                  </a:cubicBezTo>
                  <a:cubicBezTo>
                    <a:pt x="7058" y="5671"/>
                    <a:pt x="7215" y="5829"/>
                    <a:pt x="7215" y="6049"/>
                  </a:cubicBezTo>
                  <a:lnTo>
                    <a:pt x="7215" y="8601"/>
                  </a:lnTo>
                  <a:lnTo>
                    <a:pt x="11153" y="8601"/>
                  </a:lnTo>
                  <a:cubicBezTo>
                    <a:pt x="11468" y="8538"/>
                    <a:pt x="11595" y="8128"/>
                    <a:pt x="11311" y="7939"/>
                  </a:cubicBezTo>
                  <a:cubicBezTo>
                    <a:pt x="10208" y="7215"/>
                    <a:pt x="9547" y="5986"/>
                    <a:pt x="9389" y="4726"/>
                  </a:cubicBezTo>
                  <a:lnTo>
                    <a:pt x="10681" y="3434"/>
                  </a:lnTo>
                  <a:cubicBezTo>
                    <a:pt x="10775" y="3371"/>
                    <a:pt x="10807" y="3277"/>
                    <a:pt x="10807" y="3182"/>
                  </a:cubicBezTo>
                  <a:lnTo>
                    <a:pt x="10807" y="1764"/>
                  </a:lnTo>
                  <a:cubicBezTo>
                    <a:pt x="10807" y="1563"/>
                    <a:pt x="10625" y="1422"/>
                    <a:pt x="10440" y="1422"/>
                  </a:cubicBezTo>
                  <a:cubicBezTo>
                    <a:pt x="10394" y="1422"/>
                    <a:pt x="10347" y="1431"/>
                    <a:pt x="10303" y="1449"/>
                  </a:cubicBezTo>
                  <a:lnTo>
                    <a:pt x="9389" y="1922"/>
                  </a:lnTo>
                  <a:lnTo>
                    <a:pt x="9389" y="347"/>
                  </a:lnTo>
                  <a:cubicBezTo>
                    <a:pt x="9389" y="158"/>
                    <a:pt x="9232" y="0"/>
                    <a:pt x="9043" y="0"/>
                  </a:cubicBezTo>
                  <a:lnTo>
                    <a:pt x="6522" y="0"/>
                  </a:lnTo>
                  <a:lnTo>
                    <a:pt x="6522" y="3245"/>
                  </a:lnTo>
                  <a:cubicBezTo>
                    <a:pt x="6522" y="3434"/>
                    <a:pt x="6365" y="3592"/>
                    <a:pt x="6144" y="3592"/>
                  </a:cubicBezTo>
                  <a:cubicBezTo>
                    <a:pt x="5955" y="3592"/>
                    <a:pt x="5798" y="3434"/>
                    <a:pt x="5798" y="3245"/>
                  </a:cubicBezTo>
                  <a:lnTo>
                    <a:pt x="5798" y="0"/>
                  </a:lnTo>
                  <a:lnTo>
                    <a:pt x="4348" y="0"/>
                  </a:lnTo>
                  <a:lnTo>
                    <a:pt x="4348" y="1764"/>
                  </a:lnTo>
                  <a:cubicBezTo>
                    <a:pt x="4348" y="1985"/>
                    <a:pt x="4191" y="2143"/>
                    <a:pt x="4002" y="2143"/>
                  </a:cubicBezTo>
                  <a:cubicBezTo>
                    <a:pt x="3781" y="2143"/>
                    <a:pt x="3624" y="1985"/>
                    <a:pt x="3624" y="1764"/>
                  </a:cubicBezTo>
                  <a:lnTo>
                    <a:pt x="36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1" name="Google Shape;9321;p87"/>
            <p:cNvSpPr/>
            <p:nvPr/>
          </p:nvSpPr>
          <p:spPr>
            <a:xfrm>
              <a:off x="-18645175" y="3424975"/>
              <a:ext cx="141800" cy="159900"/>
            </a:xfrm>
            <a:custGeom>
              <a:avLst/>
              <a:gdLst/>
              <a:ahLst/>
              <a:cxnLst/>
              <a:rect l="l" t="t" r="r" b="b"/>
              <a:pathLst>
                <a:path w="5672" h="6396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2489"/>
                  </a:lnTo>
                  <a:cubicBezTo>
                    <a:pt x="1" y="4600"/>
                    <a:pt x="1733" y="6396"/>
                    <a:pt x="3907" y="6396"/>
                  </a:cubicBezTo>
                  <a:lnTo>
                    <a:pt x="4254" y="6396"/>
                  </a:lnTo>
                  <a:cubicBezTo>
                    <a:pt x="5041" y="6396"/>
                    <a:pt x="5671" y="5766"/>
                    <a:pt x="5671" y="4978"/>
                  </a:cubicBezTo>
                  <a:cubicBezTo>
                    <a:pt x="5671" y="4190"/>
                    <a:pt x="5041" y="3560"/>
                    <a:pt x="4254" y="3560"/>
                  </a:cubicBezTo>
                  <a:lnTo>
                    <a:pt x="3183" y="3560"/>
                  </a:lnTo>
                  <a:cubicBezTo>
                    <a:pt x="2584" y="3560"/>
                    <a:pt x="2111" y="3088"/>
                    <a:pt x="2111" y="2489"/>
                  </a:cubicBezTo>
                  <a:lnTo>
                    <a:pt x="2111" y="1764"/>
                  </a:lnTo>
                  <a:cubicBezTo>
                    <a:pt x="2111" y="788"/>
                    <a:pt x="132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2" name="Google Shape;9322;p87"/>
            <p:cNvSpPr/>
            <p:nvPr/>
          </p:nvSpPr>
          <p:spPr>
            <a:xfrm>
              <a:off x="-18466375" y="3334200"/>
              <a:ext cx="54350" cy="71100"/>
            </a:xfrm>
            <a:custGeom>
              <a:avLst/>
              <a:gdLst/>
              <a:ahLst/>
              <a:cxnLst/>
              <a:rect l="l" t="t" r="r" b="b"/>
              <a:pathLst>
                <a:path w="2174" h="2844" extrusionOk="0">
                  <a:moveTo>
                    <a:pt x="1449" y="0"/>
                  </a:moveTo>
                  <a:cubicBezTo>
                    <a:pt x="1371" y="0"/>
                    <a:pt x="1292" y="24"/>
                    <a:pt x="1229" y="71"/>
                  </a:cubicBezTo>
                  <a:cubicBezTo>
                    <a:pt x="1197" y="103"/>
                    <a:pt x="0" y="953"/>
                    <a:pt x="0" y="2150"/>
                  </a:cubicBezTo>
                  <a:cubicBezTo>
                    <a:pt x="0" y="2403"/>
                    <a:pt x="95" y="2623"/>
                    <a:pt x="158" y="2844"/>
                  </a:cubicBezTo>
                  <a:lnTo>
                    <a:pt x="756" y="2844"/>
                  </a:lnTo>
                  <a:cubicBezTo>
                    <a:pt x="882" y="1898"/>
                    <a:pt x="1386" y="1048"/>
                    <a:pt x="2174" y="544"/>
                  </a:cubicBezTo>
                  <a:cubicBezTo>
                    <a:pt x="1954" y="260"/>
                    <a:pt x="1701" y="71"/>
                    <a:pt x="1670" y="71"/>
                  </a:cubicBezTo>
                  <a:cubicBezTo>
                    <a:pt x="1607" y="24"/>
                    <a:pt x="1528" y="0"/>
                    <a:pt x="14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3" name="Google Shape;9323;p87"/>
            <p:cNvSpPr/>
            <p:nvPr/>
          </p:nvSpPr>
          <p:spPr>
            <a:xfrm>
              <a:off x="-18428575" y="3352500"/>
              <a:ext cx="87450" cy="82725"/>
            </a:xfrm>
            <a:custGeom>
              <a:avLst/>
              <a:gdLst/>
              <a:ahLst/>
              <a:cxnLst/>
              <a:rect l="l" t="t" r="r" b="b"/>
              <a:pathLst>
                <a:path w="3498" h="3309" extrusionOk="0">
                  <a:moveTo>
                    <a:pt x="2426" y="1"/>
                  </a:moveTo>
                  <a:cubicBezTo>
                    <a:pt x="1166" y="1"/>
                    <a:pt x="158" y="946"/>
                    <a:pt x="0" y="2112"/>
                  </a:cubicBezTo>
                  <a:lnTo>
                    <a:pt x="1009" y="2112"/>
                  </a:lnTo>
                  <a:cubicBezTo>
                    <a:pt x="1607" y="2112"/>
                    <a:pt x="2080" y="2584"/>
                    <a:pt x="2080" y="3183"/>
                  </a:cubicBezTo>
                  <a:lnTo>
                    <a:pt x="2080" y="3309"/>
                  </a:lnTo>
                  <a:cubicBezTo>
                    <a:pt x="2899" y="2899"/>
                    <a:pt x="3497" y="2049"/>
                    <a:pt x="3497" y="1072"/>
                  </a:cubicBezTo>
                  <a:lnTo>
                    <a:pt x="3497" y="347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4" name="Google Shape;9324;p87"/>
            <p:cNvSpPr/>
            <p:nvPr/>
          </p:nvSpPr>
          <p:spPr>
            <a:xfrm>
              <a:off x="-18645175" y="3334400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765" y="0"/>
                  </a:moveTo>
                  <a:cubicBezTo>
                    <a:pt x="788" y="0"/>
                    <a:pt x="1" y="788"/>
                    <a:pt x="1" y="1796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47" y="2836"/>
                  </a:cubicBezTo>
                  <a:lnTo>
                    <a:pt x="1072" y="2836"/>
                  </a:lnTo>
                  <a:cubicBezTo>
                    <a:pt x="2048" y="2836"/>
                    <a:pt x="2836" y="204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9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25" name="Google Shape;9325;p87"/>
          <p:cNvGrpSpPr/>
          <p:nvPr/>
        </p:nvGrpSpPr>
        <p:grpSpPr>
          <a:xfrm>
            <a:off x="4633429" y="2242989"/>
            <a:ext cx="452798" cy="450507"/>
            <a:chOff x="-18645175" y="3708500"/>
            <a:chExt cx="306400" cy="304850"/>
          </a:xfrm>
        </p:grpSpPr>
        <p:sp>
          <p:nvSpPr>
            <p:cNvPr id="9326" name="Google Shape;9326;p87"/>
            <p:cNvSpPr/>
            <p:nvPr/>
          </p:nvSpPr>
          <p:spPr>
            <a:xfrm>
              <a:off x="-18555375" y="38172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7" name="Google Shape;9327;p87"/>
            <p:cNvSpPr/>
            <p:nvPr/>
          </p:nvSpPr>
          <p:spPr>
            <a:xfrm>
              <a:off x="-18501825" y="3894000"/>
              <a:ext cx="18150" cy="16950"/>
            </a:xfrm>
            <a:custGeom>
              <a:avLst/>
              <a:gdLst/>
              <a:ahLst/>
              <a:cxnLst/>
              <a:rect l="l" t="t" r="r" b="b"/>
              <a:pathLst>
                <a:path w="726" h="678" extrusionOk="0">
                  <a:moveTo>
                    <a:pt x="351" y="0"/>
                  </a:moveTo>
                  <a:cubicBezTo>
                    <a:pt x="197" y="0"/>
                    <a:pt x="48" y="79"/>
                    <a:pt x="0" y="237"/>
                  </a:cubicBezTo>
                  <a:lnTo>
                    <a:pt x="379" y="678"/>
                  </a:lnTo>
                  <a:lnTo>
                    <a:pt x="725" y="237"/>
                  </a:lnTo>
                  <a:cubicBezTo>
                    <a:pt x="662" y="79"/>
                    <a:pt x="505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8" name="Google Shape;9328;p87"/>
            <p:cNvSpPr/>
            <p:nvPr/>
          </p:nvSpPr>
          <p:spPr>
            <a:xfrm>
              <a:off x="-18546725" y="3835325"/>
              <a:ext cx="108725" cy="124450"/>
            </a:xfrm>
            <a:custGeom>
              <a:avLst/>
              <a:gdLst/>
              <a:ahLst/>
              <a:cxnLst/>
              <a:rect l="l" t="t" r="r" b="b"/>
              <a:pathLst>
                <a:path w="4349" h="4978" extrusionOk="0">
                  <a:moveTo>
                    <a:pt x="2175" y="0"/>
                  </a:moveTo>
                  <a:cubicBezTo>
                    <a:pt x="1481" y="0"/>
                    <a:pt x="914" y="473"/>
                    <a:pt x="757" y="1134"/>
                  </a:cubicBezTo>
                  <a:lnTo>
                    <a:pt x="221" y="3151"/>
                  </a:lnTo>
                  <a:cubicBezTo>
                    <a:pt x="1" y="4096"/>
                    <a:pt x="725" y="4978"/>
                    <a:pt x="1639" y="4978"/>
                  </a:cubicBezTo>
                  <a:lnTo>
                    <a:pt x="1796" y="4978"/>
                  </a:lnTo>
                  <a:lnTo>
                    <a:pt x="1796" y="3686"/>
                  </a:lnTo>
                  <a:lnTo>
                    <a:pt x="1198" y="2899"/>
                  </a:lnTo>
                  <a:cubicBezTo>
                    <a:pt x="1135" y="2804"/>
                    <a:pt x="1103" y="2741"/>
                    <a:pt x="1103" y="2647"/>
                  </a:cubicBezTo>
                  <a:cubicBezTo>
                    <a:pt x="1103" y="2048"/>
                    <a:pt x="1576" y="1575"/>
                    <a:pt x="2175" y="1575"/>
                  </a:cubicBezTo>
                  <a:cubicBezTo>
                    <a:pt x="2773" y="1575"/>
                    <a:pt x="3246" y="2048"/>
                    <a:pt x="3246" y="2647"/>
                  </a:cubicBezTo>
                  <a:cubicBezTo>
                    <a:pt x="3246" y="2741"/>
                    <a:pt x="3183" y="2804"/>
                    <a:pt x="3151" y="2899"/>
                  </a:cubicBezTo>
                  <a:lnTo>
                    <a:pt x="2521" y="3686"/>
                  </a:lnTo>
                  <a:lnTo>
                    <a:pt x="2521" y="4978"/>
                  </a:lnTo>
                  <a:lnTo>
                    <a:pt x="2679" y="4978"/>
                  </a:lnTo>
                  <a:cubicBezTo>
                    <a:pt x="3624" y="4978"/>
                    <a:pt x="4348" y="4064"/>
                    <a:pt x="4096" y="3151"/>
                  </a:cubicBezTo>
                  <a:lnTo>
                    <a:pt x="3592" y="1134"/>
                  </a:lnTo>
                  <a:cubicBezTo>
                    <a:pt x="3435" y="441"/>
                    <a:pt x="2836" y="0"/>
                    <a:pt x="21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9" name="Google Shape;9329;p87"/>
            <p:cNvSpPr/>
            <p:nvPr/>
          </p:nvSpPr>
          <p:spPr>
            <a:xfrm>
              <a:off x="-18644375" y="3728200"/>
              <a:ext cx="305600" cy="285150"/>
            </a:xfrm>
            <a:custGeom>
              <a:avLst/>
              <a:gdLst/>
              <a:ahLst/>
              <a:cxnLst/>
              <a:rect l="l" t="t" r="r" b="b"/>
              <a:pathLst>
                <a:path w="12224" h="11406" extrusionOk="0">
                  <a:moveTo>
                    <a:pt x="8128" y="2836"/>
                  </a:moveTo>
                  <a:cubicBezTo>
                    <a:pt x="8695" y="2836"/>
                    <a:pt x="9168" y="3309"/>
                    <a:pt x="9168" y="3907"/>
                  </a:cubicBezTo>
                  <a:cubicBezTo>
                    <a:pt x="9257" y="4501"/>
                    <a:pt x="8814" y="4984"/>
                    <a:pt x="8182" y="4984"/>
                  </a:cubicBezTo>
                  <a:cubicBezTo>
                    <a:pt x="8143" y="4984"/>
                    <a:pt x="8105" y="4982"/>
                    <a:pt x="8065" y="4978"/>
                  </a:cubicBezTo>
                  <a:lnTo>
                    <a:pt x="8065" y="4978"/>
                  </a:lnTo>
                  <a:cubicBezTo>
                    <a:pt x="8128" y="5041"/>
                    <a:pt x="8160" y="5136"/>
                    <a:pt x="8160" y="5199"/>
                  </a:cubicBezTo>
                  <a:lnTo>
                    <a:pt x="8664" y="7247"/>
                  </a:lnTo>
                  <a:cubicBezTo>
                    <a:pt x="9011" y="8633"/>
                    <a:pt x="7971" y="9988"/>
                    <a:pt x="6553" y="9988"/>
                  </a:cubicBezTo>
                  <a:lnTo>
                    <a:pt x="5513" y="9988"/>
                  </a:lnTo>
                  <a:cubicBezTo>
                    <a:pt x="4096" y="9988"/>
                    <a:pt x="3025" y="8633"/>
                    <a:pt x="3403" y="7247"/>
                  </a:cubicBezTo>
                  <a:lnTo>
                    <a:pt x="3907" y="5199"/>
                  </a:lnTo>
                  <a:cubicBezTo>
                    <a:pt x="3938" y="5136"/>
                    <a:pt x="3938" y="5041"/>
                    <a:pt x="3970" y="4978"/>
                  </a:cubicBezTo>
                  <a:lnTo>
                    <a:pt x="3970" y="4978"/>
                  </a:lnTo>
                  <a:cubicBezTo>
                    <a:pt x="3934" y="4982"/>
                    <a:pt x="3899" y="4983"/>
                    <a:pt x="3864" y="4983"/>
                  </a:cubicBezTo>
                  <a:cubicBezTo>
                    <a:pt x="3255" y="4983"/>
                    <a:pt x="2804" y="4473"/>
                    <a:pt x="2804" y="3907"/>
                  </a:cubicBezTo>
                  <a:cubicBezTo>
                    <a:pt x="2804" y="3309"/>
                    <a:pt x="3277" y="2836"/>
                    <a:pt x="3875" y="2836"/>
                  </a:cubicBezTo>
                  <a:cubicBezTo>
                    <a:pt x="4411" y="2836"/>
                    <a:pt x="4883" y="3277"/>
                    <a:pt x="4915" y="3844"/>
                  </a:cubicBezTo>
                  <a:cubicBezTo>
                    <a:pt x="5230" y="3624"/>
                    <a:pt x="5608" y="3561"/>
                    <a:pt x="5986" y="3561"/>
                  </a:cubicBezTo>
                  <a:cubicBezTo>
                    <a:pt x="6396" y="3561"/>
                    <a:pt x="6742" y="3687"/>
                    <a:pt x="7057" y="3844"/>
                  </a:cubicBezTo>
                  <a:cubicBezTo>
                    <a:pt x="7089" y="3277"/>
                    <a:pt x="7561" y="2836"/>
                    <a:pt x="8128" y="2836"/>
                  </a:cubicBezTo>
                  <a:close/>
                  <a:moveTo>
                    <a:pt x="4285" y="1"/>
                  </a:moveTo>
                  <a:cubicBezTo>
                    <a:pt x="2710" y="1"/>
                    <a:pt x="1449" y="946"/>
                    <a:pt x="1449" y="2143"/>
                  </a:cubicBezTo>
                  <a:lnTo>
                    <a:pt x="1449" y="2773"/>
                  </a:lnTo>
                  <a:cubicBezTo>
                    <a:pt x="1449" y="4380"/>
                    <a:pt x="945" y="5955"/>
                    <a:pt x="95" y="7310"/>
                  </a:cubicBezTo>
                  <a:cubicBezTo>
                    <a:pt x="0" y="7373"/>
                    <a:pt x="0" y="7530"/>
                    <a:pt x="32" y="7625"/>
                  </a:cubicBezTo>
                  <a:cubicBezTo>
                    <a:pt x="945" y="9893"/>
                    <a:pt x="3182" y="11405"/>
                    <a:pt x="5671" y="11405"/>
                  </a:cubicBezTo>
                  <a:lnTo>
                    <a:pt x="6553" y="11405"/>
                  </a:lnTo>
                  <a:cubicBezTo>
                    <a:pt x="9011" y="11405"/>
                    <a:pt x="11216" y="9893"/>
                    <a:pt x="12161" y="7625"/>
                  </a:cubicBezTo>
                  <a:cubicBezTo>
                    <a:pt x="12224" y="7499"/>
                    <a:pt x="12224" y="7373"/>
                    <a:pt x="12129" y="7310"/>
                  </a:cubicBezTo>
                  <a:cubicBezTo>
                    <a:pt x="11184" y="5955"/>
                    <a:pt x="10680" y="4380"/>
                    <a:pt x="10680" y="2773"/>
                  </a:cubicBezTo>
                  <a:lnTo>
                    <a:pt x="10680" y="2143"/>
                  </a:lnTo>
                  <a:cubicBezTo>
                    <a:pt x="10680" y="946"/>
                    <a:pt x="9420" y="1"/>
                    <a:pt x="7845" y="1"/>
                  </a:cubicBezTo>
                  <a:cubicBezTo>
                    <a:pt x="7183" y="1"/>
                    <a:pt x="6553" y="158"/>
                    <a:pt x="6081" y="473"/>
                  </a:cubicBezTo>
                  <a:cubicBezTo>
                    <a:pt x="5545" y="158"/>
                    <a:pt x="4915" y="1"/>
                    <a:pt x="4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0" name="Google Shape;9330;p87"/>
            <p:cNvSpPr/>
            <p:nvPr/>
          </p:nvSpPr>
          <p:spPr>
            <a:xfrm>
              <a:off x="-18448275" y="38172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1" name="Google Shape;9331;p87"/>
            <p:cNvSpPr/>
            <p:nvPr/>
          </p:nvSpPr>
          <p:spPr>
            <a:xfrm>
              <a:off x="-18645175" y="3708500"/>
              <a:ext cx="74050" cy="91400"/>
            </a:xfrm>
            <a:custGeom>
              <a:avLst/>
              <a:gdLst/>
              <a:ahLst/>
              <a:cxnLst/>
              <a:rect l="l" t="t" r="r" b="b"/>
              <a:pathLst>
                <a:path w="2962" h="3656" extrusionOk="0">
                  <a:moveTo>
                    <a:pt x="2111" y="1"/>
                  </a:moveTo>
                  <a:cubicBezTo>
                    <a:pt x="946" y="1"/>
                    <a:pt x="1" y="946"/>
                    <a:pt x="1" y="2143"/>
                  </a:cubicBezTo>
                  <a:cubicBezTo>
                    <a:pt x="1" y="2710"/>
                    <a:pt x="221" y="3277"/>
                    <a:pt x="631" y="3656"/>
                  </a:cubicBezTo>
                  <a:lnTo>
                    <a:pt x="631" y="3498"/>
                  </a:lnTo>
                  <a:lnTo>
                    <a:pt x="631" y="2868"/>
                  </a:lnTo>
                  <a:cubicBezTo>
                    <a:pt x="631" y="1608"/>
                    <a:pt x="1576" y="600"/>
                    <a:pt x="2962" y="190"/>
                  </a:cubicBezTo>
                  <a:cubicBezTo>
                    <a:pt x="2679" y="95"/>
                    <a:pt x="2395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2" name="Google Shape;9332;p87"/>
            <p:cNvSpPr/>
            <p:nvPr/>
          </p:nvSpPr>
          <p:spPr>
            <a:xfrm>
              <a:off x="-18415975" y="3710075"/>
              <a:ext cx="74850" cy="92975"/>
            </a:xfrm>
            <a:custGeom>
              <a:avLst/>
              <a:gdLst/>
              <a:ahLst/>
              <a:cxnLst/>
              <a:rect l="l" t="t" r="r" b="b"/>
              <a:pathLst>
                <a:path w="2994" h="3719" extrusionOk="0">
                  <a:moveTo>
                    <a:pt x="883" y="1"/>
                  </a:moveTo>
                  <a:cubicBezTo>
                    <a:pt x="568" y="1"/>
                    <a:pt x="284" y="64"/>
                    <a:pt x="1" y="190"/>
                  </a:cubicBezTo>
                  <a:cubicBezTo>
                    <a:pt x="1292" y="568"/>
                    <a:pt x="2206" y="1608"/>
                    <a:pt x="2206" y="2836"/>
                  </a:cubicBezTo>
                  <a:lnTo>
                    <a:pt x="2206" y="3466"/>
                  </a:lnTo>
                  <a:cubicBezTo>
                    <a:pt x="2206" y="3529"/>
                    <a:pt x="2206" y="3656"/>
                    <a:pt x="2237" y="3719"/>
                  </a:cubicBezTo>
                  <a:cubicBezTo>
                    <a:pt x="2710" y="3340"/>
                    <a:pt x="2993" y="2742"/>
                    <a:pt x="2993" y="2112"/>
                  </a:cubicBezTo>
                  <a:cubicBezTo>
                    <a:pt x="2993" y="946"/>
                    <a:pt x="2048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33" name="Google Shape;9333;p87"/>
          <p:cNvGrpSpPr/>
          <p:nvPr/>
        </p:nvGrpSpPr>
        <p:grpSpPr>
          <a:xfrm>
            <a:off x="4631101" y="2795630"/>
            <a:ext cx="457453" cy="451763"/>
            <a:chOff x="-18647525" y="4082625"/>
            <a:chExt cx="309550" cy="305700"/>
          </a:xfrm>
        </p:grpSpPr>
        <p:sp>
          <p:nvSpPr>
            <p:cNvPr id="9334" name="Google Shape;9334;p87"/>
            <p:cNvSpPr/>
            <p:nvPr/>
          </p:nvSpPr>
          <p:spPr>
            <a:xfrm>
              <a:off x="-18609725" y="4082625"/>
              <a:ext cx="123675" cy="61475"/>
            </a:xfrm>
            <a:custGeom>
              <a:avLst/>
              <a:gdLst/>
              <a:ahLst/>
              <a:cxnLst/>
              <a:rect l="l" t="t" r="r" b="b"/>
              <a:pathLst>
                <a:path w="4947" h="2459" extrusionOk="0">
                  <a:moveTo>
                    <a:pt x="2473" y="1"/>
                  </a:moveTo>
                  <a:cubicBezTo>
                    <a:pt x="2387" y="1"/>
                    <a:pt x="2300" y="32"/>
                    <a:pt x="2237" y="95"/>
                  </a:cubicBezTo>
                  <a:cubicBezTo>
                    <a:pt x="2206" y="127"/>
                    <a:pt x="1576" y="694"/>
                    <a:pt x="1450" y="1481"/>
                  </a:cubicBezTo>
                  <a:cubicBezTo>
                    <a:pt x="1324" y="1418"/>
                    <a:pt x="1166" y="1418"/>
                    <a:pt x="1071" y="1418"/>
                  </a:cubicBezTo>
                  <a:lnTo>
                    <a:pt x="347" y="1418"/>
                  </a:lnTo>
                  <a:cubicBezTo>
                    <a:pt x="158" y="1418"/>
                    <a:pt x="0" y="1576"/>
                    <a:pt x="0" y="1797"/>
                  </a:cubicBezTo>
                  <a:cubicBezTo>
                    <a:pt x="0" y="2017"/>
                    <a:pt x="32" y="2206"/>
                    <a:pt x="126" y="2427"/>
                  </a:cubicBezTo>
                  <a:cubicBezTo>
                    <a:pt x="1008" y="2175"/>
                    <a:pt x="1922" y="2175"/>
                    <a:pt x="2489" y="2175"/>
                  </a:cubicBezTo>
                  <a:cubicBezTo>
                    <a:pt x="3277" y="2175"/>
                    <a:pt x="4096" y="2206"/>
                    <a:pt x="4852" y="2458"/>
                  </a:cubicBezTo>
                  <a:cubicBezTo>
                    <a:pt x="4915" y="2269"/>
                    <a:pt x="4947" y="2017"/>
                    <a:pt x="4947" y="1797"/>
                  </a:cubicBezTo>
                  <a:cubicBezTo>
                    <a:pt x="4947" y="1576"/>
                    <a:pt x="4789" y="1418"/>
                    <a:pt x="4600" y="1418"/>
                  </a:cubicBezTo>
                  <a:lnTo>
                    <a:pt x="3907" y="1418"/>
                  </a:lnTo>
                  <a:cubicBezTo>
                    <a:pt x="3781" y="1418"/>
                    <a:pt x="3623" y="1418"/>
                    <a:pt x="3497" y="1481"/>
                  </a:cubicBezTo>
                  <a:cubicBezTo>
                    <a:pt x="3340" y="694"/>
                    <a:pt x="2710" y="127"/>
                    <a:pt x="2710" y="95"/>
                  </a:cubicBezTo>
                  <a:cubicBezTo>
                    <a:pt x="2647" y="32"/>
                    <a:pt x="2560" y="1"/>
                    <a:pt x="24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5" name="Google Shape;9335;p87"/>
            <p:cNvSpPr/>
            <p:nvPr/>
          </p:nvSpPr>
          <p:spPr>
            <a:xfrm>
              <a:off x="-18647525" y="4155875"/>
              <a:ext cx="148075" cy="195350"/>
            </a:xfrm>
            <a:custGeom>
              <a:avLst/>
              <a:gdLst/>
              <a:ahLst/>
              <a:cxnLst/>
              <a:rect l="l" t="t" r="r" b="b"/>
              <a:pathLst>
                <a:path w="5923" h="7814" extrusionOk="0">
                  <a:moveTo>
                    <a:pt x="1859" y="2836"/>
                  </a:moveTo>
                  <a:cubicBezTo>
                    <a:pt x="2048" y="2836"/>
                    <a:pt x="2205" y="2994"/>
                    <a:pt x="2205" y="3183"/>
                  </a:cubicBezTo>
                  <a:lnTo>
                    <a:pt x="2205" y="3907"/>
                  </a:lnTo>
                  <a:cubicBezTo>
                    <a:pt x="2205" y="4096"/>
                    <a:pt x="2048" y="4254"/>
                    <a:pt x="1859" y="4254"/>
                  </a:cubicBezTo>
                  <a:cubicBezTo>
                    <a:pt x="1670" y="4254"/>
                    <a:pt x="1512" y="4096"/>
                    <a:pt x="1512" y="3907"/>
                  </a:cubicBezTo>
                  <a:lnTo>
                    <a:pt x="1512" y="3183"/>
                  </a:lnTo>
                  <a:cubicBezTo>
                    <a:pt x="1512" y="2994"/>
                    <a:pt x="1670" y="2836"/>
                    <a:pt x="1859" y="2836"/>
                  </a:cubicBezTo>
                  <a:close/>
                  <a:moveTo>
                    <a:pt x="3938" y="1"/>
                  </a:moveTo>
                  <a:cubicBezTo>
                    <a:pt x="2678" y="1"/>
                    <a:pt x="0" y="1"/>
                    <a:pt x="0" y="2836"/>
                  </a:cubicBezTo>
                  <a:cubicBezTo>
                    <a:pt x="0" y="4569"/>
                    <a:pt x="914" y="6774"/>
                    <a:pt x="2205" y="7814"/>
                  </a:cubicBezTo>
                  <a:cubicBezTo>
                    <a:pt x="2016" y="6995"/>
                    <a:pt x="1985" y="6018"/>
                    <a:pt x="2268" y="4915"/>
                  </a:cubicBezTo>
                  <a:cubicBezTo>
                    <a:pt x="2457" y="4222"/>
                    <a:pt x="2741" y="3466"/>
                    <a:pt x="3088" y="2805"/>
                  </a:cubicBezTo>
                  <a:cubicBezTo>
                    <a:pt x="2962" y="2710"/>
                    <a:pt x="2899" y="2647"/>
                    <a:pt x="2899" y="2490"/>
                  </a:cubicBezTo>
                  <a:lnTo>
                    <a:pt x="2899" y="1765"/>
                  </a:lnTo>
                  <a:cubicBezTo>
                    <a:pt x="2899" y="1576"/>
                    <a:pt x="3056" y="1418"/>
                    <a:pt x="3245" y="1418"/>
                  </a:cubicBezTo>
                  <a:cubicBezTo>
                    <a:pt x="3434" y="1418"/>
                    <a:pt x="3592" y="1576"/>
                    <a:pt x="3592" y="1765"/>
                  </a:cubicBezTo>
                  <a:lnTo>
                    <a:pt x="3592" y="1954"/>
                  </a:lnTo>
                  <a:cubicBezTo>
                    <a:pt x="3781" y="1702"/>
                    <a:pt x="4033" y="1450"/>
                    <a:pt x="4222" y="1229"/>
                  </a:cubicBezTo>
                  <a:cubicBezTo>
                    <a:pt x="4726" y="694"/>
                    <a:pt x="5324" y="347"/>
                    <a:pt x="5923" y="190"/>
                  </a:cubicBezTo>
                  <a:cubicBezTo>
                    <a:pt x="5293" y="32"/>
                    <a:pt x="4631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6" name="Google Shape;9336;p87"/>
            <p:cNvSpPr/>
            <p:nvPr/>
          </p:nvSpPr>
          <p:spPr>
            <a:xfrm>
              <a:off x="-18442750" y="4150575"/>
              <a:ext cx="102400" cy="100625"/>
            </a:xfrm>
            <a:custGeom>
              <a:avLst/>
              <a:gdLst/>
              <a:ahLst/>
              <a:cxnLst/>
              <a:rect l="l" t="t" r="r" b="b"/>
              <a:pathLst>
                <a:path w="4096" h="4025" extrusionOk="0">
                  <a:moveTo>
                    <a:pt x="630" y="0"/>
                  </a:moveTo>
                  <a:cubicBezTo>
                    <a:pt x="544" y="0"/>
                    <a:pt x="457" y="39"/>
                    <a:pt x="378" y="118"/>
                  </a:cubicBezTo>
                  <a:cubicBezTo>
                    <a:pt x="221" y="276"/>
                    <a:pt x="95" y="496"/>
                    <a:pt x="0" y="685"/>
                  </a:cubicBezTo>
                  <a:cubicBezTo>
                    <a:pt x="851" y="1063"/>
                    <a:pt x="1481" y="1725"/>
                    <a:pt x="1891" y="2134"/>
                  </a:cubicBezTo>
                  <a:cubicBezTo>
                    <a:pt x="2300" y="2513"/>
                    <a:pt x="2962" y="3206"/>
                    <a:pt x="3371" y="4025"/>
                  </a:cubicBezTo>
                  <a:cubicBezTo>
                    <a:pt x="3560" y="3962"/>
                    <a:pt x="3749" y="3836"/>
                    <a:pt x="3907" y="3647"/>
                  </a:cubicBezTo>
                  <a:cubicBezTo>
                    <a:pt x="4096" y="3552"/>
                    <a:pt x="4096" y="3332"/>
                    <a:pt x="3938" y="3206"/>
                  </a:cubicBezTo>
                  <a:lnTo>
                    <a:pt x="3434" y="2702"/>
                  </a:lnTo>
                  <a:cubicBezTo>
                    <a:pt x="3371" y="2607"/>
                    <a:pt x="3245" y="2544"/>
                    <a:pt x="3119" y="2450"/>
                  </a:cubicBezTo>
                  <a:cubicBezTo>
                    <a:pt x="3560" y="1788"/>
                    <a:pt x="3529" y="937"/>
                    <a:pt x="3529" y="906"/>
                  </a:cubicBezTo>
                  <a:cubicBezTo>
                    <a:pt x="3529" y="717"/>
                    <a:pt x="3371" y="591"/>
                    <a:pt x="3151" y="559"/>
                  </a:cubicBezTo>
                  <a:cubicBezTo>
                    <a:pt x="3147" y="559"/>
                    <a:pt x="3130" y="559"/>
                    <a:pt x="3103" y="559"/>
                  </a:cubicBezTo>
                  <a:cubicBezTo>
                    <a:pt x="2910" y="559"/>
                    <a:pt x="2190" y="583"/>
                    <a:pt x="1639" y="969"/>
                  </a:cubicBezTo>
                  <a:cubicBezTo>
                    <a:pt x="1544" y="843"/>
                    <a:pt x="1481" y="748"/>
                    <a:pt x="1387" y="654"/>
                  </a:cubicBezTo>
                  <a:lnTo>
                    <a:pt x="882" y="118"/>
                  </a:lnTo>
                  <a:cubicBezTo>
                    <a:pt x="804" y="39"/>
                    <a:pt x="717" y="0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7" name="Google Shape;9337;p87"/>
            <p:cNvSpPr/>
            <p:nvPr/>
          </p:nvSpPr>
          <p:spPr>
            <a:xfrm>
              <a:off x="-18581375" y="4176775"/>
              <a:ext cx="243400" cy="211550"/>
            </a:xfrm>
            <a:custGeom>
              <a:avLst/>
              <a:gdLst/>
              <a:ahLst/>
              <a:cxnLst/>
              <a:rect l="l" t="t" r="r" b="b"/>
              <a:pathLst>
                <a:path w="9736" h="8462" extrusionOk="0">
                  <a:moveTo>
                    <a:pt x="4191" y="1000"/>
                  </a:moveTo>
                  <a:cubicBezTo>
                    <a:pt x="4277" y="1000"/>
                    <a:pt x="4364" y="1039"/>
                    <a:pt x="4443" y="1118"/>
                  </a:cubicBezTo>
                  <a:cubicBezTo>
                    <a:pt x="4600" y="1275"/>
                    <a:pt x="4600" y="1465"/>
                    <a:pt x="4443" y="1654"/>
                  </a:cubicBezTo>
                  <a:lnTo>
                    <a:pt x="3939" y="2158"/>
                  </a:lnTo>
                  <a:cubicBezTo>
                    <a:pt x="3860" y="2236"/>
                    <a:pt x="3765" y="2276"/>
                    <a:pt x="3675" y="2276"/>
                  </a:cubicBezTo>
                  <a:cubicBezTo>
                    <a:pt x="3584" y="2276"/>
                    <a:pt x="3498" y="2236"/>
                    <a:pt x="3435" y="2158"/>
                  </a:cubicBezTo>
                  <a:cubicBezTo>
                    <a:pt x="3277" y="2000"/>
                    <a:pt x="3277" y="1811"/>
                    <a:pt x="3435" y="1654"/>
                  </a:cubicBezTo>
                  <a:lnTo>
                    <a:pt x="3939" y="1118"/>
                  </a:lnTo>
                  <a:cubicBezTo>
                    <a:pt x="4017" y="1039"/>
                    <a:pt x="4104" y="1000"/>
                    <a:pt x="4191" y="1000"/>
                  </a:cubicBezTo>
                  <a:close/>
                  <a:moveTo>
                    <a:pt x="5230" y="3048"/>
                  </a:moveTo>
                  <a:cubicBezTo>
                    <a:pt x="5317" y="3048"/>
                    <a:pt x="5404" y="3087"/>
                    <a:pt x="5482" y="3166"/>
                  </a:cubicBezTo>
                  <a:cubicBezTo>
                    <a:pt x="5640" y="3323"/>
                    <a:pt x="5640" y="3512"/>
                    <a:pt x="5482" y="3701"/>
                  </a:cubicBezTo>
                  <a:lnTo>
                    <a:pt x="4978" y="4205"/>
                  </a:lnTo>
                  <a:cubicBezTo>
                    <a:pt x="4900" y="4284"/>
                    <a:pt x="4805" y="4324"/>
                    <a:pt x="4710" y="4324"/>
                  </a:cubicBezTo>
                  <a:cubicBezTo>
                    <a:pt x="4616" y="4324"/>
                    <a:pt x="4521" y="4284"/>
                    <a:pt x="4443" y="4205"/>
                  </a:cubicBezTo>
                  <a:cubicBezTo>
                    <a:pt x="4285" y="4048"/>
                    <a:pt x="4285" y="3796"/>
                    <a:pt x="4443" y="3701"/>
                  </a:cubicBezTo>
                  <a:lnTo>
                    <a:pt x="4978" y="3166"/>
                  </a:lnTo>
                  <a:cubicBezTo>
                    <a:pt x="5057" y="3087"/>
                    <a:pt x="5144" y="3048"/>
                    <a:pt x="5230" y="3048"/>
                  </a:cubicBezTo>
                  <a:close/>
                  <a:moveTo>
                    <a:pt x="2674" y="3583"/>
                  </a:moveTo>
                  <a:cubicBezTo>
                    <a:pt x="2765" y="3583"/>
                    <a:pt x="2852" y="3623"/>
                    <a:pt x="2930" y="3701"/>
                  </a:cubicBezTo>
                  <a:cubicBezTo>
                    <a:pt x="3088" y="3796"/>
                    <a:pt x="3088" y="4048"/>
                    <a:pt x="2930" y="4205"/>
                  </a:cubicBezTo>
                  <a:lnTo>
                    <a:pt x="2395" y="4710"/>
                  </a:lnTo>
                  <a:cubicBezTo>
                    <a:pt x="2316" y="4788"/>
                    <a:pt x="2229" y="4828"/>
                    <a:pt x="2143" y="4828"/>
                  </a:cubicBezTo>
                  <a:cubicBezTo>
                    <a:pt x="2056" y="4828"/>
                    <a:pt x="1970" y="4788"/>
                    <a:pt x="1891" y="4710"/>
                  </a:cubicBezTo>
                  <a:cubicBezTo>
                    <a:pt x="1733" y="4552"/>
                    <a:pt x="1733" y="4363"/>
                    <a:pt x="1891" y="4205"/>
                  </a:cubicBezTo>
                  <a:lnTo>
                    <a:pt x="2395" y="3701"/>
                  </a:lnTo>
                  <a:cubicBezTo>
                    <a:pt x="2489" y="3623"/>
                    <a:pt x="2584" y="3583"/>
                    <a:pt x="2674" y="3583"/>
                  </a:cubicBezTo>
                  <a:close/>
                  <a:moveTo>
                    <a:pt x="7207" y="4087"/>
                  </a:moveTo>
                  <a:cubicBezTo>
                    <a:pt x="7302" y="4087"/>
                    <a:pt x="7388" y="4127"/>
                    <a:pt x="7436" y="4205"/>
                  </a:cubicBezTo>
                  <a:cubicBezTo>
                    <a:pt x="7625" y="4363"/>
                    <a:pt x="7625" y="4552"/>
                    <a:pt x="7436" y="4710"/>
                  </a:cubicBezTo>
                  <a:lnTo>
                    <a:pt x="6932" y="5214"/>
                  </a:lnTo>
                  <a:cubicBezTo>
                    <a:pt x="6853" y="5292"/>
                    <a:pt x="6766" y="5332"/>
                    <a:pt x="6680" y="5332"/>
                  </a:cubicBezTo>
                  <a:cubicBezTo>
                    <a:pt x="6593" y="5332"/>
                    <a:pt x="6506" y="5292"/>
                    <a:pt x="6427" y="5214"/>
                  </a:cubicBezTo>
                  <a:cubicBezTo>
                    <a:pt x="6270" y="5056"/>
                    <a:pt x="6270" y="4867"/>
                    <a:pt x="6427" y="4710"/>
                  </a:cubicBezTo>
                  <a:lnTo>
                    <a:pt x="6932" y="4205"/>
                  </a:lnTo>
                  <a:cubicBezTo>
                    <a:pt x="7010" y="4127"/>
                    <a:pt x="7113" y="4087"/>
                    <a:pt x="7207" y="4087"/>
                  </a:cubicBezTo>
                  <a:close/>
                  <a:moveTo>
                    <a:pt x="5388" y="4875"/>
                  </a:moveTo>
                  <a:cubicBezTo>
                    <a:pt x="5474" y="4875"/>
                    <a:pt x="5561" y="4914"/>
                    <a:pt x="5640" y="4993"/>
                  </a:cubicBezTo>
                  <a:cubicBezTo>
                    <a:pt x="5797" y="5151"/>
                    <a:pt x="5797" y="5340"/>
                    <a:pt x="5640" y="5497"/>
                  </a:cubicBezTo>
                  <a:lnTo>
                    <a:pt x="5136" y="6001"/>
                  </a:lnTo>
                  <a:cubicBezTo>
                    <a:pt x="5057" y="6080"/>
                    <a:pt x="4963" y="6119"/>
                    <a:pt x="4868" y="6119"/>
                  </a:cubicBezTo>
                  <a:cubicBezTo>
                    <a:pt x="4773" y="6119"/>
                    <a:pt x="4679" y="6080"/>
                    <a:pt x="4600" y="6001"/>
                  </a:cubicBezTo>
                  <a:cubicBezTo>
                    <a:pt x="4443" y="5844"/>
                    <a:pt x="4443" y="5655"/>
                    <a:pt x="4600" y="5497"/>
                  </a:cubicBezTo>
                  <a:lnTo>
                    <a:pt x="5136" y="4993"/>
                  </a:lnTo>
                  <a:cubicBezTo>
                    <a:pt x="5215" y="4914"/>
                    <a:pt x="5301" y="4875"/>
                    <a:pt x="5388" y="4875"/>
                  </a:cubicBezTo>
                  <a:close/>
                  <a:moveTo>
                    <a:pt x="2674" y="5568"/>
                  </a:moveTo>
                  <a:cubicBezTo>
                    <a:pt x="2765" y="5568"/>
                    <a:pt x="2852" y="5607"/>
                    <a:pt x="2930" y="5686"/>
                  </a:cubicBezTo>
                  <a:cubicBezTo>
                    <a:pt x="3088" y="5844"/>
                    <a:pt x="3088" y="6064"/>
                    <a:pt x="2930" y="6222"/>
                  </a:cubicBezTo>
                  <a:lnTo>
                    <a:pt x="2395" y="6726"/>
                  </a:lnTo>
                  <a:cubicBezTo>
                    <a:pt x="2316" y="6805"/>
                    <a:pt x="2229" y="6844"/>
                    <a:pt x="2143" y="6844"/>
                  </a:cubicBezTo>
                  <a:cubicBezTo>
                    <a:pt x="2056" y="6844"/>
                    <a:pt x="1970" y="6805"/>
                    <a:pt x="1891" y="6726"/>
                  </a:cubicBezTo>
                  <a:cubicBezTo>
                    <a:pt x="1733" y="6568"/>
                    <a:pt x="1733" y="6379"/>
                    <a:pt x="1891" y="6222"/>
                  </a:cubicBezTo>
                  <a:lnTo>
                    <a:pt x="2395" y="5686"/>
                  </a:lnTo>
                  <a:cubicBezTo>
                    <a:pt x="2489" y="5607"/>
                    <a:pt x="2584" y="5568"/>
                    <a:pt x="2674" y="5568"/>
                  </a:cubicBezTo>
                  <a:close/>
                  <a:moveTo>
                    <a:pt x="4065" y="1"/>
                  </a:moveTo>
                  <a:cubicBezTo>
                    <a:pt x="3468" y="1"/>
                    <a:pt x="2828" y="244"/>
                    <a:pt x="2174" y="897"/>
                  </a:cubicBezTo>
                  <a:cubicBezTo>
                    <a:pt x="1355" y="1717"/>
                    <a:pt x="662" y="2977"/>
                    <a:pt x="347" y="4268"/>
                  </a:cubicBezTo>
                  <a:cubicBezTo>
                    <a:pt x="0" y="5781"/>
                    <a:pt x="190" y="7009"/>
                    <a:pt x="914" y="7702"/>
                  </a:cubicBezTo>
                  <a:cubicBezTo>
                    <a:pt x="1466" y="8255"/>
                    <a:pt x="2204" y="8461"/>
                    <a:pt x="2972" y="8461"/>
                  </a:cubicBezTo>
                  <a:cubicBezTo>
                    <a:pt x="3430" y="8461"/>
                    <a:pt x="3900" y="8387"/>
                    <a:pt x="4348" y="8270"/>
                  </a:cubicBezTo>
                  <a:cubicBezTo>
                    <a:pt x="5608" y="7955"/>
                    <a:pt x="6900" y="7230"/>
                    <a:pt x="7719" y="6442"/>
                  </a:cubicBezTo>
                  <a:cubicBezTo>
                    <a:pt x="9736" y="4426"/>
                    <a:pt x="7845" y="2536"/>
                    <a:pt x="6963" y="1654"/>
                  </a:cubicBezTo>
                  <a:cubicBezTo>
                    <a:pt x="6367" y="1057"/>
                    <a:pt x="5310" y="1"/>
                    <a:pt x="40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38" name="Google Shape;9338;p87"/>
          <p:cNvGrpSpPr/>
          <p:nvPr/>
        </p:nvGrpSpPr>
        <p:grpSpPr>
          <a:xfrm>
            <a:off x="7441485" y="1689592"/>
            <a:ext cx="395755" cy="449288"/>
            <a:chOff x="-16775350" y="3309200"/>
            <a:chExt cx="267800" cy="304025"/>
          </a:xfrm>
        </p:grpSpPr>
        <p:sp>
          <p:nvSpPr>
            <p:cNvPr id="9339" name="Google Shape;9339;p87"/>
            <p:cNvSpPr/>
            <p:nvPr/>
          </p:nvSpPr>
          <p:spPr>
            <a:xfrm>
              <a:off x="-16775350" y="3309200"/>
              <a:ext cx="267800" cy="160675"/>
            </a:xfrm>
            <a:custGeom>
              <a:avLst/>
              <a:gdLst/>
              <a:ahLst/>
              <a:cxnLst/>
              <a:rect l="l" t="t" r="r" b="b"/>
              <a:pathLst>
                <a:path w="10712" h="6427" extrusionOk="0">
                  <a:moveTo>
                    <a:pt x="4978" y="1418"/>
                  </a:moveTo>
                  <a:cubicBezTo>
                    <a:pt x="5388" y="1418"/>
                    <a:pt x="5703" y="1733"/>
                    <a:pt x="5703" y="2111"/>
                  </a:cubicBezTo>
                  <a:cubicBezTo>
                    <a:pt x="5703" y="2520"/>
                    <a:pt x="5388" y="2835"/>
                    <a:pt x="4978" y="2835"/>
                  </a:cubicBezTo>
                  <a:cubicBezTo>
                    <a:pt x="4600" y="2835"/>
                    <a:pt x="4285" y="2520"/>
                    <a:pt x="4285" y="2111"/>
                  </a:cubicBezTo>
                  <a:cubicBezTo>
                    <a:pt x="4285" y="1733"/>
                    <a:pt x="4600" y="1418"/>
                    <a:pt x="4978" y="1418"/>
                  </a:cubicBezTo>
                  <a:close/>
                  <a:moveTo>
                    <a:pt x="3182" y="2867"/>
                  </a:moveTo>
                  <a:cubicBezTo>
                    <a:pt x="3781" y="2867"/>
                    <a:pt x="4254" y="3340"/>
                    <a:pt x="4254" y="3938"/>
                  </a:cubicBezTo>
                  <a:cubicBezTo>
                    <a:pt x="4285" y="4505"/>
                    <a:pt x="3781" y="5009"/>
                    <a:pt x="3182" y="5009"/>
                  </a:cubicBezTo>
                  <a:cubicBezTo>
                    <a:pt x="2584" y="5009"/>
                    <a:pt x="2111" y="4537"/>
                    <a:pt x="2111" y="3938"/>
                  </a:cubicBezTo>
                  <a:cubicBezTo>
                    <a:pt x="2111" y="3340"/>
                    <a:pt x="2584" y="2867"/>
                    <a:pt x="3182" y="2867"/>
                  </a:cubicBezTo>
                  <a:close/>
                  <a:moveTo>
                    <a:pt x="5356" y="0"/>
                  </a:moveTo>
                  <a:cubicBezTo>
                    <a:pt x="2395" y="0"/>
                    <a:pt x="0" y="2394"/>
                    <a:pt x="0" y="5356"/>
                  </a:cubicBezTo>
                  <a:cubicBezTo>
                    <a:pt x="0" y="5954"/>
                    <a:pt x="473" y="6427"/>
                    <a:pt x="1040" y="6427"/>
                  </a:cubicBezTo>
                  <a:lnTo>
                    <a:pt x="9609" y="6427"/>
                  </a:lnTo>
                  <a:cubicBezTo>
                    <a:pt x="10208" y="6427"/>
                    <a:pt x="10681" y="5954"/>
                    <a:pt x="10681" y="5356"/>
                  </a:cubicBezTo>
                  <a:cubicBezTo>
                    <a:pt x="10712" y="2394"/>
                    <a:pt x="8286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0" name="Google Shape;9340;p87"/>
            <p:cNvSpPr/>
            <p:nvPr/>
          </p:nvSpPr>
          <p:spPr>
            <a:xfrm>
              <a:off x="-16704475" y="33989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1" name="Google Shape;9341;p87"/>
            <p:cNvSpPr/>
            <p:nvPr/>
          </p:nvSpPr>
          <p:spPr>
            <a:xfrm>
              <a:off x="-16707625" y="3487200"/>
              <a:ext cx="129200" cy="126025"/>
            </a:xfrm>
            <a:custGeom>
              <a:avLst/>
              <a:gdLst/>
              <a:ahLst/>
              <a:cxnLst/>
              <a:rect l="l" t="t" r="r" b="b"/>
              <a:pathLst>
                <a:path w="5168" h="5041" extrusionOk="0">
                  <a:moveTo>
                    <a:pt x="1135" y="0"/>
                  </a:moveTo>
                  <a:cubicBezTo>
                    <a:pt x="1072" y="725"/>
                    <a:pt x="914" y="1449"/>
                    <a:pt x="631" y="2079"/>
                  </a:cubicBezTo>
                  <a:cubicBezTo>
                    <a:pt x="1" y="3592"/>
                    <a:pt x="1103" y="5041"/>
                    <a:pt x="2584" y="5041"/>
                  </a:cubicBezTo>
                  <a:cubicBezTo>
                    <a:pt x="3939" y="5041"/>
                    <a:pt x="5168" y="3875"/>
                    <a:pt x="4632" y="2237"/>
                  </a:cubicBezTo>
                  <a:cubicBezTo>
                    <a:pt x="4411" y="1449"/>
                    <a:pt x="4222" y="725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2" name="Google Shape;9342;p87"/>
          <p:cNvGrpSpPr/>
          <p:nvPr/>
        </p:nvGrpSpPr>
        <p:grpSpPr>
          <a:xfrm>
            <a:off x="7441485" y="2241827"/>
            <a:ext cx="395755" cy="452835"/>
            <a:chOff x="-16775350" y="3683300"/>
            <a:chExt cx="267800" cy="306425"/>
          </a:xfrm>
        </p:grpSpPr>
        <p:sp>
          <p:nvSpPr>
            <p:cNvPr id="9343" name="Google Shape;9343;p87"/>
            <p:cNvSpPr/>
            <p:nvPr/>
          </p:nvSpPr>
          <p:spPr>
            <a:xfrm>
              <a:off x="-16775350" y="3683300"/>
              <a:ext cx="267800" cy="306425"/>
            </a:xfrm>
            <a:custGeom>
              <a:avLst/>
              <a:gdLst/>
              <a:ahLst/>
              <a:cxnLst/>
              <a:rect l="l" t="t" r="r" b="b"/>
              <a:pathLst>
                <a:path w="10712" h="12257" extrusionOk="0">
                  <a:moveTo>
                    <a:pt x="5356" y="1"/>
                  </a:moveTo>
                  <a:cubicBezTo>
                    <a:pt x="2395" y="1"/>
                    <a:pt x="0" y="2395"/>
                    <a:pt x="0" y="5357"/>
                  </a:cubicBezTo>
                  <a:lnTo>
                    <a:pt x="0" y="11847"/>
                  </a:lnTo>
                  <a:cubicBezTo>
                    <a:pt x="0" y="12036"/>
                    <a:pt x="158" y="12193"/>
                    <a:pt x="347" y="12193"/>
                  </a:cubicBezTo>
                  <a:lnTo>
                    <a:pt x="1418" y="12193"/>
                  </a:lnTo>
                  <a:lnTo>
                    <a:pt x="1418" y="11153"/>
                  </a:lnTo>
                  <a:cubicBezTo>
                    <a:pt x="1418" y="10303"/>
                    <a:pt x="1702" y="9578"/>
                    <a:pt x="2206" y="8917"/>
                  </a:cubicBezTo>
                  <a:lnTo>
                    <a:pt x="2741" y="8224"/>
                  </a:lnTo>
                  <a:lnTo>
                    <a:pt x="2017" y="7121"/>
                  </a:lnTo>
                  <a:cubicBezTo>
                    <a:pt x="1607" y="6522"/>
                    <a:pt x="1418" y="5829"/>
                    <a:pt x="1418" y="5136"/>
                  </a:cubicBezTo>
                  <a:cubicBezTo>
                    <a:pt x="1418" y="4128"/>
                    <a:pt x="2080" y="3183"/>
                    <a:pt x="3025" y="2994"/>
                  </a:cubicBezTo>
                  <a:cubicBezTo>
                    <a:pt x="3197" y="2953"/>
                    <a:pt x="3371" y="2933"/>
                    <a:pt x="3544" y="2933"/>
                  </a:cubicBezTo>
                  <a:cubicBezTo>
                    <a:pt x="4034" y="2933"/>
                    <a:pt x="4511" y="3092"/>
                    <a:pt x="4884" y="3372"/>
                  </a:cubicBezTo>
                  <a:cubicBezTo>
                    <a:pt x="5041" y="3529"/>
                    <a:pt x="5199" y="3687"/>
                    <a:pt x="5293" y="3844"/>
                  </a:cubicBezTo>
                  <a:cubicBezTo>
                    <a:pt x="5388" y="3687"/>
                    <a:pt x="5514" y="3561"/>
                    <a:pt x="5671" y="3466"/>
                  </a:cubicBezTo>
                  <a:cubicBezTo>
                    <a:pt x="6052" y="3086"/>
                    <a:pt x="6649" y="2896"/>
                    <a:pt x="7187" y="2896"/>
                  </a:cubicBezTo>
                  <a:cubicBezTo>
                    <a:pt x="7228" y="2896"/>
                    <a:pt x="7269" y="2897"/>
                    <a:pt x="7310" y="2899"/>
                  </a:cubicBezTo>
                  <a:cubicBezTo>
                    <a:pt x="8412" y="3025"/>
                    <a:pt x="9263" y="4002"/>
                    <a:pt x="9263" y="5136"/>
                  </a:cubicBezTo>
                  <a:cubicBezTo>
                    <a:pt x="9263" y="5735"/>
                    <a:pt x="9137" y="6302"/>
                    <a:pt x="8885" y="6837"/>
                  </a:cubicBezTo>
                  <a:cubicBezTo>
                    <a:pt x="8664" y="7404"/>
                    <a:pt x="8349" y="7877"/>
                    <a:pt x="7940" y="8255"/>
                  </a:cubicBezTo>
                  <a:cubicBezTo>
                    <a:pt x="8349" y="8665"/>
                    <a:pt x="8664" y="9137"/>
                    <a:pt x="8885" y="9673"/>
                  </a:cubicBezTo>
                  <a:cubicBezTo>
                    <a:pt x="9137" y="10240"/>
                    <a:pt x="9263" y="10775"/>
                    <a:pt x="9263" y="11374"/>
                  </a:cubicBezTo>
                  <a:lnTo>
                    <a:pt x="9263" y="12256"/>
                  </a:lnTo>
                  <a:lnTo>
                    <a:pt x="10302" y="12256"/>
                  </a:lnTo>
                  <a:cubicBezTo>
                    <a:pt x="10523" y="12256"/>
                    <a:pt x="10681" y="12099"/>
                    <a:pt x="10681" y="11878"/>
                  </a:cubicBezTo>
                  <a:lnTo>
                    <a:pt x="10681" y="5420"/>
                  </a:lnTo>
                  <a:cubicBezTo>
                    <a:pt x="10712" y="2395"/>
                    <a:pt x="8286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4" name="Google Shape;9344;p87"/>
            <p:cNvSpPr/>
            <p:nvPr/>
          </p:nvSpPr>
          <p:spPr>
            <a:xfrm>
              <a:off x="-16648550" y="3847925"/>
              <a:ext cx="13425" cy="21275"/>
            </a:xfrm>
            <a:custGeom>
              <a:avLst/>
              <a:gdLst/>
              <a:ahLst/>
              <a:cxnLst/>
              <a:rect l="l" t="t" r="r" b="b"/>
              <a:pathLst>
                <a:path w="537" h="851" extrusionOk="0">
                  <a:moveTo>
                    <a:pt x="284" y="0"/>
                  </a:moveTo>
                  <a:lnTo>
                    <a:pt x="1" y="252"/>
                  </a:lnTo>
                  <a:lnTo>
                    <a:pt x="284" y="851"/>
                  </a:lnTo>
                  <a:lnTo>
                    <a:pt x="536" y="252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5" name="Google Shape;9345;p87"/>
            <p:cNvSpPr/>
            <p:nvPr/>
          </p:nvSpPr>
          <p:spPr>
            <a:xfrm>
              <a:off x="-16722575" y="3771400"/>
              <a:ext cx="161475" cy="215950"/>
            </a:xfrm>
            <a:custGeom>
              <a:avLst/>
              <a:gdLst/>
              <a:ahLst/>
              <a:cxnLst/>
              <a:rect l="l" t="t" r="r" b="b"/>
              <a:pathLst>
                <a:path w="6459" h="8638" extrusionOk="0">
                  <a:moveTo>
                    <a:pt x="1827" y="1486"/>
                  </a:moveTo>
                  <a:cubicBezTo>
                    <a:pt x="2017" y="1486"/>
                    <a:pt x="2174" y="1644"/>
                    <a:pt x="2174" y="1833"/>
                  </a:cubicBezTo>
                  <a:cubicBezTo>
                    <a:pt x="2174" y="2022"/>
                    <a:pt x="2017" y="2179"/>
                    <a:pt x="1827" y="2179"/>
                  </a:cubicBezTo>
                  <a:cubicBezTo>
                    <a:pt x="1607" y="2179"/>
                    <a:pt x="1449" y="2022"/>
                    <a:pt x="1449" y="1833"/>
                  </a:cubicBezTo>
                  <a:cubicBezTo>
                    <a:pt x="1449" y="1644"/>
                    <a:pt x="1607" y="1486"/>
                    <a:pt x="1827" y="1486"/>
                  </a:cubicBezTo>
                  <a:close/>
                  <a:moveTo>
                    <a:pt x="4663" y="1486"/>
                  </a:moveTo>
                  <a:cubicBezTo>
                    <a:pt x="4852" y="1486"/>
                    <a:pt x="5009" y="1644"/>
                    <a:pt x="5009" y="1833"/>
                  </a:cubicBezTo>
                  <a:cubicBezTo>
                    <a:pt x="5009" y="2022"/>
                    <a:pt x="4852" y="2179"/>
                    <a:pt x="4663" y="2179"/>
                  </a:cubicBezTo>
                  <a:cubicBezTo>
                    <a:pt x="4442" y="2179"/>
                    <a:pt x="4285" y="2022"/>
                    <a:pt x="4285" y="1833"/>
                  </a:cubicBezTo>
                  <a:cubicBezTo>
                    <a:pt x="4285" y="1644"/>
                    <a:pt x="4442" y="1486"/>
                    <a:pt x="4663" y="1486"/>
                  </a:cubicBezTo>
                  <a:close/>
                  <a:moveTo>
                    <a:pt x="3257" y="2219"/>
                  </a:moveTo>
                  <a:cubicBezTo>
                    <a:pt x="3348" y="2219"/>
                    <a:pt x="3434" y="2258"/>
                    <a:pt x="3497" y="2337"/>
                  </a:cubicBezTo>
                  <a:lnTo>
                    <a:pt x="4222" y="3061"/>
                  </a:lnTo>
                  <a:cubicBezTo>
                    <a:pt x="4285" y="3124"/>
                    <a:pt x="4348" y="3282"/>
                    <a:pt x="4253" y="3439"/>
                  </a:cubicBezTo>
                  <a:lnTo>
                    <a:pt x="3560" y="4857"/>
                  </a:lnTo>
                  <a:cubicBezTo>
                    <a:pt x="3466" y="4983"/>
                    <a:pt x="3340" y="5046"/>
                    <a:pt x="3245" y="5046"/>
                  </a:cubicBezTo>
                  <a:cubicBezTo>
                    <a:pt x="3119" y="5046"/>
                    <a:pt x="2962" y="4983"/>
                    <a:pt x="2930" y="4857"/>
                  </a:cubicBezTo>
                  <a:lnTo>
                    <a:pt x="2206" y="3439"/>
                  </a:lnTo>
                  <a:cubicBezTo>
                    <a:pt x="2143" y="3313"/>
                    <a:pt x="2174" y="3124"/>
                    <a:pt x="2300" y="3061"/>
                  </a:cubicBezTo>
                  <a:lnTo>
                    <a:pt x="2993" y="2337"/>
                  </a:lnTo>
                  <a:cubicBezTo>
                    <a:pt x="3072" y="2258"/>
                    <a:pt x="3166" y="2219"/>
                    <a:pt x="3257" y="2219"/>
                  </a:cubicBezTo>
                  <a:close/>
                  <a:moveTo>
                    <a:pt x="5044" y="1"/>
                  </a:moveTo>
                  <a:cubicBezTo>
                    <a:pt x="4682" y="1"/>
                    <a:pt x="4348" y="125"/>
                    <a:pt x="4064" y="352"/>
                  </a:cubicBezTo>
                  <a:cubicBezTo>
                    <a:pt x="3749" y="635"/>
                    <a:pt x="3592" y="1045"/>
                    <a:pt x="3592" y="1423"/>
                  </a:cubicBezTo>
                  <a:cubicBezTo>
                    <a:pt x="3592" y="1612"/>
                    <a:pt x="3434" y="1770"/>
                    <a:pt x="3245" y="1770"/>
                  </a:cubicBezTo>
                  <a:cubicBezTo>
                    <a:pt x="3025" y="1770"/>
                    <a:pt x="2867" y="1612"/>
                    <a:pt x="2867" y="1423"/>
                  </a:cubicBezTo>
                  <a:cubicBezTo>
                    <a:pt x="2867" y="982"/>
                    <a:pt x="2678" y="604"/>
                    <a:pt x="2332" y="320"/>
                  </a:cubicBezTo>
                  <a:cubicBezTo>
                    <a:pt x="2072" y="108"/>
                    <a:pt x="1759" y="1"/>
                    <a:pt x="1419" y="1"/>
                  </a:cubicBezTo>
                  <a:cubicBezTo>
                    <a:pt x="1306" y="1"/>
                    <a:pt x="1190" y="13"/>
                    <a:pt x="1071" y="37"/>
                  </a:cubicBezTo>
                  <a:cubicBezTo>
                    <a:pt x="410" y="194"/>
                    <a:pt x="0" y="887"/>
                    <a:pt x="0" y="1549"/>
                  </a:cubicBezTo>
                  <a:cubicBezTo>
                    <a:pt x="0" y="2085"/>
                    <a:pt x="158" y="2652"/>
                    <a:pt x="473" y="3124"/>
                  </a:cubicBezTo>
                  <a:lnTo>
                    <a:pt x="1386" y="4448"/>
                  </a:lnTo>
                  <a:cubicBezTo>
                    <a:pt x="1449" y="4574"/>
                    <a:pt x="1449" y="4763"/>
                    <a:pt x="1386" y="4889"/>
                  </a:cubicBezTo>
                  <a:lnTo>
                    <a:pt x="662" y="5802"/>
                  </a:lnTo>
                  <a:cubicBezTo>
                    <a:pt x="284" y="6275"/>
                    <a:pt x="32" y="6905"/>
                    <a:pt x="32" y="7566"/>
                  </a:cubicBezTo>
                  <a:lnTo>
                    <a:pt x="32" y="8638"/>
                  </a:lnTo>
                  <a:lnTo>
                    <a:pt x="6459" y="8638"/>
                  </a:lnTo>
                  <a:lnTo>
                    <a:pt x="6459" y="7756"/>
                  </a:lnTo>
                  <a:cubicBezTo>
                    <a:pt x="6459" y="7283"/>
                    <a:pt x="6396" y="6779"/>
                    <a:pt x="6175" y="6338"/>
                  </a:cubicBezTo>
                  <a:cubicBezTo>
                    <a:pt x="5860" y="5708"/>
                    <a:pt x="5545" y="5424"/>
                    <a:pt x="5136" y="4920"/>
                  </a:cubicBezTo>
                  <a:cubicBezTo>
                    <a:pt x="4978" y="4794"/>
                    <a:pt x="4978" y="4574"/>
                    <a:pt x="5136" y="4416"/>
                  </a:cubicBezTo>
                  <a:cubicBezTo>
                    <a:pt x="5608" y="3943"/>
                    <a:pt x="5860" y="3691"/>
                    <a:pt x="6144" y="2967"/>
                  </a:cubicBezTo>
                  <a:cubicBezTo>
                    <a:pt x="6333" y="2526"/>
                    <a:pt x="6427" y="2022"/>
                    <a:pt x="6427" y="1549"/>
                  </a:cubicBezTo>
                  <a:cubicBezTo>
                    <a:pt x="6427" y="793"/>
                    <a:pt x="5860" y="100"/>
                    <a:pt x="5167" y="5"/>
                  </a:cubicBezTo>
                  <a:cubicBezTo>
                    <a:pt x="5126" y="2"/>
                    <a:pt x="5085" y="1"/>
                    <a:pt x="50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6" name="Google Shape;9346;p87"/>
          <p:cNvGrpSpPr/>
          <p:nvPr/>
        </p:nvGrpSpPr>
        <p:grpSpPr>
          <a:xfrm>
            <a:off x="7413536" y="2796870"/>
            <a:ext cx="451653" cy="449288"/>
            <a:chOff x="-16794250" y="4058225"/>
            <a:chExt cx="305625" cy="304025"/>
          </a:xfrm>
        </p:grpSpPr>
        <p:sp>
          <p:nvSpPr>
            <p:cNvPr id="9347" name="Google Shape;9347;p87"/>
            <p:cNvSpPr/>
            <p:nvPr/>
          </p:nvSpPr>
          <p:spPr>
            <a:xfrm>
              <a:off x="-16793475" y="4309475"/>
              <a:ext cx="70925" cy="17350"/>
            </a:xfrm>
            <a:custGeom>
              <a:avLst/>
              <a:gdLst/>
              <a:ahLst/>
              <a:cxnLst/>
              <a:rect l="l" t="t" r="r" b="b"/>
              <a:pathLst>
                <a:path w="2837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2490" y="693"/>
                  </a:lnTo>
                  <a:cubicBezTo>
                    <a:pt x="2679" y="693"/>
                    <a:pt x="2836" y="536"/>
                    <a:pt x="2836" y="347"/>
                  </a:cubicBezTo>
                  <a:cubicBezTo>
                    <a:pt x="2836" y="158"/>
                    <a:pt x="2679" y="0"/>
                    <a:pt x="24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8" name="Google Shape;9348;p87"/>
            <p:cNvSpPr/>
            <p:nvPr/>
          </p:nvSpPr>
          <p:spPr>
            <a:xfrm>
              <a:off x="-16758025" y="4344900"/>
              <a:ext cx="89800" cy="17350"/>
            </a:xfrm>
            <a:custGeom>
              <a:avLst/>
              <a:gdLst/>
              <a:ahLst/>
              <a:cxnLst/>
              <a:rect l="l" t="t" r="r" b="b"/>
              <a:pathLst>
                <a:path w="3592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3245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9" name="Google Shape;9349;p87"/>
            <p:cNvSpPr/>
            <p:nvPr/>
          </p:nvSpPr>
          <p:spPr>
            <a:xfrm>
              <a:off x="-16615475" y="4344900"/>
              <a:ext cx="89825" cy="17350"/>
            </a:xfrm>
            <a:custGeom>
              <a:avLst/>
              <a:gdLst/>
              <a:ahLst/>
              <a:cxnLst/>
              <a:rect l="l" t="t" r="r" b="b"/>
              <a:pathLst>
                <a:path w="3593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3246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0" name="Google Shape;9350;p87"/>
            <p:cNvSpPr/>
            <p:nvPr/>
          </p:nvSpPr>
          <p:spPr>
            <a:xfrm>
              <a:off x="-16561900" y="4309475"/>
              <a:ext cx="71700" cy="17350"/>
            </a:xfrm>
            <a:custGeom>
              <a:avLst/>
              <a:gdLst/>
              <a:ahLst/>
              <a:cxnLst/>
              <a:rect l="l" t="t" r="r" b="b"/>
              <a:pathLst>
                <a:path w="286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2521" y="693"/>
                  </a:lnTo>
                  <a:cubicBezTo>
                    <a:pt x="2710" y="693"/>
                    <a:pt x="2867" y="536"/>
                    <a:pt x="2867" y="347"/>
                  </a:cubicBezTo>
                  <a:cubicBezTo>
                    <a:pt x="2867" y="158"/>
                    <a:pt x="2710" y="0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1" name="Google Shape;9351;p87"/>
            <p:cNvSpPr/>
            <p:nvPr/>
          </p:nvSpPr>
          <p:spPr>
            <a:xfrm>
              <a:off x="-16704475" y="4309475"/>
              <a:ext cx="125275" cy="17350"/>
            </a:xfrm>
            <a:custGeom>
              <a:avLst/>
              <a:gdLst/>
              <a:ahLst/>
              <a:cxnLst/>
              <a:rect l="l" t="t" r="r" b="b"/>
              <a:pathLst>
                <a:path w="501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632" y="693"/>
                  </a:lnTo>
                  <a:cubicBezTo>
                    <a:pt x="4821" y="693"/>
                    <a:pt x="5010" y="536"/>
                    <a:pt x="5010" y="347"/>
                  </a:cubicBezTo>
                  <a:cubicBezTo>
                    <a:pt x="5010" y="158"/>
                    <a:pt x="4821" y="0"/>
                    <a:pt x="4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2" name="Google Shape;9352;p87"/>
            <p:cNvSpPr/>
            <p:nvPr/>
          </p:nvSpPr>
          <p:spPr>
            <a:xfrm>
              <a:off x="-16704475" y="4074750"/>
              <a:ext cx="126050" cy="165425"/>
            </a:xfrm>
            <a:custGeom>
              <a:avLst/>
              <a:gdLst/>
              <a:ahLst/>
              <a:cxnLst/>
              <a:rect l="l" t="t" r="r" b="b"/>
              <a:pathLst>
                <a:path w="5042" h="6617" extrusionOk="0">
                  <a:moveTo>
                    <a:pt x="1072" y="2931"/>
                  </a:moveTo>
                  <a:cubicBezTo>
                    <a:pt x="1261" y="2931"/>
                    <a:pt x="1419" y="3088"/>
                    <a:pt x="1419" y="3277"/>
                  </a:cubicBezTo>
                  <a:lnTo>
                    <a:pt x="1419" y="5483"/>
                  </a:lnTo>
                  <a:cubicBezTo>
                    <a:pt x="1419" y="5672"/>
                    <a:pt x="1261" y="5829"/>
                    <a:pt x="1072" y="5829"/>
                  </a:cubicBezTo>
                  <a:cubicBezTo>
                    <a:pt x="851" y="5829"/>
                    <a:pt x="694" y="5672"/>
                    <a:pt x="694" y="5483"/>
                  </a:cubicBezTo>
                  <a:lnTo>
                    <a:pt x="694" y="3277"/>
                  </a:lnTo>
                  <a:cubicBezTo>
                    <a:pt x="694" y="3088"/>
                    <a:pt x="851" y="2931"/>
                    <a:pt x="1072" y="2931"/>
                  </a:cubicBezTo>
                  <a:close/>
                  <a:moveTo>
                    <a:pt x="3939" y="2931"/>
                  </a:moveTo>
                  <a:cubicBezTo>
                    <a:pt x="4128" y="2931"/>
                    <a:pt x="4285" y="3088"/>
                    <a:pt x="4285" y="3277"/>
                  </a:cubicBezTo>
                  <a:lnTo>
                    <a:pt x="4285" y="5483"/>
                  </a:lnTo>
                  <a:cubicBezTo>
                    <a:pt x="4285" y="5672"/>
                    <a:pt x="4128" y="5829"/>
                    <a:pt x="3939" y="5829"/>
                  </a:cubicBezTo>
                  <a:cubicBezTo>
                    <a:pt x="3718" y="5829"/>
                    <a:pt x="3561" y="5672"/>
                    <a:pt x="3561" y="5483"/>
                  </a:cubicBezTo>
                  <a:lnTo>
                    <a:pt x="3561" y="3277"/>
                  </a:lnTo>
                  <a:cubicBezTo>
                    <a:pt x="3561" y="3088"/>
                    <a:pt x="3718" y="2931"/>
                    <a:pt x="3939" y="2931"/>
                  </a:cubicBezTo>
                  <a:close/>
                  <a:moveTo>
                    <a:pt x="1" y="1"/>
                  </a:moveTo>
                  <a:lnTo>
                    <a:pt x="1" y="6554"/>
                  </a:lnTo>
                  <a:cubicBezTo>
                    <a:pt x="116" y="6542"/>
                    <a:pt x="240" y="6535"/>
                    <a:pt x="366" y="6535"/>
                  </a:cubicBezTo>
                  <a:cubicBezTo>
                    <a:pt x="584" y="6535"/>
                    <a:pt x="809" y="6557"/>
                    <a:pt x="1009" y="6617"/>
                  </a:cubicBezTo>
                  <a:cubicBezTo>
                    <a:pt x="1293" y="6207"/>
                    <a:pt x="1671" y="5924"/>
                    <a:pt x="2143" y="5829"/>
                  </a:cubicBezTo>
                  <a:lnTo>
                    <a:pt x="2143" y="3939"/>
                  </a:lnTo>
                  <a:cubicBezTo>
                    <a:pt x="2143" y="3750"/>
                    <a:pt x="2332" y="3592"/>
                    <a:pt x="2521" y="3592"/>
                  </a:cubicBezTo>
                  <a:cubicBezTo>
                    <a:pt x="2710" y="3592"/>
                    <a:pt x="2868" y="3750"/>
                    <a:pt x="2868" y="3939"/>
                  </a:cubicBezTo>
                  <a:lnTo>
                    <a:pt x="2868" y="5829"/>
                  </a:lnTo>
                  <a:cubicBezTo>
                    <a:pt x="3340" y="5955"/>
                    <a:pt x="3750" y="6239"/>
                    <a:pt x="4002" y="6617"/>
                  </a:cubicBezTo>
                  <a:cubicBezTo>
                    <a:pt x="4207" y="6555"/>
                    <a:pt x="4439" y="6507"/>
                    <a:pt x="4672" y="6507"/>
                  </a:cubicBezTo>
                  <a:cubicBezTo>
                    <a:pt x="4796" y="6507"/>
                    <a:pt x="4921" y="6521"/>
                    <a:pt x="5042" y="6554"/>
                  </a:cubicBezTo>
                  <a:lnTo>
                    <a:pt x="5042" y="1"/>
                  </a:lnTo>
                  <a:lnTo>
                    <a:pt x="4285" y="1"/>
                  </a:lnTo>
                  <a:lnTo>
                    <a:pt x="4285" y="1796"/>
                  </a:lnTo>
                  <a:cubicBezTo>
                    <a:pt x="4285" y="1985"/>
                    <a:pt x="4128" y="2143"/>
                    <a:pt x="3939" y="2143"/>
                  </a:cubicBezTo>
                  <a:cubicBezTo>
                    <a:pt x="3718" y="2143"/>
                    <a:pt x="3561" y="1985"/>
                    <a:pt x="3561" y="1796"/>
                  </a:cubicBezTo>
                  <a:lnTo>
                    <a:pt x="3561" y="1"/>
                  </a:lnTo>
                  <a:lnTo>
                    <a:pt x="2868" y="1"/>
                  </a:lnTo>
                  <a:lnTo>
                    <a:pt x="2868" y="2490"/>
                  </a:lnTo>
                  <a:cubicBezTo>
                    <a:pt x="2868" y="2679"/>
                    <a:pt x="2710" y="2836"/>
                    <a:pt x="2521" y="2836"/>
                  </a:cubicBezTo>
                  <a:cubicBezTo>
                    <a:pt x="2301" y="2836"/>
                    <a:pt x="2143" y="2679"/>
                    <a:pt x="2143" y="2490"/>
                  </a:cubicBezTo>
                  <a:lnTo>
                    <a:pt x="2143" y="1"/>
                  </a:lnTo>
                  <a:lnTo>
                    <a:pt x="1450" y="1"/>
                  </a:lnTo>
                  <a:lnTo>
                    <a:pt x="1450" y="1796"/>
                  </a:lnTo>
                  <a:cubicBezTo>
                    <a:pt x="1450" y="1985"/>
                    <a:pt x="1293" y="2143"/>
                    <a:pt x="1103" y="2143"/>
                  </a:cubicBezTo>
                  <a:cubicBezTo>
                    <a:pt x="883" y="2143"/>
                    <a:pt x="725" y="1985"/>
                    <a:pt x="725" y="179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3" name="Google Shape;9353;p87"/>
            <p:cNvSpPr/>
            <p:nvPr/>
          </p:nvSpPr>
          <p:spPr>
            <a:xfrm>
              <a:off x="-16725725" y="4237800"/>
              <a:ext cx="164625" cy="53575"/>
            </a:xfrm>
            <a:custGeom>
              <a:avLst/>
              <a:gdLst/>
              <a:ahLst/>
              <a:cxnLst/>
              <a:rect l="l" t="t" r="r" b="b"/>
              <a:pathLst>
                <a:path w="6585" h="2143" extrusionOk="0">
                  <a:moveTo>
                    <a:pt x="3308" y="0"/>
                  </a:moveTo>
                  <a:cubicBezTo>
                    <a:pt x="2867" y="0"/>
                    <a:pt x="2458" y="252"/>
                    <a:pt x="2300" y="693"/>
                  </a:cubicBezTo>
                  <a:cubicBezTo>
                    <a:pt x="2232" y="830"/>
                    <a:pt x="2082" y="933"/>
                    <a:pt x="1921" y="933"/>
                  </a:cubicBezTo>
                  <a:cubicBezTo>
                    <a:pt x="1859" y="933"/>
                    <a:pt x="1795" y="917"/>
                    <a:pt x="1733" y="882"/>
                  </a:cubicBezTo>
                  <a:cubicBezTo>
                    <a:pt x="1570" y="774"/>
                    <a:pt x="1377" y="721"/>
                    <a:pt x="1181" y="721"/>
                  </a:cubicBezTo>
                  <a:cubicBezTo>
                    <a:pt x="809" y="721"/>
                    <a:pt x="427" y="910"/>
                    <a:pt x="221" y="1260"/>
                  </a:cubicBezTo>
                  <a:cubicBezTo>
                    <a:pt x="63" y="1512"/>
                    <a:pt x="0" y="1827"/>
                    <a:pt x="126" y="2143"/>
                  </a:cubicBezTo>
                  <a:lnTo>
                    <a:pt x="6522" y="2143"/>
                  </a:lnTo>
                  <a:cubicBezTo>
                    <a:pt x="6585" y="1890"/>
                    <a:pt x="6585" y="1575"/>
                    <a:pt x="6459" y="1292"/>
                  </a:cubicBezTo>
                  <a:cubicBezTo>
                    <a:pt x="6292" y="918"/>
                    <a:pt x="5893" y="708"/>
                    <a:pt x="5487" y="708"/>
                  </a:cubicBezTo>
                  <a:cubicBezTo>
                    <a:pt x="5278" y="708"/>
                    <a:pt x="5066" y="764"/>
                    <a:pt x="4883" y="882"/>
                  </a:cubicBezTo>
                  <a:cubicBezTo>
                    <a:pt x="4820" y="924"/>
                    <a:pt x="4747" y="945"/>
                    <a:pt x="4675" y="945"/>
                  </a:cubicBezTo>
                  <a:cubicBezTo>
                    <a:pt x="4530" y="945"/>
                    <a:pt x="4390" y="861"/>
                    <a:pt x="4348" y="693"/>
                  </a:cubicBezTo>
                  <a:cubicBezTo>
                    <a:pt x="4190" y="252"/>
                    <a:pt x="3781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4" name="Google Shape;9354;p87"/>
            <p:cNvSpPr/>
            <p:nvPr/>
          </p:nvSpPr>
          <p:spPr>
            <a:xfrm>
              <a:off x="-16559550" y="4058225"/>
              <a:ext cx="70925" cy="233150"/>
            </a:xfrm>
            <a:custGeom>
              <a:avLst/>
              <a:gdLst/>
              <a:ahLst/>
              <a:cxnLst/>
              <a:rect l="l" t="t" r="r" b="b"/>
              <a:pathLst>
                <a:path w="2837" h="9326" extrusionOk="0">
                  <a:moveTo>
                    <a:pt x="694" y="0"/>
                  </a:moveTo>
                  <a:cubicBezTo>
                    <a:pt x="284" y="0"/>
                    <a:pt x="1" y="315"/>
                    <a:pt x="1" y="725"/>
                  </a:cubicBezTo>
                  <a:lnTo>
                    <a:pt x="1" y="7530"/>
                  </a:lnTo>
                  <a:cubicBezTo>
                    <a:pt x="127" y="7719"/>
                    <a:pt x="347" y="7908"/>
                    <a:pt x="442" y="8160"/>
                  </a:cubicBezTo>
                  <a:cubicBezTo>
                    <a:pt x="662" y="8506"/>
                    <a:pt x="694" y="8947"/>
                    <a:pt x="599" y="9326"/>
                  </a:cubicBezTo>
                  <a:lnTo>
                    <a:pt x="2458" y="9326"/>
                  </a:lnTo>
                  <a:cubicBezTo>
                    <a:pt x="2647" y="9326"/>
                    <a:pt x="2836" y="9168"/>
                    <a:pt x="2836" y="8979"/>
                  </a:cubicBezTo>
                  <a:lnTo>
                    <a:pt x="2836" y="2520"/>
                  </a:lnTo>
                  <a:cubicBezTo>
                    <a:pt x="2836" y="2048"/>
                    <a:pt x="2521" y="1670"/>
                    <a:pt x="2112" y="1512"/>
                  </a:cubicBezTo>
                  <a:lnTo>
                    <a:pt x="2112" y="6112"/>
                  </a:lnTo>
                  <a:cubicBezTo>
                    <a:pt x="2112" y="6301"/>
                    <a:pt x="1954" y="6459"/>
                    <a:pt x="1765" y="6459"/>
                  </a:cubicBezTo>
                  <a:cubicBezTo>
                    <a:pt x="1576" y="6459"/>
                    <a:pt x="1387" y="6301"/>
                    <a:pt x="1387" y="6112"/>
                  </a:cubicBezTo>
                  <a:lnTo>
                    <a:pt x="1387" y="725"/>
                  </a:lnTo>
                  <a:cubicBezTo>
                    <a:pt x="1387" y="315"/>
                    <a:pt x="1040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5" name="Google Shape;9355;p87"/>
            <p:cNvSpPr/>
            <p:nvPr/>
          </p:nvSpPr>
          <p:spPr>
            <a:xfrm>
              <a:off x="-16794250" y="4059000"/>
              <a:ext cx="70900" cy="232375"/>
            </a:xfrm>
            <a:custGeom>
              <a:avLst/>
              <a:gdLst/>
              <a:ahLst/>
              <a:cxnLst/>
              <a:rect l="l" t="t" r="r" b="b"/>
              <a:pathLst>
                <a:path w="2836" h="9295" extrusionOk="0">
                  <a:moveTo>
                    <a:pt x="2111" y="1"/>
                  </a:moveTo>
                  <a:cubicBezTo>
                    <a:pt x="1733" y="1"/>
                    <a:pt x="1418" y="316"/>
                    <a:pt x="1418" y="725"/>
                  </a:cubicBezTo>
                  <a:lnTo>
                    <a:pt x="1418" y="6113"/>
                  </a:lnTo>
                  <a:cubicBezTo>
                    <a:pt x="1418" y="6302"/>
                    <a:pt x="1260" y="6459"/>
                    <a:pt x="1071" y="6459"/>
                  </a:cubicBezTo>
                  <a:cubicBezTo>
                    <a:pt x="851" y="6459"/>
                    <a:pt x="693" y="6302"/>
                    <a:pt x="693" y="6113"/>
                  </a:cubicBezTo>
                  <a:lnTo>
                    <a:pt x="693" y="1513"/>
                  </a:lnTo>
                  <a:cubicBezTo>
                    <a:pt x="284" y="1670"/>
                    <a:pt x="0" y="2048"/>
                    <a:pt x="0" y="2521"/>
                  </a:cubicBezTo>
                  <a:lnTo>
                    <a:pt x="0" y="8979"/>
                  </a:lnTo>
                  <a:cubicBezTo>
                    <a:pt x="0" y="9137"/>
                    <a:pt x="158" y="9295"/>
                    <a:pt x="347" y="9295"/>
                  </a:cubicBezTo>
                  <a:lnTo>
                    <a:pt x="2174" y="9295"/>
                  </a:lnTo>
                  <a:cubicBezTo>
                    <a:pt x="2080" y="8885"/>
                    <a:pt x="2111" y="8444"/>
                    <a:pt x="2363" y="8034"/>
                  </a:cubicBezTo>
                  <a:cubicBezTo>
                    <a:pt x="2489" y="7845"/>
                    <a:pt x="2647" y="7688"/>
                    <a:pt x="2836" y="7530"/>
                  </a:cubicBezTo>
                  <a:lnTo>
                    <a:pt x="2836" y="725"/>
                  </a:lnTo>
                  <a:cubicBezTo>
                    <a:pt x="2836" y="316"/>
                    <a:pt x="248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56" name="Google Shape;9356;p87"/>
          <p:cNvSpPr/>
          <p:nvPr/>
        </p:nvSpPr>
        <p:spPr>
          <a:xfrm>
            <a:off x="7992205" y="1689084"/>
            <a:ext cx="452798" cy="450470"/>
          </a:xfrm>
          <a:custGeom>
            <a:avLst/>
            <a:gdLst/>
            <a:ahLst/>
            <a:cxnLst/>
            <a:rect l="l" t="t" r="r" b="b"/>
            <a:pathLst>
              <a:path w="12256" h="12193" extrusionOk="0">
                <a:moveTo>
                  <a:pt x="5324" y="2899"/>
                </a:moveTo>
                <a:cubicBezTo>
                  <a:pt x="5513" y="2899"/>
                  <a:pt x="5671" y="3056"/>
                  <a:pt x="5671" y="3245"/>
                </a:cubicBezTo>
                <a:lnTo>
                  <a:pt x="5671" y="3970"/>
                </a:lnTo>
                <a:cubicBezTo>
                  <a:pt x="5671" y="4159"/>
                  <a:pt x="5513" y="4316"/>
                  <a:pt x="5324" y="4316"/>
                </a:cubicBezTo>
                <a:cubicBezTo>
                  <a:pt x="5104" y="4316"/>
                  <a:pt x="4946" y="4159"/>
                  <a:pt x="4946" y="3970"/>
                </a:cubicBezTo>
                <a:lnTo>
                  <a:pt x="4946" y="3245"/>
                </a:lnTo>
                <a:cubicBezTo>
                  <a:pt x="4946" y="3056"/>
                  <a:pt x="5104" y="2899"/>
                  <a:pt x="5324" y="2899"/>
                </a:cubicBezTo>
                <a:close/>
                <a:moveTo>
                  <a:pt x="6742" y="2899"/>
                </a:moveTo>
                <a:cubicBezTo>
                  <a:pt x="6931" y="2899"/>
                  <a:pt x="7089" y="3056"/>
                  <a:pt x="7089" y="3245"/>
                </a:cubicBezTo>
                <a:lnTo>
                  <a:pt x="7089" y="3970"/>
                </a:lnTo>
                <a:cubicBezTo>
                  <a:pt x="7089" y="4159"/>
                  <a:pt x="6931" y="4316"/>
                  <a:pt x="6742" y="4316"/>
                </a:cubicBezTo>
                <a:cubicBezTo>
                  <a:pt x="6522" y="4316"/>
                  <a:pt x="6364" y="4159"/>
                  <a:pt x="6364" y="3970"/>
                </a:cubicBezTo>
                <a:lnTo>
                  <a:pt x="6364" y="3245"/>
                </a:lnTo>
                <a:cubicBezTo>
                  <a:pt x="6364" y="3056"/>
                  <a:pt x="6522" y="2899"/>
                  <a:pt x="6742" y="2899"/>
                </a:cubicBezTo>
                <a:close/>
                <a:moveTo>
                  <a:pt x="6017" y="5041"/>
                </a:moveTo>
                <a:cubicBezTo>
                  <a:pt x="6206" y="5041"/>
                  <a:pt x="6364" y="5198"/>
                  <a:pt x="6364" y="5387"/>
                </a:cubicBezTo>
                <a:lnTo>
                  <a:pt x="6364" y="6081"/>
                </a:lnTo>
                <a:cubicBezTo>
                  <a:pt x="6364" y="6301"/>
                  <a:pt x="6206" y="6427"/>
                  <a:pt x="6017" y="6427"/>
                </a:cubicBezTo>
                <a:cubicBezTo>
                  <a:pt x="5828" y="6427"/>
                  <a:pt x="5671" y="6301"/>
                  <a:pt x="5671" y="6081"/>
                </a:cubicBezTo>
                <a:lnTo>
                  <a:pt x="5671" y="5387"/>
                </a:lnTo>
                <a:cubicBezTo>
                  <a:pt x="5671" y="5198"/>
                  <a:pt x="5828" y="5041"/>
                  <a:pt x="6017" y="5041"/>
                </a:cubicBezTo>
                <a:close/>
                <a:moveTo>
                  <a:pt x="5324" y="7183"/>
                </a:moveTo>
                <a:cubicBezTo>
                  <a:pt x="5513" y="7183"/>
                  <a:pt x="5671" y="7341"/>
                  <a:pt x="5671" y="7561"/>
                </a:cubicBezTo>
                <a:lnTo>
                  <a:pt x="5671" y="8254"/>
                </a:lnTo>
                <a:cubicBezTo>
                  <a:pt x="5671" y="8443"/>
                  <a:pt x="5513" y="8601"/>
                  <a:pt x="5324" y="8601"/>
                </a:cubicBezTo>
                <a:cubicBezTo>
                  <a:pt x="5104" y="8601"/>
                  <a:pt x="4946" y="8443"/>
                  <a:pt x="4946" y="8254"/>
                </a:cubicBezTo>
                <a:lnTo>
                  <a:pt x="4946" y="7561"/>
                </a:lnTo>
                <a:cubicBezTo>
                  <a:pt x="4946" y="7341"/>
                  <a:pt x="5104" y="7183"/>
                  <a:pt x="5324" y="7183"/>
                </a:cubicBezTo>
                <a:close/>
                <a:moveTo>
                  <a:pt x="6742" y="7183"/>
                </a:moveTo>
                <a:cubicBezTo>
                  <a:pt x="6931" y="7183"/>
                  <a:pt x="7089" y="7341"/>
                  <a:pt x="7089" y="7561"/>
                </a:cubicBezTo>
                <a:lnTo>
                  <a:pt x="7089" y="8254"/>
                </a:lnTo>
                <a:cubicBezTo>
                  <a:pt x="7089" y="8443"/>
                  <a:pt x="6931" y="8601"/>
                  <a:pt x="6742" y="8601"/>
                </a:cubicBezTo>
                <a:cubicBezTo>
                  <a:pt x="6522" y="8601"/>
                  <a:pt x="6364" y="8443"/>
                  <a:pt x="6364" y="8254"/>
                </a:cubicBezTo>
                <a:lnTo>
                  <a:pt x="6364" y="7561"/>
                </a:lnTo>
                <a:cubicBezTo>
                  <a:pt x="6364" y="7341"/>
                  <a:pt x="6522" y="7183"/>
                  <a:pt x="6742" y="7183"/>
                </a:cubicBezTo>
                <a:close/>
                <a:moveTo>
                  <a:pt x="6017" y="9326"/>
                </a:moveTo>
                <a:cubicBezTo>
                  <a:pt x="6206" y="9326"/>
                  <a:pt x="6364" y="9483"/>
                  <a:pt x="6364" y="9672"/>
                </a:cubicBezTo>
                <a:lnTo>
                  <a:pt x="6364" y="10397"/>
                </a:lnTo>
                <a:cubicBezTo>
                  <a:pt x="6364" y="10586"/>
                  <a:pt x="6206" y="10743"/>
                  <a:pt x="6017" y="10743"/>
                </a:cubicBezTo>
                <a:cubicBezTo>
                  <a:pt x="5828" y="10743"/>
                  <a:pt x="5671" y="10586"/>
                  <a:pt x="5671" y="10397"/>
                </a:cubicBezTo>
                <a:lnTo>
                  <a:pt x="5671" y="9672"/>
                </a:lnTo>
                <a:cubicBezTo>
                  <a:pt x="5671" y="9483"/>
                  <a:pt x="5828" y="9326"/>
                  <a:pt x="6017" y="9326"/>
                </a:cubicBezTo>
                <a:close/>
                <a:moveTo>
                  <a:pt x="1418" y="0"/>
                </a:moveTo>
                <a:cubicBezTo>
                  <a:pt x="630" y="0"/>
                  <a:pt x="0" y="630"/>
                  <a:pt x="0" y="1418"/>
                </a:cubicBezTo>
                <a:lnTo>
                  <a:pt x="0" y="4631"/>
                </a:lnTo>
                <a:cubicBezTo>
                  <a:pt x="0" y="6396"/>
                  <a:pt x="1449" y="7876"/>
                  <a:pt x="3245" y="7876"/>
                </a:cubicBezTo>
                <a:lnTo>
                  <a:pt x="3623" y="7876"/>
                </a:lnTo>
                <a:lnTo>
                  <a:pt x="3623" y="11499"/>
                </a:lnTo>
                <a:lnTo>
                  <a:pt x="2552" y="11499"/>
                </a:lnTo>
                <a:cubicBezTo>
                  <a:pt x="2363" y="11499"/>
                  <a:pt x="2205" y="11657"/>
                  <a:pt x="2205" y="11846"/>
                </a:cubicBezTo>
                <a:cubicBezTo>
                  <a:pt x="2205" y="12035"/>
                  <a:pt x="2363" y="12193"/>
                  <a:pt x="2552" y="12193"/>
                </a:cubicBezTo>
                <a:lnTo>
                  <a:pt x="9704" y="12193"/>
                </a:lnTo>
                <a:cubicBezTo>
                  <a:pt x="9893" y="12193"/>
                  <a:pt x="10050" y="12035"/>
                  <a:pt x="10050" y="11846"/>
                </a:cubicBezTo>
                <a:cubicBezTo>
                  <a:pt x="10050" y="11657"/>
                  <a:pt x="9893" y="11499"/>
                  <a:pt x="9704" y="11499"/>
                </a:cubicBezTo>
                <a:lnTo>
                  <a:pt x="8632" y="11499"/>
                </a:lnTo>
                <a:lnTo>
                  <a:pt x="8632" y="10743"/>
                </a:lnTo>
                <a:lnTo>
                  <a:pt x="9010" y="10743"/>
                </a:lnTo>
                <a:cubicBezTo>
                  <a:pt x="10775" y="10743"/>
                  <a:pt x="12255" y="9294"/>
                  <a:pt x="12255" y="7498"/>
                </a:cubicBezTo>
                <a:lnTo>
                  <a:pt x="12255" y="5041"/>
                </a:lnTo>
                <a:cubicBezTo>
                  <a:pt x="12129" y="4253"/>
                  <a:pt x="11499" y="3623"/>
                  <a:pt x="10712" y="3623"/>
                </a:cubicBezTo>
                <a:cubicBezTo>
                  <a:pt x="9924" y="3623"/>
                  <a:pt x="9294" y="4253"/>
                  <a:pt x="9294" y="5041"/>
                </a:cubicBezTo>
                <a:lnTo>
                  <a:pt x="9294" y="7498"/>
                </a:lnTo>
                <a:cubicBezTo>
                  <a:pt x="9294" y="7719"/>
                  <a:pt x="9136" y="7876"/>
                  <a:pt x="8947" y="7876"/>
                </a:cubicBezTo>
                <a:lnTo>
                  <a:pt x="8538" y="7876"/>
                </a:lnTo>
                <a:lnTo>
                  <a:pt x="8538" y="3214"/>
                </a:lnTo>
                <a:cubicBezTo>
                  <a:pt x="8538" y="1827"/>
                  <a:pt x="7435" y="725"/>
                  <a:pt x="6049" y="725"/>
                </a:cubicBezTo>
                <a:cubicBezTo>
                  <a:pt x="4694" y="725"/>
                  <a:pt x="3592" y="1827"/>
                  <a:pt x="3592" y="3214"/>
                </a:cubicBezTo>
                <a:lnTo>
                  <a:pt x="3592" y="4978"/>
                </a:lnTo>
                <a:lnTo>
                  <a:pt x="3182" y="4978"/>
                </a:lnTo>
                <a:cubicBezTo>
                  <a:pt x="2993" y="4978"/>
                  <a:pt x="2835" y="4820"/>
                  <a:pt x="2835" y="4631"/>
                </a:cubicBezTo>
                <a:lnTo>
                  <a:pt x="2835" y="1418"/>
                </a:lnTo>
                <a:cubicBezTo>
                  <a:pt x="2835" y="630"/>
                  <a:pt x="2205" y="0"/>
                  <a:pt x="141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57" name="Google Shape;9357;p87"/>
          <p:cNvGrpSpPr/>
          <p:nvPr/>
        </p:nvGrpSpPr>
        <p:grpSpPr>
          <a:xfrm>
            <a:off x="2414953" y="1689573"/>
            <a:ext cx="457453" cy="449325"/>
            <a:chOff x="-20199150" y="3317850"/>
            <a:chExt cx="309550" cy="304050"/>
          </a:xfrm>
        </p:grpSpPr>
        <p:sp>
          <p:nvSpPr>
            <p:cNvPr id="9358" name="Google Shape;9358;p87"/>
            <p:cNvSpPr/>
            <p:nvPr/>
          </p:nvSpPr>
          <p:spPr>
            <a:xfrm>
              <a:off x="-20161350" y="3507675"/>
              <a:ext cx="68550" cy="43325"/>
            </a:xfrm>
            <a:custGeom>
              <a:avLst/>
              <a:gdLst/>
              <a:ahLst/>
              <a:cxnLst/>
              <a:rect l="l" t="t" r="r" b="b"/>
              <a:pathLst>
                <a:path w="2742" h="1733" extrusionOk="0">
                  <a:moveTo>
                    <a:pt x="2647" y="0"/>
                  </a:moveTo>
                  <a:cubicBezTo>
                    <a:pt x="2174" y="158"/>
                    <a:pt x="1639" y="284"/>
                    <a:pt x="1072" y="284"/>
                  </a:cubicBezTo>
                  <a:cubicBezTo>
                    <a:pt x="788" y="284"/>
                    <a:pt x="505" y="252"/>
                    <a:pt x="221" y="221"/>
                  </a:cubicBezTo>
                  <a:cubicBezTo>
                    <a:pt x="64" y="567"/>
                    <a:pt x="1" y="945"/>
                    <a:pt x="1" y="1386"/>
                  </a:cubicBezTo>
                  <a:cubicBezTo>
                    <a:pt x="1" y="1575"/>
                    <a:pt x="158" y="1733"/>
                    <a:pt x="347" y="1733"/>
                  </a:cubicBezTo>
                  <a:cubicBezTo>
                    <a:pt x="1292" y="1733"/>
                    <a:pt x="2174" y="1292"/>
                    <a:pt x="2741" y="630"/>
                  </a:cubicBezTo>
                  <a:cubicBezTo>
                    <a:pt x="2710" y="441"/>
                    <a:pt x="2678" y="189"/>
                    <a:pt x="2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9" name="Google Shape;9359;p87"/>
            <p:cNvSpPr/>
            <p:nvPr/>
          </p:nvSpPr>
          <p:spPr>
            <a:xfrm>
              <a:off x="-20161350" y="3389525"/>
              <a:ext cx="68550" cy="43350"/>
            </a:xfrm>
            <a:custGeom>
              <a:avLst/>
              <a:gdLst/>
              <a:ahLst/>
              <a:cxnLst/>
              <a:rect l="l" t="t" r="r" b="b"/>
              <a:pathLst>
                <a:path w="2742" h="1734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757"/>
                    <a:pt x="64" y="1166"/>
                    <a:pt x="221" y="1544"/>
                  </a:cubicBezTo>
                  <a:cubicBezTo>
                    <a:pt x="505" y="1513"/>
                    <a:pt x="788" y="1481"/>
                    <a:pt x="1072" y="1481"/>
                  </a:cubicBezTo>
                  <a:cubicBezTo>
                    <a:pt x="1639" y="1481"/>
                    <a:pt x="2174" y="1576"/>
                    <a:pt x="2647" y="1733"/>
                  </a:cubicBezTo>
                  <a:cubicBezTo>
                    <a:pt x="2678" y="1544"/>
                    <a:pt x="2741" y="1292"/>
                    <a:pt x="2741" y="1103"/>
                  </a:cubicBezTo>
                  <a:cubicBezTo>
                    <a:pt x="2174" y="442"/>
                    <a:pt x="1292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0" name="Google Shape;9360;p87"/>
            <p:cNvSpPr/>
            <p:nvPr/>
          </p:nvSpPr>
          <p:spPr>
            <a:xfrm>
              <a:off x="-20199150" y="3443075"/>
              <a:ext cx="97675" cy="53225"/>
            </a:xfrm>
            <a:custGeom>
              <a:avLst/>
              <a:gdLst/>
              <a:ahLst/>
              <a:cxnLst/>
              <a:rect l="l" t="t" r="r" b="b"/>
              <a:pathLst>
                <a:path w="3907" h="2129" extrusionOk="0">
                  <a:moveTo>
                    <a:pt x="2584" y="1"/>
                  </a:moveTo>
                  <a:cubicBezTo>
                    <a:pt x="1260" y="1"/>
                    <a:pt x="252" y="725"/>
                    <a:pt x="221" y="788"/>
                  </a:cubicBezTo>
                  <a:cubicBezTo>
                    <a:pt x="0" y="914"/>
                    <a:pt x="0" y="1230"/>
                    <a:pt x="221" y="1324"/>
                  </a:cubicBezTo>
                  <a:cubicBezTo>
                    <a:pt x="252" y="1387"/>
                    <a:pt x="1260" y="2112"/>
                    <a:pt x="2584" y="2112"/>
                  </a:cubicBezTo>
                  <a:cubicBezTo>
                    <a:pt x="2669" y="2123"/>
                    <a:pt x="2754" y="2128"/>
                    <a:pt x="2839" y="2128"/>
                  </a:cubicBezTo>
                  <a:cubicBezTo>
                    <a:pt x="3224" y="2128"/>
                    <a:pt x="3597" y="2020"/>
                    <a:pt x="3907" y="1891"/>
                  </a:cubicBezTo>
                  <a:cubicBezTo>
                    <a:pt x="3844" y="1639"/>
                    <a:pt x="3718" y="1450"/>
                    <a:pt x="3592" y="1230"/>
                  </a:cubicBezTo>
                  <a:cubicBezTo>
                    <a:pt x="3560" y="1103"/>
                    <a:pt x="3560" y="1009"/>
                    <a:pt x="3592" y="914"/>
                  </a:cubicBezTo>
                  <a:cubicBezTo>
                    <a:pt x="3718" y="662"/>
                    <a:pt x="3844" y="473"/>
                    <a:pt x="3907" y="221"/>
                  </a:cubicBezTo>
                  <a:cubicBezTo>
                    <a:pt x="3529" y="127"/>
                    <a:pt x="3088" y="1"/>
                    <a:pt x="25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1" name="Google Shape;9361;p87"/>
            <p:cNvSpPr/>
            <p:nvPr/>
          </p:nvSpPr>
          <p:spPr>
            <a:xfrm>
              <a:off x="-20091250" y="3479325"/>
              <a:ext cx="92175" cy="142575"/>
            </a:xfrm>
            <a:custGeom>
              <a:avLst/>
              <a:gdLst/>
              <a:ahLst/>
              <a:cxnLst/>
              <a:rect l="l" t="t" r="r" b="b"/>
              <a:pathLst>
                <a:path w="3687" h="5703" extrusionOk="0">
                  <a:moveTo>
                    <a:pt x="190" y="0"/>
                  </a:moveTo>
                  <a:cubicBezTo>
                    <a:pt x="946" y="1638"/>
                    <a:pt x="883" y="3592"/>
                    <a:pt x="95" y="5198"/>
                  </a:cubicBezTo>
                  <a:cubicBezTo>
                    <a:pt x="0" y="5450"/>
                    <a:pt x="158" y="5702"/>
                    <a:pt x="442" y="5702"/>
                  </a:cubicBezTo>
                  <a:lnTo>
                    <a:pt x="3245" y="5702"/>
                  </a:lnTo>
                  <a:cubicBezTo>
                    <a:pt x="3529" y="5702"/>
                    <a:pt x="3687" y="5450"/>
                    <a:pt x="3592" y="5198"/>
                  </a:cubicBezTo>
                  <a:cubicBezTo>
                    <a:pt x="2741" y="3592"/>
                    <a:pt x="2741" y="1607"/>
                    <a:pt x="34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2" name="Google Shape;9362;p87"/>
            <p:cNvSpPr/>
            <p:nvPr/>
          </p:nvSpPr>
          <p:spPr>
            <a:xfrm>
              <a:off x="-20090475" y="3317850"/>
              <a:ext cx="91400" cy="142575"/>
            </a:xfrm>
            <a:custGeom>
              <a:avLst/>
              <a:gdLst/>
              <a:ahLst/>
              <a:cxnLst/>
              <a:rect l="l" t="t" r="r" b="b"/>
              <a:pathLst>
                <a:path w="3656" h="5703" extrusionOk="0">
                  <a:moveTo>
                    <a:pt x="411" y="1"/>
                  </a:moveTo>
                  <a:cubicBezTo>
                    <a:pt x="285" y="1"/>
                    <a:pt x="159" y="95"/>
                    <a:pt x="64" y="158"/>
                  </a:cubicBezTo>
                  <a:cubicBezTo>
                    <a:pt x="1" y="284"/>
                    <a:pt x="1" y="410"/>
                    <a:pt x="64" y="505"/>
                  </a:cubicBezTo>
                  <a:cubicBezTo>
                    <a:pt x="915" y="2143"/>
                    <a:pt x="915" y="4096"/>
                    <a:pt x="159" y="5703"/>
                  </a:cubicBezTo>
                  <a:lnTo>
                    <a:pt x="3467" y="5703"/>
                  </a:lnTo>
                  <a:cubicBezTo>
                    <a:pt x="2710" y="4065"/>
                    <a:pt x="2710" y="2143"/>
                    <a:pt x="3530" y="505"/>
                  </a:cubicBezTo>
                  <a:cubicBezTo>
                    <a:pt x="3656" y="284"/>
                    <a:pt x="346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3" name="Google Shape;9363;p87"/>
            <p:cNvSpPr/>
            <p:nvPr/>
          </p:nvSpPr>
          <p:spPr>
            <a:xfrm>
              <a:off x="-19984925" y="3389525"/>
              <a:ext cx="94550" cy="107925"/>
            </a:xfrm>
            <a:custGeom>
              <a:avLst/>
              <a:gdLst/>
              <a:ahLst/>
              <a:cxnLst/>
              <a:rect l="l" t="t" r="r" b="b"/>
              <a:pathLst>
                <a:path w="3782" h="4317" extrusionOk="0">
                  <a:moveTo>
                    <a:pt x="473" y="1"/>
                  </a:moveTo>
                  <a:cubicBezTo>
                    <a:pt x="190" y="1"/>
                    <a:pt x="1" y="316"/>
                    <a:pt x="158" y="568"/>
                  </a:cubicBezTo>
                  <a:cubicBezTo>
                    <a:pt x="946" y="1702"/>
                    <a:pt x="946" y="3119"/>
                    <a:pt x="253" y="4317"/>
                  </a:cubicBezTo>
                  <a:lnTo>
                    <a:pt x="3529" y="4317"/>
                  </a:lnTo>
                  <a:cubicBezTo>
                    <a:pt x="2868" y="3151"/>
                    <a:pt x="2868" y="1702"/>
                    <a:pt x="3624" y="568"/>
                  </a:cubicBezTo>
                  <a:cubicBezTo>
                    <a:pt x="3781" y="316"/>
                    <a:pt x="3624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4" name="Google Shape;9364;p87"/>
            <p:cNvSpPr/>
            <p:nvPr/>
          </p:nvSpPr>
          <p:spPr>
            <a:xfrm>
              <a:off x="-19984125" y="3514750"/>
              <a:ext cx="94525" cy="107150"/>
            </a:xfrm>
            <a:custGeom>
              <a:avLst/>
              <a:gdLst/>
              <a:ahLst/>
              <a:cxnLst/>
              <a:rect l="l" t="t" r="r" b="b"/>
              <a:pathLst>
                <a:path w="3781" h="4286" extrusionOk="0">
                  <a:moveTo>
                    <a:pt x="221" y="1"/>
                  </a:moveTo>
                  <a:cubicBezTo>
                    <a:pt x="914" y="1135"/>
                    <a:pt x="914" y="2647"/>
                    <a:pt x="158" y="3750"/>
                  </a:cubicBezTo>
                  <a:cubicBezTo>
                    <a:pt x="0" y="3970"/>
                    <a:pt x="158" y="4285"/>
                    <a:pt x="473" y="4285"/>
                  </a:cubicBezTo>
                  <a:lnTo>
                    <a:pt x="3308" y="4285"/>
                  </a:lnTo>
                  <a:cubicBezTo>
                    <a:pt x="3592" y="4285"/>
                    <a:pt x="3781" y="3970"/>
                    <a:pt x="3623" y="3750"/>
                  </a:cubicBezTo>
                  <a:cubicBezTo>
                    <a:pt x="2836" y="2584"/>
                    <a:pt x="2804" y="1135"/>
                    <a:pt x="34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5" name="Google Shape;9365;p87"/>
          <p:cNvGrpSpPr/>
          <p:nvPr/>
        </p:nvGrpSpPr>
        <p:grpSpPr>
          <a:xfrm>
            <a:off x="2417281" y="2242861"/>
            <a:ext cx="452798" cy="450766"/>
            <a:chOff x="-20199150" y="3693150"/>
            <a:chExt cx="306400" cy="305025"/>
          </a:xfrm>
        </p:grpSpPr>
        <p:sp>
          <p:nvSpPr>
            <p:cNvPr id="9366" name="Google Shape;9366;p87"/>
            <p:cNvSpPr/>
            <p:nvPr/>
          </p:nvSpPr>
          <p:spPr>
            <a:xfrm>
              <a:off x="-20182625" y="3762250"/>
              <a:ext cx="227650" cy="212650"/>
            </a:xfrm>
            <a:custGeom>
              <a:avLst/>
              <a:gdLst/>
              <a:ahLst/>
              <a:cxnLst/>
              <a:rect l="l" t="t" r="r" b="b"/>
              <a:pathLst>
                <a:path w="9106" h="8506" extrusionOk="0">
                  <a:moveTo>
                    <a:pt x="1862" y="1"/>
                  </a:moveTo>
                  <a:cubicBezTo>
                    <a:pt x="1462" y="1"/>
                    <a:pt x="1056" y="148"/>
                    <a:pt x="726" y="466"/>
                  </a:cubicBezTo>
                  <a:cubicBezTo>
                    <a:pt x="1" y="1222"/>
                    <a:pt x="158" y="2514"/>
                    <a:pt x="1104" y="3018"/>
                  </a:cubicBezTo>
                  <a:lnTo>
                    <a:pt x="4097" y="4687"/>
                  </a:lnTo>
                  <a:lnTo>
                    <a:pt x="5735" y="7680"/>
                  </a:lnTo>
                  <a:cubicBezTo>
                    <a:pt x="6024" y="8223"/>
                    <a:pt x="6562" y="8506"/>
                    <a:pt x="7117" y="8506"/>
                  </a:cubicBezTo>
                  <a:cubicBezTo>
                    <a:pt x="7529" y="8506"/>
                    <a:pt x="7951" y="8349"/>
                    <a:pt x="8287" y="8027"/>
                  </a:cubicBezTo>
                  <a:cubicBezTo>
                    <a:pt x="9106" y="7239"/>
                    <a:pt x="8854" y="5853"/>
                    <a:pt x="7783" y="5412"/>
                  </a:cubicBezTo>
                  <a:lnTo>
                    <a:pt x="4632" y="4152"/>
                  </a:lnTo>
                  <a:lnTo>
                    <a:pt x="3372" y="1001"/>
                  </a:lnTo>
                  <a:cubicBezTo>
                    <a:pt x="3102" y="366"/>
                    <a:pt x="2491" y="1"/>
                    <a:pt x="18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7" name="Google Shape;9367;p87"/>
            <p:cNvSpPr/>
            <p:nvPr/>
          </p:nvSpPr>
          <p:spPr>
            <a:xfrm>
              <a:off x="-20077075" y="3785225"/>
              <a:ext cx="97700" cy="91075"/>
            </a:xfrm>
            <a:custGeom>
              <a:avLst/>
              <a:gdLst/>
              <a:ahLst/>
              <a:cxnLst/>
              <a:rect l="l" t="t" r="r" b="b"/>
              <a:pathLst>
                <a:path w="3908" h="3643" extrusionOk="0">
                  <a:moveTo>
                    <a:pt x="1187" y="1"/>
                  </a:moveTo>
                  <a:cubicBezTo>
                    <a:pt x="799" y="1"/>
                    <a:pt x="395" y="94"/>
                    <a:pt x="1" y="303"/>
                  </a:cubicBezTo>
                  <a:lnTo>
                    <a:pt x="946" y="2697"/>
                  </a:lnTo>
                  <a:lnTo>
                    <a:pt x="3372" y="3642"/>
                  </a:lnTo>
                  <a:cubicBezTo>
                    <a:pt x="3907" y="2571"/>
                    <a:pt x="3624" y="1469"/>
                    <a:pt x="2931" y="713"/>
                  </a:cubicBezTo>
                  <a:cubicBezTo>
                    <a:pt x="2473" y="275"/>
                    <a:pt x="1852" y="1"/>
                    <a:pt x="11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8" name="Google Shape;9368;p87"/>
            <p:cNvSpPr/>
            <p:nvPr/>
          </p:nvSpPr>
          <p:spPr>
            <a:xfrm>
              <a:off x="-20051875" y="3693150"/>
              <a:ext cx="159125" cy="176850"/>
            </a:xfrm>
            <a:custGeom>
              <a:avLst/>
              <a:gdLst/>
              <a:ahLst/>
              <a:cxnLst/>
              <a:rect l="l" t="t" r="r" b="b"/>
              <a:pathLst>
                <a:path w="6365" h="7074" extrusionOk="0">
                  <a:moveTo>
                    <a:pt x="3159" y="1"/>
                  </a:moveTo>
                  <a:cubicBezTo>
                    <a:pt x="3104" y="1"/>
                    <a:pt x="3057" y="16"/>
                    <a:pt x="3025" y="48"/>
                  </a:cubicBezTo>
                  <a:lnTo>
                    <a:pt x="190" y="1466"/>
                  </a:lnTo>
                  <a:cubicBezTo>
                    <a:pt x="64" y="1529"/>
                    <a:pt x="1" y="1655"/>
                    <a:pt x="1" y="1781"/>
                  </a:cubicBezTo>
                  <a:lnTo>
                    <a:pt x="1" y="2978"/>
                  </a:lnTo>
                  <a:cubicBezTo>
                    <a:pt x="54" y="2975"/>
                    <a:pt x="107" y="2974"/>
                    <a:pt x="159" y="2974"/>
                  </a:cubicBezTo>
                  <a:cubicBezTo>
                    <a:pt x="727" y="2974"/>
                    <a:pt x="1246" y="3128"/>
                    <a:pt x="1765" y="3387"/>
                  </a:cubicBezTo>
                  <a:lnTo>
                    <a:pt x="2206" y="2631"/>
                  </a:lnTo>
                  <a:cubicBezTo>
                    <a:pt x="2249" y="2524"/>
                    <a:pt x="2379" y="2461"/>
                    <a:pt x="2507" y="2461"/>
                  </a:cubicBezTo>
                  <a:cubicBezTo>
                    <a:pt x="2568" y="2461"/>
                    <a:pt x="2628" y="2475"/>
                    <a:pt x="2679" y="2505"/>
                  </a:cubicBezTo>
                  <a:cubicBezTo>
                    <a:pt x="2836" y="2600"/>
                    <a:pt x="2899" y="2820"/>
                    <a:pt x="2773" y="2978"/>
                  </a:cubicBezTo>
                  <a:lnTo>
                    <a:pt x="2301" y="3828"/>
                  </a:lnTo>
                  <a:cubicBezTo>
                    <a:pt x="2553" y="4017"/>
                    <a:pt x="2679" y="4080"/>
                    <a:pt x="2899" y="4490"/>
                  </a:cubicBezTo>
                  <a:lnTo>
                    <a:pt x="3813" y="4238"/>
                  </a:lnTo>
                  <a:cubicBezTo>
                    <a:pt x="3832" y="4235"/>
                    <a:pt x="3852" y="4233"/>
                    <a:pt x="3872" y="4233"/>
                  </a:cubicBezTo>
                  <a:cubicBezTo>
                    <a:pt x="4045" y="4233"/>
                    <a:pt x="4226" y="4352"/>
                    <a:pt x="4254" y="4522"/>
                  </a:cubicBezTo>
                  <a:cubicBezTo>
                    <a:pt x="4285" y="4711"/>
                    <a:pt x="4159" y="4931"/>
                    <a:pt x="3970" y="4963"/>
                  </a:cubicBezTo>
                  <a:lnTo>
                    <a:pt x="3183" y="5152"/>
                  </a:lnTo>
                  <a:cubicBezTo>
                    <a:pt x="3372" y="5750"/>
                    <a:pt x="3435" y="6412"/>
                    <a:pt x="3214" y="7073"/>
                  </a:cubicBezTo>
                  <a:cubicBezTo>
                    <a:pt x="3340" y="7042"/>
                    <a:pt x="6050" y="5719"/>
                    <a:pt x="6176" y="5624"/>
                  </a:cubicBezTo>
                  <a:cubicBezTo>
                    <a:pt x="6302" y="5561"/>
                    <a:pt x="6365" y="5435"/>
                    <a:pt x="6365" y="5309"/>
                  </a:cubicBezTo>
                  <a:lnTo>
                    <a:pt x="6365" y="1718"/>
                  </a:lnTo>
                  <a:cubicBezTo>
                    <a:pt x="6365" y="1623"/>
                    <a:pt x="6302" y="1497"/>
                    <a:pt x="6176" y="1466"/>
                  </a:cubicBezTo>
                  <a:lnTo>
                    <a:pt x="3340" y="48"/>
                  </a:lnTo>
                  <a:cubicBezTo>
                    <a:pt x="3277" y="16"/>
                    <a:pt x="3214" y="1"/>
                    <a:pt x="3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9" name="Google Shape;9369;p87"/>
            <p:cNvSpPr/>
            <p:nvPr/>
          </p:nvSpPr>
          <p:spPr>
            <a:xfrm>
              <a:off x="-20155825" y="38613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221" y="1"/>
                  </a:moveTo>
                  <a:lnTo>
                    <a:pt x="63" y="158"/>
                  </a:lnTo>
                  <a:lnTo>
                    <a:pt x="0" y="190"/>
                  </a:lnTo>
                  <a:lnTo>
                    <a:pt x="3529" y="3687"/>
                  </a:lnTo>
                  <a:lnTo>
                    <a:pt x="3560" y="3655"/>
                  </a:lnTo>
                  <a:lnTo>
                    <a:pt x="3718" y="3498"/>
                  </a:lnTo>
                  <a:lnTo>
                    <a:pt x="2457" y="1230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0" name="Google Shape;9370;p87"/>
            <p:cNvSpPr/>
            <p:nvPr/>
          </p:nvSpPr>
          <p:spPr>
            <a:xfrm>
              <a:off x="-20199150" y="3918025"/>
              <a:ext cx="81150" cy="80150"/>
            </a:xfrm>
            <a:custGeom>
              <a:avLst/>
              <a:gdLst/>
              <a:ahLst/>
              <a:cxnLst/>
              <a:rect l="l" t="t" r="r" b="b"/>
              <a:pathLst>
                <a:path w="3246" h="3206" extrusionOk="0">
                  <a:moveTo>
                    <a:pt x="851" y="0"/>
                  </a:moveTo>
                  <a:lnTo>
                    <a:pt x="851" y="0"/>
                  </a:lnTo>
                  <a:cubicBezTo>
                    <a:pt x="756" y="536"/>
                    <a:pt x="851" y="1134"/>
                    <a:pt x="1071" y="1670"/>
                  </a:cubicBezTo>
                  <a:lnTo>
                    <a:pt x="158" y="2584"/>
                  </a:lnTo>
                  <a:cubicBezTo>
                    <a:pt x="0" y="2741"/>
                    <a:pt x="0" y="2930"/>
                    <a:pt x="158" y="3088"/>
                  </a:cubicBezTo>
                  <a:cubicBezTo>
                    <a:pt x="237" y="3166"/>
                    <a:pt x="331" y="3206"/>
                    <a:pt x="426" y="3206"/>
                  </a:cubicBezTo>
                  <a:cubicBezTo>
                    <a:pt x="520" y="3206"/>
                    <a:pt x="615" y="3166"/>
                    <a:pt x="693" y="3088"/>
                  </a:cubicBezTo>
                  <a:lnTo>
                    <a:pt x="1607" y="2174"/>
                  </a:lnTo>
                  <a:cubicBezTo>
                    <a:pt x="2017" y="2332"/>
                    <a:pt x="2458" y="2458"/>
                    <a:pt x="2899" y="2458"/>
                  </a:cubicBezTo>
                  <a:cubicBezTo>
                    <a:pt x="3025" y="2458"/>
                    <a:pt x="3119" y="2426"/>
                    <a:pt x="3245" y="2426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1" name="Google Shape;9371;p87"/>
            <p:cNvSpPr/>
            <p:nvPr/>
          </p:nvSpPr>
          <p:spPr>
            <a:xfrm>
              <a:off x="-20173950" y="3880200"/>
              <a:ext cx="92175" cy="92200"/>
            </a:xfrm>
            <a:custGeom>
              <a:avLst/>
              <a:gdLst/>
              <a:ahLst/>
              <a:cxnLst/>
              <a:rect l="l" t="t" r="r" b="b"/>
              <a:pathLst>
                <a:path w="3687" h="3688" extrusionOk="0">
                  <a:moveTo>
                    <a:pt x="316" y="1"/>
                  </a:moveTo>
                  <a:cubicBezTo>
                    <a:pt x="189" y="222"/>
                    <a:pt x="63" y="442"/>
                    <a:pt x="0" y="663"/>
                  </a:cubicBezTo>
                  <a:lnTo>
                    <a:pt x="3025" y="3687"/>
                  </a:lnTo>
                  <a:cubicBezTo>
                    <a:pt x="3245" y="3624"/>
                    <a:pt x="3498" y="3498"/>
                    <a:pt x="3687" y="3372"/>
                  </a:cubicBezTo>
                  <a:lnTo>
                    <a:pt x="3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72" name="Google Shape;9372;p87"/>
          <p:cNvGrpSpPr/>
          <p:nvPr/>
        </p:nvGrpSpPr>
        <p:grpSpPr>
          <a:xfrm>
            <a:off x="2417854" y="2795687"/>
            <a:ext cx="451653" cy="451653"/>
            <a:chOff x="-20197575" y="4066875"/>
            <a:chExt cx="305625" cy="305625"/>
          </a:xfrm>
        </p:grpSpPr>
        <p:sp>
          <p:nvSpPr>
            <p:cNvPr id="9373" name="Google Shape;9373;p87"/>
            <p:cNvSpPr/>
            <p:nvPr/>
          </p:nvSpPr>
          <p:spPr>
            <a:xfrm>
              <a:off x="-20089675" y="4066875"/>
              <a:ext cx="89025" cy="92175"/>
            </a:xfrm>
            <a:custGeom>
              <a:avLst/>
              <a:gdLst/>
              <a:ahLst/>
              <a:cxnLst/>
              <a:rect l="l" t="t" r="r" b="b"/>
              <a:pathLst>
                <a:path w="3561" h="3687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946" y="725"/>
                    <a:pt x="1418" y="1229"/>
                    <a:pt x="1418" y="1828"/>
                  </a:cubicBezTo>
                  <a:lnTo>
                    <a:pt x="1418" y="3687"/>
                  </a:lnTo>
                  <a:cubicBezTo>
                    <a:pt x="1544" y="3624"/>
                    <a:pt x="1670" y="3592"/>
                    <a:pt x="1765" y="3592"/>
                  </a:cubicBezTo>
                  <a:cubicBezTo>
                    <a:pt x="1891" y="3592"/>
                    <a:pt x="2017" y="3624"/>
                    <a:pt x="2143" y="3687"/>
                  </a:cubicBezTo>
                  <a:lnTo>
                    <a:pt x="2143" y="1828"/>
                  </a:lnTo>
                  <a:cubicBezTo>
                    <a:pt x="2143" y="1229"/>
                    <a:pt x="2615" y="725"/>
                    <a:pt x="3182" y="725"/>
                  </a:cubicBezTo>
                  <a:cubicBezTo>
                    <a:pt x="3403" y="725"/>
                    <a:pt x="3561" y="568"/>
                    <a:pt x="3561" y="379"/>
                  </a:cubicBezTo>
                  <a:cubicBezTo>
                    <a:pt x="3561" y="158"/>
                    <a:pt x="3403" y="1"/>
                    <a:pt x="3182" y="1"/>
                  </a:cubicBezTo>
                  <a:cubicBezTo>
                    <a:pt x="2615" y="1"/>
                    <a:pt x="2080" y="284"/>
                    <a:pt x="1765" y="725"/>
                  </a:cubicBezTo>
                  <a:cubicBezTo>
                    <a:pt x="1450" y="284"/>
                    <a:pt x="94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4" name="Google Shape;9374;p87"/>
            <p:cNvSpPr/>
            <p:nvPr/>
          </p:nvSpPr>
          <p:spPr>
            <a:xfrm>
              <a:off x="-20024300" y="4085775"/>
              <a:ext cx="132350" cy="125250"/>
            </a:xfrm>
            <a:custGeom>
              <a:avLst/>
              <a:gdLst/>
              <a:ahLst/>
              <a:cxnLst/>
              <a:rect l="l" t="t" r="r" b="b"/>
              <a:pathLst>
                <a:path w="5294" h="5010" extrusionOk="0">
                  <a:moveTo>
                    <a:pt x="2741" y="2175"/>
                  </a:moveTo>
                  <a:cubicBezTo>
                    <a:pt x="2930" y="2175"/>
                    <a:pt x="3119" y="2332"/>
                    <a:pt x="3119" y="2521"/>
                  </a:cubicBezTo>
                  <a:cubicBezTo>
                    <a:pt x="3119" y="2710"/>
                    <a:pt x="2930" y="2868"/>
                    <a:pt x="2741" y="2868"/>
                  </a:cubicBezTo>
                  <a:cubicBezTo>
                    <a:pt x="2552" y="2868"/>
                    <a:pt x="2395" y="2710"/>
                    <a:pt x="2395" y="2521"/>
                  </a:cubicBezTo>
                  <a:cubicBezTo>
                    <a:pt x="2395" y="2332"/>
                    <a:pt x="2552" y="2175"/>
                    <a:pt x="2741" y="2175"/>
                  </a:cubicBezTo>
                  <a:close/>
                  <a:moveTo>
                    <a:pt x="1985" y="3592"/>
                  </a:moveTo>
                  <a:cubicBezTo>
                    <a:pt x="2206" y="3592"/>
                    <a:pt x="2363" y="3750"/>
                    <a:pt x="2363" y="3939"/>
                  </a:cubicBezTo>
                  <a:cubicBezTo>
                    <a:pt x="2395" y="4128"/>
                    <a:pt x="2206" y="4285"/>
                    <a:pt x="1985" y="4285"/>
                  </a:cubicBezTo>
                  <a:cubicBezTo>
                    <a:pt x="1796" y="4285"/>
                    <a:pt x="1639" y="4128"/>
                    <a:pt x="1639" y="3939"/>
                  </a:cubicBezTo>
                  <a:cubicBezTo>
                    <a:pt x="1639" y="3750"/>
                    <a:pt x="1796" y="3592"/>
                    <a:pt x="1985" y="3592"/>
                  </a:cubicBezTo>
                  <a:close/>
                  <a:moveTo>
                    <a:pt x="4915" y="1"/>
                  </a:moveTo>
                  <a:cubicBezTo>
                    <a:pt x="2710" y="1"/>
                    <a:pt x="820" y="1355"/>
                    <a:pt x="0" y="3246"/>
                  </a:cubicBezTo>
                  <a:cubicBezTo>
                    <a:pt x="158" y="3435"/>
                    <a:pt x="252" y="3655"/>
                    <a:pt x="252" y="3939"/>
                  </a:cubicBezTo>
                  <a:lnTo>
                    <a:pt x="252" y="5010"/>
                  </a:lnTo>
                  <a:lnTo>
                    <a:pt x="2899" y="5010"/>
                  </a:lnTo>
                  <a:cubicBezTo>
                    <a:pt x="3340" y="5010"/>
                    <a:pt x="3718" y="4695"/>
                    <a:pt x="3812" y="4254"/>
                  </a:cubicBezTo>
                  <a:cubicBezTo>
                    <a:pt x="4632" y="4096"/>
                    <a:pt x="5293" y="3403"/>
                    <a:pt x="5293" y="2490"/>
                  </a:cubicBezTo>
                  <a:lnTo>
                    <a:pt x="5293" y="347"/>
                  </a:lnTo>
                  <a:cubicBezTo>
                    <a:pt x="5262" y="158"/>
                    <a:pt x="5104" y="1"/>
                    <a:pt x="4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5" name="Google Shape;9375;p87"/>
            <p:cNvSpPr/>
            <p:nvPr/>
          </p:nvSpPr>
          <p:spPr>
            <a:xfrm>
              <a:off x="-19983350" y="4263775"/>
              <a:ext cx="18925" cy="18150"/>
            </a:xfrm>
            <a:custGeom>
              <a:avLst/>
              <a:gdLst/>
              <a:ahLst/>
              <a:cxnLst/>
              <a:rect l="l" t="t" r="r" b="b"/>
              <a:pathLst>
                <a:path w="757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57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6" name="Google Shape;9376;p87"/>
            <p:cNvSpPr/>
            <p:nvPr/>
          </p:nvSpPr>
          <p:spPr>
            <a:xfrm>
              <a:off x="-20035325" y="4228350"/>
              <a:ext cx="125250" cy="143350"/>
            </a:xfrm>
            <a:custGeom>
              <a:avLst/>
              <a:gdLst/>
              <a:ahLst/>
              <a:cxnLst/>
              <a:rect l="l" t="t" r="r" b="b"/>
              <a:pathLst>
                <a:path w="5010" h="5734" extrusionOk="0">
                  <a:moveTo>
                    <a:pt x="2426" y="756"/>
                  </a:moveTo>
                  <a:cubicBezTo>
                    <a:pt x="3025" y="756"/>
                    <a:pt x="3497" y="1229"/>
                    <a:pt x="3497" y="1827"/>
                  </a:cubicBezTo>
                  <a:cubicBezTo>
                    <a:pt x="3560" y="2363"/>
                    <a:pt x="3025" y="2899"/>
                    <a:pt x="2426" y="2899"/>
                  </a:cubicBezTo>
                  <a:cubicBezTo>
                    <a:pt x="1859" y="2899"/>
                    <a:pt x="1387" y="2426"/>
                    <a:pt x="1387" y="1827"/>
                  </a:cubicBezTo>
                  <a:cubicBezTo>
                    <a:pt x="1387" y="1229"/>
                    <a:pt x="1859" y="756"/>
                    <a:pt x="2426" y="756"/>
                  </a:cubicBezTo>
                  <a:close/>
                  <a:moveTo>
                    <a:pt x="693" y="0"/>
                  </a:moveTo>
                  <a:lnTo>
                    <a:pt x="693" y="2489"/>
                  </a:lnTo>
                  <a:cubicBezTo>
                    <a:pt x="693" y="2962"/>
                    <a:pt x="378" y="3371"/>
                    <a:pt x="0" y="3529"/>
                  </a:cubicBezTo>
                  <a:lnTo>
                    <a:pt x="0" y="4663"/>
                  </a:lnTo>
                  <a:cubicBezTo>
                    <a:pt x="0" y="5261"/>
                    <a:pt x="473" y="5734"/>
                    <a:pt x="1071" y="5734"/>
                  </a:cubicBezTo>
                  <a:cubicBezTo>
                    <a:pt x="1639" y="5734"/>
                    <a:pt x="2111" y="5261"/>
                    <a:pt x="2111" y="4663"/>
                  </a:cubicBezTo>
                  <a:cubicBezTo>
                    <a:pt x="2111" y="4474"/>
                    <a:pt x="2269" y="4316"/>
                    <a:pt x="2489" y="4316"/>
                  </a:cubicBezTo>
                  <a:cubicBezTo>
                    <a:pt x="3182" y="4316"/>
                    <a:pt x="3812" y="4033"/>
                    <a:pt x="4285" y="3529"/>
                  </a:cubicBezTo>
                  <a:cubicBezTo>
                    <a:pt x="4758" y="2993"/>
                    <a:pt x="5010" y="2331"/>
                    <a:pt x="4947" y="1670"/>
                  </a:cubicBezTo>
                  <a:cubicBezTo>
                    <a:pt x="4884" y="725"/>
                    <a:pt x="4127" y="0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7" name="Google Shape;9377;p87"/>
            <p:cNvSpPr/>
            <p:nvPr/>
          </p:nvSpPr>
          <p:spPr>
            <a:xfrm>
              <a:off x="-20054225" y="4175575"/>
              <a:ext cx="18125" cy="125250"/>
            </a:xfrm>
            <a:custGeom>
              <a:avLst/>
              <a:gdLst/>
              <a:ahLst/>
              <a:cxnLst/>
              <a:rect l="l" t="t" r="r" b="b"/>
              <a:pathLst>
                <a:path w="725" h="501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632"/>
                  </a:lnTo>
                  <a:cubicBezTo>
                    <a:pt x="0" y="4852"/>
                    <a:pt x="158" y="5010"/>
                    <a:pt x="347" y="5010"/>
                  </a:cubicBezTo>
                  <a:cubicBezTo>
                    <a:pt x="567" y="5010"/>
                    <a:pt x="725" y="4852"/>
                    <a:pt x="725" y="4632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8" name="Google Shape;9378;p87"/>
            <p:cNvSpPr/>
            <p:nvPr/>
          </p:nvSpPr>
          <p:spPr>
            <a:xfrm>
              <a:off x="-20197575" y="4085775"/>
              <a:ext cx="132350" cy="125250"/>
            </a:xfrm>
            <a:custGeom>
              <a:avLst/>
              <a:gdLst/>
              <a:ahLst/>
              <a:cxnLst/>
              <a:rect l="l" t="t" r="r" b="b"/>
              <a:pathLst>
                <a:path w="5294" h="5010" extrusionOk="0">
                  <a:moveTo>
                    <a:pt x="2521" y="2175"/>
                  </a:moveTo>
                  <a:cubicBezTo>
                    <a:pt x="2710" y="2175"/>
                    <a:pt x="2867" y="2332"/>
                    <a:pt x="2867" y="2521"/>
                  </a:cubicBezTo>
                  <a:cubicBezTo>
                    <a:pt x="2867" y="2710"/>
                    <a:pt x="2710" y="2868"/>
                    <a:pt x="2521" y="2868"/>
                  </a:cubicBezTo>
                  <a:cubicBezTo>
                    <a:pt x="2300" y="2868"/>
                    <a:pt x="2143" y="2710"/>
                    <a:pt x="2143" y="2521"/>
                  </a:cubicBezTo>
                  <a:cubicBezTo>
                    <a:pt x="2174" y="2332"/>
                    <a:pt x="2300" y="2175"/>
                    <a:pt x="2521" y="2175"/>
                  </a:cubicBezTo>
                  <a:close/>
                  <a:moveTo>
                    <a:pt x="3245" y="3592"/>
                  </a:moveTo>
                  <a:cubicBezTo>
                    <a:pt x="3466" y="3592"/>
                    <a:pt x="3623" y="3750"/>
                    <a:pt x="3623" y="3939"/>
                  </a:cubicBezTo>
                  <a:cubicBezTo>
                    <a:pt x="3623" y="4128"/>
                    <a:pt x="3466" y="4285"/>
                    <a:pt x="3245" y="4285"/>
                  </a:cubicBezTo>
                  <a:cubicBezTo>
                    <a:pt x="3056" y="4285"/>
                    <a:pt x="2899" y="4128"/>
                    <a:pt x="2899" y="3939"/>
                  </a:cubicBezTo>
                  <a:cubicBezTo>
                    <a:pt x="2867" y="3750"/>
                    <a:pt x="3056" y="3592"/>
                    <a:pt x="3245" y="3592"/>
                  </a:cubicBezTo>
                  <a:close/>
                  <a:moveTo>
                    <a:pt x="378" y="1"/>
                  </a:moveTo>
                  <a:cubicBezTo>
                    <a:pt x="189" y="1"/>
                    <a:pt x="32" y="158"/>
                    <a:pt x="32" y="347"/>
                  </a:cubicBezTo>
                  <a:lnTo>
                    <a:pt x="32" y="2490"/>
                  </a:lnTo>
                  <a:cubicBezTo>
                    <a:pt x="0" y="3403"/>
                    <a:pt x="662" y="4096"/>
                    <a:pt x="1481" y="4254"/>
                  </a:cubicBezTo>
                  <a:cubicBezTo>
                    <a:pt x="1576" y="4695"/>
                    <a:pt x="1954" y="5010"/>
                    <a:pt x="2395" y="5010"/>
                  </a:cubicBezTo>
                  <a:lnTo>
                    <a:pt x="5041" y="5010"/>
                  </a:lnTo>
                  <a:lnTo>
                    <a:pt x="5041" y="3939"/>
                  </a:lnTo>
                  <a:cubicBezTo>
                    <a:pt x="5041" y="3655"/>
                    <a:pt x="5136" y="3435"/>
                    <a:pt x="5293" y="3246"/>
                  </a:cubicBezTo>
                  <a:cubicBezTo>
                    <a:pt x="4474" y="1355"/>
                    <a:pt x="2584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9" name="Google Shape;9379;p87"/>
            <p:cNvSpPr/>
            <p:nvPr/>
          </p:nvSpPr>
          <p:spPr>
            <a:xfrm>
              <a:off x="-20179475" y="4229925"/>
              <a:ext cx="125275" cy="142575"/>
            </a:xfrm>
            <a:custGeom>
              <a:avLst/>
              <a:gdLst/>
              <a:ahLst/>
              <a:cxnLst/>
              <a:rect l="l" t="t" r="r" b="b"/>
              <a:pathLst>
                <a:path w="5011" h="5703" extrusionOk="0">
                  <a:moveTo>
                    <a:pt x="2521" y="693"/>
                  </a:moveTo>
                  <a:cubicBezTo>
                    <a:pt x="3120" y="693"/>
                    <a:pt x="3592" y="1166"/>
                    <a:pt x="3592" y="1764"/>
                  </a:cubicBezTo>
                  <a:cubicBezTo>
                    <a:pt x="3592" y="2300"/>
                    <a:pt x="3120" y="2836"/>
                    <a:pt x="2521" y="2836"/>
                  </a:cubicBezTo>
                  <a:cubicBezTo>
                    <a:pt x="1954" y="2836"/>
                    <a:pt x="1482" y="2363"/>
                    <a:pt x="1482" y="1764"/>
                  </a:cubicBezTo>
                  <a:cubicBezTo>
                    <a:pt x="1482" y="1166"/>
                    <a:pt x="1954" y="693"/>
                    <a:pt x="2521" y="693"/>
                  </a:cubicBezTo>
                  <a:close/>
                  <a:moveTo>
                    <a:pt x="1797" y="0"/>
                  </a:moveTo>
                  <a:cubicBezTo>
                    <a:pt x="883" y="0"/>
                    <a:pt x="95" y="693"/>
                    <a:pt x="64" y="1638"/>
                  </a:cubicBezTo>
                  <a:cubicBezTo>
                    <a:pt x="1" y="2363"/>
                    <a:pt x="253" y="2962"/>
                    <a:pt x="726" y="3497"/>
                  </a:cubicBezTo>
                  <a:cubicBezTo>
                    <a:pt x="1198" y="4001"/>
                    <a:pt x="1828" y="4285"/>
                    <a:pt x="2521" y="4285"/>
                  </a:cubicBezTo>
                  <a:cubicBezTo>
                    <a:pt x="2742" y="4285"/>
                    <a:pt x="2899" y="4442"/>
                    <a:pt x="2899" y="4631"/>
                  </a:cubicBezTo>
                  <a:cubicBezTo>
                    <a:pt x="2899" y="5230"/>
                    <a:pt x="3372" y="5702"/>
                    <a:pt x="3939" y="5702"/>
                  </a:cubicBezTo>
                  <a:cubicBezTo>
                    <a:pt x="4538" y="5702"/>
                    <a:pt x="5010" y="5230"/>
                    <a:pt x="5010" y="4631"/>
                  </a:cubicBezTo>
                  <a:lnTo>
                    <a:pt x="5010" y="3497"/>
                  </a:lnTo>
                  <a:cubicBezTo>
                    <a:pt x="4601" y="3340"/>
                    <a:pt x="4317" y="2899"/>
                    <a:pt x="4317" y="2458"/>
                  </a:cubicBezTo>
                  <a:lnTo>
                    <a:pt x="43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0" name="Google Shape;9380;p87"/>
            <p:cNvSpPr/>
            <p:nvPr/>
          </p:nvSpPr>
          <p:spPr>
            <a:xfrm>
              <a:off x="-20125125" y="426377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25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1" name="Google Shape;9381;p87"/>
          <p:cNvGrpSpPr/>
          <p:nvPr/>
        </p:nvGrpSpPr>
        <p:grpSpPr>
          <a:xfrm>
            <a:off x="5200071" y="1687520"/>
            <a:ext cx="449325" cy="453426"/>
            <a:chOff x="-18271050" y="3333200"/>
            <a:chExt cx="304050" cy="306825"/>
          </a:xfrm>
        </p:grpSpPr>
        <p:sp>
          <p:nvSpPr>
            <p:cNvPr id="9382" name="Google Shape;9382;p87"/>
            <p:cNvSpPr/>
            <p:nvPr/>
          </p:nvSpPr>
          <p:spPr>
            <a:xfrm>
              <a:off x="-18271050" y="3407650"/>
              <a:ext cx="63025" cy="79575"/>
            </a:xfrm>
            <a:custGeom>
              <a:avLst/>
              <a:gdLst/>
              <a:ahLst/>
              <a:cxnLst/>
              <a:rect l="l" t="t" r="r" b="b"/>
              <a:pathLst>
                <a:path w="2521" h="3183" extrusionOk="0"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363"/>
                    <a:pt x="284" y="2867"/>
                    <a:pt x="694" y="3182"/>
                  </a:cubicBezTo>
                  <a:cubicBezTo>
                    <a:pt x="694" y="1733"/>
                    <a:pt x="1544" y="567"/>
                    <a:pt x="2521" y="158"/>
                  </a:cubicBezTo>
                  <a:cubicBezTo>
                    <a:pt x="2300" y="32"/>
                    <a:pt x="2048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3" name="Google Shape;9383;p87"/>
            <p:cNvSpPr/>
            <p:nvPr/>
          </p:nvSpPr>
          <p:spPr>
            <a:xfrm>
              <a:off x="-18030050" y="3406850"/>
              <a:ext cx="63050" cy="79575"/>
            </a:xfrm>
            <a:custGeom>
              <a:avLst/>
              <a:gdLst/>
              <a:ahLst/>
              <a:cxnLst/>
              <a:rect l="l" t="t" r="r" b="b"/>
              <a:pathLst>
                <a:path w="2522" h="3183" extrusionOk="0">
                  <a:moveTo>
                    <a:pt x="757" y="1"/>
                  </a:moveTo>
                  <a:cubicBezTo>
                    <a:pt x="474" y="1"/>
                    <a:pt x="253" y="64"/>
                    <a:pt x="1" y="158"/>
                  </a:cubicBezTo>
                  <a:cubicBezTo>
                    <a:pt x="978" y="568"/>
                    <a:pt x="1828" y="1733"/>
                    <a:pt x="1828" y="3183"/>
                  </a:cubicBezTo>
                  <a:cubicBezTo>
                    <a:pt x="2238" y="2868"/>
                    <a:pt x="2521" y="2332"/>
                    <a:pt x="2521" y="1765"/>
                  </a:cubicBezTo>
                  <a:cubicBezTo>
                    <a:pt x="2521" y="788"/>
                    <a:pt x="1734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4" name="Google Shape;9384;p87"/>
            <p:cNvSpPr/>
            <p:nvPr/>
          </p:nvSpPr>
          <p:spPr>
            <a:xfrm>
              <a:off x="-18136375" y="3549400"/>
              <a:ext cx="35475" cy="32325"/>
            </a:xfrm>
            <a:custGeom>
              <a:avLst/>
              <a:gdLst/>
              <a:ahLst/>
              <a:cxnLst/>
              <a:rect l="l" t="t" r="r" b="b"/>
              <a:pathLst>
                <a:path w="1419" h="1293" extrusionOk="0">
                  <a:moveTo>
                    <a:pt x="725" y="1"/>
                  </a:moveTo>
                  <a:cubicBezTo>
                    <a:pt x="347" y="1"/>
                    <a:pt x="95" y="222"/>
                    <a:pt x="1" y="600"/>
                  </a:cubicBezTo>
                  <a:lnTo>
                    <a:pt x="725" y="1293"/>
                  </a:lnTo>
                  <a:lnTo>
                    <a:pt x="1419" y="600"/>
                  </a:lnTo>
                  <a:cubicBezTo>
                    <a:pt x="1355" y="285"/>
                    <a:pt x="1072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5" name="Google Shape;9385;p87"/>
            <p:cNvSpPr/>
            <p:nvPr/>
          </p:nvSpPr>
          <p:spPr>
            <a:xfrm>
              <a:off x="-18233250" y="3423625"/>
              <a:ext cx="230800" cy="216400"/>
            </a:xfrm>
            <a:custGeom>
              <a:avLst/>
              <a:gdLst/>
              <a:ahLst/>
              <a:cxnLst/>
              <a:rect l="l" t="t" r="r" b="b"/>
              <a:pathLst>
                <a:path w="9232" h="8656" extrusionOk="0">
                  <a:moveTo>
                    <a:pt x="2427" y="2890"/>
                  </a:moveTo>
                  <a:cubicBezTo>
                    <a:pt x="2616" y="2890"/>
                    <a:pt x="2773" y="3047"/>
                    <a:pt x="2773" y="3268"/>
                  </a:cubicBezTo>
                  <a:cubicBezTo>
                    <a:pt x="2773" y="3457"/>
                    <a:pt x="2616" y="3614"/>
                    <a:pt x="2427" y="3614"/>
                  </a:cubicBezTo>
                  <a:cubicBezTo>
                    <a:pt x="2238" y="3614"/>
                    <a:pt x="2080" y="3457"/>
                    <a:pt x="2080" y="3268"/>
                  </a:cubicBezTo>
                  <a:cubicBezTo>
                    <a:pt x="2080" y="3047"/>
                    <a:pt x="2238" y="2890"/>
                    <a:pt x="2427" y="2890"/>
                  </a:cubicBezTo>
                  <a:close/>
                  <a:moveTo>
                    <a:pt x="6711" y="2890"/>
                  </a:moveTo>
                  <a:cubicBezTo>
                    <a:pt x="6900" y="2890"/>
                    <a:pt x="7089" y="3047"/>
                    <a:pt x="7089" y="3268"/>
                  </a:cubicBezTo>
                  <a:cubicBezTo>
                    <a:pt x="7058" y="3457"/>
                    <a:pt x="6900" y="3614"/>
                    <a:pt x="6711" y="3614"/>
                  </a:cubicBezTo>
                  <a:cubicBezTo>
                    <a:pt x="6522" y="3614"/>
                    <a:pt x="6365" y="3457"/>
                    <a:pt x="6365" y="3268"/>
                  </a:cubicBezTo>
                  <a:cubicBezTo>
                    <a:pt x="6365" y="3047"/>
                    <a:pt x="6522" y="2890"/>
                    <a:pt x="6711" y="2890"/>
                  </a:cubicBezTo>
                  <a:close/>
                  <a:moveTo>
                    <a:pt x="2066" y="0"/>
                  </a:moveTo>
                  <a:cubicBezTo>
                    <a:pt x="1647" y="0"/>
                    <a:pt x="1224" y="147"/>
                    <a:pt x="883" y="464"/>
                  </a:cubicBezTo>
                  <a:cubicBezTo>
                    <a:pt x="316" y="999"/>
                    <a:pt x="1" y="1724"/>
                    <a:pt x="1" y="2543"/>
                  </a:cubicBezTo>
                  <a:cubicBezTo>
                    <a:pt x="1" y="4528"/>
                    <a:pt x="1765" y="8308"/>
                    <a:pt x="4285" y="8655"/>
                  </a:cubicBezTo>
                  <a:lnTo>
                    <a:pt x="4285" y="6985"/>
                  </a:lnTo>
                  <a:lnTo>
                    <a:pt x="3372" y="6103"/>
                  </a:lnTo>
                  <a:lnTo>
                    <a:pt x="3340" y="6040"/>
                  </a:lnTo>
                  <a:cubicBezTo>
                    <a:pt x="3246" y="5977"/>
                    <a:pt x="3214" y="5883"/>
                    <a:pt x="3214" y="5820"/>
                  </a:cubicBezTo>
                  <a:cubicBezTo>
                    <a:pt x="3214" y="5032"/>
                    <a:pt x="3844" y="4402"/>
                    <a:pt x="4632" y="4402"/>
                  </a:cubicBezTo>
                  <a:cubicBezTo>
                    <a:pt x="5420" y="4402"/>
                    <a:pt x="6050" y="5032"/>
                    <a:pt x="6050" y="5820"/>
                  </a:cubicBezTo>
                  <a:cubicBezTo>
                    <a:pt x="6050" y="5883"/>
                    <a:pt x="6018" y="6009"/>
                    <a:pt x="5924" y="6040"/>
                  </a:cubicBezTo>
                  <a:lnTo>
                    <a:pt x="4947" y="6985"/>
                  </a:lnTo>
                  <a:lnTo>
                    <a:pt x="4947" y="8655"/>
                  </a:lnTo>
                  <a:cubicBezTo>
                    <a:pt x="7436" y="8340"/>
                    <a:pt x="9232" y="4559"/>
                    <a:pt x="9232" y="2543"/>
                  </a:cubicBezTo>
                  <a:cubicBezTo>
                    <a:pt x="9232" y="1724"/>
                    <a:pt x="8917" y="999"/>
                    <a:pt x="8349" y="464"/>
                  </a:cubicBezTo>
                  <a:cubicBezTo>
                    <a:pt x="7984" y="157"/>
                    <a:pt x="7553" y="14"/>
                    <a:pt x="7131" y="14"/>
                  </a:cubicBezTo>
                  <a:cubicBezTo>
                    <a:pt x="6425" y="14"/>
                    <a:pt x="5747" y="415"/>
                    <a:pt x="5451" y="1125"/>
                  </a:cubicBezTo>
                  <a:lnTo>
                    <a:pt x="5230" y="1755"/>
                  </a:lnTo>
                  <a:cubicBezTo>
                    <a:pt x="5104" y="2039"/>
                    <a:pt x="4852" y="2197"/>
                    <a:pt x="4600" y="2197"/>
                  </a:cubicBezTo>
                  <a:cubicBezTo>
                    <a:pt x="4317" y="2197"/>
                    <a:pt x="4033" y="2039"/>
                    <a:pt x="3970" y="1755"/>
                  </a:cubicBezTo>
                  <a:lnTo>
                    <a:pt x="3718" y="1125"/>
                  </a:lnTo>
                  <a:cubicBezTo>
                    <a:pt x="3461" y="414"/>
                    <a:pt x="2771" y="0"/>
                    <a:pt x="2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6" name="Google Shape;9386;p87"/>
            <p:cNvSpPr/>
            <p:nvPr/>
          </p:nvSpPr>
          <p:spPr>
            <a:xfrm>
              <a:off x="-18231675" y="3333200"/>
              <a:ext cx="220575" cy="125650"/>
            </a:xfrm>
            <a:custGeom>
              <a:avLst/>
              <a:gdLst/>
              <a:ahLst/>
              <a:cxnLst/>
              <a:rect l="l" t="t" r="r" b="b"/>
              <a:pathLst>
                <a:path w="8823" h="5026" extrusionOk="0">
                  <a:moveTo>
                    <a:pt x="3088" y="1088"/>
                  </a:moveTo>
                  <a:cubicBezTo>
                    <a:pt x="3277" y="1088"/>
                    <a:pt x="3435" y="1245"/>
                    <a:pt x="3435" y="1434"/>
                  </a:cubicBezTo>
                  <a:lnTo>
                    <a:pt x="3435" y="2159"/>
                  </a:lnTo>
                  <a:cubicBezTo>
                    <a:pt x="3435" y="2348"/>
                    <a:pt x="3277" y="2506"/>
                    <a:pt x="3088" y="2506"/>
                  </a:cubicBezTo>
                  <a:cubicBezTo>
                    <a:pt x="2868" y="2506"/>
                    <a:pt x="2710" y="2348"/>
                    <a:pt x="2710" y="2159"/>
                  </a:cubicBezTo>
                  <a:lnTo>
                    <a:pt x="2710" y="1434"/>
                  </a:lnTo>
                  <a:cubicBezTo>
                    <a:pt x="2710" y="1245"/>
                    <a:pt x="2868" y="1088"/>
                    <a:pt x="3088" y="1088"/>
                  </a:cubicBezTo>
                  <a:close/>
                  <a:moveTo>
                    <a:pt x="5955" y="1088"/>
                  </a:moveTo>
                  <a:cubicBezTo>
                    <a:pt x="6144" y="1088"/>
                    <a:pt x="6302" y="1245"/>
                    <a:pt x="6302" y="1434"/>
                  </a:cubicBezTo>
                  <a:lnTo>
                    <a:pt x="6302" y="2159"/>
                  </a:lnTo>
                  <a:cubicBezTo>
                    <a:pt x="6302" y="2348"/>
                    <a:pt x="6144" y="2506"/>
                    <a:pt x="5955" y="2506"/>
                  </a:cubicBezTo>
                  <a:cubicBezTo>
                    <a:pt x="5735" y="2506"/>
                    <a:pt x="5577" y="2348"/>
                    <a:pt x="5577" y="2159"/>
                  </a:cubicBezTo>
                  <a:lnTo>
                    <a:pt x="5577" y="1434"/>
                  </a:lnTo>
                  <a:cubicBezTo>
                    <a:pt x="5577" y="1245"/>
                    <a:pt x="5735" y="1088"/>
                    <a:pt x="5955" y="1088"/>
                  </a:cubicBezTo>
                  <a:close/>
                  <a:moveTo>
                    <a:pt x="4537" y="1781"/>
                  </a:moveTo>
                  <a:cubicBezTo>
                    <a:pt x="4726" y="1781"/>
                    <a:pt x="4884" y="1938"/>
                    <a:pt x="4884" y="2159"/>
                  </a:cubicBezTo>
                  <a:lnTo>
                    <a:pt x="4884" y="2852"/>
                  </a:lnTo>
                  <a:cubicBezTo>
                    <a:pt x="4884" y="3041"/>
                    <a:pt x="4726" y="3199"/>
                    <a:pt x="4537" y="3199"/>
                  </a:cubicBezTo>
                  <a:cubicBezTo>
                    <a:pt x="4317" y="3199"/>
                    <a:pt x="4159" y="3041"/>
                    <a:pt x="4159" y="2852"/>
                  </a:cubicBezTo>
                  <a:lnTo>
                    <a:pt x="4159" y="2159"/>
                  </a:lnTo>
                  <a:cubicBezTo>
                    <a:pt x="4159" y="1938"/>
                    <a:pt x="4317" y="1781"/>
                    <a:pt x="4537" y="1781"/>
                  </a:cubicBezTo>
                  <a:close/>
                  <a:moveTo>
                    <a:pt x="4427" y="1"/>
                  </a:moveTo>
                  <a:cubicBezTo>
                    <a:pt x="4372" y="1"/>
                    <a:pt x="4317" y="17"/>
                    <a:pt x="4254" y="48"/>
                  </a:cubicBezTo>
                  <a:lnTo>
                    <a:pt x="3655" y="395"/>
                  </a:lnTo>
                  <a:lnTo>
                    <a:pt x="2994" y="237"/>
                  </a:lnTo>
                  <a:cubicBezTo>
                    <a:pt x="2964" y="230"/>
                    <a:pt x="2934" y="226"/>
                    <a:pt x="2905" y="226"/>
                  </a:cubicBezTo>
                  <a:cubicBezTo>
                    <a:pt x="2810" y="226"/>
                    <a:pt x="2719" y="267"/>
                    <a:pt x="2647" y="363"/>
                  </a:cubicBezTo>
                  <a:lnTo>
                    <a:pt x="2175" y="836"/>
                  </a:lnTo>
                  <a:lnTo>
                    <a:pt x="1481" y="867"/>
                  </a:lnTo>
                  <a:cubicBezTo>
                    <a:pt x="1387" y="867"/>
                    <a:pt x="1261" y="962"/>
                    <a:pt x="1166" y="1088"/>
                  </a:cubicBezTo>
                  <a:lnTo>
                    <a:pt x="851" y="1655"/>
                  </a:lnTo>
                  <a:cubicBezTo>
                    <a:pt x="599" y="1749"/>
                    <a:pt x="127" y="1875"/>
                    <a:pt x="1" y="2096"/>
                  </a:cubicBezTo>
                  <a:cubicBezTo>
                    <a:pt x="851" y="2159"/>
                    <a:pt x="1450" y="2380"/>
                    <a:pt x="1922" y="2821"/>
                  </a:cubicBezTo>
                  <a:cubicBezTo>
                    <a:pt x="2994" y="2821"/>
                    <a:pt x="3907" y="3451"/>
                    <a:pt x="4285" y="4396"/>
                  </a:cubicBezTo>
                  <a:lnTo>
                    <a:pt x="4537" y="5026"/>
                  </a:lnTo>
                  <a:lnTo>
                    <a:pt x="4726" y="4396"/>
                  </a:lnTo>
                  <a:cubicBezTo>
                    <a:pt x="5104" y="3451"/>
                    <a:pt x="6018" y="2821"/>
                    <a:pt x="7058" y="2821"/>
                  </a:cubicBezTo>
                  <a:cubicBezTo>
                    <a:pt x="7486" y="2421"/>
                    <a:pt x="7992" y="2150"/>
                    <a:pt x="8623" y="2150"/>
                  </a:cubicBezTo>
                  <a:cubicBezTo>
                    <a:pt x="8688" y="2150"/>
                    <a:pt x="8754" y="2153"/>
                    <a:pt x="8822" y="2159"/>
                  </a:cubicBezTo>
                  <a:cubicBezTo>
                    <a:pt x="8791" y="2033"/>
                    <a:pt x="8696" y="1938"/>
                    <a:pt x="8633" y="1907"/>
                  </a:cubicBezTo>
                  <a:lnTo>
                    <a:pt x="8003" y="1655"/>
                  </a:lnTo>
                  <a:lnTo>
                    <a:pt x="7688" y="1088"/>
                  </a:lnTo>
                  <a:cubicBezTo>
                    <a:pt x="7656" y="962"/>
                    <a:pt x="7530" y="867"/>
                    <a:pt x="7373" y="867"/>
                  </a:cubicBezTo>
                  <a:lnTo>
                    <a:pt x="6711" y="836"/>
                  </a:lnTo>
                  <a:lnTo>
                    <a:pt x="6239" y="363"/>
                  </a:lnTo>
                  <a:cubicBezTo>
                    <a:pt x="6144" y="300"/>
                    <a:pt x="5987" y="237"/>
                    <a:pt x="5861" y="237"/>
                  </a:cubicBezTo>
                  <a:lnTo>
                    <a:pt x="5199" y="395"/>
                  </a:lnTo>
                  <a:lnTo>
                    <a:pt x="4600" y="48"/>
                  </a:lnTo>
                  <a:cubicBezTo>
                    <a:pt x="4537" y="17"/>
                    <a:pt x="4482" y="1"/>
                    <a:pt x="4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7" name="Google Shape;9387;p87"/>
          <p:cNvGrpSpPr/>
          <p:nvPr/>
        </p:nvGrpSpPr>
        <p:grpSpPr>
          <a:xfrm>
            <a:off x="5200644" y="2244171"/>
            <a:ext cx="448180" cy="448143"/>
            <a:chOff x="-18270275" y="3710875"/>
            <a:chExt cx="303275" cy="303250"/>
          </a:xfrm>
        </p:grpSpPr>
        <p:sp>
          <p:nvSpPr>
            <p:cNvPr id="9388" name="Google Shape;9388;p87"/>
            <p:cNvSpPr/>
            <p:nvPr/>
          </p:nvSpPr>
          <p:spPr>
            <a:xfrm>
              <a:off x="-18240325" y="3896975"/>
              <a:ext cx="59875" cy="71475"/>
            </a:xfrm>
            <a:custGeom>
              <a:avLst/>
              <a:gdLst/>
              <a:ahLst/>
              <a:cxnLst/>
              <a:rect l="l" t="t" r="r" b="b"/>
              <a:pathLst>
                <a:path w="2395" h="2859" extrusionOk="0">
                  <a:moveTo>
                    <a:pt x="1520" y="0"/>
                  </a:moveTo>
                  <a:cubicBezTo>
                    <a:pt x="1300" y="0"/>
                    <a:pt x="1085" y="84"/>
                    <a:pt x="945" y="244"/>
                  </a:cubicBezTo>
                  <a:lnTo>
                    <a:pt x="0" y="1189"/>
                  </a:lnTo>
                  <a:cubicBezTo>
                    <a:pt x="725" y="1220"/>
                    <a:pt x="1418" y="1567"/>
                    <a:pt x="1827" y="2165"/>
                  </a:cubicBezTo>
                  <a:cubicBezTo>
                    <a:pt x="1827" y="2165"/>
                    <a:pt x="2048" y="2386"/>
                    <a:pt x="2395" y="2859"/>
                  </a:cubicBezTo>
                  <a:cubicBezTo>
                    <a:pt x="2395" y="2670"/>
                    <a:pt x="2363" y="2512"/>
                    <a:pt x="2363" y="2354"/>
                  </a:cubicBezTo>
                  <a:lnTo>
                    <a:pt x="2363" y="811"/>
                  </a:lnTo>
                  <a:cubicBezTo>
                    <a:pt x="2363" y="496"/>
                    <a:pt x="2205" y="244"/>
                    <a:pt x="1890" y="86"/>
                  </a:cubicBezTo>
                  <a:cubicBezTo>
                    <a:pt x="1775" y="28"/>
                    <a:pt x="1647" y="0"/>
                    <a:pt x="1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9" name="Google Shape;9389;p87"/>
            <p:cNvSpPr/>
            <p:nvPr/>
          </p:nvSpPr>
          <p:spPr>
            <a:xfrm>
              <a:off x="-18254500" y="3765100"/>
              <a:ext cx="267800" cy="249025"/>
            </a:xfrm>
            <a:custGeom>
              <a:avLst/>
              <a:gdLst/>
              <a:ahLst/>
              <a:cxnLst/>
              <a:rect l="l" t="t" r="r" b="b"/>
              <a:pathLst>
                <a:path w="10712" h="9961" extrusionOk="0">
                  <a:moveTo>
                    <a:pt x="2583" y="2880"/>
                  </a:moveTo>
                  <a:cubicBezTo>
                    <a:pt x="2670" y="2880"/>
                    <a:pt x="2757" y="2919"/>
                    <a:pt x="2835" y="2998"/>
                  </a:cubicBezTo>
                  <a:lnTo>
                    <a:pt x="3560" y="3691"/>
                  </a:lnTo>
                  <a:cubicBezTo>
                    <a:pt x="3718" y="3849"/>
                    <a:pt x="3718" y="4038"/>
                    <a:pt x="3560" y="4195"/>
                  </a:cubicBezTo>
                  <a:cubicBezTo>
                    <a:pt x="3466" y="4290"/>
                    <a:pt x="3403" y="4321"/>
                    <a:pt x="3308" y="4321"/>
                  </a:cubicBezTo>
                  <a:cubicBezTo>
                    <a:pt x="3245" y="4321"/>
                    <a:pt x="3119" y="4290"/>
                    <a:pt x="3088" y="4195"/>
                  </a:cubicBezTo>
                  <a:lnTo>
                    <a:pt x="2363" y="3502"/>
                  </a:lnTo>
                  <a:cubicBezTo>
                    <a:pt x="2174" y="3345"/>
                    <a:pt x="2174" y="3093"/>
                    <a:pt x="2331" y="2998"/>
                  </a:cubicBezTo>
                  <a:cubicBezTo>
                    <a:pt x="2410" y="2919"/>
                    <a:pt x="2497" y="2880"/>
                    <a:pt x="2583" y="2880"/>
                  </a:cubicBezTo>
                  <a:close/>
                  <a:moveTo>
                    <a:pt x="8286" y="2880"/>
                  </a:moveTo>
                  <a:cubicBezTo>
                    <a:pt x="8372" y="2880"/>
                    <a:pt x="8459" y="2919"/>
                    <a:pt x="8538" y="2998"/>
                  </a:cubicBezTo>
                  <a:cubicBezTo>
                    <a:pt x="8695" y="3156"/>
                    <a:pt x="8695" y="3345"/>
                    <a:pt x="8538" y="3502"/>
                  </a:cubicBezTo>
                  <a:lnTo>
                    <a:pt x="7845" y="4195"/>
                  </a:lnTo>
                  <a:cubicBezTo>
                    <a:pt x="7750" y="4290"/>
                    <a:pt x="7687" y="4321"/>
                    <a:pt x="7593" y="4321"/>
                  </a:cubicBezTo>
                  <a:cubicBezTo>
                    <a:pt x="7530" y="4321"/>
                    <a:pt x="7404" y="4290"/>
                    <a:pt x="7372" y="4195"/>
                  </a:cubicBezTo>
                  <a:cubicBezTo>
                    <a:pt x="7183" y="4038"/>
                    <a:pt x="7183" y="3817"/>
                    <a:pt x="7341" y="3691"/>
                  </a:cubicBezTo>
                  <a:lnTo>
                    <a:pt x="8034" y="2998"/>
                  </a:lnTo>
                  <a:cubicBezTo>
                    <a:pt x="8113" y="2919"/>
                    <a:pt x="8199" y="2880"/>
                    <a:pt x="8286" y="2880"/>
                  </a:cubicBezTo>
                  <a:close/>
                  <a:moveTo>
                    <a:pt x="5272" y="0"/>
                  </a:moveTo>
                  <a:cubicBezTo>
                    <a:pt x="3911" y="0"/>
                    <a:pt x="2618" y="504"/>
                    <a:pt x="1607" y="1486"/>
                  </a:cubicBezTo>
                  <a:cubicBezTo>
                    <a:pt x="567" y="2526"/>
                    <a:pt x="0" y="3849"/>
                    <a:pt x="0" y="5361"/>
                  </a:cubicBezTo>
                  <a:lnTo>
                    <a:pt x="0" y="5897"/>
                  </a:lnTo>
                  <a:lnTo>
                    <a:pt x="977" y="4983"/>
                  </a:lnTo>
                  <a:cubicBezTo>
                    <a:pt x="1267" y="4693"/>
                    <a:pt x="1651" y="4534"/>
                    <a:pt x="2044" y="4534"/>
                  </a:cubicBezTo>
                  <a:cubicBezTo>
                    <a:pt x="2291" y="4534"/>
                    <a:pt x="2541" y="4597"/>
                    <a:pt x="2772" y="4731"/>
                  </a:cubicBezTo>
                  <a:cubicBezTo>
                    <a:pt x="3277" y="4983"/>
                    <a:pt x="3623" y="5519"/>
                    <a:pt x="3623" y="6086"/>
                  </a:cubicBezTo>
                  <a:lnTo>
                    <a:pt x="3623" y="7629"/>
                  </a:lnTo>
                  <a:cubicBezTo>
                    <a:pt x="3623" y="8575"/>
                    <a:pt x="4190" y="9709"/>
                    <a:pt x="5041" y="9961"/>
                  </a:cubicBezTo>
                  <a:lnTo>
                    <a:pt x="5041" y="8701"/>
                  </a:lnTo>
                  <a:lnTo>
                    <a:pt x="4411" y="7913"/>
                  </a:lnTo>
                  <a:cubicBezTo>
                    <a:pt x="4379" y="7818"/>
                    <a:pt x="4348" y="7755"/>
                    <a:pt x="4348" y="7661"/>
                  </a:cubicBezTo>
                  <a:cubicBezTo>
                    <a:pt x="4348" y="7062"/>
                    <a:pt x="4820" y="6590"/>
                    <a:pt x="5387" y="6590"/>
                  </a:cubicBezTo>
                  <a:cubicBezTo>
                    <a:pt x="5986" y="6590"/>
                    <a:pt x="6459" y="7062"/>
                    <a:pt x="6459" y="7661"/>
                  </a:cubicBezTo>
                  <a:cubicBezTo>
                    <a:pt x="6459" y="7755"/>
                    <a:pt x="6427" y="7818"/>
                    <a:pt x="6396" y="7913"/>
                  </a:cubicBezTo>
                  <a:lnTo>
                    <a:pt x="5765" y="8701"/>
                  </a:lnTo>
                  <a:lnTo>
                    <a:pt x="5765" y="9961"/>
                  </a:lnTo>
                  <a:cubicBezTo>
                    <a:pt x="6616" y="9709"/>
                    <a:pt x="7183" y="8575"/>
                    <a:pt x="7183" y="7629"/>
                  </a:cubicBezTo>
                  <a:lnTo>
                    <a:pt x="7183" y="6086"/>
                  </a:lnTo>
                  <a:cubicBezTo>
                    <a:pt x="7183" y="5519"/>
                    <a:pt x="7498" y="4983"/>
                    <a:pt x="8034" y="4731"/>
                  </a:cubicBezTo>
                  <a:cubicBezTo>
                    <a:pt x="8265" y="4597"/>
                    <a:pt x="8511" y="4534"/>
                    <a:pt x="8752" y="4534"/>
                  </a:cubicBezTo>
                  <a:cubicBezTo>
                    <a:pt x="9135" y="4534"/>
                    <a:pt x="9508" y="4693"/>
                    <a:pt x="9798" y="4983"/>
                  </a:cubicBezTo>
                  <a:lnTo>
                    <a:pt x="10712" y="5897"/>
                  </a:lnTo>
                  <a:lnTo>
                    <a:pt x="10712" y="5550"/>
                  </a:lnTo>
                  <a:cubicBezTo>
                    <a:pt x="10712" y="2557"/>
                    <a:pt x="8380" y="68"/>
                    <a:pt x="5513" y="5"/>
                  </a:cubicBezTo>
                  <a:cubicBezTo>
                    <a:pt x="5433" y="2"/>
                    <a:pt x="5352" y="0"/>
                    <a:pt x="52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0" name="Google Shape;9390;p87"/>
            <p:cNvSpPr/>
            <p:nvPr/>
          </p:nvSpPr>
          <p:spPr>
            <a:xfrm>
              <a:off x="-18057600" y="3896625"/>
              <a:ext cx="61450" cy="71825"/>
            </a:xfrm>
            <a:custGeom>
              <a:avLst/>
              <a:gdLst/>
              <a:ahLst/>
              <a:cxnLst/>
              <a:rect l="l" t="t" r="r" b="b"/>
              <a:pathLst>
                <a:path w="2458" h="2873" extrusionOk="0">
                  <a:moveTo>
                    <a:pt x="885" y="0"/>
                  </a:moveTo>
                  <a:cubicBezTo>
                    <a:pt x="760" y="0"/>
                    <a:pt x="630" y="32"/>
                    <a:pt x="504" y="100"/>
                  </a:cubicBezTo>
                  <a:cubicBezTo>
                    <a:pt x="252" y="258"/>
                    <a:pt x="32" y="510"/>
                    <a:pt x="32" y="825"/>
                  </a:cubicBezTo>
                  <a:lnTo>
                    <a:pt x="32" y="2368"/>
                  </a:lnTo>
                  <a:cubicBezTo>
                    <a:pt x="32" y="2526"/>
                    <a:pt x="32" y="2684"/>
                    <a:pt x="0" y="2873"/>
                  </a:cubicBezTo>
                  <a:lnTo>
                    <a:pt x="32" y="2841"/>
                  </a:lnTo>
                  <a:lnTo>
                    <a:pt x="567" y="2179"/>
                  </a:lnTo>
                  <a:cubicBezTo>
                    <a:pt x="630" y="2053"/>
                    <a:pt x="725" y="1959"/>
                    <a:pt x="819" y="1864"/>
                  </a:cubicBezTo>
                  <a:cubicBezTo>
                    <a:pt x="1260" y="1455"/>
                    <a:pt x="1828" y="1171"/>
                    <a:pt x="2458" y="1171"/>
                  </a:cubicBezTo>
                  <a:lnTo>
                    <a:pt x="1450" y="258"/>
                  </a:lnTo>
                  <a:cubicBezTo>
                    <a:pt x="1309" y="97"/>
                    <a:pt x="1104" y="0"/>
                    <a:pt x="8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1" name="Google Shape;9391;p87"/>
            <p:cNvSpPr/>
            <p:nvPr/>
          </p:nvSpPr>
          <p:spPr>
            <a:xfrm>
              <a:off x="-18127700" y="3949125"/>
              <a:ext cx="18125" cy="16975"/>
            </a:xfrm>
            <a:custGeom>
              <a:avLst/>
              <a:gdLst/>
              <a:ahLst/>
              <a:cxnLst/>
              <a:rect l="l" t="t" r="r" b="b"/>
              <a:pathLst>
                <a:path w="725" h="679" extrusionOk="0">
                  <a:moveTo>
                    <a:pt x="351" y="1"/>
                  </a:moveTo>
                  <a:cubicBezTo>
                    <a:pt x="197" y="1"/>
                    <a:pt x="48" y="79"/>
                    <a:pt x="0" y="237"/>
                  </a:cubicBezTo>
                  <a:lnTo>
                    <a:pt x="378" y="678"/>
                  </a:lnTo>
                  <a:lnTo>
                    <a:pt x="725" y="237"/>
                  </a:lnTo>
                  <a:cubicBezTo>
                    <a:pt x="662" y="79"/>
                    <a:pt x="504" y="1"/>
                    <a:pt x="3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2" name="Google Shape;9392;p87"/>
            <p:cNvSpPr/>
            <p:nvPr/>
          </p:nvSpPr>
          <p:spPr>
            <a:xfrm>
              <a:off x="-18270275" y="3710875"/>
              <a:ext cx="107150" cy="98475"/>
            </a:xfrm>
            <a:custGeom>
              <a:avLst/>
              <a:gdLst/>
              <a:ahLst/>
              <a:cxnLst/>
              <a:rect l="l" t="t" r="r" b="b"/>
              <a:pathLst>
                <a:path w="4286" h="3939" extrusionOk="0">
                  <a:moveTo>
                    <a:pt x="347" y="0"/>
                  </a:moveTo>
                  <a:cubicBezTo>
                    <a:pt x="158" y="0"/>
                    <a:pt x="32" y="189"/>
                    <a:pt x="32" y="379"/>
                  </a:cubicBezTo>
                  <a:lnTo>
                    <a:pt x="1" y="1103"/>
                  </a:lnTo>
                  <a:cubicBezTo>
                    <a:pt x="1" y="2174"/>
                    <a:pt x="474" y="3214"/>
                    <a:pt x="1230" y="3939"/>
                  </a:cubicBezTo>
                  <a:cubicBezTo>
                    <a:pt x="1387" y="3655"/>
                    <a:pt x="1576" y="3403"/>
                    <a:pt x="1860" y="3182"/>
                  </a:cubicBezTo>
                  <a:cubicBezTo>
                    <a:pt x="2553" y="2521"/>
                    <a:pt x="3403" y="2017"/>
                    <a:pt x="4286" y="1733"/>
                  </a:cubicBezTo>
                  <a:cubicBezTo>
                    <a:pt x="3593" y="694"/>
                    <a:pt x="2364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3" name="Google Shape;9393;p87"/>
            <p:cNvSpPr/>
            <p:nvPr/>
          </p:nvSpPr>
          <p:spPr>
            <a:xfrm>
              <a:off x="-18074925" y="3710875"/>
              <a:ext cx="107925" cy="99275"/>
            </a:xfrm>
            <a:custGeom>
              <a:avLst/>
              <a:gdLst/>
              <a:ahLst/>
              <a:cxnLst/>
              <a:rect l="l" t="t" r="r" b="b"/>
              <a:pathLst>
                <a:path w="4317" h="3971" extrusionOk="0">
                  <a:moveTo>
                    <a:pt x="3245" y="0"/>
                  </a:moveTo>
                  <a:cubicBezTo>
                    <a:pt x="1953" y="0"/>
                    <a:pt x="725" y="662"/>
                    <a:pt x="0" y="1733"/>
                  </a:cubicBezTo>
                  <a:cubicBezTo>
                    <a:pt x="1197" y="2111"/>
                    <a:pt x="2269" y="2899"/>
                    <a:pt x="3056" y="3970"/>
                  </a:cubicBezTo>
                  <a:cubicBezTo>
                    <a:pt x="3844" y="3214"/>
                    <a:pt x="4316" y="2206"/>
                    <a:pt x="4316" y="1103"/>
                  </a:cubicBezTo>
                  <a:lnTo>
                    <a:pt x="4316" y="379"/>
                  </a:lnTo>
                  <a:cubicBezTo>
                    <a:pt x="4316" y="189"/>
                    <a:pt x="4159" y="0"/>
                    <a:pt x="39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94" name="Google Shape;9394;p87"/>
          <p:cNvGrpSpPr/>
          <p:nvPr/>
        </p:nvGrpSpPr>
        <p:grpSpPr>
          <a:xfrm>
            <a:off x="5254196" y="2797422"/>
            <a:ext cx="341076" cy="448180"/>
            <a:chOff x="-18234025" y="4084200"/>
            <a:chExt cx="230800" cy="303275"/>
          </a:xfrm>
        </p:grpSpPr>
        <p:sp>
          <p:nvSpPr>
            <p:cNvPr id="9395" name="Google Shape;9395;p87"/>
            <p:cNvSpPr/>
            <p:nvPr/>
          </p:nvSpPr>
          <p:spPr>
            <a:xfrm>
              <a:off x="-18234025" y="4246450"/>
              <a:ext cx="230800" cy="141025"/>
            </a:xfrm>
            <a:custGeom>
              <a:avLst/>
              <a:gdLst/>
              <a:ahLst/>
              <a:cxnLst/>
              <a:rect l="l" t="t" r="r" b="b"/>
              <a:pathLst>
                <a:path w="9232" h="5641" extrusionOk="0">
                  <a:moveTo>
                    <a:pt x="1796" y="1"/>
                  </a:moveTo>
                  <a:lnTo>
                    <a:pt x="0" y="851"/>
                  </a:lnTo>
                  <a:cubicBezTo>
                    <a:pt x="221" y="3687"/>
                    <a:pt x="2048" y="5640"/>
                    <a:pt x="4631" y="5640"/>
                  </a:cubicBezTo>
                  <a:cubicBezTo>
                    <a:pt x="7183" y="5640"/>
                    <a:pt x="9042" y="3687"/>
                    <a:pt x="9231" y="851"/>
                  </a:cubicBezTo>
                  <a:lnTo>
                    <a:pt x="7467" y="1"/>
                  </a:lnTo>
                  <a:lnTo>
                    <a:pt x="6207" y="631"/>
                  </a:lnTo>
                  <a:cubicBezTo>
                    <a:pt x="6144" y="647"/>
                    <a:pt x="6081" y="654"/>
                    <a:pt x="6025" y="654"/>
                  </a:cubicBezTo>
                  <a:cubicBezTo>
                    <a:pt x="5970" y="654"/>
                    <a:pt x="5923" y="647"/>
                    <a:pt x="5892" y="631"/>
                  </a:cubicBezTo>
                  <a:lnTo>
                    <a:pt x="4631" y="1"/>
                  </a:lnTo>
                  <a:lnTo>
                    <a:pt x="3371" y="631"/>
                  </a:lnTo>
                  <a:cubicBezTo>
                    <a:pt x="3308" y="647"/>
                    <a:pt x="3245" y="654"/>
                    <a:pt x="3190" y="654"/>
                  </a:cubicBezTo>
                  <a:cubicBezTo>
                    <a:pt x="3135" y="654"/>
                    <a:pt x="3088" y="647"/>
                    <a:pt x="3056" y="631"/>
                  </a:cubicBezTo>
                  <a:lnTo>
                    <a:pt x="17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6" name="Google Shape;9396;p87"/>
            <p:cNvSpPr/>
            <p:nvPr/>
          </p:nvSpPr>
          <p:spPr>
            <a:xfrm>
              <a:off x="-18200175" y="4156675"/>
              <a:ext cx="161500" cy="87450"/>
            </a:xfrm>
            <a:custGeom>
              <a:avLst/>
              <a:gdLst/>
              <a:ahLst/>
              <a:cxnLst/>
              <a:rect l="l" t="t" r="r" b="b"/>
              <a:pathLst>
                <a:path w="6460" h="3498" extrusionOk="0">
                  <a:moveTo>
                    <a:pt x="2206" y="1040"/>
                  </a:moveTo>
                  <a:cubicBezTo>
                    <a:pt x="2395" y="1040"/>
                    <a:pt x="2553" y="1197"/>
                    <a:pt x="2553" y="1386"/>
                  </a:cubicBezTo>
                  <a:cubicBezTo>
                    <a:pt x="2553" y="1575"/>
                    <a:pt x="2395" y="1733"/>
                    <a:pt x="2206" y="1733"/>
                  </a:cubicBezTo>
                  <a:cubicBezTo>
                    <a:pt x="2017" y="1733"/>
                    <a:pt x="1860" y="1575"/>
                    <a:pt x="1860" y="1386"/>
                  </a:cubicBezTo>
                  <a:cubicBezTo>
                    <a:pt x="1860" y="1197"/>
                    <a:pt x="2017" y="1040"/>
                    <a:pt x="2206" y="1040"/>
                  </a:cubicBezTo>
                  <a:close/>
                  <a:moveTo>
                    <a:pt x="4317" y="1040"/>
                  </a:moveTo>
                  <a:cubicBezTo>
                    <a:pt x="4538" y="1040"/>
                    <a:pt x="4695" y="1197"/>
                    <a:pt x="4695" y="1386"/>
                  </a:cubicBezTo>
                  <a:cubicBezTo>
                    <a:pt x="4695" y="1575"/>
                    <a:pt x="4538" y="1733"/>
                    <a:pt x="4317" y="1733"/>
                  </a:cubicBezTo>
                  <a:cubicBezTo>
                    <a:pt x="4128" y="1733"/>
                    <a:pt x="3971" y="1575"/>
                    <a:pt x="3971" y="1386"/>
                  </a:cubicBezTo>
                  <a:cubicBezTo>
                    <a:pt x="3971" y="1197"/>
                    <a:pt x="4128" y="1040"/>
                    <a:pt x="4317" y="1040"/>
                  </a:cubicBezTo>
                  <a:close/>
                  <a:moveTo>
                    <a:pt x="1765" y="0"/>
                  </a:moveTo>
                  <a:lnTo>
                    <a:pt x="284" y="504"/>
                  </a:lnTo>
                  <a:cubicBezTo>
                    <a:pt x="127" y="914"/>
                    <a:pt x="1" y="1355"/>
                    <a:pt x="1" y="1764"/>
                  </a:cubicBezTo>
                  <a:cubicBezTo>
                    <a:pt x="1" y="2174"/>
                    <a:pt x="64" y="2521"/>
                    <a:pt x="190" y="2867"/>
                  </a:cubicBezTo>
                  <a:cubicBezTo>
                    <a:pt x="253" y="2851"/>
                    <a:pt x="300" y="2843"/>
                    <a:pt x="347" y="2843"/>
                  </a:cubicBezTo>
                  <a:cubicBezTo>
                    <a:pt x="395" y="2843"/>
                    <a:pt x="442" y="2851"/>
                    <a:pt x="505" y="2867"/>
                  </a:cubicBezTo>
                  <a:lnTo>
                    <a:pt x="1765" y="3497"/>
                  </a:lnTo>
                  <a:lnTo>
                    <a:pt x="2836" y="2962"/>
                  </a:lnTo>
                  <a:lnTo>
                    <a:pt x="2836" y="2458"/>
                  </a:lnTo>
                  <a:cubicBezTo>
                    <a:pt x="2836" y="2237"/>
                    <a:pt x="2994" y="2079"/>
                    <a:pt x="3183" y="2079"/>
                  </a:cubicBezTo>
                  <a:cubicBezTo>
                    <a:pt x="3403" y="2079"/>
                    <a:pt x="3561" y="2237"/>
                    <a:pt x="3561" y="2458"/>
                  </a:cubicBezTo>
                  <a:lnTo>
                    <a:pt x="3561" y="2962"/>
                  </a:lnTo>
                  <a:lnTo>
                    <a:pt x="4695" y="3497"/>
                  </a:lnTo>
                  <a:lnTo>
                    <a:pt x="5955" y="2867"/>
                  </a:lnTo>
                  <a:cubicBezTo>
                    <a:pt x="6003" y="2851"/>
                    <a:pt x="6050" y="2843"/>
                    <a:pt x="6101" y="2843"/>
                  </a:cubicBezTo>
                  <a:cubicBezTo>
                    <a:pt x="6152" y="2843"/>
                    <a:pt x="6207" y="2851"/>
                    <a:pt x="6270" y="2867"/>
                  </a:cubicBezTo>
                  <a:cubicBezTo>
                    <a:pt x="6365" y="2521"/>
                    <a:pt x="6459" y="2174"/>
                    <a:pt x="6459" y="1764"/>
                  </a:cubicBezTo>
                  <a:cubicBezTo>
                    <a:pt x="6459" y="1323"/>
                    <a:pt x="6365" y="914"/>
                    <a:pt x="6176" y="504"/>
                  </a:cubicBezTo>
                  <a:lnTo>
                    <a:pt x="4695" y="0"/>
                  </a:lnTo>
                  <a:lnTo>
                    <a:pt x="3372" y="630"/>
                  </a:lnTo>
                  <a:cubicBezTo>
                    <a:pt x="3325" y="646"/>
                    <a:pt x="3270" y="654"/>
                    <a:pt x="3214" y="654"/>
                  </a:cubicBezTo>
                  <a:cubicBezTo>
                    <a:pt x="3159" y="654"/>
                    <a:pt x="3104" y="646"/>
                    <a:pt x="3057" y="630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7" name="Google Shape;9397;p87"/>
            <p:cNvSpPr/>
            <p:nvPr/>
          </p:nvSpPr>
          <p:spPr>
            <a:xfrm>
              <a:off x="-18211200" y="4084200"/>
              <a:ext cx="185125" cy="71700"/>
            </a:xfrm>
            <a:custGeom>
              <a:avLst/>
              <a:gdLst/>
              <a:ahLst/>
              <a:cxnLst/>
              <a:rect l="l" t="t" r="r" b="b"/>
              <a:pathLst>
                <a:path w="7405" h="2868" extrusionOk="0">
                  <a:moveTo>
                    <a:pt x="3718" y="1"/>
                  </a:moveTo>
                  <a:cubicBezTo>
                    <a:pt x="2301" y="1"/>
                    <a:pt x="914" y="1040"/>
                    <a:pt x="1" y="2868"/>
                  </a:cubicBezTo>
                  <a:lnTo>
                    <a:pt x="2175" y="2143"/>
                  </a:lnTo>
                  <a:cubicBezTo>
                    <a:pt x="2206" y="2127"/>
                    <a:pt x="2246" y="2119"/>
                    <a:pt x="2293" y="2119"/>
                  </a:cubicBezTo>
                  <a:cubicBezTo>
                    <a:pt x="2340" y="2119"/>
                    <a:pt x="2395" y="2127"/>
                    <a:pt x="2458" y="2143"/>
                  </a:cubicBezTo>
                  <a:lnTo>
                    <a:pt x="3718" y="2773"/>
                  </a:lnTo>
                  <a:lnTo>
                    <a:pt x="4979" y="2143"/>
                  </a:lnTo>
                  <a:cubicBezTo>
                    <a:pt x="5010" y="2127"/>
                    <a:pt x="5057" y="2119"/>
                    <a:pt x="5105" y="2119"/>
                  </a:cubicBezTo>
                  <a:cubicBezTo>
                    <a:pt x="5152" y="2119"/>
                    <a:pt x="5199" y="2127"/>
                    <a:pt x="5231" y="2143"/>
                  </a:cubicBezTo>
                  <a:lnTo>
                    <a:pt x="7404" y="2868"/>
                  </a:lnTo>
                  <a:cubicBezTo>
                    <a:pt x="6491" y="1040"/>
                    <a:pt x="513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98" name="Google Shape;9398;p87"/>
          <p:cNvGrpSpPr/>
          <p:nvPr/>
        </p:nvGrpSpPr>
        <p:grpSpPr>
          <a:xfrm>
            <a:off x="2366751" y="3341641"/>
            <a:ext cx="449325" cy="450470"/>
            <a:chOff x="-16419350" y="3308400"/>
            <a:chExt cx="304050" cy="304825"/>
          </a:xfrm>
        </p:grpSpPr>
        <p:sp>
          <p:nvSpPr>
            <p:cNvPr id="9399" name="Google Shape;9399;p87"/>
            <p:cNvSpPr/>
            <p:nvPr/>
          </p:nvSpPr>
          <p:spPr>
            <a:xfrm>
              <a:off x="-16222450" y="3344625"/>
              <a:ext cx="53600" cy="67775"/>
            </a:xfrm>
            <a:custGeom>
              <a:avLst/>
              <a:gdLst/>
              <a:ahLst/>
              <a:cxnLst/>
              <a:rect l="l" t="t" r="r" b="b"/>
              <a:pathLst>
                <a:path w="2144" h="2711" extrusionOk="0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76"/>
                    <a:pt x="284" y="1954"/>
                    <a:pt x="725" y="2112"/>
                  </a:cubicBezTo>
                  <a:lnTo>
                    <a:pt x="725" y="2710"/>
                  </a:lnTo>
                  <a:cubicBezTo>
                    <a:pt x="946" y="2584"/>
                    <a:pt x="1198" y="2521"/>
                    <a:pt x="1419" y="2427"/>
                  </a:cubicBezTo>
                  <a:lnTo>
                    <a:pt x="1419" y="2080"/>
                  </a:lnTo>
                  <a:cubicBezTo>
                    <a:pt x="1860" y="1923"/>
                    <a:pt x="2143" y="1544"/>
                    <a:pt x="2143" y="1072"/>
                  </a:cubicBezTo>
                  <a:cubicBezTo>
                    <a:pt x="2143" y="473"/>
                    <a:pt x="167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0" name="Google Shape;9400;p87"/>
            <p:cNvSpPr/>
            <p:nvPr/>
          </p:nvSpPr>
          <p:spPr>
            <a:xfrm>
              <a:off x="-16365000" y="3346200"/>
              <a:ext cx="52800" cy="66975"/>
            </a:xfrm>
            <a:custGeom>
              <a:avLst/>
              <a:gdLst/>
              <a:ahLst/>
              <a:cxnLst/>
              <a:rect l="l" t="t" r="r" b="b"/>
              <a:pathLst>
                <a:path w="2112" h="2679" extrusionOk="0">
                  <a:moveTo>
                    <a:pt x="1072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13"/>
                    <a:pt x="284" y="1891"/>
                    <a:pt x="694" y="2049"/>
                  </a:cubicBezTo>
                  <a:lnTo>
                    <a:pt x="694" y="2395"/>
                  </a:lnTo>
                  <a:cubicBezTo>
                    <a:pt x="946" y="2490"/>
                    <a:pt x="1166" y="2553"/>
                    <a:pt x="1418" y="2679"/>
                  </a:cubicBezTo>
                  <a:lnTo>
                    <a:pt x="1418" y="2080"/>
                  </a:lnTo>
                  <a:cubicBezTo>
                    <a:pt x="1859" y="1923"/>
                    <a:pt x="2111" y="1544"/>
                    <a:pt x="2111" y="1072"/>
                  </a:cubicBezTo>
                  <a:cubicBezTo>
                    <a:pt x="2111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1" name="Google Shape;9401;p87"/>
            <p:cNvSpPr/>
            <p:nvPr/>
          </p:nvSpPr>
          <p:spPr>
            <a:xfrm>
              <a:off x="-16419350" y="3417100"/>
              <a:ext cx="142575" cy="160700"/>
            </a:xfrm>
            <a:custGeom>
              <a:avLst/>
              <a:gdLst/>
              <a:ahLst/>
              <a:cxnLst/>
              <a:rect l="l" t="t" r="r" b="b"/>
              <a:pathLst>
                <a:path w="5703" h="642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4033"/>
                    <a:pt x="2395" y="6427"/>
                    <a:pt x="5356" y="6427"/>
                  </a:cubicBezTo>
                  <a:lnTo>
                    <a:pt x="5703" y="6427"/>
                  </a:lnTo>
                  <a:lnTo>
                    <a:pt x="5703" y="4001"/>
                  </a:lnTo>
                  <a:cubicBezTo>
                    <a:pt x="5703" y="2773"/>
                    <a:pt x="5073" y="1575"/>
                    <a:pt x="4065" y="914"/>
                  </a:cubicBezTo>
                  <a:cubicBezTo>
                    <a:pt x="3277" y="378"/>
                    <a:pt x="2206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2" name="Google Shape;9402;p87"/>
            <p:cNvSpPr/>
            <p:nvPr/>
          </p:nvSpPr>
          <p:spPr>
            <a:xfrm>
              <a:off x="-16258675" y="3417100"/>
              <a:ext cx="143375" cy="161475"/>
            </a:xfrm>
            <a:custGeom>
              <a:avLst/>
              <a:gdLst/>
              <a:ahLst/>
              <a:cxnLst/>
              <a:rect l="l" t="t" r="r" b="b"/>
              <a:pathLst>
                <a:path w="5735" h="6459" extrusionOk="0">
                  <a:moveTo>
                    <a:pt x="4632" y="0"/>
                  </a:moveTo>
                  <a:cubicBezTo>
                    <a:pt x="3529" y="0"/>
                    <a:pt x="2521" y="347"/>
                    <a:pt x="1702" y="914"/>
                  </a:cubicBezTo>
                  <a:cubicBezTo>
                    <a:pt x="631" y="1575"/>
                    <a:pt x="1" y="2773"/>
                    <a:pt x="1" y="4033"/>
                  </a:cubicBezTo>
                  <a:lnTo>
                    <a:pt x="1" y="6459"/>
                  </a:lnTo>
                  <a:lnTo>
                    <a:pt x="347" y="6459"/>
                  </a:lnTo>
                  <a:cubicBezTo>
                    <a:pt x="3309" y="6459"/>
                    <a:pt x="5703" y="4064"/>
                    <a:pt x="5703" y="1103"/>
                  </a:cubicBezTo>
                  <a:lnTo>
                    <a:pt x="5703" y="410"/>
                  </a:lnTo>
                  <a:cubicBezTo>
                    <a:pt x="5735" y="158"/>
                    <a:pt x="5577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3" name="Google Shape;9403;p87"/>
            <p:cNvSpPr/>
            <p:nvPr/>
          </p:nvSpPr>
          <p:spPr>
            <a:xfrm>
              <a:off x="-16310650" y="3308400"/>
              <a:ext cx="86650" cy="155975"/>
            </a:xfrm>
            <a:custGeom>
              <a:avLst/>
              <a:gdLst/>
              <a:ahLst/>
              <a:cxnLst/>
              <a:rect l="l" t="t" r="r" b="b"/>
              <a:pathLst>
                <a:path w="3466" h="6239" extrusionOk="0">
                  <a:moveTo>
                    <a:pt x="1733" y="1"/>
                  </a:moveTo>
                  <a:cubicBezTo>
                    <a:pt x="1134" y="1"/>
                    <a:pt x="662" y="473"/>
                    <a:pt x="662" y="1040"/>
                  </a:cubicBezTo>
                  <a:cubicBezTo>
                    <a:pt x="662" y="1513"/>
                    <a:pt x="977" y="1922"/>
                    <a:pt x="1355" y="2080"/>
                  </a:cubicBezTo>
                  <a:lnTo>
                    <a:pt x="1355" y="3088"/>
                  </a:lnTo>
                  <a:cubicBezTo>
                    <a:pt x="1103" y="3340"/>
                    <a:pt x="504" y="3844"/>
                    <a:pt x="0" y="4600"/>
                  </a:cubicBezTo>
                  <a:cubicBezTo>
                    <a:pt x="662" y="5041"/>
                    <a:pt x="1260" y="5577"/>
                    <a:pt x="1733" y="6238"/>
                  </a:cubicBezTo>
                  <a:cubicBezTo>
                    <a:pt x="2206" y="5577"/>
                    <a:pt x="2773" y="5041"/>
                    <a:pt x="3466" y="4600"/>
                  </a:cubicBezTo>
                  <a:cubicBezTo>
                    <a:pt x="2930" y="3844"/>
                    <a:pt x="2363" y="3340"/>
                    <a:pt x="2080" y="3088"/>
                  </a:cubicBezTo>
                  <a:lnTo>
                    <a:pt x="2080" y="2080"/>
                  </a:lnTo>
                  <a:cubicBezTo>
                    <a:pt x="2521" y="1922"/>
                    <a:pt x="2773" y="1513"/>
                    <a:pt x="2773" y="1040"/>
                  </a:cubicBezTo>
                  <a:cubicBezTo>
                    <a:pt x="2773" y="473"/>
                    <a:pt x="2300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4" name="Google Shape;9404;p87"/>
            <p:cNvSpPr/>
            <p:nvPr/>
          </p:nvSpPr>
          <p:spPr>
            <a:xfrm>
              <a:off x="-16327975" y="3589575"/>
              <a:ext cx="51200" cy="23650"/>
            </a:xfrm>
            <a:custGeom>
              <a:avLst/>
              <a:gdLst/>
              <a:ahLst/>
              <a:cxnLst/>
              <a:rect l="l" t="t" r="r" b="b"/>
              <a:pathLst>
                <a:path w="2048" h="946" extrusionOk="0">
                  <a:moveTo>
                    <a:pt x="0" y="1"/>
                  </a:moveTo>
                  <a:lnTo>
                    <a:pt x="0" y="1"/>
                  </a:lnTo>
                  <a:cubicBezTo>
                    <a:pt x="221" y="536"/>
                    <a:pt x="725" y="946"/>
                    <a:pt x="1355" y="946"/>
                  </a:cubicBezTo>
                  <a:lnTo>
                    <a:pt x="1481" y="946"/>
                  </a:lnTo>
                  <a:cubicBezTo>
                    <a:pt x="1827" y="914"/>
                    <a:pt x="2048" y="631"/>
                    <a:pt x="2048" y="316"/>
                  </a:cubicBezTo>
                  <a:lnTo>
                    <a:pt x="2048" y="253"/>
                  </a:lnTo>
                  <a:lnTo>
                    <a:pt x="1701" y="253"/>
                  </a:lnTo>
                  <a:cubicBezTo>
                    <a:pt x="1103" y="253"/>
                    <a:pt x="567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5" name="Google Shape;9405;p87"/>
            <p:cNvSpPr/>
            <p:nvPr/>
          </p:nvSpPr>
          <p:spPr>
            <a:xfrm>
              <a:off x="-16258675" y="3589575"/>
              <a:ext cx="51225" cy="23650"/>
            </a:xfrm>
            <a:custGeom>
              <a:avLst/>
              <a:gdLst/>
              <a:ahLst/>
              <a:cxnLst/>
              <a:rect l="l" t="t" r="r" b="b"/>
              <a:pathLst>
                <a:path w="2049" h="946" extrusionOk="0">
                  <a:moveTo>
                    <a:pt x="2048" y="1"/>
                  </a:moveTo>
                  <a:lnTo>
                    <a:pt x="2048" y="1"/>
                  </a:lnTo>
                  <a:cubicBezTo>
                    <a:pt x="1481" y="158"/>
                    <a:pt x="946" y="253"/>
                    <a:pt x="347" y="253"/>
                  </a:cubicBezTo>
                  <a:lnTo>
                    <a:pt x="1" y="253"/>
                  </a:lnTo>
                  <a:cubicBezTo>
                    <a:pt x="1" y="631"/>
                    <a:pt x="284" y="946"/>
                    <a:pt x="662" y="946"/>
                  </a:cubicBezTo>
                  <a:lnTo>
                    <a:pt x="694" y="946"/>
                  </a:lnTo>
                  <a:cubicBezTo>
                    <a:pt x="1324" y="946"/>
                    <a:pt x="1859" y="568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6" name="Google Shape;9406;p87"/>
          <p:cNvGrpSpPr/>
          <p:nvPr/>
        </p:nvGrpSpPr>
        <p:grpSpPr>
          <a:xfrm>
            <a:off x="4638306" y="3340423"/>
            <a:ext cx="395755" cy="452872"/>
            <a:chOff x="-16401225" y="3683275"/>
            <a:chExt cx="267800" cy="306450"/>
          </a:xfrm>
        </p:grpSpPr>
        <p:sp>
          <p:nvSpPr>
            <p:cNvPr id="9407" name="Google Shape;9407;p87"/>
            <p:cNvSpPr/>
            <p:nvPr/>
          </p:nvSpPr>
          <p:spPr>
            <a:xfrm>
              <a:off x="-16257875" y="3826650"/>
              <a:ext cx="70900" cy="72500"/>
            </a:xfrm>
            <a:custGeom>
              <a:avLst/>
              <a:gdLst/>
              <a:ahLst/>
              <a:cxnLst/>
              <a:rect l="l" t="t" r="r" b="b"/>
              <a:pathLst>
                <a:path w="2836" h="2900" extrusionOk="0">
                  <a:moveTo>
                    <a:pt x="567" y="1"/>
                  </a:moveTo>
                  <a:cubicBezTo>
                    <a:pt x="630" y="158"/>
                    <a:pt x="725" y="347"/>
                    <a:pt x="725" y="568"/>
                  </a:cubicBezTo>
                  <a:cubicBezTo>
                    <a:pt x="725" y="631"/>
                    <a:pt x="662" y="725"/>
                    <a:pt x="630" y="788"/>
                  </a:cubicBezTo>
                  <a:lnTo>
                    <a:pt x="0" y="1576"/>
                  </a:lnTo>
                  <a:cubicBezTo>
                    <a:pt x="32" y="2332"/>
                    <a:pt x="662" y="2899"/>
                    <a:pt x="1418" y="2899"/>
                  </a:cubicBezTo>
                  <a:cubicBezTo>
                    <a:pt x="2205" y="2899"/>
                    <a:pt x="2836" y="2269"/>
                    <a:pt x="2836" y="1481"/>
                  </a:cubicBezTo>
                  <a:cubicBezTo>
                    <a:pt x="2836" y="631"/>
                    <a:pt x="22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8" name="Google Shape;9408;p87"/>
            <p:cNvSpPr/>
            <p:nvPr/>
          </p:nvSpPr>
          <p:spPr>
            <a:xfrm>
              <a:off x="-16275200" y="3832375"/>
              <a:ext cx="16550" cy="16350"/>
            </a:xfrm>
            <a:custGeom>
              <a:avLst/>
              <a:gdLst/>
              <a:ahLst/>
              <a:cxnLst/>
              <a:rect l="l" t="t" r="r" b="b"/>
              <a:pathLst>
                <a:path w="662" h="654" extrusionOk="0">
                  <a:moveTo>
                    <a:pt x="319" y="0"/>
                  </a:moveTo>
                  <a:cubicBezTo>
                    <a:pt x="173" y="0"/>
                    <a:pt x="32" y="71"/>
                    <a:pt x="0" y="213"/>
                  </a:cubicBezTo>
                  <a:lnTo>
                    <a:pt x="347" y="654"/>
                  </a:lnTo>
                  <a:lnTo>
                    <a:pt x="662" y="213"/>
                  </a:lnTo>
                  <a:cubicBezTo>
                    <a:pt x="614" y="71"/>
                    <a:pt x="465" y="0"/>
                    <a:pt x="3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9" name="Google Shape;9409;p87"/>
            <p:cNvSpPr/>
            <p:nvPr/>
          </p:nvSpPr>
          <p:spPr>
            <a:xfrm>
              <a:off x="-16347675" y="38258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cubicBezTo>
                    <a:pt x="1" y="2205"/>
                    <a:pt x="631" y="2836"/>
                    <a:pt x="1418" y="2836"/>
                  </a:cubicBezTo>
                  <a:cubicBezTo>
                    <a:pt x="2174" y="2836"/>
                    <a:pt x="2773" y="2237"/>
                    <a:pt x="2836" y="1544"/>
                  </a:cubicBezTo>
                  <a:lnTo>
                    <a:pt x="2206" y="788"/>
                  </a:lnTo>
                  <a:cubicBezTo>
                    <a:pt x="2174" y="725"/>
                    <a:pt x="2143" y="630"/>
                    <a:pt x="2143" y="536"/>
                  </a:cubicBezTo>
                  <a:cubicBezTo>
                    <a:pt x="2143" y="347"/>
                    <a:pt x="2174" y="158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0" name="Google Shape;9410;p87"/>
            <p:cNvSpPr/>
            <p:nvPr/>
          </p:nvSpPr>
          <p:spPr>
            <a:xfrm>
              <a:off x="-16338225" y="3907775"/>
              <a:ext cx="35475" cy="81950"/>
            </a:xfrm>
            <a:custGeom>
              <a:avLst/>
              <a:gdLst/>
              <a:ahLst/>
              <a:cxnLst/>
              <a:rect l="l" t="t" r="r" b="b"/>
              <a:pathLst>
                <a:path w="1419" h="3278" extrusionOk="0">
                  <a:moveTo>
                    <a:pt x="1" y="1"/>
                  </a:moveTo>
                  <a:lnTo>
                    <a:pt x="1" y="1796"/>
                  </a:lnTo>
                  <a:cubicBezTo>
                    <a:pt x="1" y="2206"/>
                    <a:pt x="158" y="2553"/>
                    <a:pt x="410" y="2836"/>
                  </a:cubicBezTo>
                  <a:cubicBezTo>
                    <a:pt x="694" y="3120"/>
                    <a:pt x="1040" y="3277"/>
                    <a:pt x="1418" y="3277"/>
                  </a:cubicBezTo>
                  <a:lnTo>
                    <a:pt x="1418" y="347"/>
                  </a:lnTo>
                  <a:cubicBezTo>
                    <a:pt x="1292" y="379"/>
                    <a:pt x="1166" y="379"/>
                    <a:pt x="1103" y="379"/>
                  </a:cubicBezTo>
                  <a:cubicBezTo>
                    <a:pt x="662" y="316"/>
                    <a:pt x="25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1" name="Google Shape;9411;p87"/>
            <p:cNvSpPr/>
            <p:nvPr/>
          </p:nvSpPr>
          <p:spPr>
            <a:xfrm>
              <a:off x="-16231900" y="3906200"/>
              <a:ext cx="35475" cy="81150"/>
            </a:xfrm>
            <a:custGeom>
              <a:avLst/>
              <a:gdLst/>
              <a:ahLst/>
              <a:cxnLst/>
              <a:rect l="l" t="t" r="r" b="b"/>
              <a:pathLst>
                <a:path w="1419" h="3246" extrusionOk="0">
                  <a:moveTo>
                    <a:pt x="1419" y="1"/>
                  </a:moveTo>
                  <a:cubicBezTo>
                    <a:pt x="1135" y="253"/>
                    <a:pt x="725" y="379"/>
                    <a:pt x="347" y="379"/>
                  </a:cubicBezTo>
                  <a:cubicBezTo>
                    <a:pt x="221" y="379"/>
                    <a:pt x="95" y="379"/>
                    <a:pt x="1" y="316"/>
                  </a:cubicBezTo>
                  <a:lnTo>
                    <a:pt x="1" y="3246"/>
                  </a:lnTo>
                  <a:cubicBezTo>
                    <a:pt x="788" y="3246"/>
                    <a:pt x="1419" y="2584"/>
                    <a:pt x="1419" y="1796"/>
                  </a:cubicBezTo>
                  <a:lnTo>
                    <a:pt x="14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2" name="Google Shape;9412;p87"/>
            <p:cNvSpPr/>
            <p:nvPr/>
          </p:nvSpPr>
          <p:spPr>
            <a:xfrm>
              <a:off x="-16285450" y="3891250"/>
              <a:ext cx="35475" cy="59875"/>
            </a:xfrm>
            <a:custGeom>
              <a:avLst/>
              <a:gdLst/>
              <a:ahLst/>
              <a:cxnLst/>
              <a:rect l="l" t="t" r="r" b="b"/>
              <a:pathLst>
                <a:path w="1419" h="2395" extrusionOk="0">
                  <a:moveTo>
                    <a:pt x="725" y="0"/>
                  </a:moveTo>
                  <a:cubicBezTo>
                    <a:pt x="505" y="252"/>
                    <a:pt x="284" y="504"/>
                    <a:pt x="0" y="662"/>
                  </a:cubicBezTo>
                  <a:lnTo>
                    <a:pt x="0" y="2268"/>
                  </a:lnTo>
                  <a:cubicBezTo>
                    <a:pt x="252" y="2363"/>
                    <a:pt x="473" y="2394"/>
                    <a:pt x="725" y="2394"/>
                  </a:cubicBezTo>
                  <a:cubicBezTo>
                    <a:pt x="946" y="2394"/>
                    <a:pt x="1198" y="2363"/>
                    <a:pt x="1418" y="2268"/>
                  </a:cubicBezTo>
                  <a:lnTo>
                    <a:pt x="1418" y="662"/>
                  </a:lnTo>
                  <a:cubicBezTo>
                    <a:pt x="1135" y="504"/>
                    <a:pt x="914" y="315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3" name="Google Shape;9413;p87"/>
            <p:cNvSpPr/>
            <p:nvPr/>
          </p:nvSpPr>
          <p:spPr>
            <a:xfrm>
              <a:off x="-16401225" y="3683275"/>
              <a:ext cx="267800" cy="249725"/>
            </a:xfrm>
            <a:custGeom>
              <a:avLst/>
              <a:gdLst/>
              <a:ahLst/>
              <a:cxnLst/>
              <a:rect l="l" t="t" r="r" b="b"/>
              <a:pathLst>
                <a:path w="10712" h="9989" extrusionOk="0">
                  <a:moveTo>
                    <a:pt x="3214" y="2900"/>
                  </a:moveTo>
                  <a:cubicBezTo>
                    <a:pt x="3403" y="2900"/>
                    <a:pt x="3560" y="3058"/>
                    <a:pt x="3560" y="3278"/>
                  </a:cubicBezTo>
                  <a:cubicBezTo>
                    <a:pt x="3560" y="3467"/>
                    <a:pt x="3403" y="3625"/>
                    <a:pt x="3214" y="3625"/>
                  </a:cubicBezTo>
                  <a:cubicBezTo>
                    <a:pt x="3025" y="3625"/>
                    <a:pt x="2867" y="3467"/>
                    <a:pt x="2867" y="3278"/>
                  </a:cubicBezTo>
                  <a:cubicBezTo>
                    <a:pt x="2867" y="3058"/>
                    <a:pt x="3025" y="2900"/>
                    <a:pt x="3214" y="2900"/>
                  </a:cubicBezTo>
                  <a:close/>
                  <a:moveTo>
                    <a:pt x="7498" y="2900"/>
                  </a:moveTo>
                  <a:cubicBezTo>
                    <a:pt x="7719" y="2900"/>
                    <a:pt x="7876" y="3058"/>
                    <a:pt x="7876" y="3278"/>
                  </a:cubicBezTo>
                  <a:cubicBezTo>
                    <a:pt x="7876" y="3467"/>
                    <a:pt x="7719" y="3625"/>
                    <a:pt x="7498" y="3625"/>
                  </a:cubicBezTo>
                  <a:cubicBezTo>
                    <a:pt x="7309" y="3625"/>
                    <a:pt x="7152" y="3467"/>
                    <a:pt x="7152" y="3278"/>
                  </a:cubicBezTo>
                  <a:cubicBezTo>
                    <a:pt x="7152" y="3058"/>
                    <a:pt x="7309" y="2900"/>
                    <a:pt x="7498" y="2900"/>
                  </a:cubicBezTo>
                  <a:close/>
                  <a:moveTo>
                    <a:pt x="5322" y="0"/>
                  </a:moveTo>
                  <a:cubicBezTo>
                    <a:pt x="5281" y="0"/>
                    <a:pt x="5240" y="1"/>
                    <a:pt x="5199" y="2"/>
                  </a:cubicBezTo>
                  <a:cubicBezTo>
                    <a:pt x="2300" y="65"/>
                    <a:pt x="0" y="2585"/>
                    <a:pt x="0" y="5578"/>
                  </a:cubicBezTo>
                  <a:lnTo>
                    <a:pt x="0" y="8225"/>
                  </a:lnTo>
                  <a:cubicBezTo>
                    <a:pt x="0" y="9201"/>
                    <a:pt x="788" y="9989"/>
                    <a:pt x="1764" y="9989"/>
                  </a:cubicBezTo>
                  <a:lnTo>
                    <a:pt x="1764" y="8319"/>
                  </a:lnTo>
                  <a:cubicBezTo>
                    <a:pt x="1512" y="7941"/>
                    <a:pt x="1418" y="7563"/>
                    <a:pt x="1418" y="7122"/>
                  </a:cubicBezTo>
                  <a:cubicBezTo>
                    <a:pt x="1418" y="5956"/>
                    <a:pt x="2363" y="5011"/>
                    <a:pt x="3529" y="5011"/>
                  </a:cubicBezTo>
                  <a:lnTo>
                    <a:pt x="7089" y="5011"/>
                  </a:lnTo>
                  <a:cubicBezTo>
                    <a:pt x="8255" y="5011"/>
                    <a:pt x="9200" y="5956"/>
                    <a:pt x="9200" y="7122"/>
                  </a:cubicBezTo>
                  <a:cubicBezTo>
                    <a:pt x="9200" y="7563"/>
                    <a:pt x="9074" y="7941"/>
                    <a:pt x="8853" y="8319"/>
                  </a:cubicBezTo>
                  <a:lnTo>
                    <a:pt x="8853" y="9989"/>
                  </a:lnTo>
                  <a:cubicBezTo>
                    <a:pt x="9830" y="9989"/>
                    <a:pt x="10617" y="9201"/>
                    <a:pt x="10617" y="8225"/>
                  </a:cubicBezTo>
                  <a:lnTo>
                    <a:pt x="10617" y="5389"/>
                  </a:lnTo>
                  <a:cubicBezTo>
                    <a:pt x="10712" y="3940"/>
                    <a:pt x="10113" y="2554"/>
                    <a:pt x="9074" y="1546"/>
                  </a:cubicBezTo>
                  <a:cubicBezTo>
                    <a:pt x="8063" y="535"/>
                    <a:pt x="6754" y="0"/>
                    <a:pt x="53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14" name="Google Shape;9414;p87"/>
          <p:cNvGrpSpPr/>
          <p:nvPr/>
        </p:nvGrpSpPr>
        <p:grpSpPr>
          <a:xfrm>
            <a:off x="8003755" y="2797062"/>
            <a:ext cx="450470" cy="448180"/>
            <a:chOff x="-16419350" y="4058200"/>
            <a:chExt cx="304825" cy="303275"/>
          </a:xfrm>
        </p:grpSpPr>
        <p:sp>
          <p:nvSpPr>
            <p:cNvPr id="9415" name="Google Shape;9415;p87"/>
            <p:cNvSpPr/>
            <p:nvPr/>
          </p:nvSpPr>
          <p:spPr>
            <a:xfrm>
              <a:off x="-16347675" y="42023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6" name="Google Shape;9416;p87"/>
            <p:cNvSpPr/>
            <p:nvPr/>
          </p:nvSpPr>
          <p:spPr>
            <a:xfrm>
              <a:off x="-16400450" y="4166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7" name="Google Shape;9417;p87"/>
            <p:cNvSpPr/>
            <p:nvPr/>
          </p:nvSpPr>
          <p:spPr>
            <a:xfrm>
              <a:off x="-16389425" y="4058200"/>
              <a:ext cx="220575" cy="106950"/>
            </a:xfrm>
            <a:custGeom>
              <a:avLst/>
              <a:gdLst/>
              <a:ahLst/>
              <a:cxnLst/>
              <a:rect l="l" t="t" r="r" b="b"/>
              <a:pathLst>
                <a:path w="8823" h="4278" extrusionOk="0">
                  <a:moveTo>
                    <a:pt x="6621" y="0"/>
                  </a:moveTo>
                  <a:cubicBezTo>
                    <a:pt x="6312" y="0"/>
                    <a:pt x="6008" y="97"/>
                    <a:pt x="5766" y="285"/>
                  </a:cubicBezTo>
                  <a:cubicBezTo>
                    <a:pt x="5703" y="348"/>
                    <a:pt x="5609" y="411"/>
                    <a:pt x="5546" y="474"/>
                  </a:cubicBezTo>
                  <a:cubicBezTo>
                    <a:pt x="5451" y="411"/>
                    <a:pt x="5388" y="316"/>
                    <a:pt x="5294" y="285"/>
                  </a:cubicBezTo>
                  <a:cubicBezTo>
                    <a:pt x="5057" y="111"/>
                    <a:pt x="4758" y="25"/>
                    <a:pt x="4459" y="25"/>
                  </a:cubicBezTo>
                  <a:cubicBezTo>
                    <a:pt x="4159" y="25"/>
                    <a:pt x="3860" y="111"/>
                    <a:pt x="3624" y="285"/>
                  </a:cubicBezTo>
                  <a:cubicBezTo>
                    <a:pt x="3529" y="348"/>
                    <a:pt x="3466" y="411"/>
                    <a:pt x="3372" y="474"/>
                  </a:cubicBezTo>
                  <a:cubicBezTo>
                    <a:pt x="3309" y="411"/>
                    <a:pt x="3214" y="316"/>
                    <a:pt x="3151" y="285"/>
                  </a:cubicBezTo>
                  <a:cubicBezTo>
                    <a:pt x="2915" y="101"/>
                    <a:pt x="2618" y="10"/>
                    <a:pt x="2316" y="10"/>
                  </a:cubicBezTo>
                  <a:cubicBezTo>
                    <a:pt x="1894" y="10"/>
                    <a:pt x="1460" y="188"/>
                    <a:pt x="1166" y="537"/>
                  </a:cubicBezTo>
                  <a:cubicBezTo>
                    <a:pt x="1103" y="631"/>
                    <a:pt x="1072" y="757"/>
                    <a:pt x="977" y="820"/>
                  </a:cubicBezTo>
                  <a:cubicBezTo>
                    <a:pt x="1" y="1356"/>
                    <a:pt x="1" y="2931"/>
                    <a:pt x="1103" y="3435"/>
                  </a:cubicBezTo>
                  <a:cubicBezTo>
                    <a:pt x="1166" y="3624"/>
                    <a:pt x="1356" y="3876"/>
                    <a:pt x="1513" y="3971"/>
                  </a:cubicBezTo>
                  <a:cubicBezTo>
                    <a:pt x="1781" y="4144"/>
                    <a:pt x="2088" y="4231"/>
                    <a:pt x="2387" y="4231"/>
                  </a:cubicBezTo>
                  <a:cubicBezTo>
                    <a:pt x="2687" y="4231"/>
                    <a:pt x="2978" y="4144"/>
                    <a:pt x="3214" y="3971"/>
                  </a:cubicBezTo>
                  <a:cubicBezTo>
                    <a:pt x="3277" y="3939"/>
                    <a:pt x="3356" y="3923"/>
                    <a:pt x="3435" y="3923"/>
                  </a:cubicBezTo>
                  <a:cubicBezTo>
                    <a:pt x="3514" y="3923"/>
                    <a:pt x="3592" y="3939"/>
                    <a:pt x="3655" y="3971"/>
                  </a:cubicBezTo>
                  <a:cubicBezTo>
                    <a:pt x="3907" y="4175"/>
                    <a:pt x="4215" y="4278"/>
                    <a:pt x="4518" y="4278"/>
                  </a:cubicBezTo>
                  <a:cubicBezTo>
                    <a:pt x="4821" y="4278"/>
                    <a:pt x="5120" y="4175"/>
                    <a:pt x="5357" y="3971"/>
                  </a:cubicBezTo>
                  <a:cubicBezTo>
                    <a:pt x="5404" y="3939"/>
                    <a:pt x="5483" y="3923"/>
                    <a:pt x="5561" y="3923"/>
                  </a:cubicBezTo>
                  <a:cubicBezTo>
                    <a:pt x="5640" y="3923"/>
                    <a:pt x="5719" y="3939"/>
                    <a:pt x="5766" y="3971"/>
                  </a:cubicBezTo>
                  <a:cubicBezTo>
                    <a:pt x="6018" y="4166"/>
                    <a:pt x="6312" y="4256"/>
                    <a:pt x="6604" y="4256"/>
                  </a:cubicBezTo>
                  <a:cubicBezTo>
                    <a:pt x="7114" y="4256"/>
                    <a:pt x="7616" y="3979"/>
                    <a:pt x="7877" y="3498"/>
                  </a:cubicBezTo>
                  <a:cubicBezTo>
                    <a:pt x="7909" y="3435"/>
                    <a:pt x="7940" y="3404"/>
                    <a:pt x="8035" y="3341"/>
                  </a:cubicBezTo>
                  <a:cubicBezTo>
                    <a:pt x="8507" y="3120"/>
                    <a:pt x="8822" y="2616"/>
                    <a:pt x="8728" y="1986"/>
                  </a:cubicBezTo>
                  <a:cubicBezTo>
                    <a:pt x="8696" y="1576"/>
                    <a:pt x="8507" y="1198"/>
                    <a:pt x="8129" y="946"/>
                  </a:cubicBezTo>
                  <a:cubicBezTo>
                    <a:pt x="8066" y="915"/>
                    <a:pt x="8035" y="883"/>
                    <a:pt x="7940" y="820"/>
                  </a:cubicBezTo>
                  <a:cubicBezTo>
                    <a:pt x="7909" y="694"/>
                    <a:pt x="7814" y="631"/>
                    <a:pt x="7751" y="537"/>
                  </a:cubicBezTo>
                  <a:cubicBezTo>
                    <a:pt x="7462" y="175"/>
                    <a:pt x="7038" y="0"/>
                    <a:pt x="6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8" name="Google Shape;9418;p87"/>
            <p:cNvSpPr/>
            <p:nvPr/>
          </p:nvSpPr>
          <p:spPr>
            <a:xfrm>
              <a:off x="-16298850" y="4178725"/>
              <a:ext cx="41000" cy="47275"/>
            </a:xfrm>
            <a:custGeom>
              <a:avLst/>
              <a:gdLst/>
              <a:ahLst/>
              <a:cxnLst/>
              <a:rect l="l" t="t" r="r" b="b"/>
              <a:pathLst>
                <a:path w="1640" h="1891" extrusionOk="0">
                  <a:moveTo>
                    <a:pt x="1" y="0"/>
                  </a:moveTo>
                  <a:cubicBezTo>
                    <a:pt x="158" y="252"/>
                    <a:pt x="221" y="630"/>
                    <a:pt x="221" y="945"/>
                  </a:cubicBezTo>
                  <a:cubicBezTo>
                    <a:pt x="221" y="1292"/>
                    <a:pt x="158" y="1607"/>
                    <a:pt x="1" y="1891"/>
                  </a:cubicBezTo>
                  <a:cubicBezTo>
                    <a:pt x="473" y="1733"/>
                    <a:pt x="946" y="1670"/>
                    <a:pt x="1419" y="1670"/>
                  </a:cubicBezTo>
                  <a:cubicBezTo>
                    <a:pt x="1576" y="1450"/>
                    <a:pt x="1639" y="1197"/>
                    <a:pt x="1639" y="945"/>
                  </a:cubicBezTo>
                  <a:cubicBezTo>
                    <a:pt x="1639" y="662"/>
                    <a:pt x="1576" y="378"/>
                    <a:pt x="1419" y="158"/>
                  </a:cubicBezTo>
                  <a:cubicBezTo>
                    <a:pt x="1272" y="187"/>
                    <a:pt x="1120" y="201"/>
                    <a:pt x="967" y="201"/>
                  </a:cubicBezTo>
                  <a:cubicBezTo>
                    <a:pt x="626" y="201"/>
                    <a:pt x="284" y="13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9" name="Google Shape;9419;p87"/>
            <p:cNvSpPr/>
            <p:nvPr/>
          </p:nvSpPr>
          <p:spPr>
            <a:xfrm>
              <a:off x="-16246075" y="4178725"/>
              <a:ext cx="41775" cy="55150"/>
            </a:xfrm>
            <a:custGeom>
              <a:avLst/>
              <a:gdLst/>
              <a:ahLst/>
              <a:cxnLst/>
              <a:rect l="l" t="t" r="r" b="b"/>
              <a:pathLst>
                <a:path w="1671" h="2206" extrusionOk="0">
                  <a:moveTo>
                    <a:pt x="1" y="0"/>
                  </a:moveTo>
                  <a:lnTo>
                    <a:pt x="1" y="0"/>
                  </a:lnTo>
                  <a:cubicBezTo>
                    <a:pt x="158" y="252"/>
                    <a:pt x="253" y="630"/>
                    <a:pt x="253" y="945"/>
                  </a:cubicBezTo>
                  <a:cubicBezTo>
                    <a:pt x="253" y="1197"/>
                    <a:pt x="190" y="1481"/>
                    <a:pt x="95" y="1765"/>
                  </a:cubicBezTo>
                  <a:cubicBezTo>
                    <a:pt x="505" y="1828"/>
                    <a:pt x="914" y="1954"/>
                    <a:pt x="1292" y="2206"/>
                  </a:cubicBezTo>
                  <a:cubicBezTo>
                    <a:pt x="1576" y="1891"/>
                    <a:pt x="1670" y="1355"/>
                    <a:pt x="1670" y="945"/>
                  </a:cubicBezTo>
                  <a:cubicBezTo>
                    <a:pt x="1670" y="662"/>
                    <a:pt x="1576" y="378"/>
                    <a:pt x="1418" y="158"/>
                  </a:cubicBezTo>
                  <a:cubicBezTo>
                    <a:pt x="1261" y="189"/>
                    <a:pt x="1103" y="221"/>
                    <a:pt x="946" y="221"/>
                  </a:cubicBezTo>
                  <a:cubicBezTo>
                    <a:pt x="631" y="221"/>
                    <a:pt x="316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0" name="Google Shape;9420;p87"/>
            <p:cNvSpPr/>
            <p:nvPr/>
          </p:nvSpPr>
          <p:spPr>
            <a:xfrm>
              <a:off x="-16419350" y="4122000"/>
              <a:ext cx="304050" cy="188725"/>
            </a:xfrm>
            <a:custGeom>
              <a:avLst/>
              <a:gdLst/>
              <a:ahLst/>
              <a:cxnLst/>
              <a:rect l="l" t="t" r="r" b="b"/>
              <a:pathLst>
                <a:path w="12162" h="7549" extrusionOk="0">
                  <a:moveTo>
                    <a:pt x="10712" y="1"/>
                  </a:moveTo>
                  <a:cubicBezTo>
                    <a:pt x="10586" y="600"/>
                    <a:pt x="10271" y="1135"/>
                    <a:pt x="9736" y="1450"/>
                  </a:cubicBezTo>
                  <a:cubicBezTo>
                    <a:pt x="9578" y="1734"/>
                    <a:pt x="9326" y="1986"/>
                    <a:pt x="9074" y="2143"/>
                  </a:cubicBezTo>
                  <a:cubicBezTo>
                    <a:pt x="9263" y="2458"/>
                    <a:pt x="9326" y="2805"/>
                    <a:pt x="9326" y="3183"/>
                  </a:cubicBezTo>
                  <a:cubicBezTo>
                    <a:pt x="9326" y="4065"/>
                    <a:pt x="9011" y="4821"/>
                    <a:pt x="8507" y="5168"/>
                  </a:cubicBezTo>
                  <a:cubicBezTo>
                    <a:pt x="8444" y="5199"/>
                    <a:pt x="8373" y="5215"/>
                    <a:pt x="8306" y="5215"/>
                  </a:cubicBezTo>
                  <a:cubicBezTo>
                    <a:pt x="8239" y="5215"/>
                    <a:pt x="8176" y="5199"/>
                    <a:pt x="8129" y="5168"/>
                  </a:cubicBezTo>
                  <a:cubicBezTo>
                    <a:pt x="7515" y="4805"/>
                    <a:pt x="6814" y="4624"/>
                    <a:pt x="6124" y="4624"/>
                  </a:cubicBezTo>
                  <a:cubicBezTo>
                    <a:pt x="5435" y="4624"/>
                    <a:pt x="4758" y="4805"/>
                    <a:pt x="4191" y="5168"/>
                  </a:cubicBezTo>
                  <a:cubicBezTo>
                    <a:pt x="4134" y="5213"/>
                    <a:pt x="4077" y="5230"/>
                    <a:pt x="4022" y="5230"/>
                  </a:cubicBezTo>
                  <a:cubicBezTo>
                    <a:pt x="3924" y="5230"/>
                    <a:pt x="3830" y="5177"/>
                    <a:pt x="3750" y="5136"/>
                  </a:cubicBezTo>
                  <a:cubicBezTo>
                    <a:pt x="3163" y="4757"/>
                    <a:pt x="2501" y="4557"/>
                    <a:pt x="1831" y="4557"/>
                  </a:cubicBezTo>
                  <a:cubicBezTo>
                    <a:pt x="1277" y="4557"/>
                    <a:pt x="717" y="4694"/>
                    <a:pt x="190" y="4979"/>
                  </a:cubicBezTo>
                  <a:cubicBezTo>
                    <a:pt x="95" y="5042"/>
                    <a:pt x="1" y="5168"/>
                    <a:pt x="1" y="5294"/>
                  </a:cubicBezTo>
                  <a:lnTo>
                    <a:pt x="1" y="7436"/>
                  </a:lnTo>
                  <a:cubicBezTo>
                    <a:pt x="316" y="7405"/>
                    <a:pt x="725" y="7247"/>
                    <a:pt x="977" y="7027"/>
                  </a:cubicBezTo>
                  <a:cubicBezTo>
                    <a:pt x="1240" y="6826"/>
                    <a:pt x="1533" y="6723"/>
                    <a:pt x="1823" y="6723"/>
                  </a:cubicBezTo>
                  <a:cubicBezTo>
                    <a:pt x="2124" y="6723"/>
                    <a:pt x="2422" y="6833"/>
                    <a:pt x="2679" y="7058"/>
                  </a:cubicBezTo>
                  <a:cubicBezTo>
                    <a:pt x="3072" y="7373"/>
                    <a:pt x="3529" y="7531"/>
                    <a:pt x="3986" y="7531"/>
                  </a:cubicBezTo>
                  <a:cubicBezTo>
                    <a:pt x="4443" y="7531"/>
                    <a:pt x="4900" y="7373"/>
                    <a:pt x="5293" y="7058"/>
                  </a:cubicBezTo>
                  <a:cubicBezTo>
                    <a:pt x="5545" y="6869"/>
                    <a:pt x="5837" y="6775"/>
                    <a:pt x="6128" y="6775"/>
                  </a:cubicBezTo>
                  <a:cubicBezTo>
                    <a:pt x="6420" y="6775"/>
                    <a:pt x="6711" y="6869"/>
                    <a:pt x="6963" y="7058"/>
                  </a:cubicBezTo>
                  <a:cubicBezTo>
                    <a:pt x="7474" y="7358"/>
                    <a:pt x="7985" y="7549"/>
                    <a:pt x="8524" y="7549"/>
                  </a:cubicBezTo>
                  <a:cubicBezTo>
                    <a:pt x="8948" y="7549"/>
                    <a:pt x="9390" y="7430"/>
                    <a:pt x="9862" y="7153"/>
                  </a:cubicBezTo>
                  <a:cubicBezTo>
                    <a:pt x="11153" y="6428"/>
                    <a:pt x="12162" y="4821"/>
                    <a:pt x="12162" y="3151"/>
                  </a:cubicBezTo>
                  <a:cubicBezTo>
                    <a:pt x="12162" y="1923"/>
                    <a:pt x="11626" y="789"/>
                    <a:pt x="107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1" name="Google Shape;9421;p87"/>
            <p:cNvSpPr/>
            <p:nvPr/>
          </p:nvSpPr>
          <p:spPr>
            <a:xfrm>
              <a:off x="-16419350" y="4263775"/>
              <a:ext cx="304825" cy="97700"/>
            </a:xfrm>
            <a:custGeom>
              <a:avLst/>
              <a:gdLst/>
              <a:ahLst/>
              <a:cxnLst/>
              <a:rect l="l" t="t" r="r" b="b"/>
              <a:pathLst>
                <a:path w="12193" h="3908" extrusionOk="0">
                  <a:moveTo>
                    <a:pt x="12193" y="1"/>
                  </a:moveTo>
                  <a:cubicBezTo>
                    <a:pt x="11689" y="914"/>
                    <a:pt x="10996" y="1639"/>
                    <a:pt x="10208" y="2112"/>
                  </a:cubicBezTo>
                  <a:cubicBezTo>
                    <a:pt x="9626" y="2424"/>
                    <a:pt x="9064" y="2570"/>
                    <a:pt x="8515" y="2570"/>
                  </a:cubicBezTo>
                  <a:cubicBezTo>
                    <a:pt x="7845" y="2570"/>
                    <a:pt x="7194" y="2352"/>
                    <a:pt x="6554" y="1954"/>
                  </a:cubicBezTo>
                  <a:cubicBezTo>
                    <a:pt x="6402" y="1819"/>
                    <a:pt x="6241" y="1756"/>
                    <a:pt x="6085" y="1756"/>
                  </a:cubicBezTo>
                  <a:cubicBezTo>
                    <a:pt x="5951" y="1756"/>
                    <a:pt x="5820" y="1803"/>
                    <a:pt x="5703" y="1891"/>
                  </a:cubicBezTo>
                  <a:cubicBezTo>
                    <a:pt x="5199" y="2316"/>
                    <a:pt x="4592" y="2529"/>
                    <a:pt x="3986" y="2529"/>
                  </a:cubicBezTo>
                  <a:cubicBezTo>
                    <a:pt x="3380" y="2529"/>
                    <a:pt x="2773" y="2316"/>
                    <a:pt x="2269" y="1891"/>
                  </a:cubicBezTo>
                  <a:cubicBezTo>
                    <a:pt x="2143" y="1797"/>
                    <a:pt x="2001" y="1749"/>
                    <a:pt x="1863" y="1749"/>
                  </a:cubicBezTo>
                  <a:cubicBezTo>
                    <a:pt x="1725" y="1749"/>
                    <a:pt x="1592" y="1797"/>
                    <a:pt x="1481" y="1891"/>
                  </a:cubicBezTo>
                  <a:cubicBezTo>
                    <a:pt x="1040" y="2269"/>
                    <a:pt x="505" y="2427"/>
                    <a:pt x="1" y="2490"/>
                  </a:cubicBezTo>
                  <a:lnTo>
                    <a:pt x="1" y="3561"/>
                  </a:lnTo>
                  <a:cubicBezTo>
                    <a:pt x="1" y="3750"/>
                    <a:pt x="158" y="3907"/>
                    <a:pt x="379" y="3907"/>
                  </a:cubicBezTo>
                  <a:lnTo>
                    <a:pt x="11815" y="3907"/>
                  </a:lnTo>
                  <a:cubicBezTo>
                    <a:pt x="12004" y="3907"/>
                    <a:pt x="12193" y="3750"/>
                    <a:pt x="12193" y="3561"/>
                  </a:cubicBezTo>
                  <a:lnTo>
                    <a:pt x="12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22" name="Google Shape;9422;p87"/>
          <p:cNvGrpSpPr/>
          <p:nvPr/>
        </p:nvGrpSpPr>
        <p:grpSpPr>
          <a:xfrm>
            <a:off x="4030643" y="3343080"/>
            <a:ext cx="450507" cy="447589"/>
            <a:chOff x="-15296200" y="3326900"/>
            <a:chExt cx="304850" cy="302875"/>
          </a:xfrm>
        </p:grpSpPr>
        <p:sp>
          <p:nvSpPr>
            <p:cNvPr id="9423" name="Google Shape;9423;p87"/>
            <p:cNvSpPr/>
            <p:nvPr/>
          </p:nvSpPr>
          <p:spPr>
            <a:xfrm>
              <a:off x="-15182775" y="3326900"/>
              <a:ext cx="77200" cy="157175"/>
            </a:xfrm>
            <a:custGeom>
              <a:avLst/>
              <a:gdLst/>
              <a:ahLst/>
              <a:cxnLst/>
              <a:rect l="l" t="t" r="r" b="b"/>
              <a:pathLst>
                <a:path w="3088" h="6287" extrusionOk="0">
                  <a:moveTo>
                    <a:pt x="1556" y="1"/>
                  </a:moveTo>
                  <a:cubicBezTo>
                    <a:pt x="1434" y="1"/>
                    <a:pt x="1308" y="48"/>
                    <a:pt x="1229" y="143"/>
                  </a:cubicBezTo>
                  <a:cubicBezTo>
                    <a:pt x="1198" y="237"/>
                    <a:pt x="410" y="1560"/>
                    <a:pt x="0" y="3451"/>
                  </a:cubicBezTo>
                  <a:cubicBezTo>
                    <a:pt x="630" y="4333"/>
                    <a:pt x="1166" y="5278"/>
                    <a:pt x="1544" y="6286"/>
                  </a:cubicBezTo>
                  <a:cubicBezTo>
                    <a:pt x="1954" y="5309"/>
                    <a:pt x="2458" y="4364"/>
                    <a:pt x="3088" y="3451"/>
                  </a:cubicBezTo>
                  <a:cubicBezTo>
                    <a:pt x="2678" y="1529"/>
                    <a:pt x="1891" y="237"/>
                    <a:pt x="1859" y="143"/>
                  </a:cubicBezTo>
                  <a:cubicBezTo>
                    <a:pt x="1796" y="48"/>
                    <a:pt x="1678" y="1"/>
                    <a:pt x="15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4" name="Google Shape;9424;p87"/>
            <p:cNvSpPr/>
            <p:nvPr/>
          </p:nvSpPr>
          <p:spPr>
            <a:xfrm>
              <a:off x="-15260825" y="3363175"/>
              <a:ext cx="108800" cy="199650"/>
            </a:xfrm>
            <a:custGeom>
              <a:avLst/>
              <a:gdLst/>
              <a:ahLst/>
              <a:cxnLst/>
              <a:rect l="l" t="t" r="r" b="b"/>
              <a:pathLst>
                <a:path w="4352" h="7986" extrusionOk="0">
                  <a:moveTo>
                    <a:pt x="432" y="1"/>
                  </a:moveTo>
                  <a:cubicBezTo>
                    <a:pt x="212" y="1"/>
                    <a:pt x="0" y="182"/>
                    <a:pt x="66" y="424"/>
                  </a:cubicBezTo>
                  <a:lnTo>
                    <a:pt x="949" y="3638"/>
                  </a:lnTo>
                  <a:cubicBezTo>
                    <a:pt x="1075" y="4047"/>
                    <a:pt x="1201" y="4520"/>
                    <a:pt x="1264" y="4961"/>
                  </a:cubicBezTo>
                  <a:cubicBezTo>
                    <a:pt x="1642" y="5497"/>
                    <a:pt x="2051" y="6001"/>
                    <a:pt x="2587" y="6410"/>
                  </a:cubicBezTo>
                  <a:cubicBezTo>
                    <a:pt x="3406" y="7072"/>
                    <a:pt x="3721" y="7292"/>
                    <a:pt x="4351" y="7986"/>
                  </a:cubicBezTo>
                  <a:lnTo>
                    <a:pt x="4351" y="6064"/>
                  </a:lnTo>
                  <a:cubicBezTo>
                    <a:pt x="4351" y="6001"/>
                    <a:pt x="4351" y="5938"/>
                    <a:pt x="4320" y="5906"/>
                  </a:cubicBezTo>
                  <a:cubicBezTo>
                    <a:pt x="3721" y="4205"/>
                    <a:pt x="2839" y="2693"/>
                    <a:pt x="1705" y="1338"/>
                  </a:cubicBezTo>
                  <a:lnTo>
                    <a:pt x="697" y="109"/>
                  </a:lnTo>
                  <a:cubicBezTo>
                    <a:pt x="621" y="34"/>
                    <a:pt x="526" y="1"/>
                    <a:pt x="4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5" name="Google Shape;9425;p87"/>
            <p:cNvSpPr/>
            <p:nvPr/>
          </p:nvSpPr>
          <p:spPr>
            <a:xfrm>
              <a:off x="-15135525" y="3362475"/>
              <a:ext cx="109325" cy="200350"/>
            </a:xfrm>
            <a:custGeom>
              <a:avLst/>
              <a:gdLst/>
              <a:ahLst/>
              <a:cxnLst/>
              <a:rect l="l" t="t" r="r" b="b"/>
              <a:pathLst>
                <a:path w="4373" h="8014" extrusionOk="0">
                  <a:moveTo>
                    <a:pt x="3945" y="1"/>
                  </a:moveTo>
                  <a:cubicBezTo>
                    <a:pt x="3846" y="1"/>
                    <a:pt x="3742" y="41"/>
                    <a:pt x="3655" y="137"/>
                  </a:cubicBezTo>
                  <a:lnTo>
                    <a:pt x="2647" y="1366"/>
                  </a:lnTo>
                  <a:cubicBezTo>
                    <a:pt x="1513" y="2721"/>
                    <a:pt x="599" y="4296"/>
                    <a:pt x="32" y="5934"/>
                  </a:cubicBezTo>
                  <a:cubicBezTo>
                    <a:pt x="32" y="5966"/>
                    <a:pt x="1" y="6060"/>
                    <a:pt x="1" y="6092"/>
                  </a:cubicBezTo>
                  <a:lnTo>
                    <a:pt x="1" y="8014"/>
                  </a:lnTo>
                  <a:cubicBezTo>
                    <a:pt x="631" y="7320"/>
                    <a:pt x="914" y="7163"/>
                    <a:pt x="1765" y="6438"/>
                  </a:cubicBezTo>
                  <a:cubicBezTo>
                    <a:pt x="2301" y="6060"/>
                    <a:pt x="2710" y="5525"/>
                    <a:pt x="3088" y="4989"/>
                  </a:cubicBezTo>
                  <a:cubicBezTo>
                    <a:pt x="3151" y="4517"/>
                    <a:pt x="3246" y="4075"/>
                    <a:pt x="3403" y="3666"/>
                  </a:cubicBezTo>
                  <a:lnTo>
                    <a:pt x="4285" y="452"/>
                  </a:lnTo>
                  <a:cubicBezTo>
                    <a:pt x="4373" y="211"/>
                    <a:pt x="4171" y="1"/>
                    <a:pt x="39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6" name="Google Shape;9426;p87"/>
            <p:cNvSpPr/>
            <p:nvPr/>
          </p:nvSpPr>
          <p:spPr>
            <a:xfrm>
              <a:off x="-15296200" y="3416600"/>
              <a:ext cx="143375" cy="213175"/>
            </a:xfrm>
            <a:custGeom>
              <a:avLst/>
              <a:gdLst/>
              <a:ahLst/>
              <a:cxnLst/>
              <a:rect l="l" t="t" r="r" b="b"/>
              <a:pathLst>
                <a:path w="5735" h="8527" extrusionOk="0">
                  <a:moveTo>
                    <a:pt x="346" y="0"/>
                  </a:moveTo>
                  <a:cubicBezTo>
                    <a:pt x="170" y="0"/>
                    <a:pt x="1" y="123"/>
                    <a:pt x="1" y="335"/>
                  </a:cubicBezTo>
                  <a:lnTo>
                    <a:pt x="1" y="3171"/>
                  </a:lnTo>
                  <a:cubicBezTo>
                    <a:pt x="1" y="6132"/>
                    <a:pt x="2458" y="8526"/>
                    <a:pt x="5357" y="8526"/>
                  </a:cubicBezTo>
                  <a:lnTo>
                    <a:pt x="5735" y="8526"/>
                  </a:lnTo>
                  <a:lnTo>
                    <a:pt x="5735" y="7581"/>
                  </a:lnTo>
                  <a:cubicBezTo>
                    <a:pt x="5735" y="7172"/>
                    <a:pt x="5577" y="6731"/>
                    <a:pt x="5262" y="6384"/>
                  </a:cubicBezTo>
                  <a:cubicBezTo>
                    <a:pt x="4695" y="5723"/>
                    <a:pt x="4254" y="5471"/>
                    <a:pt x="3529" y="4840"/>
                  </a:cubicBezTo>
                  <a:cubicBezTo>
                    <a:pt x="2584" y="4084"/>
                    <a:pt x="1828" y="3108"/>
                    <a:pt x="1387" y="2005"/>
                  </a:cubicBezTo>
                  <a:lnTo>
                    <a:pt x="694" y="241"/>
                  </a:lnTo>
                  <a:cubicBezTo>
                    <a:pt x="625" y="75"/>
                    <a:pt x="483" y="0"/>
                    <a:pt x="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7" name="Google Shape;9427;p87"/>
            <p:cNvSpPr/>
            <p:nvPr/>
          </p:nvSpPr>
          <p:spPr>
            <a:xfrm>
              <a:off x="-15134725" y="3416100"/>
              <a:ext cx="143375" cy="213675"/>
            </a:xfrm>
            <a:custGeom>
              <a:avLst/>
              <a:gdLst/>
              <a:ahLst/>
              <a:cxnLst/>
              <a:rect l="l" t="t" r="r" b="b"/>
              <a:pathLst>
                <a:path w="5735" h="8547" extrusionOk="0">
                  <a:moveTo>
                    <a:pt x="5357" y="1"/>
                  </a:moveTo>
                  <a:cubicBezTo>
                    <a:pt x="5224" y="1"/>
                    <a:pt x="5094" y="71"/>
                    <a:pt x="5041" y="229"/>
                  </a:cubicBezTo>
                  <a:lnTo>
                    <a:pt x="4348" y="2025"/>
                  </a:lnTo>
                  <a:cubicBezTo>
                    <a:pt x="3907" y="3128"/>
                    <a:pt x="3151" y="4104"/>
                    <a:pt x="2206" y="4860"/>
                  </a:cubicBezTo>
                  <a:cubicBezTo>
                    <a:pt x="1481" y="5427"/>
                    <a:pt x="1040" y="5743"/>
                    <a:pt x="473" y="6341"/>
                  </a:cubicBezTo>
                  <a:cubicBezTo>
                    <a:pt x="158" y="6688"/>
                    <a:pt x="0" y="7129"/>
                    <a:pt x="0" y="7601"/>
                  </a:cubicBezTo>
                  <a:lnTo>
                    <a:pt x="0" y="8546"/>
                  </a:lnTo>
                  <a:lnTo>
                    <a:pt x="378" y="8546"/>
                  </a:lnTo>
                  <a:cubicBezTo>
                    <a:pt x="3308" y="8546"/>
                    <a:pt x="5734" y="6152"/>
                    <a:pt x="5734" y="3191"/>
                  </a:cubicBezTo>
                  <a:lnTo>
                    <a:pt x="5734" y="355"/>
                  </a:lnTo>
                  <a:cubicBezTo>
                    <a:pt x="5734" y="136"/>
                    <a:pt x="554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28" name="Google Shape;9428;p87"/>
          <p:cNvGrpSpPr/>
          <p:nvPr/>
        </p:nvGrpSpPr>
        <p:grpSpPr>
          <a:xfrm>
            <a:off x="2946296" y="1706881"/>
            <a:ext cx="486566" cy="414708"/>
            <a:chOff x="-19835275" y="3330250"/>
            <a:chExt cx="329250" cy="280625"/>
          </a:xfrm>
        </p:grpSpPr>
        <p:sp>
          <p:nvSpPr>
            <p:cNvPr id="9429" name="Google Shape;9429;p87"/>
            <p:cNvSpPr/>
            <p:nvPr/>
          </p:nvSpPr>
          <p:spPr>
            <a:xfrm>
              <a:off x="-19768325" y="3361750"/>
              <a:ext cx="197725" cy="249125"/>
            </a:xfrm>
            <a:custGeom>
              <a:avLst/>
              <a:gdLst/>
              <a:ahLst/>
              <a:cxnLst/>
              <a:rect l="l" t="t" r="r" b="b"/>
              <a:pathLst>
                <a:path w="7909" h="9965" extrusionOk="0">
                  <a:moveTo>
                    <a:pt x="3927" y="1"/>
                  </a:moveTo>
                  <a:cubicBezTo>
                    <a:pt x="3797" y="1"/>
                    <a:pt x="3671" y="56"/>
                    <a:pt x="3624" y="166"/>
                  </a:cubicBezTo>
                  <a:lnTo>
                    <a:pt x="1103" y="5302"/>
                  </a:lnTo>
                  <a:cubicBezTo>
                    <a:pt x="1" y="7412"/>
                    <a:pt x="1607" y="9964"/>
                    <a:pt x="3970" y="9964"/>
                  </a:cubicBezTo>
                  <a:cubicBezTo>
                    <a:pt x="6333" y="9964"/>
                    <a:pt x="7908" y="7412"/>
                    <a:pt x="6837" y="5302"/>
                  </a:cubicBezTo>
                  <a:lnTo>
                    <a:pt x="4254" y="166"/>
                  </a:lnTo>
                  <a:cubicBezTo>
                    <a:pt x="4191" y="56"/>
                    <a:pt x="4057" y="1"/>
                    <a:pt x="39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0" name="Google Shape;9430;p87"/>
            <p:cNvSpPr/>
            <p:nvPr/>
          </p:nvSpPr>
          <p:spPr>
            <a:xfrm>
              <a:off x="-1962262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1683" y="1"/>
                  </a:moveTo>
                  <a:cubicBezTo>
                    <a:pt x="1553" y="1"/>
                    <a:pt x="1419" y="56"/>
                    <a:pt x="1356" y="166"/>
                  </a:cubicBezTo>
                  <a:lnTo>
                    <a:pt x="1" y="2939"/>
                  </a:lnTo>
                  <a:lnTo>
                    <a:pt x="1608" y="6215"/>
                  </a:lnTo>
                  <a:cubicBezTo>
                    <a:pt x="1828" y="6625"/>
                    <a:pt x="1954" y="7097"/>
                    <a:pt x="1986" y="7570"/>
                  </a:cubicBezTo>
                  <a:cubicBezTo>
                    <a:pt x="3687" y="7381"/>
                    <a:pt x="4664" y="5585"/>
                    <a:pt x="3876" y="4010"/>
                  </a:cubicBezTo>
                  <a:lnTo>
                    <a:pt x="1986" y="166"/>
                  </a:lnTo>
                  <a:cubicBezTo>
                    <a:pt x="1938" y="56"/>
                    <a:pt x="1812" y="1"/>
                    <a:pt x="16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1" name="Google Shape;9431;p87"/>
            <p:cNvSpPr/>
            <p:nvPr/>
          </p:nvSpPr>
          <p:spPr>
            <a:xfrm>
              <a:off x="-1983527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2982" y="1"/>
                  </a:moveTo>
                  <a:cubicBezTo>
                    <a:pt x="2852" y="1"/>
                    <a:pt x="2726" y="56"/>
                    <a:pt x="2679" y="166"/>
                  </a:cubicBezTo>
                  <a:lnTo>
                    <a:pt x="788" y="4010"/>
                  </a:lnTo>
                  <a:cubicBezTo>
                    <a:pt x="1" y="5522"/>
                    <a:pt x="977" y="7381"/>
                    <a:pt x="2679" y="7570"/>
                  </a:cubicBezTo>
                  <a:cubicBezTo>
                    <a:pt x="2710" y="7097"/>
                    <a:pt x="2868" y="6593"/>
                    <a:pt x="3057" y="6152"/>
                  </a:cubicBezTo>
                  <a:lnTo>
                    <a:pt x="4663" y="2876"/>
                  </a:lnTo>
                  <a:lnTo>
                    <a:pt x="3309" y="166"/>
                  </a:lnTo>
                  <a:cubicBezTo>
                    <a:pt x="3246" y="56"/>
                    <a:pt x="3112" y="1"/>
                    <a:pt x="29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2" name="Google Shape;9432;p87"/>
          <p:cNvGrpSpPr/>
          <p:nvPr/>
        </p:nvGrpSpPr>
        <p:grpSpPr>
          <a:xfrm>
            <a:off x="2964325" y="2243470"/>
            <a:ext cx="450507" cy="449547"/>
            <a:chOff x="-19822675" y="3692750"/>
            <a:chExt cx="304850" cy="304200"/>
          </a:xfrm>
        </p:grpSpPr>
        <p:sp>
          <p:nvSpPr>
            <p:cNvPr id="9433" name="Google Shape;9433;p87"/>
            <p:cNvSpPr/>
            <p:nvPr/>
          </p:nvSpPr>
          <p:spPr>
            <a:xfrm>
              <a:off x="-19715550" y="3692750"/>
              <a:ext cx="90600" cy="60675"/>
            </a:xfrm>
            <a:custGeom>
              <a:avLst/>
              <a:gdLst/>
              <a:ahLst/>
              <a:cxnLst/>
              <a:rect l="l" t="t" r="r" b="b"/>
              <a:pathLst>
                <a:path w="3624" h="2427" extrusionOk="0">
                  <a:moveTo>
                    <a:pt x="441" y="1"/>
                  </a:moveTo>
                  <a:cubicBezTo>
                    <a:pt x="252" y="1"/>
                    <a:pt x="95" y="158"/>
                    <a:pt x="95" y="379"/>
                  </a:cubicBezTo>
                  <a:cubicBezTo>
                    <a:pt x="0" y="946"/>
                    <a:pt x="315" y="1482"/>
                    <a:pt x="756" y="1828"/>
                  </a:cubicBezTo>
                  <a:cubicBezTo>
                    <a:pt x="567" y="1986"/>
                    <a:pt x="347" y="2175"/>
                    <a:pt x="252" y="2427"/>
                  </a:cubicBezTo>
                  <a:cubicBezTo>
                    <a:pt x="756" y="2269"/>
                    <a:pt x="1261" y="2175"/>
                    <a:pt x="1828" y="2175"/>
                  </a:cubicBezTo>
                  <a:cubicBezTo>
                    <a:pt x="2363" y="2175"/>
                    <a:pt x="2867" y="2238"/>
                    <a:pt x="3403" y="2427"/>
                  </a:cubicBezTo>
                  <a:cubicBezTo>
                    <a:pt x="3277" y="2175"/>
                    <a:pt x="3088" y="1986"/>
                    <a:pt x="2867" y="1828"/>
                  </a:cubicBezTo>
                  <a:cubicBezTo>
                    <a:pt x="3308" y="1513"/>
                    <a:pt x="3623" y="946"/>
                    <a:pt x="3623" y="379"/>
                  </a:cubicBezTo>
                  <a:cubicBezTo>
                    <a:pt x="3623" y="158"/>
                    <a:pt x="3466" y="1"/>
                    <a:pt x="3277" y="1"/>
                  </a:cubicBezTo>
                  <a:cubicBezTo>
                    <a:pt x="3088" y="1"/>
                    <a:pt x="2930" y="158"/>
                    <a:pt x="2930" y="379"/>
                  </a:cubicBezTo>
                  <a:cubicBezTo>
                    <a:pt x="2930" y="946"/>
                    <a:pt x="2458" y="1482"/>
                    <a:pt x="1859" y="1482"/>
                  </a:cubicBezTo>
                  <a:cubicBezTo>
                    <a:pt x="1261" y="1482"/>
                    <a:pt x="788" y="946"/>
                    <a:pt x="788" y="379"/>
                  </a:cubicBezTo>
                  <a:cubicBezTo>
                    <a:pt x="788" y="158"/>
                    <a:pt x="630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4" name="Google Shape;9434;p87"/>
            <p:cNvSpPr/>
            <p:nvPr/>
          </p:nvSpPr>
          <p:spPr>
            <a:xfrm>
              <a:off x="-19660425" y="3766200"/>
              <a:ext cx="142600" cy="230750"/>
            </a:xfrm>
            <a:custGeom>
              <a:avLst/>
              <a:gdLst/>
              <a:ahLst/>
              <a:cxnLst/>
              <a:rect l="l" t="t" r="r" b="b"/>
              <a:pathLst>
                <a:path w="5704" h="9230" extrusionOk="0">
                  <a:moveTo>
                    <a:pt x="1733" y="3521"/>
                  </a:moveTo>
                  <a:cubicBezTo>
                    <a:pt x="1922" y="3521"/>
                    <a:pt x="2080" y="3679"/>
                    <a:pt x="2080" y="3899"/>
                  </a:cubicBezTo>
                  <a:cubicBezTo>
                    <a:pt x="2080" y="4088"/>
                    <a:pt x="1922" y="4246"/>
                    <a:pt x="1733" y="4246"/>
                  </a:cubicBezTo>
                  <a:cubicBezTo>
                    <a:pt x="1544" y="4246"/>
                    <a:pt x="1387" y="4088"/>
                    <a:pt x="1387" y="3899"/>
                  </a:cubicBezTo>
                  <a:cubicBezTo>
                    <a:pt x="1387" y="3679"/>
                    <a:pt x="1544" y="3521"/>
                    <a:pt x="1733" y="3521"/>
                  </a:cubicBezTo>
                  <a:close/>
                  <a:moveTo>
                    <a:pt x="2080" y="4939"/>
                  </a:moveTo>
                  <a:cubicBezTo>
                    <a:pt x="2490" y="4939"/>
                    <a:pt x="2805" y="5254"/>
                    <a:pt x="2805" y="5664"/>
                  </a:cubicBezTo>
                  <a:cubicBezTo>
                    <a:pt x="2805" y="6042"/>
                    <a:pt x="2490" y="6357"/>
                    <a:pt x="2080" y="6357"/>
                  </a:cubicBezTo>
                  <a:cubicBezTo>
                    <a:pt x="1702" y="6357"/>
                    <a:pt x="1387" y="6042"/>
                    <a:pt x="1387" y="5664"/>
                  </a:cubicBezTo>
                  <a:cubicBezTo>
                    <a:pt x="1387" y="5254"/>
                    <a:pt x="1702" y="4939"/>
                    <a:pt x="2080" y="4939"/>
                  </a:cubicBezTo>
                  <a:close/>
                  <a:moveTo>
                    <a:pt x="5346" y="0"/>
                  </a:moveTo>
                  <a:cubicBezTo>
                    <a:pt x="5207" y="0"/>
                    <a:pt x="5057" y="65"/>
                    <a:pt x="5010" y="182"/>
                  </a:cubicBezTo>
                  <a:lnTo>
                    <a:pt x="4348" y="1474"/>
                  </a:lnTo>
                  <a:lnTo>
                    <a:pt x="3309" y="1883"/>
                  </a:lnTo>
                  <a:cubicBezTo>
                    <a:pt x="3088" y="1568"/>
                    <a:pt x="2805" y="1253"/>
                    <a:pt x="2490" y="1001"/>
                  </a:cubicBezTo>
                  <a:cubicBezTo>
                    <a:pt x="2017" y="1946"/>
                    <a:pt x="1103" y="2671"/>
                    <a:pt x="1" y="2797"/>
                  </a:cubicBezTo>
                  <a:lnTo>
                    <a:pt x="1387" y="8877"/>
                  </a:lnTo>
                  <a:cubicBezTo>
                    <a:pt x="2175" y="8562"/>
                    <a:pt x="2805" y="8027"/>
                    <a:pt x="3309" y="7365"/>
                  </a:cubicBezTo>
                  <a:lnTo>
                    <a:pt x="4348" y="7743"/>
                  </a:lnTo>
                  <a:lnTo>
                    <a:pt x="5010" y="9035"/>
                  </a:lnTo>
                  <a:cubicBezTo>
                    <a:pt x="5078" y="9149"/>
                    <a:pt x="5213" y="9230"/>
                    <a:pt x="5342" y="9230"/>
                  </a:cubicBezTo>
                  <a:cubicBezTo>
                    <a:pt x="5391" y="9230"/>
                    <a:pt x="5439" y="9218"/>
                    <a:pt x="5483" y="9192"/>
                  </a:cubicBezTo>
                  <a:cubicBezTo>
                    <a:pt x="5640" y="9129"/>
                    <a:pt x="5703" y="8877"/>
                    <a:pt x="5640" y="8720"/>
                  </a:cubicBezTo>
                  <a:lnTo>
                    <a:pt x="4915" y="7270"/>
                  </a:lnTo>
                  <a:cubicBezTo>
                    <a:pt x="4884" y="7207"/>
                    <a:pt x="4821" y="7113"/>
                    <a:pt x="4726" y="7113"/>
                  </a:cubicBezTo>
                  <a:lnTo>
                    <a:pt x="3718" y="6735"/>
                  </a:lnTo>
                  <a:cubicBezTo>
                    <a:pt x="4002" y="6168"/>
                    <a:pt x="4128" y="5569"/>
                    <a:pt x="4222" y="4939"/>
                  </a:cubicBezTo>
                  <a:lnTo>
                    <a:pt x="5325" y="4939"/>
                  </a:lnTo>
                  <a:cubicBezTo>
                    <a:pt x="5514" y="4939"/>
                    <a:pt x="5672" y="4782"/>
                    <a:pt x="5672" y="4592"/>
                  </a:cubicBezTo>
                  <a:cubicBezTo>
                    <a:pt x="5672" y="4403"/>
                    <a:pt x="5514" y="4246"/>
                    <a:pt x="5325" y="4246"/>
                  </a:cubicBezTo>
                  <a:lnTo>
                    <a:pt x="4222" y="4246"/>
                  </a:lnTo>
                  <a:cubicBezTo>
                    <a:pt x="4191" y="3616"/>
                    <a:pt x="4002" y="2986"/>
                    <a:pt x="3718" y="2482"/>
                  </a:cubicBezTo>
                  <a:lnTo>
                    <a:pt x="4726" y="2072"/>
                  </a:lnTo>
                  <a:cubicBezTo>
                    <a:pt x="4821" y="2041"/>
                    <a:pt x="4884" y="2009"/>
                    <a:pt x="4915" y="1915"/>
                  </a:cubicBezTo>
                  <a:lnTo>
                    <a:pt x="5640" y="497"/>
                  </a:lnTo>
                  <a:cubicBezTo>
                    <a:pt x="5703" y="339"/>
                    <a:pt x="5640" y="119"/>
                    <a:pt x="5483" y="24"/>
                  </a:cubicBezTo>
                  <a:cubicBezTo>
                    <a:pt x="5442" y="8"/>
                    <a:pt x="5395" y="0"/>
                    <a:pt x="5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5" name="Google Shape;9435;p87"/>
            <p:cNvSpPr/>
            <p:nvPr/>
          </p:nvSpPr>
          <p:spPr>
            <a:xfrm>
              <a:off x="-19728150" y="3763650"/>
              <a:ext cx="114225" cy="54375"/>
            </a:xfrm>
            <a:custGeom>
              <a:avLst/>
              <a:gdLst/>
              <a:ahLst/>
              <a:cxnLst/>
              <a:rect l="l" t="t" r="r" b="b"/>
              <a:pathLst>
                <a:path w="4569" h="2175" extrusionOk="0">
                  <a:moveTo>
                    <a:pt x="2269" y="0"/>
                  </a:moveTo>
                  <a:cubicBezTo>
                    <a:pt x="1449" y="0"/>
                    <a:pt x="662" y="252"/>
                    <a:pt x="0" y="630"/>
                  </a:cubicBezTo>
                  <a:cubicBezTo>
                    <a:pt x="126" y="914"/>
                    <a:pt x="315" y="1197"/>
                    <a:pt x="504" y="1418"/>
                  </a:cubicBezTo>
                  <a:cubicBezTo>
                    <a:pt x="977" y="1891"/>
                    <a:pt x="1607" y="2174"/>
                    <a:pt x="2269" y="2174"/>
                  </a:cubicBezTo>
                  <a:cubicBezTo>
                    <a:pt x="3308" y="2174"/>
                    <a:pt x="4222" y="1544"/>
                    <a:pt x="4568" y="630"/>
                  </a:cubicBezTo>
                  <a:cubicBezTo>
                    <a:pt x="3907" y="252"/>
                    <a:pt x="3119" y="0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6" name="Google Shape;9436;p87"/>
            <p:cNvSpPr/>
            <p:nvPr/>
          </p:nvSpPr>
          <p:spPr>
            <a:xfrm>
              <a:off x="-19695075" y="3868400"/>
              <a:ext cx="48075" cy="110300"/>
            </a:xfrm>
            <a:custGeom>
              <a:avLst/>
              <a:gdLst/>
              <a:ahLst/>
              <a:cxnLst/>
              <a:rect l="l" t="t" r="r" b="b"/>
              <a:pathLst>
                <a:path w="1923" h="4412" extrusionOk="0">
                  <a:moveTo>
                    <a:pt x="977" y="0"/>
                  </a:moveTo>
                  <a:lnTo>
                    <a:pt x="0" y="4285"/>
                  </a:lnTo>
                  <a:cubicBezTo>
                    <a:pt x="316" y="4380"/>
                    <a:pt x="631" y="4411"/>
                    <a:pt x="977" y="4411"/>
                  </a:cubicBezTo>
                  <a:cubicBezTo>
                    <a:pt x="1261" y="4411"/>
                    <a:pt x="1576" y="4380"/>
                    <a:pt x="1922" y="4285"/>
                  </a:cubicBez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7" name="Google Shape;9437;p87"/>
            <p:cNvSpPr/>
            <p:nvPr/>
          </p:nvSpPr>
          <p:spPr>
            <a:xfrm>
              <a:off x="-19822675" y="3764250"/>
              <a:ext cx="142575" cy="229550"/>
            </a:xfrm>
            <a:custGeom>
              <a:avLst/>
              <a:gdLst/>
              <a:ahLst/>
              <a:cxnLst/>
              <a:rect l="l" t="t" r="r" b="b"/>
              <a:pathLst>
                <a:path w="5703" h="9182" extrusionOk="0">
                  <a:moveTo>
                    <a:pt x="3939" y="3599"/>
                  </a:moveTo>
                  <a:cubicBezTo>
                    <a:pt x="4128" y="3599"/>
                    <a:pt x="4285" y="3757"/>
                    <a:pt x="4285" y="3977"/>
                  </a:cubicBezTo>
                  <a:cubicBezTo>
                    <a:pt x="4285" y="4166"/>
                    <a:pt x="4128" y="4324"/>
                    <a:pt x="3939" y="4324"/>
                  </a:cubicBezTo>
                  <a:cubicBezTo>
                    <a:pt x="3750" y="4324"/>
                    <a:pt x="3592" y="4166"/>
                    <a:pt x="3592" y="3977"/>
                  </a:cubicBezTo>
                  <a:cubicBezTo>
                    <a:pt x="3592" y="3757"/>
                    <a:pt x="3750" y="3599"/>
                    <a:pt x="3939" y="3599"/>
                  </a:cubicBezTo>
                  <a:close/>
                  <a:moveTo>
                    <a:pt x="3592" y="5017"/>
                  </a:moveTo>
                  <a:cubicBezTo>
                    <a:pt x="3970" y="5017"/>
                    <a:pt x="4285" y="5332"/>
                    <a:pt x="4285" y="5742"/>
                  </a:cubicBezTo>
                  <a:cubicBezTo>
                    <a:pt x="4285" y="6120"/>
                    <a:pt x="3970" y="6435"/>
                    <a:pt x="3592" y="6435"/>
                  </a:cubicBezTo>
                  <a:cubicBezTo>
                    <a:pt x="3183" y="6435"/>
                    <a:pt x="2868" y="6120"/>
                    <a:pt x="2868" y="5742"/>
                  </a:cubicBezTo>
                  <a:cubicBezTo>
                    <a:pt x="2868" y="5332"/>
                    <a:pt x="3183" y="5017"/>
                    <a:pt x="3592" y="5017"/>
                  </a:cubicBezTo>
                  <a:close/>
                  <a:moveTo>
                    <a:pt x="371" y="1"/>
                  </a:moveTo>
                  <a:cubicBezTo>
                    <a:pt x="318" y="1"/>
                    <a:pt x="266" y="12"/>
                    <a:pt x="221" y="39"/>
                  </a:cubicBezTo>
                  <a:cubicBezTo>
                    <a:pt x="64" y="102"/>
                    <a:pt x="1" y="354"/>
                    <a:pt x="64" y="480"/>
                  </a:cubicBezTo>
                  <a:lnTo>
                    <a:pt x="788" y="1930"/>
                  </a:lnTo>
                  <a:cubicBezTo>
                    <a:pt x="820" y="1993"/>
                    <a:pt x="914" y="2056"/>
                    <a:pt x="977" y="2056"/>
                  </a:cubicBezTo>
                  <a:lnTo>
                    <a:pt x="2017" y="2465"/>
                  </a:lnTo>
                  <a:cubicBezTo>
                    <a:pt x="1733" y="3001"/>
                    <a:pt x="1576" y="3599"/>
                    <a:pt x="1481" y="4229"/>
                  </a:cubicBezTo>
                  <a:lnTo>
                    <a:pt x="379" y="4229"/>
                  </a:lnTo>
                  <a:cubicBezTo>
                    <a:pt x="190" y="4229"/>
                    <a:pt x="32" y="4387"/>
                    <a:pt x="32" y="4576"/>
                  </a:cubicBezTo>
                  <a:cubicBezTo>
                    <a:pt x="32" y="4797"/>
                    <a:pt x="190" y="4954"/>
                    <a:pt x="379" y="4954"/>
                  </a:cubicBezTo>
                  <a:lnTo>
                    <a:pt x="1481" y="4954"/>
                  </a:lnTo>
                  <a:cubicBezTo>
                    <a:pt x="1544" y="5584"/>
                    <a:pt x="1733" y="6151"/>
                    <a:pt x="2017" y="6718"/>
                  </a:cubicBezTo>
                  <a:lnTo>
                    <a:pt x="977" y="7096"/>
                  </a:lnTo>
                  <a:cubicBezTo>
                    <a:pt x="914" y="7159"/>
                    <a:pt x="820" y="7191"/>
                    <a:pt x="788" y="7254"/>
                  </a:cubicBezTo>
                  <a:lnTo>
                    <a:pt x="64" y="8672"/>
                  </a:lnTo>
                  <a:cubicBezTo>
                    <a:pt x="1" y="8829"/>
                    <a:pt x="64" y="9081"/>
                    <a:pt x="221" y="9144"/>
                  </a:cubicBezTo>
                  <a:cubicBezTo>
                    <a:pt x="282" y="9170"/>
                    <a:pt x="340" y="9182"/>
                    <a:pt x="394" y="9182"/>
                  </a:cubicBezTo>
                  <a:cubicBezTo>
                    <a:pt x="536" y="9182"/>
                    <a:pt x="648" y="9101"/>
                    <a:pt x="694" y="8987"/>
                  </a:cubicBezTo>
                  <a:lnTo>
                    <a:pt x="1387" y="7695"/>
                  </a:lnTo>
                  <a:lnTo>
                    <a:pt x="2395" y="7317"/>
                  </a:lnTo>
                  <a:cubicBezTo>
                    <a:pt x="2868" y="7979"/>
                    <a:pt x="3529" y="8483"/>
                    <a:pt x="4317" y="8829"/>
                  </a:cubicBezTo>
                  <a:lnTo>
                    <a:pt x="5703" y="2749"/>
                  </a:lnTo>
                  <a:cubicBezTo>
                    <a:pt x="4947" y="2749"/>
                    <a:pt x="4285" y="2434"/>
                    <a:pt x="3813" y="1930"/>
                  </a:cubicBezTo>
                  <a:cubicBezTo>
                    <a:pt x="3529" y="1646"/>
                    <a:pt x="3340" y="1362"/>
                    <a:pt x="3214" y="1016"/>
                  </a:cubicBezTo>
                  <a:cubicBezTo>
                    <a:pt x="2899" y="1236"/>
                    <a:pt x="2647" y="1552"/>
                    <a:pt x="2395" y="1867"/>
                  </a:cubicBezTo>
                  <a:lnTo>
                    <a:pt x="1387" y="1489"/>
                  </a:lnTo>
                  <a:lnTo>
                    <a:pt x="694" y="165"/>
                  </a:lnTo>
                  <a:cubicBezTo>
                    <a:pt x="649" y="75"/>
                    <a:pt x="506" y="1"/>
                    <a:pt x="3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8" name="Google Shape;9438;p87"/>
          <p:cNvGrpSpPr/>
          <p:nvPr/>
        </p:nvGrpSpPr>
        <p:grpSpPr>
          <a:xfrm>
            <a:off x="2964916" y="2796278"/>
            <a:ext cx="449325" cy="450470"/>
            <a:chOff x="-19822675" y="4066875"/>
            <a:chExt cx="304050" cy="304825"/>
          </a:xfrm>
        </p:grpSpPr>
        <p:sp>
          <p:nvSpPr>
            <p:cNvPr id="9439" name="Google Shape;9439;p87"/>
            <p:cNvSpPr/>
            <p:nvPr/>
          </p:nvSpPr>
          <p:spPr>
            <a:xfrm>
              <a:off x="-19803775" y="4086925"/>
              <a:ext cx="71700" cy="68975"/>
            </a:xfrm>
            <a:custGeom>
              <a:avLst/>
              <a:gdLst/>
              <a:ahLst/>
              <a:cxnLst/>
              <a:rect l="l" t="t" r="r" b="b"/>
              <a:pathLst>
                <a:path w="2868" h="2759" extrusionOk="0">
                  <a:moveTo>
                    <a:pt x="1829" y="1"/>
                  </a:moveTo>
                  <a:cubicBezTo>
                    <a:pt x="1712" y="1"/>
                    <a:pt x="1595" y="17"/>
                    <a:pt x="1482" y="49"/>
                  </a:cubicBezTo>
                  <a:cubicBezTo>
                    <a:pt x="536" y="270"/>
                    <a:pt x="64" y="1467"/>
                    <a:pt x="1" y="2759"/>
                  </a:cubicBezTo>
                  <a:lnTo>
                    <a:pt x="2143" y="2759"/>
                  </a:lnTo>
                  <a:cubicBezTo>
                    <a:pt x="2238" y="1971"/>
                    <a:pt x="2458" y="1089"/>
                    <a:pt x="2868" y="364"/>
                  </a:cubicBezTo>
                  <a:cubicBezTo>
                    <a:pt x="2517" y="131"/>
                    <a:pt x="2167" y="1"/>
                    <a:pt x="1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0" name="Google Shape;9440;p87"/>
            <p:cNvSpPr/>
            <p:nvPr/>
          </p:nvSpPr>
          <p:spPr>
            <a:xfrm>
              <a:off x="-19822675" y="4174775"/>
              <a:ext cx="304050" cy="124475"/>
            </a:xfrm>
            <a:custGeom>
              <a:avLst/>
              <a:gdLst/>
              <a:ahLst/>
              <a:cxnLst/>
              <a:rect l="l" t="t" r="r" b="b"/>
              <a:pathLst>
                <a:path w="12162" h="4979" extrusionOk="0">
                  <a:moveTo>
                    <a:pt x="3939" y="1450"/>
                  </a:moveTo>
                  <a:cubicBezTo>
                    <a:pt x="4128" y="1450"/>
                    <a:pt x="4285" y="1608"/>
                    <a:pt x="4285" y="1797"/>
                  </a:cubicBezTo>
                  <a:cubicBezTo>
                    <a:pt x="4285" y="1986"/>
                    <a:pt x="4128" y="2143"/>
                    <a:pt x="3939" y="2143"/>
                  </a:cubicBezTo>
                  <a:lnTo>
                    <a:pt x="2521" y="2143"/>
                  </a:lnTo>
                  <a:cubicBezTo>
                    <a:pt x="2332" y="2143"/>
                    <a:pt x="2175" y="1986"/>
                    <a:pt x="2175" y="1797"/>
                  </a:cubicBezTo>
                  <a:cubicBezTo>
                    <a:pt x="2175" y="1608"/>
                    <a:pt x="2332" y="1450"/>
                    <a:pt x="2521" y="1450"/>
                  </a:cubicBezTo>
                  <a:close/>
                  <a:moveTo>
                    <a:pt x="6774" y="1450"/>
                  </a:moveTo>
                  <a:cubicBezTo>
                    <a:pt x="6963" y="1450"/>
                    <a:pt x="7121" y="1608"/>
                    <a:pt x="7121" y="1797"/>
                  </a:cubicBezTo>
                  <a:cubicBezTo>
                    <a:pt x="7121" y="1986"/>
                    <a:pt x="6963" y="2143"/>
                    <a:pt x="6774" y="2143"/>
                  </a:cubicBezTo>
                  <a:lnTo>
                    <a:pt x="5357" y="2143"/>
                  </a:lnTo>
                  <a:cubicBezTo>
                    <a:pt x="5167" y="2143"/>
                    <a:pt x="5010" y="1986"/>
                    <a:pt x="5010" y="1797"/>
                  </a:cubicBezTo>
                  <a:cubicBezTo>
                    <a:pt x="5010" y="1608"/>
                    <a:pt x="5167" y="1450"/>
                    <a:pt x="5357" y="1450"/>
                  </a:cubicBezTo>
                  <a:close/>
                  <a:moveTo>
                    <a:pt x="9641" y="1450"/>
                  </a:moveTo>
                  <a:cubicBezTo>
                    <a:pt x="9830" y="1450"/>
                    <a:pt x="9988" y="1608"/>
                    <a:pt x="9988" y="1797"/>
                  </a:cubicBezTo>
                  <a:cubicBezTo>
                    <a:pt x="9988" y="1986"/>
                    <a:pt x="9830" y="2143"/>
                    <a:pt x="9641" y="2143"/>
                  </a:cubicBezTo>
                  <a:lnTo>
                    <a:pt x="8223" y="2143"/>
                  </a:lnTo>
                  <a:cubicBezTo>
                    <a:pt x="8034" y="2143"/>
                    <a:pt x="7877" y="1986"/>
                    <a:pt x="7877" y="1797"/>
                  </a:cubicBezTo>
                  <a:cubicBezTo>
                    <a:pt x="7877" y="1608"/>
                    <a:pt x="8034" y="1450"/>
                    <a:pt x="8223" y="1450"/>
                  </a:cubicBezTo>
                  <a:close/>
                  <a:moveTo>
                    <a:pt x="5357" y="2868"/>
                  </a:moveTo>
                  <a:cubicBezTo>
                    <a:pt x="5546" y="2868"/>
                    <a:pt x="5703" y="3025"/>
                    <a:pt x="5703" y="3214"/>
                  </a:cubicBezTo>
                  <a:cubicBezTo>
                    <a:pt x="5703" y="3403"/>
                    <a:pt x="5546" y="3561"/>
                    <a:pt x="5357" y="3561"/>
                  </a:cubicBezTo>
                  <a:lnTo>
                    <a:pt x="3939" y="3561"/>
                  </a:lnTo>
                  <a:cubicBezTo>
                    <a:pt x="3750" y="3561"/>
                    <a:pt x="3592" y="3403"/>
                    <a:pt x="3592" y="3214"/>
                  </a:cubicBezTo>
                  <a:cubicBezTo>
                    <a:pt x="3592" y="3025"/>
                    <a:pt x="3750" y="2868"/>
                    <a:pt x="3939" y="2868"/>
                  </a:cubicBezTo>
                  <a:close/>
                  <a:moveTo>
                    <a:pt x="8223" y="2868"/>
                  </a:moveTo>
                  <a:cubicBezTo>
                    <a:pt x="8412" y="2868"/>
                    <a:pt x="8570" y="3025"/>
                    <a:pt x="8570" y="3214"/>
                  </a:cubicBezTo>
                  <a:cubicBezTo>
                    <a:pt x="8570" y="3403"/>
                    <a:pt x="8412" y="3561"/>
                    <a:pt x="8223" y="3561"/>
                  </a:cubicBezTo>
                  <a:lnTo>
                    <a:pt x="6806" y="3561"/>
                  </a:lnTo>
                  <a:cubicBezTo>
                    <a:pt x="6617" y="3561"/>
                    <a:pt x="6459" y="3403"/>
                    <a:pt x="6459" y="3214"/>
                  </a:cubicBezTo>
                  <a:cubicBezTo>
                    <a:pt x="6459" y="3025"/>
                    <a:pt x="6617" y="2868"/>
                    <a:pt x="6806" y="2868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3214"/>
                    <a:pt x="1765" y="4979"/>
                    <a:pt x="3939" y="4979"/>
                  </a:cubicBezTo>
                  <a:lnTo>
                    <a:pt x="8223" y="4979"/>
                  </a:lnTo>
                  <a:cubicBezTo>
                    <a:pt x="10397" y="4979"/>
                    <a:pt x="12162" y="3214"/>
                    <a:pt x="12162" y="1040"/>
                  </a:cubicBezTo>
                  <a:cubicBezTo>
                    <a:pt x="12162" y="473"/>
                    <a:pt x="11689" y="1"/>
                    <a:pt x="1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1" name="Google Shape;9441;p87"/>
            <p:cNvSpPr/>
            <p:nvPr/>
          </p:nvSpPr>
          <p:spPr>
            <a:xfrm>
              <a:off x="-19732100" y="4066875"/>
              <a:ext cx="122100" cy="89825"/>
            </a:xfrm>
            <a:custGeom>
              <a:avLst/>
              <a:gdLst/>
              <a:ahLst/>
              <a:cxnLst/>
              <a:rect l="l" t="t" r="r" b="b"/>
              <a:pathLst>
                <a:path w="4884" h="3593" extrusionOk="0">
                  <a:moveTo>
                    <a:pt x="2427" y="1"/>
                  </a:moveTo>
                  <a:cubicBezTo>
                    <a:pt x="1229" y="1"/>
                    <a:pt x="190" y="1796"/>
                    <a:pt x="1" y="3592"/>
                  </a:cubicBezTo>
                  <a:lnTo>
                    <a:pt x="4884" y="3592"/>
                  </a:lnTo>
                  <a:cubicBezTo>
                    <a:pt x="4695" y="1796"/>
                    <a:pt x="3687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2" name="Google Shape;9442;p87"/>
            <p:cNvSpPr/>
            <p:nvPr/>
          </p:nvSpPr>
          <p:spPr>
            <a:xfrm>
              <a:off x="-19609225" y="4087725"/>
              <a:ext cx="71700" cy="69750"/>
            </a:xfrm>
            <a:custGeom>
              <a:avLst/>
              <a:gdLst/>
              <a:ahLst/>
              <a:cxnLst/>
              <a:rect l="l" t="t" r="r" b="b"/>
              <a:pathLst>
                <a:path w="2868" h="2790" extrusionOk="0">
                  <a:moveTo>
                    <a:pt x="1039" y="0"/>
                  </a:moveTo>
                  <a:cubicBezTo>
                    <a:pt x="701" y="0"/>
                    <a:pt x="351" y="130"/>
                    <a:pt x="1" y="364"/>
                  </a:cubicBezTo>
                  <a:cubicBezTo>
                    <a:pt x="410" y="1120"/>
                    <a:pt x="631" y="1971"/>
                    <a:pt x="725" y="2790"/>
                  </a:cubicBezTo>
                  <a:lnTo>
                    <a:pt x="2867" y="2790"/>
                  </a:lnTo>
                  <a:lnTo>
                    <a:pt x="2867" y="2758"/>
                  </a:lnTo>
                  <a:cubicBezTo>
                    <a:pt x="2804" y="1466"/>
                    <a:pt x="2332" y="269"/>
                    <a:pt x="1387" y="49"/>
                  </a:cubicBezTo>
                  <a:cubicBezTo>
                    <a:pt x="1273" y="16"/>
                    <a:pt x="1157" y="0"/>
                    <a:pt x="10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3" name="Google Shape;9443;p87"/>
            <p:cNvSpPr/>
            <p:nvPr/>
          </p:nvSpPr>
          <p:spPr>
            <a:xfrm>
              <a:off x="-19643875" y="4308675"/>
              <a:ext cx="70900" cy="44125"/>
            </a:xfrm>
            <a:custGeom>
              <a:avLst/>
              <a:gdLst/>
              <a:ahLst/>
              <a:cxnLst/>
              <a:rect l="l" t="t" r="r" b="b"/>
              <a:pathLst>
                <a:path w="2836" h="1765" extrusionOk="0">
                  <a:moveTo>
                    <a:pt x="2836" y="1"/>
                  </a:moveTo>
                  <a:cubicBezTo>
                    <a:pt x="2300" y="221"/>
                    <a:pt x="1702" y="347"/>
                    <a:pt x="1071" y="347"/>
                  </a:cubicBezTo>
                  <a:lnTo>
                    <a:pt x="63" y="347"/>
                  </a:lnTo>
                  <a:cubicBezTo>
                    <a:pt x="0" y="473"/>
                    <a:pt x="0" y="568"/>
                    <a:pt x="0" y="694"/>
                  </a:cubicBezTo>
                  <a:lnTo>
                    <a:pt x="0" y="1387"/>
                  </a:lnTo>
                  <a:cubicBezTo>
                    <a:pt x="0" y="1607"/>
                    <a:pt x="189" y="1765"/>
                    <a:pt x="378" y="1765"/>
                  </a:cubicBezTo>
                  <a:lnTo>
                    <a:pt x="1071" y="1765"/>
                  </a:lnTo>
                  <a:cubicBezTo>
                    <a:pt x="2048" y="1765"/>
                    <a:pt x="2836" y="977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4" name="Google Shape;9444;p87"/>
            <p:cNvSpPr/>
            <p:nvPr/>
          </p:nvSpPr>
          <p:spPr>
            <a:xfrm>
              <a:off x="-19581650" y="4292925"/>
              <a:ext cx="63025" cy="78775"/>
            </a:xfrm>
            <a:custGeom>
              <a:avLst/>
              <a:gdLst/>
              <a:ahLst/>
              <a:cxnLst/>
              <a:rect l="l" t="t" r="r" b="b"/>
              <a:pathLst>
                <a:path w="2521" h="3151" extrusionOk="0">
                  <a:moveTo>
                    <a:pt x="1418" y="1"/>
                  </a:moveTo>
                  <a:lnTo>
                    <a:pt x="1071" y="221"/>
                  </a:lnTo>
                  <a:lnTo>
                    <a:pt x="1071" y="631"/>
                  </a:lnTo>
                  <a:cubicBezTo>
                    <a:pt x="1071" y="1450"/>
                    <a:pt x="630" y="2206"/>
                    <a:pt x="0" y="2678"/>
                  </a:cubicBezTo>
                  <a:cubicBezTo>
                    <a:pt x="410" y="2930"/>
                    <a:pt x="945" y="3151"/>
                    <a:pt x="1449" y="3151"/>
                  </a:cubicBezTo>
                  <a:lnTo>
                    <a:pt x="2174" y="3151"/>
                  </a:lnTo>
                  <a:cubicBezTo>
                    <a:pt x="2363" y="3151"/>
                    <a:pt x="2521" y="2993"/>
                    <a:pt x="2521" y="2773"/>
                  </a:cubicBezTo>
                  <a:lnTo>
                    <a:pt x="2521" y="2080"/>
                  </a:lnTo>
                  <a:cubicBezTo>
                    <a:pt x="2521" y="1198"/>
                    <a:pt x="2048" y="473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45" name="Google Shape;9445;p87"/>
          <p:cNvGrpSpPr/>
          <p:nvPr/>
        </p:nvGrpSpPr>
        <p:grpSpPr>
          <a:xfrm>
            <a:off x="5773985" y="1689571"/>
            <a:ext cx="399302" cy="449325"/>
            <a:chOff x="-17878825" y="3334400"/>
            <a:chExt cx="270200" cy="304050"/>
          </a:xfrm>
        </p:grpSpPr>
        <p:sp>
          <p:nvSpPr>
            <p:cNvPr id="9446" name="Google Shape;9446;p87"/>
            <p:cNvSpPr/>
            <p:nvPr/>
          </p:nvSpPr>
          <p:spPr>
            <a:xfrm>
              <a:off x="-17683475" y="3334400"/>
              <a:ext cx="74850" cy="74050"/>
            </a:xfrm>
            <a:custGeom>
              <a:avLst/>
              <a:gdLst/>
              <a:ahLst/>
              <a:cxnLst/>
              <a:rect l="l" t="t" r="r" b="b"/>
              <a:pathLst>
                <a:path w="2994" h="2962" extrusionOk="0">
                  <a:moveTo>
                    <a:pt x="1985" y="0"/>
                  </a:moveTo>
                  <a:cubicBezTo>
                    <a:pt x="1197" y="0"/>
                    <a:pt x="473" y="378"/>
                    <a:pt x="0" y="945"/>
                  </a:cubicBezTo>
                  <a:cubicBezTo>
                    <a:pt x="630" y="1481"/>
                    <a:pt x="1229" y="2174"/>
                    <a:pt x="1670" y="2962"/>
                  </a:cubicBezTo>
                  <a:lnTo>
                    <a:pt x="2867" y="473"/>
                  </a:lnTo>
                  <a:cubicBezTo>
                    <a:pt x="2993" y="252"/>
                    <a:pt x="2836" y="0"/>
                    <a:pt x="25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7" name="Google Shape;9447;p87"/>
            <p:cNvSpPr/>
            <p:nvPr/>
          </p:nvSpPr>
          <p:spPr>
            <a:xfrm>
              <a:off x="-17752000" y="3513975"/>
              <a:ext cx="16550" cy="1655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441"/>
                    <a:pt x="158" y="536"/>
                    <a:pt x="347" y="662"/>
                  </a:cubicBezTo>
                  <a:cubicBezTo>
                    <a:pt x="504" y="599"/>
                    <a:pt x="630" y="473"/>
                    <a:pt x="662" y="378"/>
                  </a:cubicBezTo>
                  <a:lnTo>
                    <a:pt x="662" y="284"/>
                  </a:lnTo>
                  <a:cubicBezTo>
                    <a:pt x="630" y="126"/>
                    <a:pt x="50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8" name="Google Shape;9448;p87"/>
            <p:cNvSpPr/>
            <p:nvPr/>
          </p:nvSpPr>
          <p:spPr>
            <a:xfrm>
              <a:off x="-17860700" y="3405275"/>
              <a:ext cx="107150" cy="206225"/>
            </a:xfrm>
            <a:custGeom>
              <a:avLst/>
              <a:gdLst/>
              <a:ahLst/>
              <a:cxnLst/>
              <a:rect l="l" t="t" r="r" b="b"/>
              <a:pathLst>
                <a:path w="4286" h="8249" extrusionOk="0">
                  <a:moveTo>
                    <a:pt x="2521" y="2931"/>
                  </a:moveTo>
                  <a:cubicBezTo>
                    <a:pt x="2710" y="2931"/>
                    <a:pt x="2867" y="3088"/>
                    <a:pt x="2867" y="3277"/>
                  </a:cubicBezTo>
                  <a:cubicBezTo>
                    <a:pt x="2867" y="3466"/>
                    <a:pt x="2710" y="3624"/>
                    <a:pt x="2521" y="3624"/>
                  </a:cubicBezTo>
                  <a:cubicBezTo>
                    <a:pt x="2332" y="3624"/>
                    <a:pt x="2174" y="3466"/>
                    <a:pt x="2174" y="3277"/>
                  </a:cubicBezTo>
                  <a:cubicBezTo>
                    <a:pt x="2174" y="3088"/>
                    <a:pt x="2332" y="2931"/>
                    <a:pt x="2521" y="2931"/>
                  </a:cubicBezTo>
                  <a:close/>
                  <a:moveTo>
                    <a:pt x="1513" y="1"/>
                  </a:moveTo>
                  <a:cubicBezTo>
                    <a:pt x="568" y="1387"/>
                    <a:pt x="1" y="3246"/>
                    <a:pt x="1" y="4695"/>
                  </a:cubicBezTo>
                  <a:cubicBezTo>
                    <a:pt x="1" y="6113"/>
                    <a:pt x="473" y="7184"/>
                    <a:pt x="1450" y="7845"/>
                  </a:cubicBezTo>
                  <a:cubicBezTo>
                    <a:pt x="1859" y="8112"/>
                    <a:pt x="2328" y="8248"/>
                    <a:pt x="2801" y="8248"/>
                  </a:cubicBezTo>
                  <a:cubicBezTo>
                    <a:pt x="3166" y="8248"/>
                    <a:pt x="3533" y="8167"/>
                    <a:pt x="3876" y="8003"/>
                  </a:cubicBezTo>
                  <a:cubicBezTo>
                    <a:pt x="4128" y="7845"/>
                    <a:pt x="4285" y="7562"/>
                    <a:pt x="4285" y="7310"/>
                  </a:cubicBezTo>
                  <a:lnTo>
                    <a:pt x="4285" y="5608"/>
                  </a:lnTo>
                  <a:cubicBezTo>
                    <a:pt x="4065" y="5451"/>
                    <a:pt x="3718" y="5199"/>
                    <a:pt x="3624" y="4852"/>
                  </a:cubicBezTo>
                  <a:cubicBezTo>
                    <a:pt x="3592" y="4821"/>
                    <a:pt x="3592" y="4726"/>
                    <a:pt x="3592" y="4695"/>
                  </a:cubicBezTo>
                  <a:lnTo>
                    <a:pt x="3592" y="2300"/>
                  </a:lnTo>
                  <a:cubicBezTo>
                    <a:pt x="3592" y="1670"/>
                    <a:pt x="3277" y="1103"/>
                    <a:pt x="2773" y="788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9" name="Google Shape;9449;p87"/>
            <p:cNvSpPr/>
            <p:nvPr/>
          </p:nvSpPr>
          <p:spPr>
            <a:xfrm>
              <a:off x="-17735475" y="3405275"/>
              <a:ext cx="107150" cy="206475"/>
            </a:xfrm>
            <a:custGeom>
              <a:avLst/>
              <a:gdLst/>
              <a:ahLst/>
              <a:cxnLst/>
              <a:rect l="l" t="t" r="r" b="b"/>
              <a:pathLst>
                <a:path w="4286" h="8259" extrusionOk="0">
                  <a:moveTo>
                    <a:pt x="1797" y="2931"/>
                  </a:moveTo>
                  <a:cubicBezTo>
                    <a:pt x="2017" y="2931"/>
                    <a:pt x="2175" y="3088"/>
                    <a:pt x="2175" y="3277"/>
                  </a:cubicBezTo>
                  <a:cubicBezTo>
                    <a:pt x="2175" y="3466"/>
                    <a:pt x="2017" y="3624"/>
                    <a:pt x="1797" y="3624"/>
                  </a:cubicBezTo>
                  <a:cubicBezTo>
                    <a:pt x="1608" y="3624"/>
                    <a:pt x="1450" y="3466"/>
                    <a:pt x="1450" y="3277"/>
                  </a:cubicBezTo>
                  <a:cubicBezTo>
                    <a:pt x="1450" y="3088"/>
                    <a:pt x="1608" y="2931"/>
                    <a:pt x="1797" y="2931"/>
                  </a:cubicBezTo>
                  <a:close/>
                  <a:moveTo>
                    <a:pt x="2805" y="1"/>
                  </a:moveTo>
                  <a:lnTo>
                    <a:pt x="1545" y="788"/>
                  </a:lnTo>
                  <a:cubicBezTo>
                    <a:pt x="1009" y="1103"/>
                    <a:pt x="694" y="1702"/>
                    <a:pt x="694" y="2300"/>
                  </a:cubicBezTo>
                  <a:lnTo>
                    <a:pt x="694" y="4506"/>
                  </a:lnTo>
                  <a:lnTo>
                    <a:pt x="694" y="4695"/>
                  </a:lnTo>
                  <a:cubicBezTo>
                    <a:pt x="694" y="4789"/>
                    <a:pt x="694" y="4852"/>
                    <a:pt x="662" y="4947"/>
                  </a:cubicBezTo>
                  <a:lnTo>
                    <a:pt x="662" y="4978"/>
                  </a:lnTo>
                  <a:cubicBezTo>
                    <a:pt x="568" y="5293"/>
                    <a:pt x="253" y="5514"/>
                    <a:pt x="1" y="5640"/>
                  </a:cubicBezTo>
                  <a:lnTo>
                    <a:pt x="1" y="7310"/>
                  </a:lnTo>
                  <a:cubicBezTo>
                    <a:pt x="1" y="7562"/>
                    <a:pt x="158" y="7845"/>
                    <a:pt x="442" y="8003"/>
                  </a:cubicBezTo>
                  <a:cubicBezTo>
                    <a:pt x="777" y="8174"/>
                    <a:pt x="1139" y="8258"/>
                    <a:pt x="1503" y="8258"/>
                  </a:cubicBezTo>
                  <a:cubicBezTo>
                    <a:pt x="2884" y="8258"/>
                    <a:pt x="4285" y="7039"/>
                    <a:pt x="4285" y="4695"/>
                  </a:cubicBezTo>
                  <a:cubicBezTo>
                    <a:pt x="4285" y="3246"/>
                    <a:pt x="3750" y="1418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0" name="Google Shape;9450;p87"/>
            <p:cNvSpPr/>
            <p:nvPr/>
          </p:nvSpPr>
          <p:spPr>
            <a:xfrm>
              <a:off x="-17812650" y="3353300"/>
              <a:ext cx="136275" cy="144150"/>
            </a:xfrm>
            <a:custGeom>
              <a:avLst/>
              <a:gdLst/>
              <a:ahLst/>
              <a:cxnLst/>
              <a:rect l="l" t="t" r="r" b="b"/>
              <a:pathLst>
                <a:path w="5451" h="5766" extrusionOk="0">
                  <a:moveTo>
                    <a:pt x="2741" y="0"/>
                  </a:moveTo>
                  <a:cubicBezTo>
                    <a:pt x="1702" y="0"/>
                    <a:pt x="756" y="599"/>
                    <a:pt x="0" y="1513"/>
                  </a:cubicBezTo>
                  <a:lnTo>
                    <a:pt x="1229" y="2300"/>
                  </a:lnTo>
                  <a:cubicBezTo>
                    <a:pt x="1954" y="2741"/>
                    <a:pt x="2363" y="3529"/>
                    <a:pt x="2363" y="4379"/>
                  </a:cubicBezTo>
                  <a:lnTo>
                    <a:pt x="2363" y="5766"/>
                  </a:lnTo>
                  <a:cubicBezTo>
                    <a:pt x="2489" y="5703"/>
                    <a:pt x="2615" y="5671"/>
                    <a:pt x="2773" y="5671"/>
                  </a:cubicBezTo>
                  <a:cubicBezTo>
                    <a:pt x="2899" y="5671"/>
                    <a:pt x="2993" y="5703"/>
                    <a:pt x="3088" y="5766"/>
                  </a:cubicBezTo>
                  <a:lnTo>
                    <a:pt x="3088" y="4379"/>
                  </a:lnTo>
                  <a:cubicBezTo>
                    <a:pt x="3088" y="3497"/>
                    <a:pt x="3529" y="2710"/>
                    <a:pt x="4222" y="2300"/>
                  </a:cubicBezTo>
                  <a:lnTo>
                    <a:pt x="5451" y="1513"/>
                  </a:lnTo>
                  <a:cubicBezTo>
                    <a:pt x="4695" y="599"/>
                    <a:pt x="3749" y="0"/>
                    <a:pt x="27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1" name="Google Shape;9451;p87"/>
            <p:cNvSpPr/>
            <p:nvPr/>
          </p:nvSpPr>
          <p:spPr>
            <a:xfrm>
              <a:off x="-17770900" y="3614000"/>
              <a:ext cx="52775" cy="24450"/>
            </a:xfrm>
            <a:custGeom>
              <a:avLst/>
              <a:gdLst/>
              <a:ahLst/>
              <a:cxnLst/>
              <a:rect l="l" t="t" r="r" b="b"/>
              <a:pathLst>
                <a:path w="2111" h="978" extrusionOk="0">
                  <a:moveTo>
                    <a:pt x="1071" y="0"/>
                  </a:moveTo>
                  <a:cubicBezTo>
                    <a:pt x="756" y="252"/>
                    <a:pt x="378" y="410"/>
                    <a:pt x="0" y="536"/>
                  </a:cubicBezTo>
                  <a:lnTo>
                    <a:pt x="0" y="630"/>
                  </a:lnTo>
                  <a:cubicBezTo>
                    <a:pt x="0" y="851"/>
                    <a:pt x="158" y="977"/>
                    <a:pt x="347" y="977"/>
                  </a:cubicBezTo>
                  <a:lnTo>
                    <a:pt x="1764" y="977"/>
                  </a:lnTo>
                  <a:cubicBezTo>
                    <a:pt x="1953" y="977"/>
                    <a:pt x="2111" y="851"/>
                    <a:pt x="2111" y="630"/>
                  </a:cubicBezTo>
                  <a:lnTo>
                    <a:pt x="2111" y="536"/>
                  </a:lnTo>
                  <a:cubicBezTo>
                    <a:pt x="1733" y="410"/>
                    <a:pt x="1386" y="252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2" name="Google Shape;9452;p87"/>
            <p:cNvSpPr/>
            <p:nvPr/>
          </p:nvSpPr>
          <p:spPr>
            <a:xfrm>
              <a:off x="-17878825" y="3334400"/>
              <a:ext cx="74075" cy="74050"/>
            </a:xfrm>
            <a:custGeom>
              <a:avLst/>
              <a:gdLst/>
              <a:ahLst/>
              <a:cxnLst/>
              <a:rect l="l" t="t" r="r" b="b"/>
              <a:pathLst>
                <a:path w="2963" h="2962" extrusionOk="0">
                  <a:moveTo>
                    <a:pt x="410" y="0"/>
                  </a:moveTo>
                  <a:cubicBezTo>
                    <a:pt x="127" y="0"/>
                    <a:pt x="1" y="284"/>
                    <a:pt x="95" y="536"/>
                  </a:cubicBezTo>
                  <a:lnTo>
                    <a:pt x="1324" y="2962"/>
                  </a:lnTo>
                  <a:cubicBezTo>
                    <a:pt x="1765" y="2174"/>
                    <a:pt x="2301" y="1512"/>
                    <a:pt x="2962" y="945"/>
                  </a:cubicBezTo>
                  <a:cubicBezTo>
                    <a:pt x="2490" y="378"/>
                    <a:pt x="1797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53" name="Google Shape;9453;p87"/>
          <p:cNvGrpSpPr/>
          <p:nvPr/>
        </p:nvGrpSpPr>
        <p:grpSpPr>
          <a:xfrm>
            <a:off x="5747809" y="2242416"/>
            <a:ext cx="451653" cy="451653"/>
            <a:chOff x="-17896150" y="3709300"/>
            <a:chExt cx="305625" cy="305625"/>
          </a:xfrm>
        </p:grpSpPr>
        <p:sp>
          <p:nvSpPr>
            <p:cNvPr id="9454" name="Google Shape;9454;p87"/>
            <p:cNvSpPr/>
            <p:nvPr/>
          </p:nvSpPr>
          <p:spPr>
            <a:xfrm>
              <a:off x="-17896150" y="3709300"/>
              <a:ext cx="54375" cy="77200"/>
            </a:xfrm>
            <a:custGeom>
              <a:avLst/>
              <a:gdLst/>
              <a:ahLst/>
              <a:cxnLst/>
              <a:rect l="l" t="t" r="r" b="b"/>
              <a:pathLst>
                <a:path w="2175" h="3088" extrusionOk="0"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lnTo>
                    <a:pt x="1103" y="2143"/>
                  </a:lnTo>
                  <a:lnTo>
                    <a:pt x="1513" y="3088"/>
                  </a:lnTo>
                  <a:cubicBezTo>
                    <a:pt x="1702" y="3025"/>
                    <a:pt x="1891" y="2930"/>
                    <a:pt x="2080" y="2899"/>
                  </a:cubicBezTo>
                  <a:lnTo>
                    <a:pt x="2175" y="2899"/>
                  </a:lnTo>
                  <a:lnTo>
                    <a:pt x="1765" y="1859"/>
                  </a:lnTo>
                  <a:cubicBezTo>
                    <a:pt x="2017" y="1670"/>
                    <a:pt x="2143" y="1387"/>
                    <a:pt x="2143" y="1072"/>
                  </a:cubicBezTo>
                  <a:cubicBezTo>
                    <a:pt x="2143" y="473"/>
                    <a:pt x="167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5" name="Google Shape;9455;p87"/>
            <p:cNvSpPr/>
            <p:nvPr/>
          </p:nvSpPr>
          <p:spPr>
            <a:xfrm>
              <a:off x="-17877250" y="3801075"/>
              <a:ext cx="286725" cy="213850"/>
            </a:xfrm>
            <a:custGeom>
              <a:avLst/>
              <a:gdLst/>
              <a:ahLst/>
              <a:cxnLst/>
              <a:rect l="l" t="t" r="r" b="b"/>
              <a:pathLst>
                <a:path w="11469" h="8554" extrusionOk="0">
                  <a:moveTo>
                    <a:pt x="1765" y="1339"/>
                  </a:moveTo>
                  <a:cubicBezTo>
                    <a:pt x="1954" y="1339"/>
                    <a:pt x="2112" y="1496"/>
                    <a:pt x="2112" y="1717"/>
                  </a:cubicBezTo>
                  <a:cubicBezTo>
                    <a:pt x="2112" y="1906"/>
                    <a:pt x="1954" y="2063"/>
                    <a:pt x="1765" y="2063"/>
                  </a:cubicBezTo>
                  <a:cubicBezTo>
                    <a:pt x="1576" y="2063"/>
                    <a:pt x="1419" y="1906"/>
                    <a:pt x="1419" y="1717"/>
                  </a:cubicBezTo>
                  <a:cubicBezTo>
                    <a:pt x="1419" y="1496"/>
                    <a:pt x="1576" y="1339"/>
                    <a:pt x="1765" y="1339"/>
                  </a:cubicBezTo>
                  <a:close/>
                  <a:moveTo>
                    <a:pt x="1829" y="0"/>
                  </a:moveTo>
                  <a:cubicBezTo>
                    <a:pt x="913" y="0"/>
                    <a:pt x="1" y="710"/>
                    <a:pt x="1" y="1811"/>
                  </a:cubicBezTo>
                  <a:lnTo>
                    <a:pt x="1" y="5308"/>
                  </a:lnTo>
                  <a:cubicBezTo>
                    <a:pt x="1" y="7104"/>
                    <a:pt x="1450" y="8553"/>
                    <a:pt x="3214" y="8553"/>
                  </a:cubicBezTo>
                  <a:lnTo>
                    <a:pt x="11091" y="8553"/>
                  </a:lnTo>
                  <a:cubicBezTo>
                    <a:pt x="11311" y="8553"/>
                    <a:pt x="11469" y="8396"/>
                    <a:pt x="11469" y="8207"/>
                  </a:cubicBezTo>
                  <a:cubicBezTo>
                    <a:pt x="11411" y="8061"/>
                    <a:pt x="11325" y="7566"/>
                    <a:pt x="11338" y="7566"/>
                  </a:cubicBezTo>
                  <a:lnTo>
                    <a:pt x="11338" y="7566"/>
                  </a:lnTo>
                  <a:cubicBezTo>
                    <a:pt x="11338" y="7566"/>
                    <a:pt x="11338" y="7566"/>
                    <a:pt x="11338" y="7566"/>
                  </a:cubicBezTo>
                  <a:lnTo>
                    <a:pt x="11338" y="7566"/>
                  </a:lnTo>
                  <a:cubicBezTo>
                    <a:pt x="11340" y="7574"/>
                    <a:pt x="11341" y="7580"/>
                    <a:pt x="11342" y="7580"/>
                  </a:cubicBezTo>
                  <a:cubicBezTo>
                    <a:pt x="11343" y="7580"/>
                    <a:pt x="11343" y="7579"/>
                    <a:pt x="11343" y="7577"/>
                  </a:cubicBezTo>
                  <a:cubicBezTo>
                    <a:pt x="11333" y="7529"/>
                    <a:pt x="11329" y="7513"/>
                    <a:pt x="11329" y="7513"/>
                  </a:cubicBezTo>
                  <a:lnTo>
                    <a:pt x="11329" y="7513"/>
                  </a:lnTo>
                  <a:cubicBezTo>
                    <a:pt x="11328" y="7513"/>
                    <a:pt x="11330" y="7523"/>
                    <a:pt x="11332" y="7534"/>
                  </a:cubicBezTo>
                  <a:lnTo>
                    <a:pt x="11332" y="7534"/>
                  </a:lnTo>
                  <a:cubicBezTo>
                    <a:pt x="11201" y="7046"/>
                    <a:pt x="10923" y="6591"/>
                    <a:pt x="10555" y="6285"/>
                  </a:cubicBezTo>
                  <a:cubicBezTo>
                    <a:pt x="9893" y="6789"/>
                    <a:pt x="9043" y="7073"/>
                    <a:pt x="8192" y="7073"/>
                  </a:cubicBezTo>
                  <a:cubicBezTo>
                    <a:pt x="7090" y="7073"/>
                    <a:pt x="6050" y="6506"/>
                    <a:pt x="5514" y="5655"/>
                  </a:cubicBezTo>
                  <a:lnTo>
                    <a:pt x="5514" y="5592"/>
                  </a:lnTo>
                  <a:cubicBezTo>
                    <a:pt x="5483" y="5592"/>
                    <a:pt x="5420" y="5655"/>
                    <a:pt x="5388" y="5655"/>
                  </a:cubicBezTo>
                  <a:lnTo>
                    <a:pt x="4632" y="5655"/>
                  </a:lnTo>
                  <a:cubicBezTo>
                    <a:pt x="4065" y="5655"/>
                    <a:pt x="3592" y="5182"/>
                    <a:pt x="3592" y="4584"/>
                  </a:cubicBezTo>
                  <a:lnTo>
                    <a:pt x="3592" y="1748"/>
                  </a:lnTo>
                  <a:cubicBezTo>
                    <a:pt x="3592" y="1433"/>
                    <a:pt x="3498" y="1150"/>
                    <a:pt x="3340" y="929"/>
                  </a:cubicBezTo>
                  <a:cubicBezTo>
                    <a:pt x="2987" y="283"/>
                    <a:pt x="2407" y="0"/>
                    <a:pt x="1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6" name="Google Shape;9456;p87"/>
            <p:cNvSpPr/>
            <p:nvPr/>
          </p:nvSpPr>
          <p:spPr>
            <a:xfrm>
              <a:off x="-17783500" y="3763075"/>
              <a:ext cx="191400" cy="194350"/>
            </a:xfrm>
            <a:custGeom>
              <a:avLst/>
              <a:gdLst/>
              <a:ahLst/>
              <a:cxnLst/>
              <a:rect l="l" t="t" r="r" b="b"/>
              <a:pathLst>
                <a:path w="7656" h="7774" extrusionOk="0">
                  <a:moveTo>
                    <a:pt x="3368" y="1"/>
                  </a:moveTo>
                  <a:cubicBezTo>
                    <a:pt x="3223" y="1"/>
                    <a:pt x="3077" y="8"/>
                    <a:pt x="2930" y="23"/>
                  </a:cubicBezTo>
                  <a:cubicBezTo>
                    <a:pt x="1764" y="149"/>
                    <a:pt x="693" y="779"/>
                    <a:pt x="0" y="1725"/>
                  </a:cubicBezTo>
                  <a:cubicBezTo>
                    <a:pt x="315" y="2166"/>
                    <a:pt x="504" y="2670"/>
                    <a:pt x="504" y="3237"/>
                  </a:cubicBezTo>
                  <a:lnTo>
                    <a:pt x="504" y="6041"/>
                  </a:lnTo>
                  <a:cubicBezTo>
                    <a:pt x="504" y="6261"/>
                    <a:pt x="662" y="6419"/>
                    <a:pt x="851" y="6419"/>
                  </a:cubicBezTo>
                  <a:lnTo>
                    <a:pt x="1418" y="6419"/>
                  </a:lnTo>
                  <a:cubicBezTo>
                    <a:pt x="1418" y="6419"/>
                    <a:pt x="1418" y="6356"/>
                    <a:pt x="1386" y="6356"/>
                  </a:cubicBezTo>
                  <a:cubicBezTo>
                    <a:pt x="1260" y="6041"/>
                    <a:pt x="1197" y="5694"/>
                    <a:pt x="1197" y="5348"/>
                  </a:cubicBezTo>
                  <a:lnTo>
                    <a:pt x="1197" y="4749"/>
                  </a:lnTo>
                  <a:cubicBezTo>
                    <a:pt x="1197" y="3363"/>
                    <a:pt x="2268" y="2197"/>
                    <a:pt x="3560" y="2166"/>
                  </a:cubicBezTo>
                  <a:cubicBezTo>
                    <a:pt x="3634" y="2159"/>
                    <a:pt x="3707" y="2156"/>
                    <a:pt x="3779" y="2156"/>
                  </a:cubicBezTo>
                  <a:cubicBezTo>
                    <a:pt x="4417" y="2156"/>
                    <a:pt x="4997" y="2403"/>
                    <a:pt x="5450" y="2827"/>
                  </a:cubicBezTo>
                  <a:cubicBezTo>
                    <a:pt x="5986" y="3300"/>
                    <a:pt x="6238" y="3930"/>
                    <a:pt x="6238" y="4623"/>
                  </a:cubicBezTo>
                  <a:lnTo>
                    <a:pt x="6238" y="5001"/>
                  </a:lnTo>
                  <a:cubicBezTo>
                    <a:pt x="6238" y="5789"/>
                    <a:pt x="5639" y="6419"/>
                    <a:pt x="4852" y="6419"/>
                  </a:cubicBezTo>
                  <a:cubicBezTo>
                    <a:pt x="4064" y="6419"/>
                    <a:pt x="3371" y="5789"/>
                    <a:pt x="3371" y="5001"/>
                  </a:cubicBezTo>
                  <a:lnTo>
                    <a:pt x="3371" y="4623"/>
                  </a:lnTo>
                  <a:cubicBezTo>
                    <a:pt x="3371" y="4434"/>
                    <a:pt x="3529" y="4276"/>
                    <a:pt x="3749" y="4276"/>
                  </a:cubicBezTo>
                  <a:cubicBezTo>
                    <a:pt x="3938" y="4276"/>
                    <a:pt x="4096" y="4434"/>
                    <a:pt x="4096" y="4623"/>
                  </a:cubicBezTo>
                  <a:lnTo>
                    <a:pt x="4096" y="5001"/>
                  </a:lnTo>
                  <a:cubicBezTo>
                    <a:pt x="4096" y="5379"/>
                    <a:pt x="4442" y="5694"/>
                    <a:pt x="4852" y="5694"/>
                  </a:cubicBezTo>
                  <a:cubicBezTo>
                    <a:pt x="5230" y="5694"/>
                    <a:pt x="5545" y="5379"/>
                    <a:pt x="5545" y="5001"/>
                  </a:cubicBezTo>
                  <a:lnTo>
                    <a:pt x="5545" y="4623"/>
                  </a:lnTo>
                  <a:cubicBezTo>
                    <a:pt x="5545" y="4119"/>
                    <a:pt x="5356" y="3678"/>
                    <a:pt x="5009" y="3331"/>
                  </a:cubicBezTo>
                  <a:cubicBezTo>
                    <a:pt x="4631" y="2985"/>
                    <a:pt x="4127" y="2827"/>
                    <a:pt x="3655" y="2827"/>
                  </a:cubicBezTo>
                  <a:cubicBezTo>
                    <a:pt x="2709" y="2859"/>
                    <a:pt x="1953" y="3741"/>
                    <a:pt x="1953" y="4717"/>
                  </a:cubicBezTo>
                  <a:lnTo>
                    <a:pt x="1953" y="5316"/>
                  </a:lnTo>
                  <a:cubicBezTo>
                    <a:pt x="1953" y="5946"/>
                    <a:pt x="2205" y="6576"/>
                    <a:pt x="2583" y="6954"/>
                  </a:cubicBezTo>
                  <a:cubicBezTo>
                    <a:pt x="3056" y="7458"/>
                    <a:pt x="3749" y="7773"/>
                    <a:pt x="4474" y="7773"/>
                  </a:cubicBezTo>
                  <a:cubicBezTo>
                    <a:pt x="5104" y="7773"/>
                    <a:pt x="5702" y="7584"/>
                    <a:pt x="6175" y="7269"/>
                  </a:cubicBezTo>
                  <a:cubicBezTo>
                    <a:pt x="7089" y="6734"/>
                    <a:pt x="7656" y="5726"/>
                    <a:pt x="7656" y="4560"/>
                  </a:cubicBezTo>
                  <a:lnTo>
                    <a:pt x="7656" y="4213"/>
                  </a:lnTo>
                  <a:cubicBezTo>
                    <a:pt x="7656" y="3111"/>
                    <a:pt x="7152" y="1914"/>
                    <a:pt x="6238" y="1126"/>
                  </a:cubicBezTo>
                  <a:cubicBezTo>
                    <a:pt x="5461" y="405"/>
                    <a:pt x="4440" y="1"/>
                    <a:pt x="33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7" name="Google Shape;9457;p87"/>
            <p:cNvSpPr/>
            <p:nvPr/>
          </p:nvSpPr>
          <p:spPr>
            <a:xfrm>
              <a:off x="-17825250" y="3710075"/>
              <a:ext cx="54375" cy="76425"/>
            </a:xfrm>
            <a:custGeom>
              <a:avLst/>
              <a:gdLst/>
              <a:ahLst/>
              <a:cxnLst/>
              <a:rect l="l" t="t" r="r" b="b"/>
              <a:pathLst>
                <a:path w="2175" h="3057" extrusionOk="0">
                  <a:moveTo>
                    <a:pt x="1103" y="1"/>
                  </a:moveTo>
                  <a:cubicBezTo>
                    <a:pt x="504" y="1"/>
                    <a:pt x="32" y="474"/>
                    <a:pt x="32" y="1041"/>
                  </a:cubicBezTo>
                  <a:cubicBezTo>
                    <a:pt x="32" y="1356"/>
                    <a:pt x="189" y="1639"/>
                    <a:pt x="410" y="1828"/>
                  </a:cubicBezTo>
                  <a:lnTo>
                    <a:pt x="0" y="2868"/>
                  </a:lnTo>
                  <a:cubicBezTo>
                    <a:pt x="252" y="2899"/>
                    <a:pt x="473" y="2931"/>
                    <a:pt x="662" y="3057"/>
                  </a:cubicBezTo>
                  <a:lnTo>
                    <a:pt x="1071" y="2112"/>
                  </a:lnTo>
                  <a:lnTo>
                    <a:pt x="1103" y="2112"/>
                  </a:lnTo>
                  <a:cubicBezTo>
                    <a:pt x="1702" y="2112"/>
                    <a:pt x="2174" y="1639"/>
                    <a:pt x="2174" y="1041"/>
                  </a:cubicBezTo>
                  <a:cubicBezTo>
                    <a:pt x="2174" y="474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58" name="Google Shape;9458;p87"/>
          <p:cNvGrpSpPr/>
          <p:nvPr/>
        </p:nvGrpSpPr>
        <p:grpSpPr>
          <a:xfrm>
            <a:off x="5775740" y="2795686"/>
            <a:ext cx="395792" cy="451653"/>
            <a:chOff x="-17878025" y="4082625"/>
            <a:chExt cx="267825" cy="305625"/>
          </a:xfrm>
        </p:grpSpPr>
        <p:sp>
          <p:nvSpPr>
            <p:cNvPr id="9459" name="Google Shape;9459;p87"/>
            <p:cNvSpPr/>
            <p:nvPr/>
          </p:nvSpPr>
          <p:spPr>
            <a:xfrm>
              <a:off x="-17660650" y="4191325"/>
              <a:ext cx="50450" cy="52000"/>
            </a:xfrm>
            <a:custGeom>
              <a:avLst/>
              <a:gdLst/>
              <a:ahLst/>
              <a:cxnLst/>
              <a:rect l="l" t="t" r="r" b="b"/>
              <a:pathLst>
                <a:path w="2018" h="2080" extrusionOk="0">
                  <a:moveTo>
                    <a:pt x="946" y="0"/>
                  </a:moveTo>
                  <a:cubicBezTo>
                    <a:pt x="599" y="0"/>
                    <a:pt x="284" y="126"/>
                    <a:pt x="1" y="284"/>
                  </a:cubicBezTo>
                  <a:cubicBezTo>
                    <a:pt x="316" y="788"/>
                    <a:pt x="505" y="1418"/>
                    <a:pt x="536" y="2080"/>
                  </a:cubicBezTo>
                  <a:cubicBezTo>
                    <a:pt x="1387" y="1922"/>
                    <a:pt x="2017" y="1229"/>
                    <a:pt x="2017" y="347"/>
                  </a:cubicBezTo>
                  <a:cubicBezTo>
                    <a:pt x="2017" y="158"/>
                    <a:pt x="1860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0" name="Google Shape;9460;p87"/>
            <p:cNvSpPr/>
            <p:nvPr/>
          </p:nvSpPr>
          <p:spPr>
            <a:xfrm>
              <a:off x="-17716575" y="4084200"/>
              <a:ext cx="88250" cy="103200"/>
            </a:xfrm>
            <a:custGeom>
              <a:avLst/>
              <a:gdLst/>
              <a:ahLst/>
              <a:cxnLst/>
              <a:rect l="l" t="t" r="r" b="b"/>
              <a:pathLst>
                <a:path w="3530" h="4128" extrusionOk="0"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040"/>
                  </a:lnTo>
                  <a:cubicBezTo>
                    <a:pt x="2836" y="1261"/>
                    <a:pt x="2679" y="1418"/>
                    <a:pt x="2458" y="1418"/>
                  </a:cubicBezTo>
                  <a:lnTo>
                    <a:pt x="2112" y="1418"/>
                  </a:lnTo>
                  <a:lnTo>
                    <a:pt x="2112" y="1040"/>
                  </a:lnTo>
                  <a:cubicBezTo>
                    <a:pt x="2112" y="851"/>
                    <a:pt x="1954" y="694"/>
                    <a:pt x="1765" y="694"/>
                  </a:cubicBezTo>
                  <a:cubicBezTo>
                    <a:pt x="1576" y="694"/>
                    <a:pt x="1419" y="851"/>
                    <a:pt x="1419" y="1040"/>
                  </a:cubicBezTo>
                  <a:lnTo>
                    <a:pt x="1419" y="2112"/>
                  </a:lnTo>
                  <a:lnTo>
                    <a:pt x="1041" y="2112"/>
                  </a:lnTo>
                  <a:cubicBezTo>
                    <a:pt x="852" y="2112"/>
                    <a:pt x="694" y="1954"/>
                    <a:pt x="694" y="1765"/>
                  </a:cubicBezTo>
                  <a:lnTo>
                    <a:pt x="694" y="1040"/>
                  </a:lnTo>
                  <a:cubicBezTo>
                    <a:pt x="694" y="851"/>
                    <a:pt x="537" y="694"/>
                    <a:pt x="347" y="694"/>
                  </a:cubicBezTo>
                  <a:cubicBezTo>
                    <a:pt x="158" y="694"/>
                    <a:pt x="1" y="851"/>
                    <a:pt x="1" y="1040"/>
                  </a:cubicBezTo>
                  <a:lnTo>
                    <a:pt x="1" y="1765"/>
                  </a:lnTo>
                  <a:cubicBezTo>
                    <a:pt x="1" y="2364"/>
                    <a:pt x="474" y="2836"/>
                    <a:pt x="1041" y="2836"/>
                  </a:cubicBezTo>
                  <a:lnTo>
                    <a:pt x="1419" y="2836"/>
                  </a:lnTo>
                  <a:lnTo>
                    <a:pt x="1419" y="3466"/>
                  </a:lnTo>
                  <a:cubicBezTo>
                    <a:pt x="1419" y="3498"/>
                    <a:pt x="1356" y="3529"/>
                    <a:pt x="1356" y="3624"/>
                  </a:cubicBezTo>
                  <a:cubicBezTo>
                    <a:pt x="1576" y="3781"/>
                    <a:pt x="1734" y="3939"/>
                    <a:pt x="1923" y="4128"/>
                  </a:cubicBezTo>
                  <a:cubicBezTo>
                    <a:pt x="2049" y="3939"/>
                    <a:pt x="2143" y="3718"/>
                    <a:pt x="2143" y="3498"/>
                  </a:cubicBezTo>
                  <a:lnTo>
                    <a:pt x="2143" y="2112"/>
                  </a:lnTo>
                  <a:lnTo>
                    <a:pt x="2521" y="2112"/>
                  </a:lnTo>
                  <a:cubicBezTo>
                    <a:pt x="3057" y="2112"/>
                    <a:pt x="3529" y="1639"/>
                    <a:pt x="3529" y="1040"/>
                  </a:cubicBez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1" name="Google Shape;9461;p87"/>
            <p:cNvSpPr/>
            <p:nvPr/>
          </p:nvSpPr>
          <p:spPr>
            <a:xfrm>
              <a:off x="-17860700" y="4082625"/>
              <a:ext cx="90600" cy="104000"/>
            </a:xfrm>
            <a:custGeom>
              <a:avLst/>
              <a:gdLst/>
              <a:ahLst/>
              <a:cxnLst/>
              <a:rect l="l" t="t" r="r" b="b"/>
              <a:pathLst>
                <a:path w="3624" h="4160" extrusionOk="0">
                  <a:moveTo>
                    <a:pt x="442" y="1"/>
                  </a:moveTo>
                  <a:cubicBezTo>
                    <a:pt x="253" y="1"/>
                    <a:pt x="95" y="158"/>
                    <a:pt x="95" y="379"/>
                  </a:cubicBezTo>
                  <a:lnTo>
                    <a:pt x="95" y="1072"/>
                  </a:lnTo>
                  <a:cubicBezTo>
                    <a:pt x="1" y="1702"/>
                    <a:pt x="505" y="2175"/>
                    <a:pt x="1103" y="2175"/>
                  </a:cubicBezTo>
                  <a:lnTo>
                    <a:pt x="1450" y="2175"/>
                  </a:lnTo>
                  <a:lnTo>
                    <a:pt x="1450" y="3529"/>
                  </a:lnTo>
                  <a:cubicBezTo>
                    <a:pt x="1450" y="3750"/>
                    <a:pt x="1544" y="4002"/>
                    <a:pt x="1702" y="4159"/>
                  </a:cubicBezTo>
                  <a:cubicBezTo>
                    <a:pt x="1859" y="3939"/>
                    <a:pt x="2048" y="3781"/>
                    <a:pt x="2237" y="3624"/>
                  </a:cubicBezTo>
                  <a:cubicBezTo>
                    <a:pt x="2206" y="3592"/>
                    <a:pt x="2206" y="3561"/>
                    <a:pt x="2206" y="3466"/>
                  </a:cubicBezTo>
                  <a:lnTo>
                    <a:pt x="2206" y="2836"/>
                  </a:lnTo>
                  <a:lnTo>
                    <a:pt x="2584" y="2836"/>
                  </a:lnTo>
                  <a:cubicBezTo>
                    <a:pt x="3151" y="2836"/>
                    <a:pt x="3624" y="2364"/>
                    <a:pt x="3624" y="1797"/>
                  </a:cubicBezTo>
                  <a:lnTo>
                    <a:pt x="3624" y="1072"/>
                  </a:lnTo>
                  <a:cubicBezTo>
                    <a:pt x="3624" y="883"/>
                    <a:pt x="3466" y="725"/>
                    <a:pt x="3277" y="725"/>
                  </a:cubicBezTo>
                  <a:cubicBezTo>
                    <a:pt x="3088" y="725"/>
                    <a:pt x="2930" y="883"/>
                    <a:pt x="2930" y="1072"/>
                  </a:cubicBezTo>
                  <a:lnTo>
                    <a:pt x="2930" y="1797"/>
                  </a:lnTo>
                  <a:cubicBezTo>
                    <a:pt x="2930" y="1986"/>
                    <a:pt x="2773" y="2143"/>
                    <a:pt x="2552" y="2143"/>
                  </a:cubicBezTo>
                  <a:lnTo>
                    <a:pt x="2206" y="2143"/>
                  </a:lnTo>
                  <a:lnTo>
                    <a:pt x="2206" y="1072"/>
                  </a:lnTo>
                  <a:cubicBezTo>
                    <a:pt x="2206" y="883"/>
                    <a:pt x="2048" y="725"/>
                    <a:pt x="1859" y="725"/>
                  </a:cubicBezTo>
                  <a:cubicBezTo>
                    <a:pt x="1670" y="725"/>
                    <a:pt x="1513" y="883"/>
                    <a:pt x="1513" y="1072"/>
                  </a:cubicBezTo>
                  <a:lnTo>
                    <a:pt x="1513" y="1418"/>
                  </a:lnTo>
                  <a:lnTo>
                    <a:pt x="1135" y="1418"/>
                  </a:lnTo>
                  <a:cubicBezTo>
                    <a:pt x="946" y="1418"/>
                    <a:pt x="788" y="1261"/>
                    <a:pt x="788" y="1072"/>
                  </a:cubicBezTo>
                  <a:lnTo>
                    <a:pt x="788" y="379"/>
                  </a:lnTo>
                  <a:cubicBezTo>
                    <a:pt x="788" y="158"/>
                    <a:pt x="631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2" name="Google Shape;9462;p87"/>
            <p:cNvSpPr/>
            <p:nvPr/>
          </p:nvSpPr>
          <p:spPr>
            <a:xfrm>
              <a:off x="-17752000" y="4281300"/>
              <a:ext cx="16550" cy="16375"/>
            </a:xfrm>
            <a:custGeom>
              <a:avLst/>
              <a:gdLst/>
              <a:ahLst/>
              <a:cxnLst/>
              <a:rect l="l" t="t" r="r" b="b"/>
              <a:pathLst>
                <a:path w="662" h="655" extrusionOk="0">
                  <a:moveTo>
                    <a:pt x="319" y="1"/>
                  </a:moveTo>
                  <a:cubicBezTo>
                    <a:pt x="173" y="1"/>
                    <a:pt x="32" y="72"/>
                    <a:pt x="0" y="213"/>
                  </a:cubicBezTo>
                  <a:lnTo>
                    <a:pt x="347" y="655"/>
                  </a:lnTo>
                  <a:lnTo>
                    <a:pt x="662" y="213"/>
                  </a:lnTo>
                  <a:cubicBezTo>
                    <a:pt x="615" y="72"/>
                    <a:pt x="465" y="1"/>
                    <a:pt x="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3" name="Google Shape;9463;p87"/>
            <p:cNvSpPr/>
            <p:nvPr/>
          </p:nvSpPr>
          <p:spPr>
            <a:xfrm>
              <a:off x="-17825250" y="4173200"/>
              <a:ext cx="161475" cy="161500"/>
            </a:xfrm>
            <a:custGeom>
              <a:avLst/>
              <a:gdLst/>
              <a:ahLst/>
              <a:cxnLst/>
              <a:rect l="l" t="t" r="r" b="b"/>
              <a:pathLst>
                <a:path w="6459" h="6460" extrusionOk="0">
                  <a:moveTo>
                    <a:pt x="1828" y="2175"/>
                  </a:moveTo>
                  <a:cubicBezTo>
                    <a:pt x="2017" y="2175"/>
                    <a:pt x="2174" y="2332"/>
                    <a:pt x="2174" y="2521"/>
                  </a:cubicBezTo>
                  <a:cubicBezTo>
                    <a:pt x="2174" y="2742"/>
                    <a:pt x="2017" y="2899"/>
                    <a:pt x="1828" y="2899"/>
                  </a:cubicBezTo>
                  <a:cubicBezTo>
                    <a:pt x="1607" y="2899"/>
                    <a:pt x="1449" y="2742"/>
                    <a:pt x="1449" y="2521"/>
                  </a:cubicBezTo>
                  <a:cubicBezTo>
                    <a:pt x="1449" y="2332"/>
                    <a:pt x="1607" y="2175"/>
                    <a:pt x="1828" y="2175"/>
                  </a:cubicBezTo>
                  <a:close/>
                  <a:moveTo>
                    <a:pt x="4663" y="2175"/>
                  </a:moveTo>
                  <a:cubicBezTo>
                    <a:pt x="4852" y="2175"/>
                    <a:pt x="5010" y="2332"/>
                    <a:pt x="5010" y="2521"/>
                  </a:cubicBezTo>
                  <a:cubicBezTo>
                    <a:pt x="5041" y="2742"/>
                    <a:pt x="4852" y="2899"/>
                    <a:pt x="4663" y="2899"/>
                  </a:cubicBezTo>
                  <a:cubicBezTo>
                    <a:pt x="4442" y="2899"/>
                    <a:pt x="4285" y="2742"/>
                    <a:pt x="4285" y="2521"/>
                  </a:cubicBezTo>
                  <a:cubicBezTo>
                    <a:pt x="4285" y="2332"/>
                    <a:pt x="4442" y="2175"/>
                    <a:pt x="4663" y="2175"/>
                  </a:cubicBezTo>
                  <a:close/>
                  <a:moveTo>
                    <a:pt x="3245" y="1"/>
                  </a:moveTo>
                  <a:cubicBezTo>
                    <a:pt x="1260" y="1"/>
                    <a:pt x="0" y="1229"/>
                    <a:pt x="0" y="3246"/>
                  </a:cubicBezTo>
                  <a:cubicBezTo>
                    <a:pt x="0" y="4348"/>
                    <a:pt x="410" y="5546"/>
                    <a:pt x="1040" y="6459"/>
                  </a:cubicBezTo>
                  <a:lnTo>
                    <a:pt x="1229" y="5325"/>
                  </a:lnTo>
                  <a:cubicBezTo>
                    <a:pt x="1386" y="4348"/>
                    <a:pt x="2237" y="3624"/>
                    <a:pt x="3245" y="3624"/>
                  </a:cubicBezTo>
                  <a:cubicBezTo>
                    <a:pt x="4222" y="3624"/>
                    <a:pt x="5073" y="4348"/>
                    <a:pt x="5230" y="5325"/>
                  </a:cubicBezTo>
                  <a:lnTo>
                    <a:pt x="5451" y="6459"/>
                  </a:lnTo>
                  <a:cubicBezTo>
                    <a:pt x="6081" y="5546"/>
                    <a:pt x="6459" y="4348"/>
                    <a:pt x="6459" y="3246"/>
                  </a:cubicBezTo>
                  <a:cubicBezTo>
                    <a:pt x="6459" y="1229"/>
                    <a:pt x="5230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4" name="Google Shape;9464;p87"/>
            <p:cNvSpPr/>
            <p:nvPr/>
          </p:nvSpPr>
          <p:spPr>
            <a:xfrm>
              <a:off x="-17787450" y="4293725"/>
              <a:ext cx="84300" cy="94525"/>
            </a:xfrm>
            <a:custGeom>
              <a:avLst/>
              <a:gdLst/>
              <a:ahLst/>
              <a:cxnLst/>
              <a:rect l="l" t="t" r="r" b="b"/>
              <a:pathLst>
                <a:path w="3372" h="3781" extrusionOk="0">
                  <a:moveTo>
                    <a:pt x="662" y="0"/>
                  </a:moveTo>
                  <a:cubicBezTo>
                    <a:pt x="536" y="158"/>
                    <a:pt x="442" y="378"/>
                    <a:pt x="379" y="599"/>
                  </a:cubicBezTo>
                  <a:lnTo>
                    <a:pt x="32" y="2741"/>
                  </a:lnTo>
                  <a:cubicBezTo>
                    <a:pt x="0" y="2961"/>
                    <a:pt x="63" y="3182"/>
                    <a:pt x="221" y="3308"/>
                  </a:cubicBezTo>
                  <a:cubicBezTo>
                    <a:pt x="631" y="3623"/>
                    <a:pt x="1072" y="3781"/>
                    <a:pt x="1544" y="3781"/>
                  </a:cubicBezTo>
                  <a:lnTo>
                    <a:pt x="1859" y="3781"/>
                  </a:lnTo>
                  <a:cubicBezTo>
                    <a:pt x="2332" y="3781"/>
                    <a:pt x="2804" y="3623"/>
                    <a:pt x="3182" y="3308"/>
                  </a:cubicBezTo>
                  <a:cubicBezTo>
                    <a:pt x="3340" y="3182"/>
                    <a:pt x="3372" y="2993"/>
                    <a:pt x="3372" y="2772"/>
                  </a:cubicBezTo>
                  <a:lnTo>
                    <a:pt x="3025" y="630"/>
                  </a:lnTo>
                  <a:cubicBezTo>
                    <a:pt x="3025" y="347"/>
                    <a:pt x="2899" y="158"/>
                    <a:pt x="2773" y="0"/>
                  </a:cubicBezTo>
                  <a:cubicBezTo>
                    <a:pt x="2773" y="32"/>
                    <a:pt x="2741" y="32"/>
                    <a:pt x="2741" y="63"/>
                  </a:cubicBezTo>
                  <a:lnTo>
                    <a:pt x="2111" y="851"/>
                  </a:lnTo>
                  <a:lnTo>
                    <a:pt x="2111" y="1134"/>
                  </a:lnTo>
                  <a:lnTo>
                    <a:pt x="2710" y="1733"/>
                  </a:lnTo>
                  <a:cubicBezTo>
                    <a:pt x="2867" y="1890"/>
                    <a:pt x="2867" y="2079"/>
                    <a:pt x="2710" y="2237"/>
                  </a:cubicBezTo>
                  <a:cubicBezTo>
                    <a:pt x="2631" y="2316"/>
                    <a:pt x="2545" y="2355"/>
                    <a:pt x="2458" y="2355"/>
                  </a:cubicBezTo>
                  <a:cubicBezTo>
                    <a:pt x="2371" y="2355"/>
                    <a:pt x="2285" y="2316"/>
                    <a:pt x="2206" y="2237"/>
                  </a:cubicBezTo>
                  <a:lnTo>
                    <a:pt x="1733" y="1764"/>
                  </a:lnTo>
                  <a:lnTo>
                    <a:pt x="1261" y="2237"/>
                  </a:lnTo>
                  <a:cubicBezTo>
                    <a:pt x="1182" y="2316"/>
                    <a:pt x="1087" y="2355"/>
                    <a:pt x="997" y="2355"/>
                  </a:cubicBezTo>
                  <a:cubicBezTo>
                    <a:pt x="906" y="2355"/>
                    <a:pt x="820" y="2316"/>
                    <a:pt x="757" y="2237"/>
                  </a:cubicBezTo>
                  <a:cubicBezTo>
                    <a:pt x="568" y="2079"/>
                    <a:pt x="568" y="1890"/>
                    <a:pt x="757" y="1733"/>
                  </a:cubicBezTo>
                  <a:lnTo>
                    <a:pt x="1324" y="1134"/>
                  </a:lnTo>
                  <a:lnTo>
                    <a:pt x="1324" y="851"/>
                  </a:lnTo>
                  <a:lnTo>
                    <a:pt x="694" y="63"/>
                  </a:lnTo>
                  <a:cubicBezTo>
                    <a:pt x="694" y="32"/>
                    <a:pt x="662" y="32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5" name="Google Shape;9465;p87"/>
            <p:cNvSpPr/>
            <p:nvPr/>
          </p:nvSpPr>
          <p:spPr>
            <a:xfrm>
              <a:off x="-17878025" y="4191325"/>
              <a:ext cx="49650" cy="52000"/>
            </a:xfrm>
            <a:custGeom>
              <a:avLst/>
              <a:gdLst/>
              <a:ahLst/>
              <a:cxnLst/>
              <a:rect l="l" t="t" r="r" b="b"/>
              <a:pathLst>
                <a:path w="1986" h="208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1229"/>
                    <a:pt x="631" y="1954"/>
                    <a:pt x="1450" y="2080"/>
                  </a:cubicBezTo>
                  <a:cubicBezTo>
                    <a:pt x="1481" y="1355"/>
                    <a:pt x="1670" y="788"/>
                    <a:pt x="1985" y="252"/>
                  </a:cubicBezTo>
                  <a:cubicBezTo>
                    <a:pt x="1733" y="9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66" name="Google Shape;9466;p87"/>
          <p:cNvGrpSpPr/>
          <p:nvPr/>
        </p:nvGrpSpPr>
        <p:grpSpPr>
          <a:xfrm>
            <a:off x="2919632" y="3355015"/>
            <a:ext cx="450507" cy="423722"/>
            <a:chOff x="-16044450" y="3317850"/>
            <a:chExt cx="304850" cy="286725"/>
          </a:xfrm>
        </p:grpSpPr>
        <p:sp>
          <p:nvSpPr>
            <p:cNvPr id="9467" name="Google Shape;9467;p87"/>
            <p:cNvSpPr/>
            <p:nvPr/>
          </p:nvSpPr>
          <p:spPr>
            <a:xfrm>
              <a:off x="-15873525" y="3317850"/>
              <a:ext cx="133925" cy="115025"/>
            </a:xfrm>
            <a:custGeom>
              <a:avLst/>
              <a:gdLst/>
              <a:ahLst/>
              <a:cxnLst/>
              <a:rect l="l" t="t" r="r" b="b"/>
              <a:pathLst>
                <a:path w="5357" h="4601" extrusionOk="0">
                  <a:moveTo>
                    <a:pt x="2458" y="1"/>
                  </a:moveTo>
                  <a:cubicBezTo>
                    <a:pt x="1418" y="1"/>
                    <a:pt x="473" y="599"/>
                    <a:pt x="1" y="1513"/>
                  </a:cubicBezTo>
                  <a:cubicBezTo>
                    <a:pt x="1670" y="1765"/>
                    <a:pt x="3088" y="3025"/>
                    <a:pt x="3876" y="4600"/>
                  </a:cubicBezTo>
                  <a:cubicBezTo>
                    <a:pt x="3939" y="4159"/>
                    <a:pt x="3876" y="3718"/>
                    <a:pt x="3718" y="3277"/>
                  </a:cubicBezTo>
                  <a:lnTo>
                    <a:pt x="3718" y="3277"/>
                  </a:lnTo>
                  <a:cubicBezTo>
                    <a:pt x="4002" y="3466"/>
                    <a:pt x="4254" y="3750"/>
                    <a:pt x="4443" y="4096"/>
                  </a:cubicBezTo>
                  <a:cubicBezTo>
                    <a:pt x="4506" y="4222"/>
                    <a:pt x="4632" y="4285"/>
                    <a:pt x="4758" y="4285"/>
                  </a:cubicBezTo>
                  <a:cubicBezTo>
                    <a:pt x="4884" y="4285"/>
                    <a:pt x="5010" y="4222"/>
                    <a:pt x="5073" y="4096"/>
                  </a:cubicBezTo>
                  <a:cubicBezTo>
                    <a:pt x="5262" y="3718"/>
                    <a:pt x="5356" y="3309"/>
                    <a:pt x="5356" y="2868"/>
                  </a:cubicBezTo>
                  <a:cubicBezTo>
                    <a:pt x="5293" y="1292"/>
                    <a:pt x="4033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8" name="Google Shape;9468;p87"/>
            <p:cNvSpPr/>
            <p:nvPr/>
          </p:nvSpPr>
          <p:spPr>
            <a:xfrm>
              <a:off x="-15915275" y="3459625"/>
              <a:ext cx="44125" cy="54375"/>
            </a:xfrm>
            <a:custGeom>
              <a:avLst/>
              <a:gdLst/>
              <a:ahLst/>
              <a:cxnLst/>
              <a:rect l="l" t="t" r="r" b="b"/>
              <a:pathLst>
                <a:path w="1765" h="2175" extrusionOk="0">
                  <a:moveTo>
                    <a:pt x="883" y="0"/>
                  </a:moveTo>
                  <a:cubicBezTo>
                    <a:pt x="631" y="0"/>
                    <a:pt x="410" y="158"/>
                    <a:pt x="316" y="441"/>
                  </a:cubicBezTo>
                  <a:lnTo>
                    <a:pt x="32" y="1450"/>
                  </a:lnTo>
                  <a:cubicBezTo>
                    <a:pt x="1" y="1859"/>
                    <a:pt x="284" y="2174"/>
                    <a:pt x="631" y="2174"/>
                  </a:cubicBezTo>
                  <a:lnTo>
                    <a:pt x="1135" y="2174"/>
                  </a:lnTo>
                  <a:cubicBezTo>
                    <a:pt x="1513" y="2174"/>
                    <a:pt x="1765" y="1828"/>
                    <a:pt x="1702" y="1450"/>
                  </a:cubicBezTo>
                  <a:lnTo>
                    <a:pt x="1419" y="441"/>
                  </a:lnTo>
                  <a:cubicBezTo>
                    <a:pt x="1355" y="189"/>
                    <a:pt x="1135" y="0"/>
                    <a:pt x="8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9" name="Google Shape;9469;p87"/>
            <p:cNvSpPr/>
            <p:nvPr/>
          </p:nvSpPr>
          <p:spPr>
            <a:xfrm>
              <a:off x="-16009000" y="3372200"/>
              <a:ext cx="232375" cy="232375"/>
            </a:xfrm>
            <a:custGeom>
              <a:avLst/>
              <a:gdLst/>
              <a:ahLst/>
              <a:cxnLst/>
              <a:rect l="l" t="t" r="r" b="b"/>
              <a:pathLst>
                <a:path w="9295" h="9295" extrusionOk="0">
                  <a:moveTo>
                    <a:pt x="2490" y="3592"/>
                  </a:moveTo>
                  <a:cubicBezTo>
                    <a:pt x="2679" y="3592"/>
                    <a:pt x="2836" y="3749"/>
                    <a:pt x="2836" y="3938"/>
                  </a:cubicBezTo>
                  <a:cubicBezTo>
                    <a:pt x="2836" y="4128"/>
                    <a:pt x="2679" y="4285"/>
                    <a:pt x="2490" y="4285"/>
                  </a:cubicBezTo>
                  <a:cubicBezTo>
                    <a:pt x="2301" y="4285"/>
                    <a:pt x="2143" y="4128"/>
                    <a:pt x="2143" y="3938"/>
                  </a:cubicBezTo>
                  <a:cubicBezTo>
                    <a:pt x="2143" y="3749"/>
                    <a:pt x="2301" y="3592"/>
                    <a:pt x="2490" y="3592"/>
                  </a:cubicBezTo>
                  <a:close/>
                  <a:moveTo>
                    <a:pt x="6774" y="3592"/>
                  </a:moveTo>
                  <a:cubicBezTo>
                    <a:pt x="6995" y="3592"/>
                    <a:pt x="7152" y="3749"/>
                    <a:pt x="7152" y="3938"/>
                  </a:cubicBezTo>
                  <a:cubicBezTo>
                    <a:pt x="7152" y="4128"/>
                    <a:pt x="6995" y="4285"/>
                    <a:pt x="6774" y="4285"/>
                  </a:cubicBezTo>
                  <a:cubicBezTo>
                    <a:pt x="6585" y="4285"/>
                    <a:pt x="6428" y="4128"/>
                    <a:pt x="6428" y="3938"/>
                  </a:cubicBezTo>
                  <a:cubicBezTo>
                    <a:pt x="6428" y="3749"/>
                    <a:pt x="6585" y="3592"/>
                    <a:pt x="6774" y="3592"/>
                  </a:cubicBezTo>
                  <a:close/>
                  <a:moveTo>
                    <a:pt x="4663" y="2867"/>
                  </a:moveTo>
                  <a:cubicBezTo>
                    <a:pt x="5262" y="2867"/>
                    <a:pt x="5766" y="3277"/>
                    <a:pt x="5892" y="3812"/>
                  </a:cubicBezTo>
                  <a:lnTo>
                    <a:pt x="6144" y="4852"/>
                  </a:lnTo>
                  <a:cubicBezTo>
                    <a:pt x="6365" y="5640"/>
                    <a:pt x="5766" y="6427"/>
                    <a:pt x="4947" y="6427"/>
                  </a:cubicBezTo>
                  <a:lnTo>
                    <a:pt x="4411" y="6427"/>
                  </a:lnTo>
                  <a:cubicBezTo>
                    <a:pt x="3561" y="6427"/>
                    <a:pt x="2962" y="5640"/>
                    <a:pt x="3151" y="4852"/>
                  </a:cubicBezTo>
                  <a:lnTo>
                    <a:pt x="3435" y="3812"/>
                  </a:lnTo>
                  <a:cubicBezTo>
                    <a:pt x="3592" y="3277"/>
                    <a:pt x="4065" y="2867"/>
                    <a:pt x="4663" y="2867"/>
                  </a:cubicBezTo>
                  <a:close/>
                  <a:moveTo>
                    <a:pt x="6090" y="6899"/>
                  </a:moveTo>
                  <a:cubicBezTo>
                    <a:pt x="6239" y="6899"/>
                    <a:pt x="6379" y="7007"/>
                    <a:pt x="6428" y="7152"/>
                  </a:cubicBezTo>
                  <a:cubicBezTo>
                    <a:pt x="6459" y="7373"/>
                    <a:pt x="6396" y="7562"/>
                    <a:pt x="6207" y="7593"/>
                  </a:cubicBezTo>
                  <a:cubicBezTo>
                    <a:pt x="5640" y="7782"/>
                    <a:pt x="5041" y="7845"/>
                    <a:pt x="4663" y="7845"/>
                  </a:cubicBezTo>
                  <a:cubicBezTo>
                    <a:pt x="4254" y="7845"/>
                    <a:pt x="3687" y="7782"/>
                    <a:pt x="3120" y="7593"/>
                  </a:cubicBezTo>
                  <a:cubicBezTo>
                    <a:pt x="2931" y="7530"/>
                    <a:pt x="2836" y="7310"/>
                    <a:pt x="2899" y="7152"/>
                  </a:cubicBezTo>
                  <a:cubicBezTo>
                    <a:pt x="2952" y="6994"/>
                    <a:pt x="3093" y="6924"/>
                    <a:pt x="3267" y="6924"/>
                  </a:cubicBezTo>
                  <a:cubicBezTo>
                    <a:pt x="3301" y="6924"/>
                    <a:pt x="3336" y="6926"/>
                    <a:pt x="3372" y="6931"/>
                  </a:cubicBezTo>
                  <a:cubicBezTo>
                    <a:pt x="3844" y="7089"/>
                    <a:pt x="4348" y="7120"/>
                    <a:pt x="4663" y="7120"/>
                  </a:cubicBezTo>
                  <a:cubicBezTo>
                    <a:pt x="4978" y="7120"/>
                    <a:pt x="5483" y="7089"/>
                    <a:pt x="5955" y="6931"/>
                  </a:cubicBezTo>
                  <a:cubicBezTo>
                    <a:pt x="5999" y="6909"/>
                    <a:pt x="6045" y="6899"/>
                    <a:pt x="6090" y="6899"/>
                  </a:cubicBezTo>
                  <a:close/>
                  <a:moveTo>
                    <a:pt x="4663" y="0"/>
                  </a:moveTo>
                  <a:cubicBezTo>
                    <a:pt x="2049" y="0"/>
                    <a:pt x="1" y="2867"/>
                    <a:pt x="1" y="5356"/>
                  </a:cubicBezTo>
                  <a:cubicBezTo>
                    <a:pt x="1" y="7751"/>
                    <a:pt x="1828" y="9294"/>
                    <a:pt x="4663" y="9294"/>
                  </a:cubicBezTo>
                  <a:cubicBezTo>
                    <a:pt x="7499" y="9294"/>
                    <a:pt x="9295" y="7751"/>
                    <a:pt x="9295" y="5356"/>
                  </a:cubicBezTo>
                  <a:cubicBezTo>
                    <a:pt x="9263" y="2867"/>
                    <a:pt x="7247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0" name="Google Shape;9470;p87"/>
            <p:cNvSpPr/>
            <p:nvPr/>
          </p:nvSpPr>
          <p:spPr>
            <a:xfrm>
              <a:off x="-16044450" y="3317850"/>
              <a:ext cx="133150" cy="115025"/>
            </a:xfrm>
            <a:custGeom>
              <a:avLst/>
              <a:gdLst/>
              <a:ahLst/>
              <a:cxnLst/>
              <a:rect l="l" t="t" r="r" b="b"/>
              <a:pathLst>
                <a:path w="5326" h="4601" extrusionOk="0">
                  <a:moveTo>
                    <a:pt x="2836" y="1"/>
                  </a:moveTo>
                  <a:cubicBezTo>
                    <a:pt x="1261" y="1"/>
                    <a:pt x="1" y="1292"/>
                    <a:pt x="1" y="2836"/>
                  </a:cubicBezTo>
                  <a:cubicBezTo>
                    <a:pt x="1" y="3277"/>
                    <a:pt x="95" y="3655"/>
                    <a:pt x="285" y="4065"/>
                  </a:cubicBezTo>
                  <a:cubicBezTo>
                    <a:pt x="348" y="4206"/>
                    <a:pt x="474" y="4277"/>
                    <a:pt x="600" y="4277"/>
                  </a:cubicBezTo>
                  <a:cubicBezTo>
                    <a:pt x="726" y="4277"/>
                    <a:pt x="852" y="4206"/>
                    <a:pt x="915" y="4065"/>
                  </a:cubicBezTo>
                  <a:cubicBezTo>
                    <a:pt x="1072" y="3718"/>
                    <a:pt x="1324" y="3435"/>
                    <a:pt x="1639" y="3246"/>
                  </a:cubicBezTo>
                  <a:lnTo>
                    <a:pt x="1639" y="3246"/>
                  </a:lnTo>
                  <a:cubicBezTo>
                    <a:pt x="1419" y="3718"/>
                    <a:pt x="1387" y="4128"/>
                    <a:pt x="1419" y="4600"/>
                  </a:cubicBezTo>
                  <a:cubicBezTo>
                    <a:pt x="2206" y="3025"/>
                    <a:pt x="3624" y="1765"/>
                    <a:pt x="5325" y="1513"/>
                  </a:cubicBezTo>
                  <a:cubicBezTo>
                    <a:pt x="4853" y="599"/>
                    <a:pt x="3908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71" name="Google Shape;9471;p87"/>
          <p:cNvSpPr/>
          <p:nvPr/>
        </p:nvSpPr>
        <p:spPr>
          <a:xfrm>
            <a:off x="5164353" y="3341975"/>
            <a:ext cx="448180" cy="450507"/>
          </a:xfrm>
          <a:custGeom>
            <a:avLst/>
            <a:gdLst/>
            <a:ahLst/>
            <a:cxnLst/>
            <a:rect l="l" t="t" r="r" b="b"/>
            <a:pathLst>
              <a:path w="12131" h="12194" extrusionOk="0">
                <a:moveTo>
                  <a:pt x="5798" y="1639"/>
                </a:moveTo>
                <a:lnTo>
                  <a:pt x="5798" y="2395"/>
                </a:lnTo>
                <a:lnTo>
                  <a:pt x="3782" y="3214"/>
                </a:lnTo>
                <a:lnTo>
                  <a:pt x="3214" y="2679"/>
                </a:lnTo>
                <a:lnTo>
                  <a:pt x="5798" y="1639"/>
                </a:lnTo>
                <a:close/>
                <a:moveTo>
                  <a:pt x="6491" y="1639"/>
                </a:moveTo>
                <a:lnTo>
                  <a:pt x="9043" y="2679"/>
                </a:lnTo>
                <a:lnTo>
                  <a:pt x="8507" y="3214"/>
                </a:lnTo>
                <a:lnTo>
                  <a:pt x="6491" y="2395"/>
                </a:lnTo>
                <a:lnTo>
                  <a:pt x="6491" y="1639"/>
                </a:lnTo>
                <a:close/>
                <a:moveTo>
                  <a:pt x="5798" y="3151"/>
                </a:moveTo>
                <a:lnTo>
                  <a:pt x="5798" y="3939"/>
                </a:lnTo>
                <a:lnTo>
                  <a:pt x="4853" y="4285"/>
                </a:lnTo>
                <a:lnTo>
                  <a:pt x="4286" y="3718"/>
                </a:lnTo>
                <a:lnTo>
                  <a:pt x="5798" y="3151"/>
                </a:lnTo>
                <a:close/>
                <a:moveTo>
                  <a:pt x="6491" y="3183"/>
                </a:moveTo>
                <a:lnTo>
                  <a:pt x="8003" y="3781"/>
                </a:lnTo>
                <a:lnTo>
                  <a:pt x="7436" y="4317"/>
                </a:lnTo>
                <a:lnTo>
                  <a:pt x="6491" y="3970"/>
                </a:lnTo>
                <a:lnTo>
                  <a:pt x="6491" y="3183"/>
                </a:lnTo>
                <a:close/>
                <a:moveTo>
                  <a:pt x="5798" y="4695"/>
                </a:moveTo>
                <a:lnTo>
                  <a:pt x="5798" y="5231"/>
                </a:lnTo>
                <a:lnTo>
                  <a:pt x="5388" y="4853"/>
                </a:lnTo>
                <a:lnTo>
                  <a:pt x="5798" y="4695"/>
                </a:lnTo>
                <a:close/>
                <a:moveTo>
                  <a:pt x="6491" y="4727"/>
                </a:moveTo>
                <a:lnTo>
                  <a:pt x="6901" y="4884"/>
                </a:lnTo>
                <a:lnTo>
                  <a:pt x="6491" y="5262"/>
                </a:lnTo>
                <a:lnTo>
                  <a:pt x="6491" y="4727"/>
                </a:lnTo>
                <a:close/>
                <a:moveTo>
                  <a:pt x="2679" y="3183"/>
                </a:moveTo>
                <a:lnTo>
                  <a:pt x="3214" y="3718"/>
                </a:lnTo>
                <a:lnTo>
                  <a:pt x="2395" y="5735"/>
                </a:lnTo>
                <a:lnTo>
                  <a:pt x="1608" y="5735"/>
                </a:lnTo>
                <a:lnTo>
                  <a:pt x="2679" y="3183"/>
                </a:lnTo>
                <a:close/>
                <a:moveTo>
                  <a:pt x="3782" y="4254"/>
                </a:moveTo>
                <a:lnTo>
                  <a:pt x="4317" y="4790"/>
                </a:lnTo>
                <a:lnTo>
                  <a:pt x="3971" y="5735"/>
                </a:lnTo>
                <a:lnTo>
                  <a:pt x="3183" y="5735"/>
                </a:lnTo>
                <a:lnTo>
                  <a:pt x="3782" y="4254"/>
                </a:lnTo>
                <a:close/>
                <a:moveTo>
                  <a:pt x="4884" y="5357"/>
                </a:moveTo>
                <a:lnTo>
                  <a:pt x="5262" y="5735"/>
                </a:lnTo>
                <a:lnTo>
                  <a:pt x="4727" y="5735"/>
                </a:lnTo>
                <a:lnTo>
                  <a:pt x="4884" y="5357"/>
                </a:lnTo>
                <a:close/>
                <a:moveTo>
                  <a:pt x="7405" y="5357"/>
                </a:moveTo>
                <a:lnTo>
                  <a:pt x="7562" y="5735"/>
                </a:lnTo>
                <a:lnTo>
                  <a:pt x="6995" y="5735"/>
                </a:lnTo>
                <a:lnTo>
                  <a:pt x="7405" y="5357"/>
                </a:lnTo>
                <a:close/>
                <a:moveTo>
                  <a:pt x="8507" y="4254"/>
                </a:moveTo>
                <a:lnTo>
                  <a:pt x="9106" y="5735"/>
                </a:lnTo>
                <a:lnTo>
                  <a:pt x="8318" y="5735"/>
                </a:lnTo>
                <a:lnTo>
                  <a:pt x="7940" y="4790"/>
                </a:lnTo>
                <a:lnTo>
                  <a:pt x="8507" y="4254"/>
                </a:lnTo>
                <a:close/>
                <a:moveTo>
                  <a:pt x="9578" y="3183"/>
                </a:moveTo>
                <a:lnTo>
                  <a:pt x="10587" y="5735"/>
                </a:lnTo>
                <a:lnTo>
                  <a:pt x="9831" y="5735"/>
                </a:lnTo>
                <a:lnTo>
                  <a:pt x="9011" y="3718"/>
                </a:lnTo>
                <a:lnTo>
                  <a:pt x="9578" y="3183"/>
                </a:lnTo>
                <a:close/>
                <a:moveTo>
                  <a:pt x="5262" y="6459"/>
                </a:moveTo>
                <a:lnTo>
                  <a:pt x="4884" y="6837"/>
                </a:lnTo>
                <a:lnTo>
                  <a:pt x="4727" y="6459"/>
                </a:lnTo>
                <a:close/>
                <a:moveTo>
                  <a:pt x="7531" y="6459"/>
                </a:moveTo>
                <a:lnTo>
                  <a:pt x="7373" y="6837"/>
                </a:lnTo>
                <a:lnTo>
                  <a:pt x="6964" y="6459"/>
                </a:lnTo>
                <a:close/>
                <a:moveTo>
                  <a:pt x="5798" y="6932"/>
                </a:moveTo>
                <a:lnTo>
                  <a:pt x="5798" y="7467"/>
                </a:lnTo>
                <a:lnTo>
                  <a:pt x="5388" y="7310"/>
                </a:lnTo>
                <a:lnTo>
                  <a:pt x="5798" y="6932"/>
                </a:lnTo>
                <a:close/>
                <a:moveTo>
                  <a:pt x="6491" y="6963"/>
                </a:moveTo>
                <a:lnTo>
                  <a:pt x="6901" y="7373"/>
                </a:lnTo>
                <a:lnTo>
                  <a:pt x="6491" y="7530"/>
                </a:lnTo>
                <a:lnTo>
                  <a:pt x="6491" y="6963"/>
                </a:lnTo>
                <a:close/>
                <a:moveTo>
                  <a:pt x="3971" y="6459"/>
                </a:moveTo>
                <a:lnTo>
                  <a:pt x="4317" y="7404"/>
                </a:lnTo>
                <a:lnTo>
                  <a:pt x="3782" y="7940"/>
                </a:lnTo>
                <a:lnTo>
                  <a:pt x="3183" y="6459"/>
                </a:lnTo>
                <a:close/>
                <a:moveTo>
                  <a:pt x="9043" y="6459"/>
                </a:moveTo>
                <a:lnTo>
                  <a:pt x="8476" y="7940"/>
                </a:lnTo>
                <a:lnTo>
                  <a:pt x="7909" y="7404"/>
                </a:lnTo>
                <a:lnTo>
                  <a:pt x="8255" y="6459"/>
                </a:lnTo>
                <a:close/>
                <a:moveTo>
                  <a:pt x="2427" y="6459"/>
                </a:moveTo>
                <a:lnTo>
                  <a:pt x="3277" y="8476"/>
                </a:lnTo>
                <a:lnTo>
                  <a:pt x="2710" y="9011"/>
                </a:lnTo>
                <a:lnTo>
                  <a:pt x="1639" y="6459"/>
                </a:lnTo>
                <a:close/>
                <a:moveTo>
                  <a:pt x="4853" y="7877"/>
                </a:moveTo>
                <a:lnTo>
                  <a:pt x="5798" y="8224"/>
                </a:lnTo>
                <a:lnTo>
                  <a:pt x="5798" y="9011"/>
                </a:lnTo>
                <a:lnTo>
                  <a:pt x="4286" y="8413"/>
                </a:lnTo>
                <a:lnTo>
                  <a:pt x="4853" y="7877"/>
                </a:lnTo>
                <a:close/>
                <a:moveTo>
                  <a:pt x="7436" y="7908"/>
                </a:moveTo>
                <a:lnTo>
                  <a:pt x="8003" y="8444"/>
                </a:lnTo>
                <a:lnTo>
                  <a:pt x="6491" y="9043"/>
                </a:lnTo>
                <a:lnTo>
                  <a:pt x="6491" y="8255"/>
                </a:lnTo>
                <a:lnTo>
                  <a:pt x="7436" y="7908"/>
                </a:lnTo>
                <a:close/>
                <a:moveTo>
                  <a:pt x="10618" y="6491"/>
                </a:moveTo>
                <a:lnTo>
                  <a:pt x="9578" y="9043"/>
                </a:lnTo>
                <a:lnTo>
                  <a:pt x="9011" y="8507"/>
                </a:lnTo>
                <a:lnTo>
                  <a:pt x="9831" y="6491"/>
                </a:lnTo>
                <a:close/>
                <a:moveTo>
                  <a:pt x="3782" y="8980"/>
                </a:moveTo>
                <a:lnTo>
                  <a:pt x="5798" y="9799"/>
                </a:lnTo>
                <a:lnTo>
                  <a:pt x="5798" y="10555"/>
                </a:lnTo>
                <a:lnTo>
                  <a:pt x="3214" y="9515"/>
                </a:lnTo>
                <a:lnTo>
                  <a:pt x="3782" y="8980"/>
                </a:lnTo>
                <a:close/>
                <a:moveTo>
                  <a:pt x="8507" y="8917"/>
                </a:moveTo>
                <a:lnTo>
                  <a:pt x="9043" y="9484"/>
                </a:lnTo>
                <a:lnTo>
                  <a:pt x="6491" y="10555"/>
                </a:lnTo>
                <a:lnTo>
                  <a:pt x="6491" y="9767"/>
                </a:lnTo>
                <a:lnTo>
                  <a:pt x="8507" y="8917"/>
                </a:lnTo>
                <a:close/>
                <a:moveTo>
                  <a:pt x="6113" y="1"/>
                </a:moveTo>
                <a:cubicBezTo>
                  <a:pt x="5892" y="1"/>
                  <a:pt x="5735" y="158"/>
                  <a:pt x="5735" y="347"/>
                </a:cubicBezTo>
                <a:lnTo>
                  <a:pt x="5735" y="851"/>
                </a:lnTo>
                <a:lnTo>
                  <a:pt x="2647" y="2112"/>
                </a:lnTo>
                <a:lnTo>
                  <a:pt x="2332" y="1797"/>
                </a:lnTo>
                <a:cubicBezTo>
                  <a:pt x="2254" y="1718"/>
                  <a:pt x="2159" y="1678"/>
                  <a:pt x="2065" y="1678"/>
                </a:cubicBezTo>
                <a:cubicBezTo>
                  <a:pt x="1970" y="1678"/>
                  <a:pt x="1875" y="1718"/>
                  <a:pt x="1797" y="1797"/>
                </a:cubicBezTo>
                <a:cubicBezTo>
                  <a:pt x="1639" y="1954"/>
                  <a:pt x="1639" y="2143"/>
                  <a:pt x="1797" y="2332"/>
                </a:cubicBezTo>
                <a:lnTo>
                  <a:pt x="2112" y="2647"/>
                </a:lnTo>
                <a:lnTo>
                  <a:pt x="852" y="5735"/>
                </a:lnTo>
                <a:lnTo>
                  <a:pt x="348" y="5735"/>
                </a:lnTo>
                <a:cubicBezTo>
                  <a:pt x="158" y="5735"/>
                  <a:pt x="1" y="5892"/>
                  <a:pt x="1" y="6081"/>
                </a:cubicBezTo>
                <a:cubicBezTo>
                  <a:pt x="1" y="6302"/>
                  <a:pt x="158" y="6459"/>
                  <a:pt x="348" y="6459"/>
                </a:cubicBezTo>
                <a:lnTo>
                  <a:pt x="852" y="6459"/>
                </a:lnTo>
                <a:lnTo>
                  <a:pt x="2112" y="9547"/>
                </a:lnTo>
                <a:lnTo>
                  <a:pt x="1797" y="9862"/>
                </a:lnTo>
                <a:cubicBezTo>
                  <a:pt x="1639" y="10019"/>
                  <a:pt x="1639" y="10240"/>
                  <a:pt x="1797" y="10397"/>
                </a:cubicBezTo>
                <a:cubicBezTo>
                  <a:pt x="1891" y="10460"/>
                  <a:pt x="1954" y="10492"/>
                  <a:pt x="2049" y="10492"/>
                </a:cubicBezTo>
                <a:cubicBezTo>
                  <a:pt x="2112" y="10492"/>
                  <a:pt x="2238" y="10460"/>
                  <a:pt x="2269" y="10397"/>
                </a:cubicBezTo>
                <a:lnTo>
                  <a:pt x="2584" y="10082"/>
                </a:lnTo>
                <a:lnTo>
                  <a:pt x="5703" y="11343"/>
                </a:lnTo>
                <a:lnTo>
                  <a:pt x="5703" y="11847"/>
                </a:lnTo>
                <a:cubicBezTo>
                  <a:pt x="5703" y="12036"/>
                  <a:pt x="5861" y="12193"/>
                  <a:pt x="6050" y="12193"/>
                </a:cubicBezTo>
                <a:cubicBezTo>
                  <a:pt x="6270" y="12193"/>
                  <a:pt x="6428" y="12036"/>
                  <a:pt x="6428" y="11847"/>
                </a:cubicBezTo>
                <a:lnTo>
                  <a:pt x="6428" y="11343"/>
                </a:lnTo>
                <a:lnTo>
                  <a:pt x="9515" y="10082"/>
                </a:lnTo>
                <a:lnTo>
                  <a:pt x="9831" y="10397"/>
                </a:lnTo>
                <a:cubicBezTo>
                  <a:pt x="9925" y="10460"/>
                  <a:pt x="9988" y="10492"/>
                  <a:pt x="10083" y="10492"/>
                </a:cubicBezTo>
                <a:cubicBezTo>
                  <a:pt x="10146" y="10492"/>
                  <a:pt x="10272" y="10460"/>
                  <a:pt x="10303" y="10397"/>
                </a:cubicBezTo>
                <a:cubicBezTo>
                  <a:pt x="10461" y="10240"/>
                  <a:pt x="10461" y="10019"/>
                  <a:pt x="10303" y="9862"/>
                </a:cubicBezTo>
                <a:lnTo>
                  <a:pt x="9988" y="9547"/>
                </a:lnTo>
                <a:lnTo>
                  <a:pt x="11248" y="6459"/>
                </a:lnTo>
                <a:lnTo>
                  <a:pt x="11784" y="6459"/>
                </a:lnTo>
                <a:cubicBezTo>
                  <a:pt x="11973" y="6459"/>
                  <a:pt x="12130" y="6302"/>
                  <a:pt x="12130" y="6081"/>
                </a:cubicBezTo>
                <a:cubicBezTo>
                  <a:pt x="12130" y="5892"/>
                  <a:pt x="12036" y="5735"/>
                  <a:pt x="11847" y="5735"/>
                </a:cubicBezTo>
                <a:lnTo>
                  <a:pt x="11343" y="5735"/>
                </a:lnTo>
                <a:lnTo>
                  <a:pt x="10083" y="2647"/>
                </a:lnTo>
                <a:lnTo>
                  <a:pt x="10398" y="2332"/>
                </a:lnTo>
                <a:cubicBezTo>
                  <a:pt x="10555" y="2175"/>
                  <a:pt x="10555" y="1954"/>
                  <a:pt x="10398" y="1797"/>
                </a:cubicBezTo>
                <a:cubicBezTo>
                  <a:pt x="10319" y="1718"/>
                  <a:pt x="10232" y="1678"/>
                  <a:pt x="10146" y="1678"/>
                </a:cubicBezTo>
                <a:cubicBezTo>
                  <a:pt x="10059" y="1678"/>
                  <a:pt x="9972" y="1718"/>
                  <a:pt x="9894" y="1797"/>
                </a:cubicBezTo>
                <a:lnTo>
                  <a:pt x="9578" y="2112"/>
                </a:lnTo>
                <a:lnTo>
                  <a:pt x="6459" y="851"/>
                </a:lnTo>
                <a:lnTo>
                  <a:pt x="6459" y="347"/>
                </a:lnTo>
                <a:cubicBezTo>
                  <a:pt x="6459" y="158"/>
                  <a:pt x="6302" y="1"/>
                  <a:pt x="611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72" name="Google Shape;9472;p87"/>
          <p:cNvGrpSpPr/>
          <p:nvPr/>
        </p:nvGrpSpPr>
        <p:grpSpPr>
          <a:xfrm>
            <a:off x="8042149" y="2243724"/>
            <a:ext cx="373662" cy="449030"/>
            <a:chOff x="-16018450" y="4058400"/>
            <a:chExt cx="252850" cy="303850"/>
          </a:xfrm>
        </p:grpSpPr>
        <p:sp>
          <p:nvSpPr>
            <p:cNvPr id="9473" name="Google Shape;9473;p87"/>
            <p:cNvSpPr/>
            <p:nvPr/>
          </p:nvSpPr>
          <p:spPr>
            <a:xfrm>
              <a:off x="-15927875" y="4129900"/>
              <a:ext cx="88250" cy="89025"/>
            </a:xfrm>
            <a:custGeom>
              <a:avLst/>
              <a:gdLst/>
              <a:ahLst/>
              <a:cxnLst/>
              <a:rect l="l" t="t" r="r" b="b"/>
              <a:pathLst>
                <a:path w="3530" h="3561" extrusionOk="0">
                  <a:moveTo>
                    <a:pt x="1765" y="0"/>
                  </a:moveTo>
                  <a:cubicBezTo>
                    <a:pt x="788" y="0"/>
                    <a:pt x="1" y="788"/>
                    <a:pt x="1" y="1764"/>
                  </a:cubicBezTo>
                  <a:cubicBezTo>
                    <a:pt x="1" y="2772"/>
                    <a:pt x="788" y="3560"/>
                    <a:pt x="1765" y="3560"/>
                  </a:cubicBezTo>
                  <a:cubicBezTo>
                    <a:pt x="2742" y="3560"/>
                    <a:pt x="3529" y="2772"/>
                    <a:pt x="3529" y="1764"/>
                  </a:cubicBezTo>
                  <a:cubicBezTo>
                    <a:pt x="3529" y="788"/>
                    <a:pt x="2742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4" name="Google Shape;9474;p87"/>
            <p:cNvSpPr/>
            <p:nvPr/>
          </p:nvSpPr>
          <p:spPr>
            <a:xfrm>
              <a:off x="-16002700" y="4058400"/>
              <a:ext cx="237100" cy="233575"/>
            </a:xfrm>
            <a:custGeom>
              <a:avLst/>
              <a:gdLst/>
              <a:ahLst/>
              <a:cxnLst/>
              <a:rect l="l" t="t" r="r" b="b"/>
              <a:pathLst>
                <a:path w="9484" h="9343" extrusionOk="0">
                  <a:moveTo>
                    <a:pt x="4758" y="2167"/>
                  </a:moveTo>
                  <a:cubicBezTo>
                    <a:pt x="6144" y="2167"/>
                    <a:pt x="7247" y="3270"/>
                    <a:pt x="7247" y="4656"/>
                  </a:cubicBezTo>
                  <a:cubicBezTo>
                    <a:pt x="7247" y="6010"/>
                    <a:pt x="6144" y="7113"/>
                    <a:pt x="4758" y="7113"/>
                  </a:cubicBezTo>
                  <a:cubicBezTo>
                    <a:pt x="3372" y="7113"/>
                    <a:pt x="2269" y="6010"/>
                    <a:pt x="2269" y="4656"/>
                  </a:cubicBezTo>
                  <a:cubicBezTo>
                    <a:pt x="2269" y="3270"/>
                    <a:pt x="3372" y="2167"/>
                    <a:pt x="4758" y="2167"/>
                  </a:cubicBezTo>
                  <a:close/>
                  <a:moveTo>
                    <a:pt x="4742" y="1"/>
                  </a:moveTo>
                  <a:cubicBezTo>
                    <a:pt x="4648" y="1"/>
                    <a:pt x="4553" y="40"/>
                    <a:pt x="4474" y="119"/>
                  </a:cubicBezTo>
                  <a:cubicBezTo>
                    <a:pt x="4159" y="434"/>
                    <a:pt x="3939" y="781"/>
                    <a:pt x="3813" y="1222"/>
                  </a:cubicBezTo>
                  <a:cubicBezTo>
                    <a:pt x="3498" y="938"/>
                    <a:pt x="3120" y="686"/>
                    <a:pt x="2679" y="623"/>
                  </a:cubicBezTo>
                  <a:cubicBezTo>
                    <a:pt x="2655" y="619"/>
                    <a:pt x="2630" y="617"/>
                    <a:pt x="2606" y="617"/>
                  </a:cubicBezTo>
                  <a:cubicBezTo>
                    <a:pt x="2437" y="617"/>
                    <a:pt x="2265" y="710"/>
                    <a:pt x="2238" y="875"/>
                  </a:cubicBezTo>
                  <a:cubicBezTo>
                    <a:pt x="2112" y="1285"/>
                    <a:pt x="2112" y="1726"/>
                    <a:pt x="2206" y="2135"/>
                  </a:cubicBezTo>
                  <a:cubicBezTo>
                    <a:pt x="2001" y="2092"/>
                    <a:pt x="1797" y="2068"/>
                    <a:pt x="1595" y="2068"/>
                  </a:cubicBezTo>
                  <a:cubicBezTo>
                    <a:pt x="1362" y="2068"/>
                    <a:pt x="1134" y="2099"/>
                    <a:pt x="914" y="2167"/>
                  </a:cubicBezTo>
                  <a:cubicBezTo>
                    <a:pt x="694" y="2198"/>
                    <a:pt x="599" y="2387"/>
                    <a:pt x="662" y="2608"/>
                  </a:cubicBezTo>
                  <a:cubicBezTo>
                    <a:pt x="788" y="3018"/>
                    <a:pt x="977" y="3396"/>
                    <a:pt x="1261" y="3742"/>
                  </a:cubicBezTo>
                  <a:cubicBezTo>
                    <a:pt x="851" y="3868"/>
                    <a:pt x="473" y="4089"/>
                    <a:pt x="158" y="4404"/>
                  </a:cubicBezTo>
                  <a:cubicBezTo>
                    <a:pt x="1" y="4561"/>
                    <a:pt x="1" y="4750"/>
                    <a:pt x="158" y="4908"/>
                  </a:cubicBezTo>
                  <a:cubicBezTo>
                    <a:pt x="473" y="5223"/>
                    <a:pt x="820" y="5475"/>
                    <a:pt x="1261" y="5601"/>
                  </a:cubicBezTo>
                  <a:cubicBezTo>
                    <a:pt x="977" y="5916"/>
                    <a:pt x="757" y="6294"/>
                    <a:pt x="662" y="6735"/>
                  </a:cubicBezTo>
                  <a:cubicBezTo>
                    <a:pt x="631" y="6924"/>
                    <a:pt x="757" y="7113"/>
                    <a:pt x="914" y="7176"/>
                  </a:cubicBezTo>
                  <a:cubicBezTo>
                    <a:pt x="1140" y="7228"/>
                    <a:pt x="1375" y="7252"/>
                    <a:pt x="1614" y="7252"/>
                  </a:cubicBezTo>
                  <a:cubicBezTo>
                    <a:pt x="1810" y="7252"/>
                    <a:pt x="2008" y="7236"/>
                    <a:pt x="2206" y="7208"/>
                  </a:cubicBezTo>
                  <a:lnTo>
                    <a:pt x="2206" y="7208"/>
                  </a:lnTo>
                  <a:cubicBezTo>
                    <a:pt x="2112" y="7649"/>
                    <a:pt x="2112" y="8058"/>
                    <a:pt x="2238" y="8468"/>
                  </a:cubicBezTo>
                  <a:cubicBezTo>
                    <a:pt x="2262" y="8613"/>
                    <a:pt x="2397" y="8721"/>
                    <a:pt x="2544" y="8721"/>
                  </a:cubicBezTo>
                  <a:cubicBezTo>
                    <a:pt x="2589" y="8721"/>
                    <a:pt x="2634" y="8711"/>
                    <a:pt x="2679" y="8688"/>
                  </a:cubicBezTo>
                  <a:cubicBezTo>
                    <a:pt x="3120" y="8594"/>
                    <a:pt x="3466" y="8373"/>
                    <a:pt x="3813" y="8121"/>
                  </a:cubicBezTo>
                  <a:cubicBezTo>
                    <a:pt x="3939" y="8499"/>
                    <a:pt x="4159" y="8909"/>
                    <a:pt x="4474" y="9224"/>
                  </a:cubicBezTo>
                  <a:cubicBezTo>
                    <a:pt x="4553" y="9303"/>
                    <a:pt x="4648" y="9342"/>
                    <a:pt x="4742" y="9342"/>
                  </a:cubicBezTo>
                  <a:cubicBezTo>
                    <a:pt x="4837" y="9342"/>
                    <a:pt x="4931" y="9303"/>
                    <a:pt x="5010" y="9224"/>
                  </a:cubicBezTo>
                  <a:cubicBezTo>
                    <a:pt x="5325" y="8909"/>
                    <a:pt x="5546" y="8531"/>
                    <a:pt x="5672" y="8121"/>
                  </a:cubicBezTo>
                  <a:cubicBezTo>
                    <a:pt x="5987" y="8342"/>
                    <a:pt x="6365" y="8594"/>
                    <a:pt x="6806" y="8688"/>
                  </a:cubicBezTo>
                  <a:cubicBezTo>
                    <a:pt x="6840" y="8700"/>
                    <a:pt x="6875" y="8705"/>
                    <a:pt x="6910" y="8705"/>
                  </a:cubicBezTo>
                  <a:cubicBezTo>
                    <a:pt x="7068" y="8705"/>
                    <a:pt x="7221" y="8597"/>
                    <a:pt x="7247" y="8468"/>
                  </a:cubicBezTo>
                  <a:cubicBezTo>
                    <a:pt x="7373" y="8027"/>
                    <a:pt x="7373" y="7586"/>
                    <a:pt x="7278" y="7208"/>
                  </a:cubicBezTo>
                  <a:lnTo>
                    <a:pt x="7278" y="7208"/>
                  </a:lnTo>
                  <a:cubicBezTo>
                    <a:pt x="7477" y="7236"/>
                    <a:pt x="7675" y="7252"/>
                    <a:pt x="7870" y="7252"/>
                  </a:cubicBezTo>
                  <a:cubicBezTo>
                    <a:pt x="8110" y="7252"/>
                    <a:pt x="8345" y="7228"/>
                    <a:pt x="8570" y="7176"/>
                  </a:cubicBezTo>
                  <a:cubicBezTo>
                    <a:pt x="8791" y="7113"/>
                    <a:pt x="8885" y="6924"/>
                    <a:pt x="8822" y="6735"/>
                  </a:cubicBezTo>
                  <a:cubicBezTo>
                    <a:pt x="8696" y="6294"/>
                    <a:pt x="8507" y="5947"/>
                    <a:pt x="8224" y="5601"/>
                  </a:cubicBezTo>
                  <a:cubicBezTo>
                    <a:pt x="8633" y="5475"/>
                    <a:pt x="9011" y="5223"/>
                    <a:pt x="9326" y="4908"/>
                  </a:cubicBezTo>
                  <a:cubicBezTo>
                    <a:pt x="9484" y="4750"/>
                    <a:pt x="9484" y="4561"/>
                    <a:pt x="9326" y="4404"/>
                  </a:cubicBezTo>
                  <a:cubicBezTo>
                    <a:pt x="9011" y="4089"/>
                    <a:pt x="8665" y="3868"/>
                    <a:pt x="8224" y="3742"/>
                  </a:cubicBezTo>
                  <a:cubicBezTo>
                    <a:pt x="8507" y="3427"/>
                    <a:pt x="8728" y="3018"/>
                    <a:pt x="8822" y="2608"/>
                  </a:cubicBezTo>
                  <a:cubicBezTo>
                    <a:pt x="8854" y="2387"/>
                    <a:pt x="8728" y="2198"/>
                    <a:pt x="8570" y="2167"/>
                  </a:cubicBezTo>
                  <a:cubicBezTo>
                    <a:pt x="8351" y="2099"/>
                    <a:pt x="8122" y="2068"/>
                    <a:pt x="7889" y="2068"/>
                  </a:cubicBezTo>
                  <a:cubicBezTo>
                    <a:pt x="7688" y="2068"/>
                    <a:pt x="7483" y="2092"/>
                    <a:pt x="7278" y="2135"/>
                  </a:cubicBezTo>
                  <a:cubicBezTo>
                    <a:pt x="7373" y="1694"/>
                    <a:pt x="7373" y="1253"/>
                    <a:pt x="7247" y="875"/>
                  </a:cubicBezTo>
                  <a:cubicBezTo>
                    <a:pt x="7223" y="705"/>
                    <a:pt x="7086" y="591"/>
                    <a:pt x="6938" y="591"/>
                  </a:cubicBezTo>
                  <a:cubicBezTo>
                    <a:pt x="6894" y="591"/>
                    <a:pt x="6849" y="602"/>
                    <a:pt x="6806" y="623"/>
                  </a:cubicBezTo>
                  <a:cubicBezTo>
                    <a:pt x="6365" y="749"/>
                    <a:pt x="6018" y="938"/>
                    <a:pt x="5672" y="1222"/>
                  </a:cubicBezTo>
                  <a:cubicBezTo>
                    <a:pt x="5546" y="812"/>
                    <a:pt x="5325" y="434"/>
                    <a:pt x="5010" y="119"/>
                  </a:cubicBezTo>
                  <a:cubicBezTo>
                    <a:pt x="4931" y="40"/>
                    <a:pt x="4837" y="1"/>
                    <a:pt x="4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5" name="Google Shape;9475;p87"/>
            <p:cNvSpPr/>
            <p:nvPr/>
          </p:nvSpPr>
          <p:spPr>
            <a:xfrm>
              <a:off x="-16018450" y="4253550"/>
              <a:ext cx="129200" cy="108700"/>
            </a:xfrm>
            <a:custGeom>
              <a:avLst/>
              <a:gdLst/>
              <a:ahLst/>
              <a:cxnLst/>
              <a:rect l="l" t="t" r="r" b="b"/>
              <a:pathLst>
                <a:path w="5168" h="4348" extrusionOk="0">
                  <a:moveTo>
                    <a:pt x="1009" y="0"/>
                  </a:moveTo>
                  <a:cubicBezTo>
                    <a:pt x="410" y="693"/>
                    <a:pt x="1" y="1607"/>
                    <a:pt x="1" y="2615"/>
                  </a:cubicBezTo>
                  <a:lnTo>
                    <a:pt x="1" y="4001"/>
                  </a:lnTo>
                  <a:lnTo>
                    <a:pt x="32" y="4001"/>
                  </a:lnTo>
                  <a:cubicBezTo>
                    <a:pt x="32" y="4190"/>
                    <a:pt x="190" y="4348"/>
                    <a:pt x="410" y="4348"/>
                  </a:cubicBezTo>
                  <a:lnTo>
                    <a:pt x="1796" y="4348"/>
                  </a:lnTo>
                  <a:cubicBezTo>
                    <a:pt x="3214" y="4348"/>
                    <a:pt x="4443" y="3560"/>
                    <a:pt x="5167" y="2426"/>
                  </a:cubicBezTo>
                  <a:cubicBezTo>
                    <a:pt x="4915" y="2237"/>
                    <a:pt x="4411" y="1733"/>
                    <a:pt x="4159" y="1355"/>
                  </a:cubicBezTo>
                  <a:cubicBezTo>
                    <a:pt x="3750" y="1576"/>
                    <a:pt x="3309" y="1670"/>
                    <a:pt x="2836" y="1796"/>
                  </a:cubicBezTo>
                  <a:cubicBezTo>
                    <a:pt x="2805" y="1801"/>
                    <a:pt x="2774" y="1804"/>
                    <a:pt x="2743" y="1804"/>
                  </a:cubicBezTo>
                  <a:cubicBezTo>
                    <a:pt x="2580" y="1804"/>
                    <a:pt x="2421" y="1734"/>
                    <a:pt x="2395" y="1576"/>
                  </a:cubicBezTo>
                  <a:cubicBezTo>
                    <a:pt x="2269" y="1040"/>
                    <a:pt x="2111" y="662"/>
                    <a:pt x="2080" y="189"/>
                  </a:cubicBezTo>
                  <a:cubicBezTo>
                    <a:pt x="1702" y="158"/>
                    <a:pt x="1418" y="63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6" name="Google Shape;9476;p87"/>
            <p:cNvSpPr/>
            <p:nvPr/>
          </p:nvSpPr>
          <p:spPr>
            <a:xfrm>
              <a:off x="-15876675" y="4254325"/>
              <a:ext cx="107925" cy="90600"/>
            </a:xfrm>
            <a:custGeom>
              <a:avLst/>
              <a:gdLst/>
              <a:ahLst/>
              <a:cxnLst/>
              <a:rect l="l" t="t" r="r" b="b"/>
              <a:pathLst>
                <a:path w="4317" h="3624" extrusionOk="0">
                  <a:moveTo>
                    <a:pt x="3750" y="1"/>
                  </a:moveTo>
                  <a:cubicBezTo>
                    <a:pt x="3466" y="64"/>
                    <a:pt x="3277" y="127"/>
                    <a:pt x="2993" y="127"/>
                  </a:cubicBezTo>
                  <a:cubicBezTo>
                    <a:pt x="2962" y="599"/>
                    <a:pt x="2836" y="977"/>
                    <a:pt x="2678" y="1482"/>
                  </a:cubicBezTo>
                  <a:cubicBezTo>
                    <a:pt x="2653" y="1657"/>
                    <a:pt x="2509" y="1753"/>
                    <a:pt x="2355" y="1753"/>
                  </a:cubicBezTo>
                  <a:cubicBezTo>
                    <a:pt x="2316" y="1753"/>
                    <a:pt x="2276" y="1746"/>
                    <a:pt x="2237" y="1734"/>
                  </a:cubicBezTo>
                  <a:cubicBezTo>
                    <a:pt x="1733" y="1608"/>
                    <a:pt x="1292" y="1482"/>
                    <a:pt x="914" y="1292"/>
                  </a:cubicBezTo>
                  <a:cubicBezTo>
                    <a:pt x="631" y="1702"/>
                    <a:pt x="347" y="1923"/>
                    <a:pt x="1" y="2269"/>
                  </a:cubicBezTo>
                  <a:cubicBezTo>
                    <a:pt x="599" y="3057"/>
                    <a:pt x="1481" y="3592"/>
                    <a:pt x="2552" y="3592"/>
                  </a:cubicBezTo>
                  <a:lnTo>
                    <a:pt x="3970" y="3592"/>
                  </a:lnTo>
                  <a:lnTo>
                    <a:pt x="3970" y="3624"/>
                  </a:lnTo>
                  <a:cubicBezTo>
                    <a:pt x="4159" y="3624"/>
                    <a:pt x="4317" y="3466"/>
                    <a:pt x="4317" y="3277"/>
                  </a:cubicBezTo>
                  <a:lnTo>
                    <a:pt x="4317" y="1860"/>
                  </a:lnTo>
                  <a:cubicBezTo>
                    <a:pt x="4317" y="1166"/>
                    <a:pt x="4096" y="536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77" name="Google Shape;9477;p87"/>
          <p:cNvSpPr/>
          <p:nvPr/>
        </p:nvSpPr>
        <p:spPr>
          <a:xfrm>
            <a:off x="6274865" y="3343157"/>
            <a:ext cx="449288" cy="448143"/>
          </a:xfrm>
          <a:custGeom>
            <a:avLst/>
            <a:gdLst/>
            <a:ahLst/>
            <a:cxnLst/>
            <a:rect l="l" t="t" r="r" b="b"/>
            <a:pathLst>
              <a:path w="12161" h="12130" extrusionOk="0">
                <a:moveTo>
                  <a:pt x="3245" y="0"/>
                </a:moveTo>
                <a:cubicBezTo>
                  <a:pt x="3245" y="0"/>
                  <a:pt x="2174" y="820"/>
                  <a:pt x="2174" y="1765"/>
                </a:cubicBezTo>
                <a:cubicBezTo>
                  <a:pt x="2174" y="2363"/>
                  <a:pt x="2552" y="2930"/>
                  <a:pt x="2867" y="3245"/>
                </a:cubicBezTo>
                <a:lnTo>
                  <a:pt x="2867" y="4254"/>
                </a:lnTo>
                <a:cubicBezTo>
                  <a:pt x="2867" y="3466"/>
                  <a:pt x="2237" y="2836"/>
                  <a:pt x="1449" y="2836"/>
                </a:cubicBezTo>
                <a:lnTo>
                  <a:pt x="756" y="2836"/>
                </a:lnTo>
                <a:lnTo>
                  <a:pt x="756" y="3560"/>
                </a:lnTo>
                <a:cubicBezTo>
                  <a:pt x="756" y="4348"/>
                  <a:pt x="1386" y="4978"/>
                  <a:pt x="2174" y="4978"/>
                </a:cubicBezTo>
                <a:lnTo>
                  <a:pt x="2867" y="4978"/>
                </a:lnTo>
                <a:lnTo>
                  <a:pt x="2867" y="6742"/>
                </a:lnTo>
                <a:cubicBezTo>
                  <a:pt x="2867" y="5955"/>
                  <a:pt x="2237" y="5325"/>
                  <a:pt x="1449" y="5325"/>
                </a:cubicBezTo>
                <a:lnTo>
                  <a:pt x="756" y="5325"/>
                </a:lnTo>
                <a:lnTo>
                  <a:pt x="756" y="6018"/>
                </a:lnTo>
                <a:cubicBezTo>
                  <a:pt x="756" y="6805"/>
                  <a:pt x="1386" y="7467"/>
                  <a:pt x="2174" y="7467"/>
                </a:cubicBezTo>
                <a:lnTo>
                  <a:pt x="2867" y="7467"/>
                </a:lnTo>
                <a:lnTo>
                  <a:pt x="2867" y="9263"/>
                </a:lnTo>
                <a:cubicBezTo>
                  <a:pt x="2867" y="8475"/>
                  <a:pt x="2237" y="7845"/>
                  <a:pt x="1449" y="7845"/>
                </a:cubicBezTo>
                <a:lnTo>
                  <a:pt x="756" y="7845"/>
                </a:lnTo>
                <a:lnTo>
                  <a:pt x="756" y="8570"/>
                </a:lnTo>
                <a:cubicBezTo>
                  <a:pt x="756" y="9357"/>
                  <a:pt x="1386" y="9987"/>
                  <a:pt x="2174" y="9987"/>
                </a:cubicBezTo>
                <a:lnTo>
                  <a:pt x="2867" y="9987"/>
                </a:lnTo>
                <a:lnTo>
                  <a:pt x="2867" y="11437"/>
                </a:lnTo>
                <a:lnTo>
                  <a:pt x="347" y="11437"/>
                </a:lnTo>
                <a:cubicBezTo>
                  <a:pt x="158" y="11437"/>
                  <a:pt x="0" y="11594"/>
                  <a:pt x="0" y="11783"/>
                </a:cubicBezTo>
                <a:cubicBezTo>
                  <a:pt x="0" y="11972"/>
                  <a:pt x="158" y="12130"/>
                  <a:pt x="347" y="12130"/>
                </a:cubicBezTo>
                <a:lnTo>
                  <a:pt x="11814" y="12130"/>
                </a:lnTo>
                <a:cubicBezTo>
                  <a:pt x="12004" y="12130"/>
                  <a:pt x="12161" y="11972"/>
                  <a:pt x="12161" y="11783"/>
                </a:cubicBezTo>
                <a:cubicBezTo>
                  <a:pt x="12161" y="11594"/>
                  <a:pt x="12004" y="11437"/>
                  <a:pt x="11814" y="11437"/>
                </a:cubicBezTo>
                <a:lnTo>
                  <a:pt x="9294" y="11437"/>
                </a:lnTo>
                <a:lnTo>
                  <a:pt x="9294" y="9987"/>
                </a:lnTo>
                <a:lnTo>
                  <a:pt x="10019" y="9987"/>
                </a:lnTo>
                <a:cubicBezTo>
                  <a:pt x="10806" y="9987"/>
                  <a:pt x="11436" y="9357"/>
                  <a:pt x="11436" y="8570"/>
                </a:cubicBezTo>
                <a:lnTo>
                  <a:pt x="11436" y="7845"/>
                </a:lnTo>
                <a:lnTo>
                  <a:pt x="10712" y="7845"/>
                </a:lnTo>
                <a:cubicBezTo>
                  <a:pt x="9924" y="7845"/>
                  <a:pt x="9294" y="8475"/>
                  <a:pt x="9294" y="9263"/>
                </a:cubicBezTo>
                <a:lnTo>
                  <a:pt x="9294" y="7467"/>
                </a:lnTo>
                <a:lnTo>
                  <a:pt x="10019" y="7467"/>
                </a:lnTo>
                <a:cubicBezTo>
                  <a:pt x="10806" y="7467"/>
                  <a:pt x="11436" y="6805"/>
                  <a:pt x="11436" y="6018"/>
                </a:cubicBezTo>
                <a:lnTo>
                  <a:pt x="11436" y="5325"/>
                </a:lnTo>
                <a:lnTo>
                  <a:pt x="10712" y="5325"/>
                </a:lnTo>
                <a:cubicBezTo>
                  <a:pt x="9924" y="5325"/>
                  <a:pt x="9294" y="5955"/>
                  <a:pt x="9294" y="6742"/>
                </a:cubicBezTo>
                <a:lnTo>
                  <a:pt x="9294" y="4978"/>
                </a:lnTo>
                <a:lnTo>
                  <a:pt x="10019" y="4978"/>
                </a:lnTo>
                <a:cubicBezTo>
                  <a:pt x="10806" y="4978"/>
                  <a:pt x="11436" y="4348"/>
                  <a:pt x="11436" y="3560"/>
                </a:cubicBezTo>
                <a:lnTo>
                  <a:pt x="11436" y="2836"/>
                </a:lnTo>
                <a:lnTo>
                  <a:pt x="10712" y="2836"/>
                </a:lnTo>
                <a:cubicBezTo>
                  <a:pt x="9924" y="2836"/>
                  <a:pt x="9294" y="3466"/>
                  <a:pt x="9294" y="4254"/>
                </a:cubicBezTo>
                <a:lnTo>
                  <a:pt x="9294" y="3245"/>
                </a:lnTo>
                <a:cubicBezTo>
                  <a:pt x="9609" y="2930"/>
                  <a:pt x="10019" y="2363"/>
                  <a:pt x="10019" y="1765"/>
                </a:cubicBezTo>
                <a:cubicBezTo>
                  <a:pt x="10019" y="788"/>
                  <a:pt x="8948" y="0"/>
                  <a:pt x="8948" y="0"/>
                </a:cubicBezTo>
                <a:cubicBezTo>
                  <a:pt x="8948" y="0"/>
                  <a:pt x="7876" y="820"/>
                  <a:pt x="7876" y="1765"/>
                </a:cubicBezTo>
                <a:cubicBezTo>
                  <a:pt x="7876" y="2363"/>
                  <a:pt x="8286" y="2930"/>
                  <a:pt x="8601" y="3245"/>
                </a:cubicBezTo>
                <a:lnTo>
                  <a:pt x="8601" y="4254"/>
                </a:lnTo>
                <a:cubicBezTo>
                  <a:pt x="8601" y="3466"/>
                  <a:pt x="7971" y="2836"/>
                  <a:pt x="7183" y="2836"/>
                </a:cubicBezTo>
                <a:lnTo>
                  <a:pt x="6459" y="2836"/>
                </a:lnTo>
                <a:lnTo>
                  <a:pt x="6459" y="3560"/>
                </a:lnTo>
                <a:cubicBezTo>
                  <a:pt x="6459" y="4348"/>
                  <a:pt x="7089" y="4978"/>
                  <a:pt x="7876" y="4978"/>
                </a:cubicBezTo>
                <a:lnTo>
                  <a:pt x="8601" y="4978"/>
                </a:lnTo>
                <a:lnTo>
                  <a:pt x="8601" y="6742"/>
                </a:lnTo>
                <a:cubicBezTo>
                  <a:pt x="8601" y="5955"/>
                  <a:pt x="7971" y="5325"/>
                  <a:pt x="7183" y="5325"/>
                </a:cubicBezTo>
                <a:lnTo>
                  <a:pt x="6459" y="5325"/>
                </a:lnTo>
                <a:lnTo>
                  <a:pt x="6459" y="6018"/>
                </a:lnTo>
                <a:cubicBezTo>
                  <a:pt x="6459" y="6805"/>
                  <a:pt x="7089" y="7467"/>
                  <a:pt x="7876" y="7467"/>
                </a:cubicBezTo>
                <a:lnTo>
                  <a:pt x="8601" y="7467"/>
                </a:lnTo>
                <a:lnTo>
                  <a:pt x="8601" y="9263"/>
                </a:lnTo>
                <a:cubicBezTo>
                  <a:pt x="8601" y="8475"/>
                  <a:pt x="7971" y="7845"/>
                  <a:pt x="7183" y="7845"/>
                </a:cubicBezTo>
                <a:lnTo>
                  <a:pt x="6459" y="7845"/>
                </a:lnTo>
                <a:lnTo>
                  <a:pt x="6459" y="8570"/>
                </a:lnTo>
                <a:cubicBezTo>
                  <a:pt x="6459" y="9357"/>
                  <a:pt x="7089" y="9987"/>
                  <a:pt x="7876" y="9987"/>
                </a:cubicBezTo>
                <a:lnTo>
                  <a:pt x="8601" y="9987"/>
                </a:lnTo>
                <a:lnTo>
                  <a:pt x="8601" y="11437"/>
                </a:lnTo>
                <a:lnTo>
                  <a:pt x="3592" y="11437"/>
                </a:lnTo>
                <a:lnTo>
                  <a:pt x="3592" y="9987"/>
                </a:lnTo>
                <a:lnTo>
                  <a:pt x="4285" y="9987"/>
                </a:lnTo>
                <a:cubicBezTo>
                  <a:pt x="5072" y="9987"/>
                  <a:pt x="5703" y="9357"/>
                  <a:pt x="5703" y="8570"/>
                </a:cubicBezTo>
                <a:lnTo>
                  <a:pt x="5703" y="7845"/>
                </a:lnTo>
                <a:lnTo>
                  <a:pt x="5009" y="7845"/>
                </a:lnTo>
                <a:cubicBezTo>
                  <a:pt x="4222" y="7845"/>
                  <a:pt x="3592" y="8475"/>
                  <a:pt x="3592" y="9263"/>
                </a:cubicBezTo>
                <a:lnTo>
                  <a:pt x="3592" y="7467"/>
                </a:lnTo>
                <a:lnTo>
                  <a:pt x="4285" y="7467"/>
                </a:lnTo>
                <a:cubicBezTo>
                  <a:pt x="5072" y="7467"/>
                  <a:pt x="5703" y="6805"/>
                  <a:pt x="5703" y="6018"/>
                </a:cubicBezTo>
                <a:lnTo>
                  <a:pt x="5703" y="5325"/>
                </a:lnTo>
                <a:lnTo>
                  <a:pt x="5009" y="5325"/>
                </a:lnTo>
                <a:cubicBezTo>
                  <a:pt x="4222" y="5325"/>
                  <a:pt x="3592" y="5955"/>
                  <a:pt x="3592" y="6742"/>
                </a:cubicBezTo>
                <a:lnTo>
                  <a:pt x="3592" y="4978"/>
                </a:lnTo>
                <a:lnTo>
                  <a:pt x="4285" y="4978"/>
                </a:lnTo>
                <a:cubicBezTo>
                  <a:pt x="5072" y="4978"/>
                  <a:pt x="5703" y="4348"/>
                  <a:pt x="5703" y="3560"/>
                </a:cubicBezTo>
                <a:lnTo>
                  <a:pt x="5703" y="2836"/>
                </a:lnTo>
                <a:lnTo>
                  <a:pt x="5009" y="2836"/>
                </a:lnTo>
                <a:cubicBezTo>
                  <a:pt x="4222" y="2836"/>
                  <a:pt x="3592" y="3466"/>
                  <a:pt x="3592" y="4254"/>
                </a:cubicBezTo>
                <a:lnTo>
                  <a:pt x="3592" y="3245"/>
                </a:lnTo>
                <a:cubicBezTo>
                  <a:pt x="3907" y="2930"/>
                  <a:pt x="4285" y="2363"/>
                  <a:pt x="4285" y="1765"/>
                </a:cubicBezTo>
                <a:cubicBezTo>
                  <a:pt x="4285" y="788"/>
                  <a:pt x="3245" y="0"/>
                  <a:pt x="324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2" name="Google Shape;9482;p88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SEO &amp; Marketing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83" name="Google Shape;9483;p88"/>
          <p:cNvGrpSpPr/>
          <p:nvPr/>
        </p:nvGrpSpPr>
        <p:grpSpPr>
          <a:xfrm>
            <a:off x="845901" y="1689241"/>
            <a:ext cx="442337" cy="419623"/>
            <a:chOff x="-6696925" y="3272575"/>
            <a:chExt cx="307200" cy="291425"/>
          </a:xfrm>
        </p:grpSpPr>
        <p:sp>
          <p:nvSpPr>
            <p:cNvPr id="9484" name="Google Shape;9484;p88"/>
            <p:cNvSpPr/>
            <p:nvPr/>
          </p:nvSpPr>
          <p:spPr>
            <a:xfrm>
              <a:off x="-6696925" y="3371400"/>
              <a:ext cx="220575" cy="192600"/>
            </a:xfrm>
            <a:custGeom>
              <a:avLst/>
              <a:gdLst/>
              <a:ahLst/>
              <a:cxnLst/>
              <a:rect l="l" t="t" r="r" b="b"/>
              <a:pathLst>
                <a:path w="8823" h="7704" extrusionOk="0">
                  <a:moveTo>
                    <a:pt x="7531" y="1"/>
                  </a:moveTo>
                  <a:lnTo>
                    <a:pt x="6333" y="1167"/>
                  </a:lnTo>
                  <a:cubicBezTo>
                    <a:pt x="6207" y="1293"/>
                    <a:pt x="6207" y="1513"/>
                    <a:pt x="6333" y="1639"/>
                  </a:cubicBezTo>
                  <a:cubicBezTo>
                    <a:pt x="6743" y="2017"/>
                    <a:pt x="6743" y="2710"/>
                    <a:pt x="6333" y="3088"/>
                  </a:cubicBezTo>
                  <a:lnTo>
                    <a:pt x="4096" y="5325"/>
                  </a:lnTo>
                  <a:cubicBezTo>
                    <a:pt x="3892" y="5530"/>
                    <a:pt x="3624" y="5632"/>
                    <a:pt x="3360" y="5632"/>
                  </a:cubicBezTo>
                  <a:cubicBezTo>
                    <a:pt x="3096" y="5632"/>
                    <a:pt x="2836" y="5530"/>
                    <a:pt x="2647" y="5325"/>
                  </a:cubicBezTo>
                  <a:cubicBezTo>
                    <a:pt x="2238" y="4947"/>
                    <a:pt x="2238" y="4286"/>
                    <a:pt x="2647" y="3876"/>
                  </a:cubicBezTo>
                  <a:lnTo>
                    <a:pt x="3309" y="3214"/>
                  </a:lnTo>
                  <a:cubicBezTo>
                    <a:pt x="2994" y="2679"/>
                    <a:pt x="2836" y="2017"/>
                    <a:pt x="2836" y="1387"/>
                  </a:cubicBezTo>
                  <a:cubicBezTo>
                    <a:pt x="2836" y="1167"/>
                    <a:pt x="2868" y="978"/>
                    <a:pt x="2899" y="726"/>
                  </a:cubicBezTo>
                  <a:lnTo>
                    <a:pt x="2899" y="726"/>
                  </a:lnTo>
                  <a:lnTo>
                    <a:pt x="1230" y="2427"/>
                  </a:lnTo>
                  <a:cubicBezTo>
                    <a:pt x="1" y="3592"/>
                    <a:pt x="1" y="5577"/>
                    <a:pt x="1230" y="6806"/>
                  </a:cubicBezTo>
                  <a:cubicBezTo>
                    <a:pt x="1820" y="7396"/>
                    <a:pt x="2621" y="7704"/>
                    <a:pt x="3423" y="7704"/>
                  </a:cubicBezTo>
                  <a:cubicBezTo>
                    <a:pt x="4204" y="7704"/>
                    <a:pt x="4986" y="7412"/>
                    <a:pt x="5577" y="6806"/>
                  </a:cubicBezTo>
                  <a:cubicBezTo>
                    <a:pt x="7531" y="4884"/>
                    <a:pt x="8003" y="4506"/>
                    <a:pt x="8350" y="3813"/>
                  </a:cubicBezTo>
                  <a:cubicBezTo>
                    <a:pt x="8822" y="2994"/>
                    <a:pt x="8822" y="1986"/>
                    <a:pt x="8381" y="1104"/>
                  </a:cubicBezTo>
                  <a:cubicBezTo>
                    <a:pt x="8161" y="568"/>
                    <a:pt x="7877" y="253"/>
                    <a:pt x="75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5" name="Google Shape;9485;p88"/>
            <p:cNvSpPr/>
            <p:nvPr/>
          </p:nvSpPr>
          <p:spPr>
            <a:xfrm>
              <a:off x="-6621300" y="3272575"/>
              <a:ext cx="231575" cy="194950"/>
            </a:xfrm>
            <a:custGeom>
              <a:avLst/>
              <a:gdLst/>
              <a:ahLst/>
              <a:cxnLst/>
              <a:rect l="l" t="t" r="r" b="b"/>
              <a:pathLst>
                <a:path w="9263" h="7798" extrusionOk="0">
                  <a:moveTo>
                    <a:pt x="5868" y="0"/>
                  </a:moveTo>
                  <a:cubicBezTo>
                    <a:pt x="5073" y="0"/>
                    <a:pt x="4269" y="299"/>
                    <a:pt x="3655" y="898"/>
                  </a:cubicBezTo>
                  <a:lnTo>
                    <a:pt x="1387" y="3229"/>
                  </a:lnTo>
                  <a:cubicBezTo>
                    <a:pt x="0" y="4615"/>
                    <a:pt x="315" y="6852"/>
                    <a:pt x="1670" y="7797"/>
                  </a:cubicBezTo>
                  <a:lnTo>
                    <a:pt x="2836" y="6632"/>
                  </a:lnTo>
                  <a:cubicBezTo>
                    <a:pt x="2962" y="6506"/>
                    <a:pt x="2962" y="6317"/>
                    <a:pt x="2836" y="6159"/>
                  </a:cubicBezTo>
                  <a:cubicBezTo>
                    <a:pt x="2552" y="5907"/>
                    <a:pt x="2489" y="5466"/>
                    <a:pt x="2552" y="5372"/>
                  </a:cubicBezTo>
                  <a:cubicBezTo>
                    <a:pt x="2552" y="4742"/>
                    <a:pt x="3214" y="4332"/>
                    <a:pt x="5167" y="2379"/>
                  </a:cubicBezTo>
                  <a:cubicBezTo>
                    <a:pt x="5384" y="2162"/>
                    <a:pt x="5630" y="2071"/>
                    <a:pt x="5869" y="2071"/>
                  </a:cubicBezTo>
                  <a:cubicBezTo>
                    <a:pt x="6673" y="2071"/>
                    <a:pt x="7393" y="3099"/>
                    <a:pt x="6616" y="3828"/>
                  </a:cubicBezTo>
                  <a:lnTo>
                    <a:pt x="5923" y="4521"/>
                  </a:lnTo>
                  <a:cubicBezTo>
                    <a:pt x="6364" y="5372"/>
                    <a:pt x="6522" y="6159"/>
                    <a:pt x="6364" y="7010"/>
                  </a:cubicBezTo>
                  <a:lnTo>
                    <a:pt x="8097" y="5277"/>
                  </a:lnTo>
                  <a:cubicBezTo>
                    <a:pt x="9263" y="4048"/>
                    <a:pt x="9263" y="2127"/>
                    <a:pt x="8034" y="898"/>
                  </a:cubicBezTo>
                  <a:cubicBezTo>
                    <a:pt x="7451" y="299"/>
                    <a:pt x="6664" y="0"/>
                    <a:pt x="5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86" name="Google Shape;9486;p88"/>
          <p:cNvGrpSpPr/>
          <p:nvPr/>
        </p:nvGrpSpPr>
        <p:grpSpPr>
          <a:xfrm>
            <a:off x="845884" y="2204636"/>
            <a:ext cx="442373" cy="420775"/>
            <a:chOff x="-6690625" y="3631325"/>
            <a:chExt cx="307225" cy="292225"/>
          </a:xfrm>
        </p:grpSpPr>
        <p:sp>
          <p:nvSpPr>
            <p:cNvPr id="9487" name="Google Shape;9487;p88"/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8" name="Google Shape;9488;p88"/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9" name="Google Shape;9489;p88"/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0" name="Google Shape;9490;p88"/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1" name="Google Shape;9491;p88"/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92" name="Google Shape;9492;p88"/>
          <p:cNvGrpSpPr/>
          <p:nvPr/>
        </p:nvGrpSpPr>
        <p:grpSpPr>
          <a:xfrm>
            <a:off x="868005" y="2756972"/>
            <a:ext cx="421927" cy="419371"/>
            <a:chOff x="-6689825" y="3992050"/>
            <a:chExt cx="293025" cy="291250"/>
          </a:xfrm>
        </p:grpSpPr>
        <p:sp>
          <p:nvSpPr>
            <p:cNvPr id="9493" name="Google Shape;9493;p88"/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4" name="Google Shape;9494;p88"/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5" name="Google Shape;9495;p88"/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6" name="Google Shape;9496;p88"/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7" name="Google Shape;9497;p88"/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8" name="Google Shape;9498;p88"/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9" name="Google Shape;9499;p88"/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0" name="Google Shape;9500;p88"/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1" name="Google Shape;9501;p88"/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2" name="Google Shape;9502;p88"/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3" name="Google Shape;9503;p88"/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4" name="Google Shape;9504;p88"/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05" name="Google Shape;9505;p88"/>
          <p:cNvSpPr/>
          <p:nvPr/>
        </p:nvSpPr>
        <p:spPr>
          <a:xfrm>
            <a:off x="3545854" y="1689199"/>
            <a:ext cx="434634" cy="419227"/>
          </a:xfrm>
          <a:custGeom>
            <a:avLst/>
            <a:gdLst/>
            <a:ahLst/>
            <a:cxnLst/>
            <a:rect l="l" t="t" r="r" b="b"/>
            <a:pathLst>
              <a:path w="12074" h="11646" extrusionOk="0">
                <a:moveTo>
                  <a:pt x="10001" y="2714"/>
                </a:moveTo>
                <a:cubicBezTo>
                  <a:pt x="10213" y="2714"/>
                  <a:pt x="10440" y="2904"/>
                  <a:pt x="10341" y="3182"/>
                </a:cubicBezTo>
                <a:lnTo>
                  <a:pt x="9332" y="5923"/>
                </a:lnTo>
                <a:cubicBezTo>
                  <a:pt x="9269" y="6065"/>
                  <a:pt x="9143" y="6136"/>
                  <a:pt x="9017" y="6136"/>
                </a:cubicBezTo>
                <a:cubicBezTo>
                  <a:pt x="8891" y="6136"/>
                  <a:pt x="8765" y="6065"/>
                  <a:pt x="8702" y="5923"/>
                </a:cubicBezTo>
                <a:lnTo>
                  <a:pt x="7978" y="4033"/>
                </a:lnTo>
                <a:lnTo>
                  <a:pt x="7285" y="5923"/>
                </a:lnTo>
                <a:cubicBezTo>
                  <a:pt x="7222" y="6065"/>
                  <a:pt x="7080" y="6136"/>
                  <a:pt x="6946" y="6136"/>
                </a:cubicBezTo>
                <a:cubicBezTo>
                  <a:pt x="6812" y="6136"/>
                  <a:pt x="6686" y="6065"/>
                  <a:pt x="6655" y="5923"/>
                </a:cubicBezTo>
                <a:lnTo>
                  <a:pt x="5615" y="3182"/>
                </a:lnTo>
                <a:cubicBezTo>
                  <a:pt x="5516" y="2904"/>
                  <a:pt x="5729" y="2714"/>
                  <a:pt x="5941" y="2714"/>
                </a:cubicBezTo>
                <a:cubicBezTo>
                  <a:pt x="6064" y="2714"/>
                  <a:pt x="6187" y="2779"/>
                  <a:pt x="6245" y="2930"/>
                </a:cubicBezTo>
                <a:lnTo>
                  <a:pt x="6970" y="4820"/>
                </a:lnTo>
                <a:lnTo>
                  <a:pt x="7663" y="2930"/>
                </a:lnTo>
                <a:cubicBezTo>
                  <a:pt x="7726" y="2804"/>
                  <a:pt x="7867" y="2741"/>
                  <a:pt x="8001" y="2741"/>
                </a:cubicBezTo>
                <a:cubicBezTo>
                  <a:pt x="8135" y="2741"/>
                  <a:pt x="8261" y="2804"/>
                  <a:pt x="8293" y="2930"/>
                </a:cubicBezTo>
                <a:lnTo>
                  <a:pt x="9017" y="4820"/>
                </a:lnTo>
                <a:lnTo>
                  <a:pt x="9711" y="2930"/>
                </a:lnTo>
                <a:cubicBezTo>
                  <a:pt x="9757" y="2779"/>
                  <a:pt x="9877" y="2714"/>
                  <a:pt x="10001" y="2714"/>
                </a:cubicBezTo>
                <a:close/>
                <a:moveTo>
                  <a:pt x="7946" y="0"/>
                </a:moveTo>
                <a:cubicBezTo>
                  <a:pt x="5678" y="0"/>
                  <a:pt x="3851" y="1827"/>
                  <a:pt x="3851" y="4096"/>
                </a:cubicBezTo>
                <a:cubicBezTo>
                  <a:pt x="3851" y="5104"/>
                  <a:pt x="4197" y="6018"/>
                  <a:pt x="4827" y="6711"/>
                </a:cubicBezTo>
                <a:lnTo>
                  <a:pt x="4134" y="7435"/>
                </a:lnTo>
                <a:cubicBezTo>
                  <a:pt x="3981" y="7364"/>
                  <a:pt x="3827" y="7329"/>
                  <a:pt x="3678" y="7329"/>
                </a:cubicBezTo>
                <a:cubicBezTo>
                  <a:pt x="3431" y="7329"/>
                  <a:pt x="3197" y="7427"/>
                  <a:pt x="3000" y="7624"/>
                </a:cubicBezTo>
                <a:lnTo>
                  <a:pt x="732" y="9861"/>
                </a:lnTo>
                <a:cubicBezTo>
                  <a:pt x="0" y="10593"/>
                  <a:pt x="722" y="11645"/>
                  <a:pt x="1524" y="11645"/>
                </a:cubicBezTo>
                <a:cubicBezTo>
                  <a:pt x="1758" y="11645"/>
                  <a:pt x="1999" y="11555"/>
                  <a:pt x="2212" y="11342"/>
                </a:cubicBezTo>
                <a:lnTo>
                  <a:pt x="4449" y="9074"/>
                </a:lnTo>
                <a:cubicBezTo>
                  <a:pt x="4764" y="8759"/>
                  <a:pt x="4796" y="8286"/>
                  <a:pt x="4638" y="7939"/>
                </a:cubicBezTo>
                <a:lnTo>
                  <a:pt x="5363" y="7246"/>
                </a:lnTo>
                <a:cubicBezTo>
                  <a:pt x="6056" y="7813"/>
                  <a:pt x="7001" y="8223"/>
                  <a:pt x="7978" y="8223"/>
                </a:cubicBezTo>
                <a:cubicBezTo>
                  <a:pt x="10278" y="8223"/>
                  <a:pt x="12073" y="6364"/>
                  <a:pt x="12073" y="4127"/>
                </a:cubicBezTo>
                <a:cubicBezTo>
                  <a:pt x="12073" y="1796"/>
                  <a:pt x="10246" y="0"/>
                  <a:pt x="794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06" name="Google Shape;9506;p88"/>
          <p:cNvGrpSpPr/>
          <p:nvPr/>
        </p:nvGrpSpPr>
        <p:grpSpPr>
          <a:xfrm>
            <a:off x="3551317" y="2205192"/>
            <a:ext cx="423043" cy="419659"/>
            <a:chOff x="-4837325" y="3612425"/>
            <a:chExt cx="293800" cy="291450"/>
          </a:xfrm>
        </p:grpSpPr>
        <p:sp>
          <p:nvSpPr>
            <p:cNvPr id="9507" name="Google Shape;9507;p88"/>
            <p:cNvSpPr/>
            <p:nvPr/>
          </p:nvSpPr>
          <p:spPr>
            <a:xfrm>
              <a:off x="-4836550" y="3612425"/>
              <a:ext cx="293025" cy="170925"/>
            </a:xfrm>
            <a:custGeom>
              <a:avLst/>
              <a:gdLst/>
              <a:ahLst/>
              <a:cxnLst/>
              <a:rect l="l" t="t" r="r" b="b"/>
              <a:pathLst>
                <a:path w="11721" h="6837" extrusionOk="0">
                  <a:moveTo>
                    <a:pt x="6837" y="2017"/>
                  </a:moveTo>
                  <a:lnTo>
                    <a:pt x="6837" y="2741"/>
                  </a:lnTo>
                  <a:lnTo>
                    <a:pt x="4789" y="2741"/>
                  </a:lnTo>
                  <a:lnTo>
                    <a:pt x="4789" y="2017"/>
                  </a:lnTo>
                  <a:close/>
                  <a:moveTo>
                    <a:pt x="4411" y="0"/>
                  </a:moveTo>
                  <a:cubicBezTo>
                    <a:pt x="3466" y="0"/>
                    <a:pt x="2741" y="725"/>
                    <a:pt x="2741" y="1702"/>
                  </a:cubicBezTo>
                  <a:lnTo>
                    <a:pt x="2741" y="2741"/>
                  </a:lnTo>
                  <a:lnTo>
                    <a:pt x="1166" y="2741"/>
                  </a:lnTo>
                  <a:cubicBezTo>
                    <a:pt x="536" y="2741"/>
                    <a:pt x="1" y="3277"/>
                    <a:pt x="1" y="3875"/>
                  </a:cubicBezTo>
                  <a:lnTo>
                    <a:pt x="1" y="4254"/>
                  </a:lnTo>
                  <a:cubicBezTo>
                    <a:pt x="1513" y="5860"/>
                    <a:pt x="3592" y="6837"/>
                    <a:pt x="5829" y="6837"/>
                  </a:cubicBezTo>
                  <a:cubicBezTo>
                    <a:pt x="8097" y="6837"/>
                    <a:pt x="10208" y="5892"/>
                    <a:pt x="11720" y="4254"/>
                  </a:cubicBezTo>
                  <a:lnTo>
                    <a:pt x="11720" y="3718"/>
                  </a:lnTo>
                  <a:cubicBezTo>
                    <a:pt x="11657" y="3214"/>
                    <a:pt x="11185" y="2741"/>
                    <a:pt x="10649" y="2741"/>
                  </a:cubicBezTo>
                  <a:lnTo>
                    <a:pt x="8885" y="2741"/>
                  </a:lnTo>
                  <a:lnTo>
                    <a:pt x="8885" y="1702"/>
                  </a:lnTo>
                  <a:cubicBezTo>
                    <a:pt x="8885" y="756"/>
                    <a:pt x="8129" y="0"/>
                    <a:pt x="71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8" name="Google Shape;9508;p88"/>
            <p:cNvSpPr/>
            <p:nvPr/>
          </p:nvSpPr>
          <p:spPr>
            <a:xfrm>
              <a:off x="-4837325" y="3743950"/>
              <a:ext cx="291425" cy="159925"/>
            </a:xfrm>
            <a:custGeom>
              <a:avLst/>
              <a:gdLst/>
              <a:ahLst/>
              <a:cxnLst/>
              <a:rect l="l" t="t" r="r" b="b"/>
              <a:pathLst>
                <a:path w="11657" h="6397" extrusionOk="0">
                  <a:moveTo>
                    <a:pt x="11657" y="1"/>
                  </a:moveTo>
                  <a:cubicBezTo>
                    <a:pt x="10523" y="1072"/>
                    <a:pt x="9073" y="1828"/>
                    <a:pt x="7530" y="2143"/>
                  </a:cubicBezTo>
                  <a:lnTo>
                    <a:pt x="7530" y="2647"/>
                  </a:lnTo>
                  <a:cubicBezTo>
                    <a:pt x="7530" y="3214"/>
                    <a:pt x="7057" y="3687"/>
                    <a:pt x="6490" y="3687"/>
                  </a:cubicBezTo>
                  <a:lnTo>
                    <a:pt x="5135" y="3687"/>
                  </a:lnTo>
                  <a:cubicBezTo>
                    <a:pt x="4568" y="3687"/>
                    <a:pt x="4096" y="3214"/>
                    <a:pt x="4096" y="2647"/>
                  </a:cubicBezTo>
                  <a:lnTo>
                    <a:pt x="4096" y="2143"/>
                  </a:lnTo>
                  <a:cubicBezTo>
                    <a:pt x="2552" y="1828"/>
                    <a:pt x="1134" y="1103"/>
                    <a:pt x="0" y="64"/>
                  </a:cubicBezTo>
                  <a:lnTo>
                    <a:pt x="0" y="4695"/>
                  </a:lnTo>
                  <a:cubicBezTo>
                    <a:pt x="0" y="5640"/>
                    <a:pt x="756" y="6396"/>
                    <a:pt x="1701" y="6396"/>
                  </a:cubicBezTo>
                  <a:lnTo>
                    <a:pt x="9956" y="6396"/>
                  </a:lnTo>
                  <a:cubicBezTo>
                    <a:pt x="10901" y="6396"/>
                    <a:pt x="11657" y="5640"/>
                    <a:pt x="11657" y="4695"/>
                  </a:cubicBezTo>
                  <a:lnTo>
                    <a:pt x="116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9" name="Google Shape;9509;p88"/>
            <p:cNvSpPr/>
            <p:nvPr/>
          </p:nvSpPr>
          <p:spPr>
            <a:xfrm>
              <a:off x="-4716825" y="3799075"/>
              <a:ext cx="51225" cy="18950"/>
            </a:xfrm>
            <a:custGeom>
              <a:avLst/>
              <a:gdLst/>
              <a:ahLst/>
              <a:cxnLst/>
              <a:rect l="l" t="t" r="r" b="b"/>
              <a:pathLst>
                <a:path w="2049" h="758" extrusionOk="0">
                  <a:moveTo>
                    <a:pt x="0" y="1"/>
                  </a:moveTo>
                  <a:lnTo>
                    <a:pt x="0" y="411"/>
                  </a:lnTo>
                  <a:cubicBezTo>
                    <a:pt x="0" y="600"/>
                    <a:pt x="158" y="757"/>
                    <a:pt x="347" y="757"/>
                  </a:cubicBezTo>
                  <a:lnTo>
                    <a:pt x="1670" y="757"/>
                  </a:lnTo>
                  <a:cubicBezTo>
                    <a:pt x="1891" y="757"/>
                    <a:pt x="2048" y="600"/>
                    <a:pt x="2048" y="411"/>
                  </a:cubicBezTo>
                  <a:lnTo>
                    <a:pt x="2048" y="1"/>
                  </a:lnTo>
                  <a:cubicBezTo>
                    <a:pt x="1686" y="48"/>
                    <a:pt x="1347" y="72"/>
                    <a:pt x="1012" y="72"/>
                  </a:cubicBezTo>
                  <a:cubicBezTo>
                    <a:pt x="678" y="72"/>
                    <a:pt x="347" y="4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10" name="Google Shape;9510;p88"/>
          <p:cNvGrpSpPr/>
          <p:nvPr/>
        </p:nvGrpSpPr>
        <p:grpSpPr>
          <a:xfrm>
            <a:off x="3564349" y="2756826"/>
            <a:ext cx="420775" cy="419659"/>
            <a:chOff x="-4837325" y="3971575"/>
            <a:chExt cx="292225" cy="291450"/>
          </a:xfrm>
        </p:grpSpPr>
        <p:sp>
          <p:nvSpPr>
            <p:cNvPr id="9511" name="Google Shape;9511;p88"/>
            <p:cNvSpPr/>
            <p:nvPr/>
          </p:nvSpPr>
          <p:spPr>
            <a:xfrm>
              <a:off x="-4734150" y="407397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701" y="725"/>
                  </a:moveTo>
                  <a:cubicBezTo>
                    <a:pt x="2269" y="725"/>
                    <a:pt x="2773" y="1197"/>
                    <a:pt x="2773" y="1733"/>
                  </a:cubicBezTo>
                  <a:cubicBezTo>
                    <a:pt x="2773" y="2300"/>
                    <a:pt x="2300" y="2804"/>
                    <a:pt x="1733" y="2804"/>
                  </a:cubicBezTo>
                  <a:cubicBezTo>
                    <a:pt x="1197" y="2804"/>
                    <a:pt x="693" y="2300"/>
                    <a:pt x="693" y="1733"/>
                  </a:cubicBezTo>
                  <a:cubicBezTo>
                    <a:pt x="693" y="1197"/>
                    <a:pt x="1166" y="725"/>
                    <a:pt x="1701" y="725"/>
                  </a:cubicBezTo>
                  <a:close/>
                  <a:moveTo>
                    <a:pt x="1701" y="0"/>
                  </a:moveTo>
                  <a:cubicBezTo>
                    <a:pt x="756" y="0"/>
                    <a:pt x="0" y="756"/>
                    <a:pt x="0" y="1701"/>
                  </a:cubicBezTo>
                  <a:cubicBezTo>
                    <a:pt x="0" y="2647"/>
                    <a:pt x="851" y="3466"/>
                    <a:pt x="1796" y="3466"/>
                  </a:cubicBezTo>
                  <a:cubicBezTo>
                    <a:pt x="2741" y="3466"/>
                    <a:pt x="3466" y="2647"/>
                    <a:pt x="3466" y="1701"/>
                  </a:cubicBezTo>
                  <a:cubicBezTo>
                    <a:pt x="3434" y="756"/>
                    <a:pt x="2647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2" name="Google Shape;9512;p88"/>
            <p:cNvSpPr/>
            <p:nvPr/>
          </p:nvSpPr>
          <p:spPr>
            <a:xfrm>
              <a:off x="-4700300" y="4108625"/>
              <a:ext cx="18950" cy="17350"/>
            </a:xfrm>
            <a:custGeom>
              <a:avLst/>
              <a:gdLst/>
              <a:ahLst/>
              <a:cxnLst/>
              <a:rect l="l" t="t" r="r" b="b"/>
              <a:pathLst>
                <a:path w="75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757" y="536"/>
                    <a:pt x="757" y="347"/>
                  </a:cubicBezTo>
                  <a:cubicBezTo>
                    <a:pt x="757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3" name="Google Shape;9513;p88"/>
            <p:cNvSpPr/>
            <p:nvPr/>
          </p:nvSpPr>
          <p:spPr>
            <a:xfrm>
              <a:off x="-4748325" y="3971575"/>
              <a:ext cx="203225" cy="204025"/>
            </a:xfrm>
            <a:custGeom>
              <a:avLst/>
              <a:gdLst/>
              <a:ahLst/>
              <a:cxnLst/>
              <a:rect l="l" t="t" r="r" b="b"/>
              <a:pathLst>
                <a:path w="8129" h="8161" extrusionOk="0">
                  <a:moveTo>
                    <a:pt x="2268" y="1"/>
                  </a:moveTo>
                  <a:cubicBezTo>
                    <a:pt x="1449" y="1"/>
                    <a:pt x="693" y="158"/>
                    <a:pt x="0" y="473"/>
                  </a:cubicBezTo>
                  <a:lnTo>
                    <a:pt x="1512" y="3561"/>
                  </a:lnTo>
                  <a:cubicBezTo>
                    <a:pt x="1764" y="3466"/>
                    <a:pt x="1985" y="3435"/>
                    <a:pt x="2268" y="3435"/>
                  </a:cubicBezTo>
                  <a:cubicBezTo>
                    <a:pt x="3623" y="3435"/>
                    <a:pt x="4726" y="4506"/>
                    <a:pt x="4726" y="5829"/>
                  </a:cubicBezTo>
                  <a:cubicBezTo>
                    <a:pt x="4726" y="6112"/>
                    <a:pt x="4663" y="6396"/>
                    <a:pt x="4600" y="6617"/>
                  </a:cubicBezTo>
                  <a:lnTo>
                    <a:pt x="7656" y="8160"/>
                  </a:lnTo>
                  <a:cubicBezTo>
                    <a:pt x="7971" y="7436"/>
                    <a:pt x="8128" y="6617"/>
                    <a:pt x="8128" y="5829"/>
                  </a:cubicBezTo>
                  <a:cubicBezTo>
                    <a:pt x="8128" y="2647"/>
                    <a:pt x="5513" y="1"/>
                    <a:pt x="22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4" name="Google Shape;9514;p88"/>
            <p:cNvSpPr/>
            <p:nvPr/>
          </p:nvSpPr>
          <p:spPr>
            <a:xfrm>
              <a:off x="-4656175" y="4151950"/>
              <a:ext cx="91375" cy="91375"/>
            </a:xfrm>
            <a:custGeom>
              <a:avLst/>
              <a:gdLst/>
              <a:ahLst/>
              <a:cxnLst/>
              <a:rect l="l" t="t" r="r" b="b"/>
              <a:pathLst>
                <a:path w="3655" h="3655" extrusionOk="0">
                  <a:moveTo>
                    <a:pt x="599" y="0"/>
                  </a:moveTo>
                  <a:cubicBezTo>
                    <a:pt x="441" y="221"/>
                    <a:pt x="252" y="441"/>
                    <a:pt x="0" y="599"/>
                  </a:cubicBezTo>
                  <a:lnTo>
                    <a:pt x="1544" y="3655"/>
                  </a:lnTo>
                  <a:cubicBezTo>
                    <a:pt x="2395" y="3151"/>
                    <a:pt x="3151" y="2395"/>
                    <a:pt x="3655" y="1544"/>
                  </a:cubicBezTo>
                  <a:lnTo>
                    <a:pt x="59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5" name="Google Shape;9515;p88"/>
            <p:cNvSpPr/>
            <p:nvPr/>
          </p:nvSpPr>
          <p:spPr>
            <a:xfrm>
              <a:off x="-4817650" y="399127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2143" y="0"/>
                  </a:moveTo>
                  <a:cubicBezTo>
                    <a:pt x="1261" y="504"/>
                    <a:pt x="536" y="1260"/>
                    <a:pt x="1" y="2111"/>
                  </a:cubicBezTo>
                  <a:lnTo>
                    <a:pt x="3088" y="3655"/>
                  </a:lnTo>
                  <a:cubicBezTo>
                    <a:pt x="3246" y="3434"/>
                    <a:pt x="3435" y="3214"/>
                    <a:pt x="3655" y="3088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6" name="Google Shape;9516;p88"/>
            <p:cNvSpPr/>
            <p:nvPr/>
          </p:nvSpPr>
          <p:spPr>
            <a:xfrm>
              <a:off x="-4837325" y="4059000"/>
              <a:ext cx="204000" cy="204025"/>
            </a:xfrm>
            <a:custGeom>
              <a:avLst/>
              <a:gdLst/>
              <a:ahLst/>
              <a:cxnLst/>
              <a:rect l="l" t="t" r="r" b="b"/>
              <a:pathLst>
                <a:path w="8160" h="8161" extrusionOk="0">
                  <a:moveTo>
                    <a:pt x="473" y="1"/>
                  </a:moveTo>
                  <a:cubicBezTo>
                    <a:pt x="158" y="725"/>
                    <a:pt x="0" y="1513"/>
                    <a:pt x="0" y="2300"/>
                  </a:cubicBezTo>
                  <a:cubicBezTo>
                    <a:pt x="0" y="5482"/>
                    <a:pt x="2615" y="8160"/>
                    <a:pt x="5828" y="8160"/>
                  </a:cubicBezTo>
                  <a:cubicBezTo>
                    <a:pt x="6648" y="8160"/>
                    <a:pt x="7435" y="8003"/>
                    <a:pt x="8160" y="7688"/>
                  </a:cubicBezTo>
                  <a:lnTo>
                    <a:pt x="6616" y="4632"/>
                  </a:lnTo>
                  <a:cubicBezTo>
                    <a:pt x="6396" y="4695"/>
                    <a:pt x="6144" y="4726"/>
                    <a:pt x="5860" y="4726"/>
                  </a:cubicBezTo>
                  <a:cubicBezTo>
                    <a:pt x="4537" y="4726"/>
                    <a:pt x="3434" y="3624"/>
                    <a:pt x="3434" y="2300"/>
                  </a:cubicBezTo>
                  <a:cubicBezTo>
                    <a:pt x="3434" y="2017"/>
                    <a:pt x="3466" y="1796"/>
                    <a:pt x="3560" y="1544"/>
                  </a:cubicBez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17" name="Google Shape;9517;p88"/>
          <p:cNvGrpSpPr/>
          <p:nvPr/>
        </p:nvGrpSpPr>
        <p:grpSpPr>
          <a:xfrm>
            <a:off x="6256364" y="1714185"/>
            <a:ext cx="430998" cy="369730"/>
            <a:chOff x="-3037625" y="3254850"/>
            <a:chExt cx="299325" cy="256775"/>
          </a:xfrm>
        </p:grpSpPr>
        <p:sp>
          <p:nvSpPr>
            <p:cNvPr id="9518" name="Google Shape;9518;p88"/>
            <p:cNvSpPr/>
            <p:nvPr/>
          </p:nvSpPr>
          <p:spPr>
            <a:xfrm>
              <a:off x="-3037625" y="3460400"/>
              <a:ext cx="152825" cy="51225"/>
            </a:xfrm>
            <a:custGeom>
              <a:avLst/>
              <a:gdLst/>
              <a:ahLst/>
              <a:cxnLst/>
              <a:rect l="l" t="t" r="r" b="b"/>
              <a:pathLst>
                <a:path w="6113" h="2049" extrusionOk="0">
                  <a:moveTo>
                    <a:pt x="1356" y="1"/>
                  </a:moveTo>
                  <a:cubicBezTo>
                    <a:pt x="1" y="1"/>
                    <a:pt x="1" y="2049"/>
                    <a:pt x="1356" y="2049"/>
                  </a:cubicBezTo>
                  <a:lnTo>
                    <a:pt x="4758" y="2049"/>
                  </a:lnTo>
                  <a:cubicBezTo>
                    <a:pt x="6113" y="2049"/>
                    <a:pt x="6113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9" name="Google Shape;9519;p88"/>
            <p:cNvSpPr/>
            <p:nvPr/>
          </p:nvSpPr>
          <p:spPr>
            <a:xfrm>
              <a:off x="-2884825" y="3460400"/>
              <a:ext cx="146525" cy="51225"/>
            </a:xfrm>
            <a:custGeom>
              <a:avLst/>
              <a:gdLst/>
              <a:ahLst/>
              <a:cxnLst/>
              <a:rect l="l" t="t" r="r" b="b"/>
              <a:pathLst>
                <a:path w="5861" h="2049" extrusionOk="0">
                  <a:moveTo>
                    <a:pt x="1" y="1"/>
                  </a:moveTo>
                  <a:cubicBezTo>
                    <a:pt x="473" y="631"/>
                    <a:pt x="473" y="1419"/>
                    <a:pt x="1" y="2049"/>
                  </a:cubicBezTo>
                  <a:lnTo>
                    <a:pt x="4853" y="2049"/>
                  </a:lnTo>
                  <a:cubicBezTo>
                    <a:pt x="5388" y="2049"/>
                    <a:pt x="5861" y="1576"/>
                    <a:pt x="5861" y="1041"/>
                  </a:cubicBezTo>
                  <a:cubicBezTo>
                    <a:pt x="5861" y="442"/>
                    <a:pt x="5451" y="1"/>
                    <a:pt x="48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0" name="Google Shape;9520;p88"/>
            <p:cNvSpPr/>
            <p:nvPr/>
          </p:nvSpPr>
          <p:spPr>
            <a:xfrm>
              <a:off x="-2909225" y="3313125"/>
              <a:ext cx="59875" cy="72475"/>
            </a:xfrm>
            <a:custGeom>
              <a:avLst/>
              <a:gdLst/>
              <a:ahLst/>
              <a:cxnLst/>
              <a:rect l="l" t="t" r="r" b="b"/>
              <a:pathLst>
                <a:path w="2395" h="2899" extrusionOk="0">
                  <a:moveTo>
                    <a:pt x="0" y="1"/>
                  </a:moveTo>
                  <a:lnTo>
                    <a:pt x="0" y="2899"/>
                  </a:lnTo>
                  <a:lnTo>
                    <a:pt x="2395" y="14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1" name="Google Shape;9521;p88"/>
            <p:cNvSpPr/>
            <p:nvPr/>
          </p:nvSpPr>
          <p:spPr>
            <a:xfrm>
              <a:off x="-3029750" y="3254850"/>
              <a:ext cx="291450" cy="188250"/>
            </a:xfrm>
            <a:custGeom>
              <a:avLst/>
              <a:gdLst/>
              <a:ahLst/>
              <a:cxnLst/>
              <a:rect l="l" t="t" r="r" b="b"/>
              <a:pathLst>
                <a:path w="11658" h="7530" extrusionOk="0">
                  <a:moveTo>
                    <a:pt x="4414" y="1387"/>
                  </a:moveTo>
                  <a:cubicBezTo>
                    <a:pt x="4476" y="1387"/>
                    <a:pt x="4541" y="1407"/>
                    <a:pt x="4601" y="1449"/>
                  </a:cubicBezTo>
                  <a:lnTo>
                    <a:pt x="8035" y="3497"/>
                  </a:lnTo>
                  <a:cubicBezTo>
                    <a:pt x="8287" y="3623"/>
                    <a:pt x="8287" y="3938"/>
                    <a:pt x="8035" y="4064"/>
                  </a:cubicBezTo>
                  <a:lnTo>
                    <a:pt x="4601" y="6112"/>
                  </a:lnTo>
                  <a:cubicBezTo>
                    <a:pt x="4552" y="6140"/>
                    <a:pt x="4500" y="6153"/>
                    <a:pt x="4448" y="6153"/>
                  </a:cubicBezTo>
                  <a:cubicBezTo>
                    <a:pt x="4268" y="6153"/>
                    <a:pt x="4097" y="6000"/>
                    <a:pt x="4097" y="5829"/>
                  </a:cubicBezTo>
                  <a:lnTo>
                    <a:pt x="4097" y="1733"/>
                  </a:lnTo>
                  <a:cubicBezTo>
                    <a:pt x="4097" y="1527"/>
                    <a:pt x="4247" y="1387"/>
                    <a:pt x="4414" y="1387"/>
                  </a:cubicBezTo>
                  <a:close/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6490"/>
                  </a:lnTo>
                  <a:cubicBezTo>
                    <a:pt x="1" y="7057"/>
                    <a:pt x="473" y="7530"/>
                    <a:pt x="1041" y="7530"/>
                  </a:cubicBezTo>
                  <a:lnTo>
                    <a:pt x="10650" y="7530"/>
                  </a:lnTo>
                  <a:cubicBezTo>
                    <a:pt x="11185" y="7530"/>
                    <a:pt x="11658" y="7057"/>
                    <a:pt x="11658" y="6490"/>
                  </a:cubicBezTo>
                  <a:lnTo>
                    <a:pt x="11658" y="1040"/>
                  </a:lnTo>
                  <a:cubicBezTo>
                    <a:pt x="11658" y="473"/>
                    <a:pt x="11248" y="0"/>
                    <a:pt x="106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2" name="Google Shape;9522;p88"/>
          <p:cNvGrpSpPr/>
          <p:nvPr/>
        </p:nvGrpSpPr>
        <p:grpSpPr>
          <a:xfrm>
            <a:off x="6260324" y="2204615"/>
            <a:ext cx="423079" cy="420811"/>
            <a:chOff x="-3031325" y="3597450"/>
            <a:chExt cx="293825" cy="292250"/>
          </a:xfrm>
        </p:grpSpPr>
        <p:sp>
          <p:nvSpPr>
            <p:cNvPr id="9523" name="Google Shape;9523;p88"/>
            <p:cNvSpPr/>
            <p:nvPr/>
          </p:nvSpPr>
          <p:spPr>
            <a:xfrm>
              <a:off x="-3029750" y="3597450"/>
              <a:ext cx="292250" cy="67775"/>
            </a:xfrm>
            <a:custGeom>
              <a:avLst/>
              <a:gdLst/>
              <a:ahLst/>
              <a:cxnLst/>
              <a:rect l="l" t="t" r="r" b="b"/>
              <a:pathLst>
                <a:path w="11690" h="2711" extrusionOk="0">
                  <a:moveTo>
                    <a:pt x="1702" y="1387"/>
                  </a:moveTo>
                  <a:cubicBezTo>
                    <a:pt x="1891" y="1387"/>
                    <a:pt x="2049" y="1545"/>
                    <a:pt x="2049" y="1734"/>
                  </a:cubicBezTo>
                  <a:cubicBezTo>
                    <a:pt x="2049" y="1923"/>
                    <a:pt x="1891" y="2080"/>
                    <a:pt x="1702" y="2080"/>
                  </a:cubicBezTo>
                  <a:cubicBezTo>
                    <a:pt x="1513" y="2080"/>
                    <a:pt x="1356" y="1923"/>
                    <a:pt x="1356" y="1734"/>
                  </a:cubicBezTo>
                  <a:cubicBezTo>
                    <a:pt x="1356" y="1545"/>
                    <a:pt x="1513" y="1387"/>
                    <a:pt x="1702" y="1387"/>
                  </a:cubicBezTo>
                  <a:close/>
                  <a:moveTo>
                    <a:pt x="3120" y="1387"/>
                  </a:moveTo>
                  <a:cubicBezTo>
                    <a:pt x="3309" y="1387"/>
                    <a:pt x="3466" y="1545"/>
                    <a:pt x="3466" y="1734"/>
                  </a:cubicBezTo>
                  <a:cubicBezTo>
                    <a:pt x="3466" y="1923"/>
                    <a:pt x="3309" y="2080"/>
                    <a:pt x="3120" y="2080"/>
                  </a:cubicBezTo>
                  <a:cubicBezTo>
                    <a:pt x="2931" y="2080"/>
                    <a:pt x="2773" y="1923"/>
                    <a:pt x="2773" y="1734"/>
                  </a:cubicBezTo>
                  <a:cubicBezTo>
                    <a:pt x="2773" y="1545"/>
                    <a:pt x="2931" y="1387"/>
                    <a:pt x="3120" y="1387"/>
                  </a:cubicBezTo>
                  <a:close/>
                  <a:moveTo>
                    <a:pt x="9985" y="1417"/>
                  </a:moveTo>
                  <a:cubicBezTo>
                    <a:pt x="10400" y="1417"/>
                    <a:pt x="10449" y="2080"/>
                    <a:pt x="9956" y="2080"/>
                  </a:cubicBezTo>
                  <a:lnTo>
                    <a:pt x="5861" y="2080"/>
                  </a:lnTo>
                  <a:cubicBezTo>
                    <a:pt x="5451" y="2080"/>
                    <a:pt x="5388" y="1418"/>
                    <a:pt x="5861" y="1418"/>
                  </a:cubicBezTo>
                  <a:lnTo>
                    <a:pt x="9956" y="1418"/>
                  </a:lnTo>
                  <a:cubicBezTo>
                    <a:pt x="9966" y="1418"/>
                    <a:pt x="9976" y="1417"/>
                    <a:pt x="9985" y="141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10"/>
                  </a:lnTo>
                  <a:lnTo>
                    <a:pt x="11689" y="2710"/>
                  </a:lnTo>
                  <a:lnTo>
                    <a:pt x="11689" y="1040"/>
                  </a:lnTo>
                  <a:cubicBezTo>
                    <a:pt x="11658" y="473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4" name="Google Shape;9524;p88"/>
            <p:cNvSpPr/>
            <p:nvPr/>
          </p:nvSpPr>
          <p:spPr>
            <a:xfrm>
              <a:off x="-3031325" y="3687250"/>
              <a:ext cx="292250" cy="153600"/>
            </a:xfrm>
            <a:custGeom>
              <a:avLst/>
              <a:gdLst/>
              <a:ahLst/>
              <a:cxnLst/>
              <a:rect l="l" t="t" r="r" b="b"/>
              <a:pathLst>
                <a:path w="11690" h="6144" extrusionOk="0">
                  <a:moveTo>
                    <a:pt x="1" y="0"/>
                  </a:moveTo>
                  <a:lnTo>
                    <a:pt x="1" y="5104"/>
                  </a:lnTo>
                  <a:lnTo>
                    <a:pt x="64" y="5104"/>
                  </a:lnTo>
                  <a:cubicBezTo>
                    <a:pt x="64" y="5671"/>
                    <a:pt x="536" y="6144"/>
                    <a:pt x="1104" y="6144"/>
                  </a:cubicBezTo>
                  <a:lnTo>
                    <a:pt x="4475" y="6144"/>
                  </a:lnTo>
                  <a:cubicBezTo>
                    <a:pt x="4317" y="5671"/>
                    <a:pt x="4223" y="5199"/>
                    <a:pt x="4223" y="4695"/>
                  </a:cubicBezTo>
                  <a:lnTo>
                    <a:pt x="4223" y="2395"/>
                  </a:lnTo>
                  <a:cubicBezTo>
                    <a:pt x="4223" y="1790"/>
                    <a:pt x="4686" y="1366"/>
                    <a:pt x="5227" y="1366"/>
                  </a:cubicBezTo>
                  <a:cubicBezTo>
                    <a:pt x="5362" y="1366"/>
                    <a:pt x="5502" y="1393"/>
                    <a:pt x="5640" y="1450"/>
                  </a:cubicBezTo>
                  <a:cubicBezTo>
                    <a:pt x="5735" y="1481"/>
                    <a:pt x="5861" y="1544"/>
                    <a:pt x="5987" y="1544"/>
                  </a:cubicBezTo>
                  <a:cubicBezTo>
                    <a:pt x="6144" y="1544"/>
                    <a:pt x="6365" y="1450"/>
                    <a:pt x="6900" y="977"/>
                  </a:cubicBezTo>
                  <a:cubicBezTo>
                    <a:pt x="7090" y="788"/>
                    <a:pt x="7349" y="693"/>
                    <a:pt x="7613" y="693"/>
                  </a:cubicBezTo>
                  <a:cubicBezTo>
                    <a:pt x="7877" y="693"/>
                    <a:pt x="8145" y="788"/>
                    <a:pt x="8350" y="977"/>
                  </a:cubicBezTo>
                  <a:cubicBezTo>
                    <a:pt x="8822" y="1450"/>
                    <a:pt x="9106" y="1544"/>
                    <a:pt x="9263" y="1544"/>
                  </a:cubicBezTo>
                  <a:cubicBezTo>
                    <a:pt x="9358" y="1544"/>
                    <a:pt x="9484" y="1481"/>
                    <a:pt x="9610" y="1450"/>
                  </a:cubicBezTo>
                  <a:cubicBezTo>
                    <a:pt x="9742" y="1393"/>
                    <a:pt x="9878" y="1366"/>
                    <a:pt x="10011" y="1366"/>
                  </a:cubicBezTo>
                  <a:cubicBezTo>
                    <a:pt x="10544" y="1366"/>
                    <a:pt x="11028" y="1790"/>
                    <a:pt x="11028" y="2395"/>
                  </a:cubicBezTo>
                  <a:lnTo>
                    <a:pt x="11028" y="4695"/>
                  </a:lnTo>
                  <a:cubicBezTo>
                    <a:pt x="11028" y="5199"/>
                    <a:pt x="10933" y="5671"/>
                    <a:pt x="10744" y="6144"/>
                  </a:cubicBezTo>
                  <a:cubicBezTo>
                    <a:pt x="11248" y="6112"/>
                    <a:pt x="11689" y="5671"/>
                    <a:pt x="11689" y="5104"/>
                  </a:cubicBezTo>
                  <a:lnTo>
                    <a:pt x="116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5" name="Google Shape;9525;p88"/>
            <p:cNvSpPr/>
            <p:nvPr/>
          </p:nvSpPr>
          <p:spPr>
            <a:xfrm>
              <a:off x="-2908450" y="3724275"/>
              <a:ext cx="59900" cy="164625"/>
            </a:xfrm>
            <a:custGeom>
              <a:avLst/>
              <a:gdLst/>
              <a:ahLst/>
              <a:cxnLst/>
              <a:rect l="l" t="t" r="r" b="b"/>
              <a:pathLst>
                <a:path w="2396" h="6585" extrusionOk="0">
                  <a:moveTo>
                    <a:pt x="2395" y="0"/>
                  </a:moveTo>
                  <a:cubicBezTo>
                    <a:pt x="1904" y="491"/>
                    <a:pt x="1500" y="721"/>
                    <a:pt x="1085" y="721"/>
                  </a:cubicBezTo>
                  <a:cubicBezTo>
                    <a:pt x="887" y="721"/>
                    <a:pt x="687" y="669"/>
                    <a:pt x="473" y="567"/>
                  </a:cubicBezTo>
                  <a:cubicBezTo>
                    <a:pt x="423" y="548"/>
                    <a:pt x="374" y="539"/>
                    <a:pt x="327" y="539"/>
                  </a:cubicBezTo>
                  <a:cubicBezTo>
                    <a:pt x="142" y="539"/>
                    <a:pt x="1" y="681"/>
                    <a:pt x="1" y="882"/>
                  </a:cubicBezTo>
                  <a:lnTo>
                    <a:pt x="1" y="3214"/>
                  </a:lnTo>
                  <a:cubicBezTo>
                    <a:pt x="1" y="3718"/>
                    <a:pt x="127" y="4222"/>
                    <a:pt x="316" y="4663"/>
                  </a:cubicBezTo>
                  <a:cubicBezTo>
                    <a:pt x="725" y="5513"/>
                    <a:pt x="1387" y="6238"/>
                    <a:pt x="2395" y="6585"/>
                  </a:cubicBezTo>
                  <a:lnTo>
                    <a:pt x="23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6" name="Google Shape;9526;p88"/>
            <p:cNvSpPr/>
            <p:nvPr/>
          </p:nvSpPr>
          <p:spPr>
            <a:xfrm>
              <a:off x="-2831250" y="3725850"/>
              <a:ext cx="59875" cy="163850"/>
            </a:xfrm>
            <a:custGeom>
              <a:avLst/>
              <a:gdLst/>
              <a:ahLst/>
              <a:cxnLst/>
              <a:rect l="l" t="t" r="r" b="b"/>
              <a:pathLst>
                <a:path w="2395" h="6554" extrusionOk="0">
                  <a:moveTo>
                    <a:pt x="0" y="0"/>
                  </a:moveTo>
                  <a:lnTo>
                    <a:pt x="0" y="6553"/>
                  </a:lnTo>
                  <a:cubicBezTo>
                    <a:pt x="1008" y="6175"/>
                    <a:pt x="1670" y="5450"/>
                    <a:pt x="2079" y="4631"/>
                  </a:cubicBezTo>
                  <a:cubicBezTo>
                    <a:pt x="2269" y="4159"/>
                    <a:pt x="2395" y="3686"/>
                    <a:pt x="2395" y="3182"/>
                  </a:cubicBezTo>
                  <a:lnTo>
                    <a:pt x="2395" y="851"/>
                  </a:lnTo>
                  <a:cubicBezTo>
                    <a:pt x="2395" y="623"/>
                    <a:pt x="2212" y="477"/>
                    <a:pt x="2042" y="477"/>
                  </a:cubicBezTo>
                  <a:cubicBezTo>
                    <a:pt x="2000" y="477"/>
                    <a:pt x="1959" y="485"/>
                    <a:pt x="1922" y="504"/>
                  </a:cubicBezTo>
                  <a:cubicBezTo>
                    <a:pt x="1704" y="598"/>
                    <a:pt x="1496" y="647"/>
                    <a:pt x="1291" y="647"/>
                  </a:cubicBezTo>
                  <a:cubicBezTo>
                    <a:pt x="873" y="647"/>
                    <a:pt x="465" y="44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7" name="Google Shape;9527;p88"/>
          <p:cNvGrpSpPr/>
          <p:nvPr/>
        </p:nvGrpSpPr>
        <p:grpSpPr>
          <a:xfrm>
            <a:off x="6272798" y="2781214"/>
            <a:ext cx="421927" cy="370882"/>
            <a:chOff x="-3030525" y="3973150"/>
            <a:chExt cx="293025" cy="257575"/>
          </a:xfrm>
        </p:grpSpPr>
        <p:sp>
          <p:nvSpPr>
            <p:cNvPr id="9528" name="Google Shape;9528;p88"/>
            <p:cNvSpPr/>
            <p:nvPr/>
          </p:nvSpPr>
          <p:spPr>
            <a:xfrm>
              <a:off x="-3029750" y="397315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1702" y="1355"/>
                  </a:moveTo>
                  <a:cubicBezTo>
                    <a:pt x="1891" y="1355"/>
                    <a:pt x="2049" y="1513"/>
                    <a:pt x="2049" y="1702"/>
                  </a:cubicBezTo>
                  <a:cubicBezTo>
                    <a:pt x="2049" y="1922"/>
                    <a:pt x="1891" y="2080"/>
                    <a:pt x="1702" y="2080"/>
                  </a:cubicBezTo>
                  <a:cubicBezTo>
                    <a:pt x="1513" y="2080"/>
                    <a:pt x="1356" y="1922"/>
                    <a:pt x="1356" y="1702"/>
                  </a:cubicBezTo>
                  <a:cubicBezTo>
                    <a:pt x="1356" y="1513"/>
                    <a:pt x="1513" y="1355"/>
                    <a:pt x="1702" y="1355"/>
                  </a:cubicBezTo>
                  <a:close/>
                  <a:moveTo>
                    <a:pt x="3088" y="1355"/>
                  </a:moveTo>
                  <a:cubicBezTo>
                    <a:pt x="3277" y="1355"/>
                    <a:pt x="3435" y="1513"/>
                    <a:pt x="3435" y="1702"/>
                  </a:cubicBezTo>
                  <a:cubicBezTo>
                    <a:pt x="3435" y="1922"/>
                    <a:pt x="3277" y="2080"/>
                    <a:pt x="3088" y="2080"/>
                  </a:cubicBezTo>
                  <a:cubicBezTo>
                    <a:pt x="2868" y="2080"/>
                    <a:pt x="2710" y="1922"/>
                    <a:pt x="2710" y="1702"/>
                  </a:cubicBezTo>
                  <a:cubicBezTo>
                    <a:pt x="2710" y="1513"/>
                    <a:pt x="2868" y="1355"/>
                    <a:pt x="3088" y="1355"/>
                  </a:cubicBezTo>
                  <a:close/>
                  <a:moveTo>
                    <a:pt x="9925" y="1387"/>
                  </a:moveTo>
                  <a:cubicBezTo>
                    <a:pt x="10366" y="1387"/>
                    <a:pt x="10366" y="2080"/>
                    <a:pt x="9925" y="2080"/>
                  </a:cubicBezTo>
                  <a:lnTo>
                    <a:pt x="5829" y="2080"/>
                  </a:lnTo>
                  <a:cubicBezTo>
                    <a:pt x="5388" y="2080"/>
                    <a:pt x="5357" y="1387"/>
                    <a:pt x="5829" y="138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58" y="505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9" name="Google Shape;9529;p88"/>
            <p:cNvSpPr/>
            <p:nvPr/>
          </p:nvSpPr>
          <p:spPr>
            <a:xfrm>
              <a:off x="-3030525" y="4059000"/>
              <a:ext cx="292225" cy="171725"/>
            </a:xfrm>
            <a:custGeom>
              <a:avLst/>
              <a:gdLst/>
              <a:ahLst/>
              <a:cxnLst/>
              <a:rect l="l" t="t" r="r" b="b"/>
              <a:pathLst>
                <a:path w="11689" h="6869" extrusionOk="0">
                  <a:moveTo>
                    <a:pt x="3773" y="1366"/>
                  </a:moveTo>
                  <a:cubicBezTo>
                    <a:pt x="4065" y="1366"/>
                    <a:pt x="4260" y="1775"/>
                    <a:pt x="3970" y="1985"/>
                  </a:cubicBezTo>
                  <a:lnTo>
                    <a:pt x="2363" y="3088"/>
                  </a:lnTo>
                  <a:lnTo>
                    <a:pt x="3970" y="4191"/>
                  </a:lnTo>
                  <a:cubicBezTo>
                    <a:pt x="4252" y="4370"/>
                    <a:pt x="4075" y="4801"/>
                    <a:pt x="3795" y="4801"/>
                  </a:cubicBezTo>
                  <a:cubicBezTo>
                    <a:pt x="3731" y="4801"/>
                    <a:pt x="3662" y="4779"/>
                    <a:pt x="3592" y="4726"/>
                  </a:cubicBezTo>
                  <a:lnTo>
                    <a:pt x="1544" y="3372"/>
                  </a:lnTo>
                  <a:cubicBezTo>
                    <a:pt x="1324" y="3246"/>
                    <a:pt x="1324" y="2962"/>
                    <a:pt x="1544" y="2805"/>
                  </a:cubicBezTo>
                  <a:lnTo>
                    <a:pt x="3592" y="1418"/>
                  </a:lnTo>
                  <a:cubicBezTo>
                    <a:pt x="3654" y="1382"/>
                    <a:pt x="3715" y="1366"/>
                    <a:pt x="3773" y="1366"/>
                  </a:cubicBezTo>
                  <a:close/>
                  <a:moveTo>
                    <a:pt x="7912" y="1407"/>
                  </a:moveTo>
                  <a:cubicBezTo>
                    <a:pt x="7979" y="1407"/>
                    <a:pt x="8053" y="1429"/>
                    <a:pt x="8129" y="1481"/>
                  </a:cubicBezTo>
                  <a:lnTo>
                    <a:pt x="10145" y="2836"/>
                  </a:lnTo>
                  <a:cubicBezTo>
                    <a:pt x="10366" y="2962"/>
                    <a:pt x="10366" y="3277"/>
                    <a:pt x="10145" y="3403"/>
                  </a:cubicBezTo>
                  <a:lnTo>
                    <a:pt x="8129" y="4789"/>
                  </a:lnTo>
                  <a:cubicBezTo>
                    <a:pt x="8061" y="4826"/>
                    <a:pt x="7996" y="4841"/>
                    <a:pt x="7935" y="4841"/>
                  </a:cubicBezTo>
                  <a:cubicBezTo>
                    <a:pt x="7624" y="4841"/>
                    <a:pt x="7430" y="4433"/>
                    <a:pt x="7719" y="4222"/>
                  </a:cubicBezTo>
                  <a:lnTo>
                    <a:pt x="9326" y="3120"/>
                  </a:lnTo>
                  <a:lnTo>
                    <a:pt x="7719" y="2017"/>
                  </a:lnTo>
                  <a:cubicBezTo>
                    <a:pt x="7437" y="1837"/>
                    <a:pt x="7615" y="1407"/>
                    <a:pt x="7912" y="1407"/>
                  </a:cubicBezTo>
                  <a:close/>
                  <a:moveTo>
                    <a:pt x="6515" y="714"/>
                  </a:moveTo>
                  <a:cubicBezTo>
                    <a:pt x="6728" y="714"/>
                    <a:pt x="6948" y="909"/>
                    <a:pt x="6868" y="1166"/>
                  </a:cubicBezTo>
                  <a:lnTo>
                    <a:pt x="5482" y="5262"/>
                  </a:lnTo>
                  <a:cubicBezTo>
                    <a:pt x="5434" y="5420"/>
                    <a:pt x="5306" y="5489"/>
                    <a:pt x="5176" y="5489"/>
                  </a:cubicBezTo>
                  <a:cubicBezTo>
                    <a:pt x="4968" y="5489"/>
                    <a:pt x="4755" y="5313"/>
                    <a:pt x="4852" y="5041"/>
                  </a:cubicBezTo>
                  <a:lnTo>
                    <a:pt x="6207" y="946"/>
                  </a:lnTo>
                  <a:cubicBezTo>
                    <a:pt x="6265" y="782"/>
                    <a:pt x="6389" y="714"/>
                    <a:pt x="6515" y="714"/>
                  </a:cubicBezTo>
                  <a:close/>
                  <a:moveTo>
                    <a:pt x="0" y="1"/>
                  </a:moveTo>
                  <a:lnTo>
                    <a:pt x="0" y="5829"/>
                  </a:lnTo>
                  <a:lnTo>
                    <a:pt x="32" y="5829"/>
                  </a:lnTo>
                  <a:cubicBezTo>
                    <a:pt x="32" y="6396"/>
                    <a:pt x="504" y="6869"/>
                    <a:pt x="1072" y="6869"/>
                  </a:cubicBezTo>
                  <a:lnTo>
                    <a:pt x="10681" y="6869"/>
                  </a:lnTo>
                  <a:cubicBezTo>
                    <a:pt x="11216" y="6869"/>
                    <a:pt x="11689" y="6396"/>
                    <a:pt x="11689" y="5829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0" name="Google Shape;9530;p88"/>
          <p:cNvGrpSpPr/>
          <p:nvPr/>
        </p:nvGrpSpPr>
        <p:grpSpPr>
          <a:xfrm>
            <a:off x="1374391" y="3369426"/>
            <a:ext cx="421927" cy="297195"/>
            <a:chOff x="-1199300" y="3279250"/>
            <a:chExt cx="293025" cy="206400"/>
          </a:xfrm>
        </p:grpSpPr>
        <p:sp>
          <p:nvSpPr>
            <p:cNvPr id="9531" name="Google Shape;9531;p88"/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2" name="Google Shape;9532;p88"/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3" name="Google Shape;9533;p88"/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4" name="Google Shape;9534;p88"/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5" name="Google Shape;9535;p88"/>
          <p:cNvGrpSpPr/>
          <p:nvPr/>
        </p:nvGrpSpPr>
        <p:grpSpPr>
          <a:xfrm>
            <a:off x="1381477" y="1688773"/>
            <a:ext cx="444605" cy="420559"/>
            <a:chOff x="-6338550" y="3272950"/>
            <a:chExt cx="308775" cy="292075"/>
          </a:xfrm>
        </p:grpSpPr>
        <p:sp>
          <p:nvSpPr>
            <p:cNvPr id="9536" name="Google Shape;9536;p88"/>
            <p:cNvSpPr/>
            <p:nvPr/>
          </p:nvSpPr>
          <p:spPr>
            <a:xfrm>
              <a:off x="-6338550" y="3272950"/>
              <a:ext cx="308775" cy="119750"/>
            </a:xfrm>
            <a:custGeom>
              <a:avLst/>
              <a:gdLst/>
              <a:ahLst/>
              <a:cxnLst/>
              <a:rect l="l" t="t" r="r" b="b"/>
              <a:pathLst>
                <a:path w="12351" h="4790" extrusionOk="0">
                  <a:moveTo>
                    <a:pt x="6144" y="2017"/>
                  </a:moveTo>
                  <a:cubicBezTo>
                    <a:pt x="6333" y="2017"/>
                    <a:pt x="6491" y="2206"/>
                    <a:pt x="6491" y="2395"/>
                  </a:cubicBezTo>
                  <a:cubicBezTo>
                    <a:pt x="6459" y="2584"/>
                    <a:pt x="6333" y="2742"/>
                    <a:pt x="6144" y="2742"/>
                  </a:cubicBezTo>
                  <a:cubicBezTo>
                    <a:pt x="5955" y="2742"/>
                    <a:pt x="5797" y="2584"/>
                    <a:pt x="5797" y="2395"/>
                  </a:cubicBezTo>
                  <a:cubicBezTo>
                    <a:pt x="5797" y="2206"/>
                    <a:pt x="5955" y="2017"/>
                    <a:pt x="6144" y="2017"/>
                  </a:cubicBezTo>
                  <a:close/>
                  <a:moveTo>
                    <a:pt x="6144" y="1"/>
                  </a:moveTo>
                  <a:cubicBezTo>
                    <a:pt x="4789" y="1"/>
                    <a:pt x="3750" y="1040"/>
                    <a:pt x="3750" y="2395"/>
                  </a:cubicBezTo>
                  <a:cubicBezTo>
                    <a:pt x="3750" y="2521"/>
                    <a:pt x="3750" y="2616"/>
                    <a:pt x="3781" y="2742"/>
                  </a:cubicBezTo>
                  <a:lnTo>
                    <a:pt x="1324" y="2742"/>
                  </a:lnTo>
                  <a:cubicBezTo>
                    <a:pt x="1" y="2742"/>
                    <a:pt x="1" y="4790"/>
                    <a:pt x="1324" y="4790"/>
                  </a:cubicBezTo>
                  <a:lnTo>
                    <a:pt x="10996" y="4790"/>
                  </a:lnTo>
                  <a:cubicBezTo>
                    <a:pt x="12351" y="4790"/>
                    <a:pt x="12351" y="2742"/>
                    <a:pt x="10996" y="2742"/>
                  </a:cubicBezTo>
                  <a:lnTo>
                    <a:pt x="8507" y="2742"/>
                  </a:lnTo>
                  <a:cubicBezTo>
                    <a:pt x="8507" y="2616"/>
                    <a:pt x="8538" y="2521"/>
                    <a:pt x="8538" y="2395"/>
                  </a:cubicBezTo>
                  <a:cubicBezTo>
                    <a:pt x="8538" y="1040"/>
                    <a:pt x="7467" y="1"/>
                    <a:pt x="61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7" name="Google Shape;9537;p88"/>
            <p:cNvSpPr/>
            <p:nvPr/>
          </p:nvSpPr>
          <p:spPr>
            <a:xfrm>
              <a:off x="-6228275" y="3479325"/>
              <a:ext cx="86650" cy="85700"/>
            </a:xfrm>
            <a:custGeom>
              <a:avLst/>
              <a:gdLst/>
              <a:ahLst/>
              <a:cxnLst/>
              <a:rect l="l" t="t" r="r" b="b"/>
              <a:pathLst>
                <a:path w="3466" h="3428" extrusionOk="0">
                  <a:moveTo>
                    <a:pt x="32" y="0"/>
                  </a:moveTo>
                  <a:lnTo>
                    <a:pt x="32" y="3088"/>
                  </a:lnTo>
                  <a:lnTo>
                    <a:pt x="0" y="3088"/>
                  </a:lnTo>
                  <a:cubicBezTo>
                    <a:pt x="0" y="3268"/>
                    <a:pt x="190" y="3428"/>
                    <a:pt x="380" y="3428"/>
                  </a:cubicBezTo>
                  <a:cubicBezTo>
                    <a:pt x="422" y="3428"/>
                    <a:pt x="464" y="3420"/>
                    <a:pt x="504" y="3403"/>
                  </a:cubicBezTo>
                  <a:lnTo>
                    <a:pt x="3277" y="2016"/>
                  </a:lnTo>
                  <a:cubicBezTo>
                    <a:pt x="3371" y="1985"/>
                    <a:pt x="3466" y="1859"/>
                    <a:pt x="3466" y="1701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8" name="Google Shape;9538;p88"/>
            <p:cNvSpPr/>
            <p:nvPr/>
          </p:nvSpPr>
          <p:spPr>
            <a:xfrm>
              <a:off x="-6292075" y="3410800"/>
              <a:ext cx="212675" cy="50425"/>
            </a:xfrm>
            <a:custGeom>
              <a:avLst/>
              <a:gdLst/>
              <a:ahLst/>
              <a:cxnLst/>
              <a:rect l="l" t="t" r="r" b="b"/>
              <a:pathLst>
                <a:path w="8507" h="2017" extrusionOk="0">
                  <a:moveTo>
                    <a:pt x="0" y="0"/>
                  </a:moveTo>
                  <a:lnTo>
                    <a:pt x="2048" y="2016"/>
                  </a:lnTo>
                  <a:lnTo>
                    <a:pt x="6459" y="2016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9" name="Google Shape;9539;p88"/>
          <p:cNvGrpSpPr/>
          <p:nvPr/>
        </p:nvGrpSpPr>
        <p:grpSpPr>
          <a:xfrm>
            <a:off x="1392817" y="2205194"/>
            <a:ext cx="421927" cy="419659"/>
            <a:chOff x="-6329100" y="3632100"/>
            <a:chExt cx="293025" cy="291450"/>
          </a:xfrm>
        </p:grpSpPr>
        <p:sp>
          <p:nvSpPr>
            <p:cNvPr id="9540" name="Google Shape;9540;p88"/>
            <p:cNvSpPr/>
            <p:nvPr/>
          </p:nvSpPr>
          <p:spPr>
            <a:xfrm>
              <a:off x="-6210700" y="3751600"/>
              <a:ext cx="174625" cy="171950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1" name="Google Shape;9541;p88"/>
            <p:cNvSpPr/>
            <p:nvPr/>
          </p:nvSpPr>
          <p:spPr>
            <a:xfrm>
              <a:off x="-6272400" y="3691975"/>
              <a:ext cx="136300" cy="135500"/>
            </a:xfrm>
            <a:custGeom>
              <a:avLst/>
              <a:gdLst/>
              <a:ahLst/>
              <a:cxnLst/>
              <a:rect l="l" t="t" r="r" b="b"/>
              <a:pathLst>
                <a:path w="5452" h="5420" extrusionOk="0">
                  <a:moveTo>
                    <a:pt x="2742" y="0"/>
                  </a:moveTo>
                  <a:cubicBezTo>
                    <a:pt x="1261" y="0"/>
                    <a:pt x="1" y="1229"/>
                    <a:pt x="1" y="2710"/>
                  </a:cubicBezTo>
                  <a:cubicBezTo>
                    <a:pt x="1" y="4127"/>
                    <a:pt x="1041" y="5293"/>
                    <a:pt x="2427" y="5419"/>
                  </a:cubicBezTo>
                  <a:lnTo>
                    <a:pt x="2112" y="4317"/>
                  </a:lnTo>
                  <a:cubicBezTo>
                    <a:pt x="1482" y="4096"/>
                    <a:pt x="1009" y="3466"/>
                    <a:pt x="1009" y="2741"/>
                  </a:cubicBezTo>
                  <a:cubicBezTo>
                    <a:pt x="1041" y="1765"/>
                    <a:pt x="1828" y="1009"/>
                    <a:pt x="2773" y="1009"/>
                  </a:cubicBezTo>
                  <a:cubicBezTo>
                    <a:pt x="3530" y="1009"/>
                    <a:pt x="4128" y="1481"/>
                    <a:pt x="4349" y="2143"/>
                  </a:cubicBezTo>
                  <a:lnTo>
                    <a:pt x="5451" y="2458"/>
                  </a:lnTo>
                  <a:cubicBezTo>
                    <a:pt x="5294" y="1072"/>
                    <a:pt x="4160" y="0"/>
                    <a:pt x="27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2" name="Google Shape;9542;p88"/>
            <p:cNvSpPr/>
            <p:nvPr/>
          </p:nvSpPr>
          <p:spPr>
            <a:xfrm>
              <a:off x="-6329100" y="3632100"/>
              <a:ext cx="257575" cy="256025"/>
            </a:xfrm>
            <a:custGeom>
              <a:avLst/>
              <a:gdLst/>
              <a:ahLst/>
              <a:cxnLst/>
              <a:rect l="l" t="t" r="r" b="b"/>
              <a:pathLst>
                <a:path w="10303" h="10241" extrusionOk="0">
                  <a:moveTo>
                    <a:pt x="5136" y="1"/>
                  </a:moveTo>
                  <a:cubicBezTo>
                    <a:pt x="2301" y="1"/>
                    <a:pt x="1" y="2269"/>
                    <a:pt x="1" y="5105"/>
                  </a:cubicBezTo>
                  <a:cubicBezTo>
                    <a:pt x="1" y="7972"/>
                    <a:pt x="2332" y="10240"/>
                    <a:pt x="5136" y="10240"/>
                  </a:cubicBezTo>
                  <a:cubicBezTo>
                    <a:pt x="5262" y="10240"/>
                    <a:pt x="5356" y="10240"/>
                    <a:pt x="5451" y="10177"/>
                  </a:cubicBezTo>
                  <a:lnTo>
                    <a:pt x="4978" y="8444"/>
                  </a:lnTo>
                  <a:cubicBezTo>
                    <a:pt x="4959" y="8445"/>
                    <a:pt x="4940" y="8445"/>
                    <a:pt x="4921" y="8445"/>
                  </a:cubicBezTo>
                  <a:cubicBezTo>
                    <a:pt x="3089" y="8445"/>
                    <a:pt x="1639" y="6945"/>
                    <a:pt x="1639" y="5105"/>
                  </a:cubicBezTo>
                  <a:cubicBezTo>
                    <a:pt x="1639" y="3214"/>
                    <a:pt x="3151" y="1702"/>
                    <a:pt x="5073" y="1702"/>
                  </a:cubicBezTo>
                  <a:cubicBezTo>
                    <a:pt x="6900" y="1702"/>
                    <a:pt x="8412" y="3151"/>
                    <a:pt x="8475" y="4979"/>
                  </a:cubicBezTo>
                  <a:lnTo>
                    <a:pt x="10208" y="5451"/>
                  </a:lnTo>
                  <a:cubicBezTo>
                    <a:pt x="10303" y="4002"/>
                    <a:pt x="9799" y="2553"/>
                    <a:pt x="8759" y="1482"/>
                  </a:cubicBezTo>
                  <a:cubicBezTo>
                    <a:pt x="7782" y="505"/>
                    <a:pt x="6522" y="1"/>
                    <a:pt x="5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43" name="Google Shape;9543;p88"/>
          <p:cNvGrpSpPr/>
          <p:nvPr/>
        </p:nvGrpSpPr>
        <p:grpSpPr>
          <a:xfrm>
            <a:off x="1405867" y="2756828"/>
            <a:ext cx="419623" cy="419659"/>
            <a:chOff x="-6329875" y="3992050"/>
            <a:chExt cx="291425" cy="291450"/>
          </a:xfrm>
        </p:grpSpPr>
        <p:sp>
          <p:nvSpPr>
            <p:cNvPr id="9544" name="Google Shape;9544;p88"/>
            <p:cNvSpPr/>
            <p:nvPr/>
          </p:nvSpPr>
          <p:spPr>
            <a:xfrm>
              <a:off x="-6090450" y="4077900"/>
              <a:ext cx="52000" cy="34675"/>
            </a:xfrm>
            <a:custGeom>
              <a:avLst/>
              <a:gdLst/>
              <a:ahLst/>
              <a:cxnLst/>
              <a:rect l="l" t="t" r="r" b="b"/>
              <a:pathLst>
                <a:path w="2080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2080" y="1387"/>
                  </a:lnTo>
                  <a:lnTo>
                    <a:pt x="2080" y="1040"/>
                  </a:lnTo>
                  <a:cubicBezTo>
                    <a:pt x="2080" y="473"/>
                    <a:pt x="1607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5" name="Google Shape;9545;p88"/>
            <p:cNvSpPr/>
            <p:nvPr/>
          </p:nvSpPr>
          <p:spPr>
            <a:xfrm>
              <a:off x="-6262925" y="3992050"/>
              <a:ext cx="154400" cy="155200"/>
            </a:xfrm>
            <a:custGeom>
              <a:avLst/>
              <a:gdLst/>
              <a:ahLst/>
              <a:cxnLst/>
              <a:rect l="l" t="t" r="r" b="b"/>
              <a:pathLst>
                <a:path w="6176" h="6208" extrusionOk="0">
                  <a:moveTo>
                    <a:pt x="5167" y="1387"/>
                  </a:moveTo>
                  <a:cubicBezTo>
                    <a:pt x="5608" y="1387"/>
                    <a:pt x="5639" y="2048"/>
                    <a:pt x="5167" y="2048"/>
                  </a:cubicBezTo>
                  <a:lnTo>
                    <a:pt x="1071" y="2048"/>
                  </a:lnTo>
                  <a:cubicBezTo>
                    <a:pt x="1053" y="2051"/>
                    <a:pt x="1035" y="2052"/>
                    <a:pt x="1018" y="2052"/>
                  </a:cubicBezTo>
                  <a:cubicBezTo>
                    <a:pt x="628" y="2052"/>
                    <a:pt x="618" y="1387"/>
                    <a:pt x="1071" y="1387"/>
                  </a:cubicBezTo>
                  <a:close/>
                  <a:moveTo>
                    <a:pt x="5167" y="2773"/>
                  </a:moveTo>
                  <a:cubicBezTo>
                    <a:pt x="5608" y="2773"/>
                    <a:pt x="5639" y="3435"/>
                    <a:pt x="5167" y="3435"/>
                  </a:cubicBezTo>
                  <a:lnTo>
                    <a:pt x="1071" y="3435"/>
                  </a:lnTo>
                  <a:cubicBezTo>
                    <a:pt x="630" y="3435"/>
                    <a:pt x="599" y="2773"/>
                    <a:pt x="1071" y="2773"/>
                  </a:cubicBezTo>
                  <a:close/>
                  <a:moveTo>
                    <a:pt x="5167" y="4159"/>
                  </a:moveTo>
                  <a:cubicBezTo>
                    <a:pt x="5608" y="4159"/>
                    <a:pt x="5639" y="4821"/>
                    <a:pt x="5167" y="4821"/>
                  </a:cubicBezTo>
                  <a:lnTo>
                    <a:pt x="1071" y="4821"/>
                  </a:lnTo>
                  <a:cubicBezTo>
                    <a:pt x="630" y="4821"/>
                    <a:pt x="599" y="4159"/>
                    <a:pt x="1071" y="415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6207"/>
                  </a:lnTo>
                  <a:lnTo>
                    <a:pt x="4726" y="6207"/>
                  </a:lnTo>
                  <a:cubicBezTo>
                    <a:pt x="5041" y="6207"/>
                    <a:pt x="5198" y="5672"/>
                    <a:pt x="5356" y="5420"/>
                  </a:cubicBezTo>
                  <a:cubicBezTo>
                    <a:pt x="5513" y="5104"/>
                    <a:pt x="5828" y="4884"/>
                    <a:pt x="6175" y="4852"/>
                  </a:cubicBezTo>
                  <a:lnTo>
                    <a:pt x="6175" y="379"/>
                  </a:lnTo>
                  <a:cubicBezTo>
                    <a:pt x="6175" y="158"/>
                    <a:pt x="6018" y="1"/>
                    <a:pt x="5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6" name="Google Shape;9546;p88"/>
            <p:cNvSpPr/>
            <p:nvPr/>
          </p:nvSpPr>
          <p:spPr>
            <a:xfrm>
              <a:off x="-6329875" y="4044825"/>
              <a:ext cx="51200" cy="102425"/>
            </a:xfrm>
            <a:custGeom>
              <a:avLst/>
              <a:gdLst/>
              <a:ahLst/>
              <a:cxnLst/>
              <a:rect l="l" t="t" r="r" b="b"/>
              <a:pathLst>
                <a:path w="2048" h="4097" extrusionOk="0">
                  <a:moveTo>
                    <a:pt x="1040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4096"/>
                  </a:lnTo>
                  <a:lnTo>
                    <a:pt x="2048" y="4096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7" name="Google Shape;9547;p88"/>
            <p:cNvSpPr/>
            <p:nvPr/>
          </p:nvSpPr>
          <p:spPr>
            <a:xfrm>
              <a:off x="-6329875" y="4129900"/>
              <a:ext cx="291425" cy="153600"/>
            </a:xfrm>
            <a:custGeom>
              <a:avLst/>
              <a:gdLst/>
              <a:ahLst/>
              <a:cxnLst/>
              <a:rect l="l" t="t" r="r" b="b"/>
              <a:pathLst>
                <a:path w="11657" h="6144" extrusionOk="0">
                  <a:moveTo>
                    <a:pt x="8948" y="0"/>
                  </a:moveTo>
                  <a:cubicBezTo>
                    <a:pt x="8664" y="0"/>
                    <a:pt x="8506" y="473"/>
                    <a:pt x="8349" y="788"/>
                  </a:cubicBezTo>
                  <a:cubicBezTo>
                    <a:pt x="8191" y="1166"/>
                    <a:pt x="7845" y="1355"/>
                    <a:pt x="7467" y="1355"/>
                  </a:cubicBezTo>
                  <a:lnTo>
                    <a:pt x="0" y="1355"/>
                  </a:lnTo>
                  <a:lnTo>
                    <a:pt x="0" y="5135"/>
                  </a:lnTo>
                  <a:cubicBezTo>
                    <a:pt x="0" y="5671"/>
                    <a:pt x="473" y="6143"/>
                    <a:pt x="1040" y="6143"/>
                  </a:cubicBezTo>
                  <a:lnTo>
                    <a:pt x="10649" y="6143"/>
                  </a:lnTo>
                  <a:cubicBezTo>
                    <a:pt x="11184" y="6143"/>
                    <a:pt x="11657" y="5671"/>
                    <a:pt x="11657" y="5135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48" name="Google Shape;9548;p88"/>
          <p:cNvGrpSpPr/>
          <p:nvPr/>
        </p:nvGrpSpPr>
        <p:grpSpPr>
          <a:xfrm>
            <a:off x="4092004" y="1687530"/>
            <a:ext cx="423079" cy="423043"/>
            <a:chOff x="-4478975" y="3251700"/>
            <a:chExt cx="293825" cy="293800"/>
          </a:xfrm>
        </p:grpSpPr>
        <p:sp>
          <p:nvSpPr>
            <p:cNvPr id="9549" name="Google Shape;9549;p88"/>
            <p:cNvSpPr/>
            <p:nvPr/>
          </p:nvSpPr>
          <p:spPr>
            <a:xfrm>
              <a:off x="-4375000" y="3365100"/>
              <a:ext cx="85075" cy="110900"/>
            </a:xfrm>
            <a:custGeom>
              <a:avLst/>
              <a:gdLst/>
              <a:ahLst/>
              <a:cxnLst/>
              <a:rect l="l" t="t" r="r" b="b"/>
              <a:pathLst>
                <a:path w="3403" h="4436" extrusionOk="0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0" name="Google Shape;9550;p88"/>
            <p:cNvSpPr/>
            <p:nvPr/>
          </p:nvSpPr>
          <p:spPr>
            <a:xfrm>
              <a:off x="-4408875" y="3321800"/>
              <a:ext cx="154400" cy="148875"/>
            </a:xfrm>
            <a:custGeom>
              <a:avLst/>
              <a:gdLst/>
              <a:ahLst/>
              <a:cxnLst/>
              <a:rect l="l" t="t" r="r" b="b"/>
              <a:pathLst>
                <a:path w="6176" h="5955" extrusionOk="0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1" name="Google Shape;9551;p88"/>
            <p:cNvSpPr/>
            <p:nvPr/>
          </p:nvSpPr>
          <p:spPr>
            <a:xfrm>
              <a:off x="-4478975" y="3251700"/>
              <a:ext cx="293825" cy="293800"/>
            </a:xfrm>
            <a:custGeom>
              <a:avLst/>
              <a:gdLst/>
              <a:ahLst/>
              <a:cxnLst/>
              <a:rect l="l" t="t" r="r" b="b"/>
              <a:pathLst>
                <a:path w="11753" h="11752" extrusionOk="0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52" name="Google Shape;9552;p88"/>
          <p:cNvGrpSpPr/>
          <p:nvPr/>
        </p:nvGrpSpPr>
        <p:grpSpPr>
          <a:xfrm>
            <a:off x="4092004" y="2205192"/>
            <a:ext cx="423079" cy="419659"/>
            <a:chOff x="-4475825" y="3612425"/>
            <a:chExt cx="293825" cy="291450"/>
          </a:xfrm>
        </p:grpSpPr>
        <p:sp>
          <p:nvSpPr>
            <p:cNvPr id="9553" name="Google Shape;9553;p88"/>
            <p:cNvSpPr/>
            <p:nvPr/>
          </p:nvSpPr>
          <p:spPr>
            <a:xfrm>
              <a:off x="-4349800" y="3664400"/>
              <a:ext cx="34675" cy="33100"/>
            </a:xfrm>
            <a:custGeom>
              <a:avLst/>
              <a:gdLst/>
              <a:ahLst/>
              <a:cxnLst/>
              <a:rect l="l" t="t" r="r" b="b"/>
              <a:pathLst>
                <a:path w="1387" h="1324" extrusionOk="0">
                  <a:moveTo>
                    <a:pt x="694" y="1"/>
                  </a:moveTo>
                  <a:cubicBezTo>
                    <a:pt x="347" y="1"/>
                    <a:pt x="32" y="316"/>
                    <a:pt x="32" y="662"/>
                  </a:cubicBezTo>
                  <a:cubicBezTo>
                    <a:pt x="1" y="1040"/>
                    <a:pt x="316" y="1324"/>
                    <a:pt x="694" y="1324"/>
                  </a:cubicBezTo>
                  <a:cubicBezTo>
                    <a:pt x="1103" y="1324"/>
                    <a:pt x="1387" y="1009"/>
                    <a:pt x="1387" y="662"/>
                  </a:cubicBezTo>
                  <a:cubicBezTo>
                    <a:pt x="1387" y="284"/>
                    <a:pt x="1072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4" name="Google Shape;9554;p88"/>
            <p:cNvSpPr/>
            <p:nvPr/>
          </p:nvSpPr>
          <p:spPr>
            <a:xfrm>
              <a:off x="-4366325" y="3714800"/>
              <a:ext cx="68525" cy="34700"/>
            </a:xfrm>
            <a:custGeom>
              <a:avLst/>
              <a:gdLst/>
              <a:ahLst/>
              <a:cxnLst/>
              <a:rect l="l" t="t" r="r" b="b"/>
              <a:pathLst>
                <a:path w="2741" h="1388" extrusionOk="0">
                  <a:moveTo>
                    <a:pt x="1008" y="1"/>
                  </a:moveTo>
                  <a:cubicBezTo>
                    <a:pt x="473" y="1"/>
                    <a:pt x="0" y="474"/>
                    <a:pt x="0" y="1009"/>
                  </a:cubicBezTo>
                  <a:lnTo>
                    <a:pt x="0" y="1387"/>
                  </a:lnTo>
                  <a:lnTo>
                    <a:pt x="2741" y="1387"/>
                  </a:lnTo>
                  <a:lnTo>
                    <a:pt x="2741" y="1009"/>
                  </a:lnTo>
                  <a:cubicBezTo>
                    <a:pt x="2741" y="474"/>
                    <a:pt x="226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5" name="Google Shape;9555;p88"/>
            <p:cNvSpPr/>
            <p:nvPr/>
          </p:nvSpPr>
          <p:spPr>
            <a:xfrm>
              <a:off x="-4475825" y="3612425"/>
              <a:ext cx="293825" cy="291450"/>
            </a:xfrm>
            <a:custGeom>
              <a:avLst/>
              <a:gdLst/>
              <a:ahLst/>
              <a:cxnLst/>
              <a:rect l="l" t="t" r="r" b="b"/>
              <a:pathLst>
                <a:path w="11753" h="11658" extrusionOk="0">
                  <a:moveTo>
                    <a:pt x="5703" y="1324"/>
                  </a:moveTo>
                  <a:cubicBezTo>
                    <a:pt x="6459" y="1324"/>
                    <a:pt x="7089" y="1954"/>
                    <a:pt x="7089" y="2710"/>
                  </a:cubicBezTo>
                  <a:cubicBezTo>
                    <a:pt x="7089" y="3025"/>
                    <a:pt x="6963" y="3340"/>
                    <a:pt x="6774" y="3592"/>
                  </a:cubicBezTo>
                  <a:cubicBezTo>
                    <a:pt x="7373" y="3844"/>
                    <a:pt x="7751" y="4443"/>
                    <a:pt x="7751" y="5104"/>
                  </a:cubicBezTo>
                  <a:lnTo>
                    <a:pt x="7751" y="5766"/>
                  </a:lnTo>
                  <a:lnTo>
                    <a:pt x="7783" y="5766"/>
                  </a:lnTo>
                  <a:cubicBezTo>
                    <a:pt x="7783" y="5986"/>
                    <a:pt x="7625" y="6144"/>
                    <a:pt x="7436" y="6144"/>
                  </a:cubicBezTo>
                  <a:lnTo>
                    <a:pt x="4002" y="6144"/>
                  </a:lnTo>
                  <a:cubicBezTo>
                    <a:pt x="3813" y="6144"/>
                    <a:pt x="3655" y="5986"/>
                    <a:pt x="3655" y="5766"/>
                  </a:cubicBezTo>
                  <a:lnTo>
                    <a:pt x="3655" y="5104"/>
                  </a:lnTo>
                  <a:cubicBezTo>
                    <a:pt x="3655" y="4443"/>
                    <a:pt x="4065" y="3844"/>
                    <a:pt x="4664" y="3592"/>
                  </a:cubicBezTo>
                  <a:cubicBezTo>
                    <a:pt x="4443" y="3340"/>
                    <a:pt x="4348" y="3056"/>
                    <a:pt x="4348" y="2710"/>
                  </a:cubicBezTo>
                  <a:cubicBezTo>
                    <a:pt x="4348" y="1954"/>
                    <a:pt x="4979" y="1324"/>
                    <a:pt x="5703" y="1324"/>
                  </a:cubicBezTo>
                  <a:close/>
                  <a:moveTo>
                    <a:pt x="5798" y="0"/>
                  </a:moveTo>
                  <a:cubicBezTo>
                    <a:pt x="3561" y="0"/>
                    <a:pt x="1702" y="1859"/>
                    <a:pt x="1702" y="4096"/>
                  </a:cubicBezTo>
                  <a:cubicBezTo>
                    <a:pt x="1702" y="5041"/>
                    <a:pt x="2017" y="5955"/>
                    <a:pt x="2553" y="6616"/>
                  </a:cubicBezTo>
                  <a:lnTo>
                    <a:pt x="1702" y="7120"/>
                  </a:lnTo>
                  <a:cubicBezTo>
                    <a:pt x="1513" y="6963"/>
                    <a:pt x="1293" y="6900"/>
                    <a:pt x="1040" y="6900"/>
                  </a:cubicBezTo>
                  <a:cubicBezTo>
                    <a:pt x="473" y="6900"/>
                    <a:pt x="1" y="7341"/>
                    <a:pt x="1" y="7908"/>
                  </a:cubicBezTo>
                  <a:cubicBezTo>
                    <a:pt x="1" y="8475"/>
                    <a:pt x="473" y="8948"/>
                    <a:pt x="1040" y="8948"/>
                  </a:cubicBezTo>
                  <a:cubicBezTo>
                    <a:pt x="1576" y="8948"/>
                    <a:pt x="2049" y="8475"/>
                    <a:pt x="2049" y="7908"/>
                  </a:cubicBezTo>
                  <a:lnTo>
                    <a:pt x="2049" y="7719"/>
                  </a:lnTo>
                  <a:lnTo>
                    <a:pt x="3025" y="7120"/>
                  </a:lnTo>
                  <a:cubicBezTo>
                    <a:pt x="3309" y="7372"/>
                    <a:pt x="3592" y="7593"/>
                    <a:pt x="3939" y="7751"/>
                  </a:cubicBezTo>
                  <a:lnTo>
                    <a:pt x="3277" y="8948"/>
                  </a:lnTo>
                  <a:lnTo>
                    <a:pt x="3088" y="8948"/>
                  </a:lnTo>
                  <a:cubicBezTo>
                    <a:pt x="2521" y="8948"/>
                    <a:pt x="2049" y="9420"/>
                    <a:pt x="2049" y="9956"/>
                  </a:cubicBezTo>
                  <a:cubicBezTo>
                    <a:pt x="2049" y="10523"/>
                    <a:pt x="2521" y="10996"/>
                    <a:pt x="3088" y="10996"/>
                  </a:cubicBezTo>
                  <a:cubicBezTo>
                    <a:pt x="3624" y="10996"/>
                    <a:pt x="4096" y="10523"/>
                    <a:pt x="4096" y="9956"/>
                  </a:cubicBezTo>
                  <a:cubicBezTo>
                    <a:pt x="4096" y="9735"/>
                    <a:pt x="4033" y="9483"/>
                    <a:pt x="3876" y="9294"/>
                  </a:cubicBezTo>
                  <a:lnTo>
                    <a:pt x="4569" y="8034"/>
                  </a:lnTo>
                  <a:cubicBezTo>
                    <a:pt x="4853" y="8097"/>
                    <a:pt x="5168" y="8192"/>
                    <a:pt x="5483" y="8223"/>
                  </a:cubicBezTo>
                  <a:lnTo>
                    <a:pt x="5483" y="9672"/>
                  </a:lnTo>
                  <a:cubicBezTo>
                    <a:pt x="5073" y="9830"/>
                    <a:pt x="4821" y="10208"/>
                    <a:pt x="4821" y="10617"/>
                  </a:cubicBezTo>
                  <a:cubicBezTo>
                    <a:pt x="4821" y="11185"/>
                    <a:pt x="5294" y="11657"/>
                    <a:pt x="5829" y="11657"/>
                  </a:cubicBezTo>
                  <a:cubicBezTo>
                    <a:pt x="6396" y="11657"/>
                    <a:pt x="6869" y="11185"/>
                    <a:pt x="6869" y="10617"/>
                  </a:cubicBezTo>
                  <a:cubicBezTo>
                    <a:pt x="6869" y="10208"/>
                    <a:pt x="6585" y="9798"/>
                    <a:pt x="6176" y="9672"/>
                  </a:cubicBezTo>
                  <a:lnTo>
                    <a:pt x="6176" y="8223"/>
                  </a:lnTo>
                  <a:cubicBezTo>
                    <a:pt x="6491" y="8192"/>
                    <a:pt x="6806" y="8160"/>
                    <a:pt x="7089" y="8034"/>
                  </a:cubicBezTo>
                  <a:lnTo>
                    <a:pt x="7814" y="9294"/>
                  </a:lnTo>
                  <a:cubicBezTo>
                    <a:pt x="7657" y="9483"/>
                    <a:pt x="7562" y="9672"/>
                    <a:pt x="7562" y="9956"/>
                  </a:cubicBezTo>
                  <a:cubicBezTo>
                    <a:pt x="7562" y="10523"/>
                    <a:pt x="8035" y="10996"/>
                    <a:pt x="8602" y="10996"/>
                  </a:cubicBezTo>
                  <a:cubicBezTo>
                    <a:pt x="9137" y="10996"/>
                    <a:pt x="9610" y="10523"/>
                    <a:pt x="9610" y="9956"/>
                  </a:cubicBezTo>
                  <a:cubicBezTo>
                    <a:pt x="9610" y="9420"/>
                    <a:pt x="9137" y="8948"/>
                    <a:pt x="8602" y="8948"/>
                  </a:cubicBezTo>
                  <a:lnTo>
                    <a:pt x="8381" y="8948"/>
                  </a:lnTo>
                  <a:lnTo>
                    <a:pt x="7720" y="7751"/>
                  </a:lnTo>
                  <a:cubicBezTo>
                    <a:pt x="8035" y="7593"/>
                    <a:pt x="8350" y="7372"/>
                    <a:pt x="8633" y="7120"/>
                  </a:cubicBezTo>
                  <a:lnTo>
                    <a:pt x="9704" y="7719"/>
                  </a:lnTo>
                  <a:lnTo>
                    <a:pt x="9704" y="7908"/>
                  </a:lnTo>
                  <a:cubicBezTo>
                    <a:pt x="9704" y="8475"/>
                    <a:pt x="10177" y="8948"/>
                    <a:pt x="10713" y="8948"/>
                  </a:cubicBezTo>
                  <a:cubicBezTo>
                    <a:pt x="11280" y="8948"/>
                    <a:pt x="11752" y="8475"/>
                    <a:pt x="11752" y="7908"/>
                  </a:cubicBezTo>
                  <a:cubicBezTo>
                    <a:pt x="11626" y="7309"/>
                    <a:pt x="11154" y="6900"/>
                    <a:pt x="10586" y="6900"/>
                  </a:cubicBezTo>
                  <a:cubicBezTo>
                    <a:pt x="10366" y="6900"/>
                    <a:pt x="10114" y="6963"/>
                    <a:pt x="9925" y="7120"/>
                  </a:cubicBezTo>
                  <a:lnTo>
                    <a:pt x="9011" y="6616"/>
                  </a:lnTo>
                  <a:cubicBezTo>
                    <a:pt x="9515" y="5892"/>
                    <a:pt x="9893" y="4978"/>
                    <a:pt x="9893" y="4096"/>
                  </a:cubicBezTo>
                  <a:cubicBezTo>
                    <a:pt x="9893" y="1796"/>
                    <a:pt x="8035" y="0"/>
                    <a:pt x="57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56" name="Google Shape;9556;p88"/>
          <p:cNvGrpSpPr/>
          <p:nvPr/>
        </p:nvGrpSpPr>
        <p:grpSpPr>
          <a:xfrm>
            <a:off x="4101077" y="2756844"/>
            <a:ext cx="428730" cy="419623"/>
            <a:chOff x="-4480550" y="3970800"/>
            <a:chExt cx="297750" cy="291425"/>
          </a:xfrm>
        </p:grpSpPr>
        <p:sp>
          <p:nvSpPr>
            <p:cNvPr id="9557" name="Google Shape;9557;p88"/>
            <p:cNvSpPr/>
            <p:nvPr/>
          </p:nvSpPr>
          <p:spPr>
            <a:xfrm>
              <a:off x="-4426200" y="4058225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2773"/>
                  </a:lnTo>
                  <a:lnTo>
                    <a:pt x="2048" y="2773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8" name="Google Shape;9558;p88"/>
            <p:cNvSpPr/>
            <p:nvPr/>
          </p:nvSpPr>
          <p:spPr>
            <a:xfrm>
              <a:off x="-4480550" y="3970800"/>
              <a:ext cx="297750" cy="291425"/>
            </a:xfrm>
            <a:custGeom>
              <a:avLst/>
              <a:gdLst/>
              <a:ahLst/>
              <a:cxnLst/>
              <a:rect l="l" t="t" r="r" b="b"/>
              <a:pathLst>
                <a:path w="11910" h="11657" extrusionOk="0">
                  <a:moveTo>
                    <a:pt x="10082" y="2804"/>
                  </a:moveTo>
                  <a:cubicBezTo>
                    <a:pt x="10492" y="2804"/>
                    <a:pt x="10555" y="3466"/>
                    <a:pt x="10082" y="3466"/>
                  </a:cubicBezTo>
                  <a:lnTo>
                    <a:pt x="5924" y="3466"/>
                  </a:lnTo>
                  <a:cubicBezTo>
                    <a:pt x="5913" y="3466"/>
                    <a:pt x="5903" y="3467"/>
                    <a:pt x="5893" y="3467"/>
                  </a:cubicBezTo>
                  <a:cubicBezTo>
                    <a:pt x="5451" y="3467"/>
                    <a:pt x="5462" y="2804"/>
                    <a:pt x="5924" y="2804"/>
                  </a:cubicBezTo>
                  <a:close/>
                  <a:moveTo>
                    <a:pt x="10082" y="4159"/>
                  </a:moveTo>
                  <a:cubicBezTo>
                    <a:pt x="10492" y="4159"/>
                    <a:pt x="10555" y="4852"/>
                    <a:pt x="10082" y="4852"/>
                  </a:cubicBezTo>
                  <a:lnTo>
                    <a:pt x="5924" y="4852"/>
                  </a:lnTo>
                  <a:cubicBezTo>
                    <a:pt x="5451" y="4852"/>
                    <a:pt x="5451" y="4159"/>
                    <a:pt x="5924" y="4159"/>
                  </a:cubicBezTo>
                  <a:close/>
                  <a:moveTo>
                    <a:pt x="6807" y="5481"/>
                  </a:moveTo>
                  <a:cubicBezTo>
                    <a:pt x="7492" y="5481"/>
                    <a:pt x="8531" y="5513"/>
                    <a:pt x="10082" y="5513"/>
                  </a:cubicBezTo>
                  <a:cubicBezTo>
                    <a:pt x="10492" y="5513"/>
                    <a:pt x="10555" y="6175"/>
                    <a:pt x="10082" y="6175"/>
                  </a:cubicBezTo>
                  <a:lnTo>
                    <a:pt x="5924" y="6175"/>
                  </a:lnTo>
                  <a:lnTo>
                    <a:pt x="5924" y="6206"/>
                  </a:lnTo>
                  <a:cubicBezTo>
                    <a:pt x="5735" y="6206"/>
                    <a:pt x="5577" y="6049"/>
                    <a:pt x="5577" y="5860"/>
                  </a:cubicBezTo>
                  <a:cubicBezTo>
                    <a:pt x="5577" y="5546"/>
                    <a:pt x="5837" y="5481"/>
                    <a:pt x="6807" y="5481"/>
                  </a:cubicBezTo>
                  <a:close/>
                  <a:moveTo>
                    <a:pt x="4569" y="2804"/>
                  </a:moveTo>
                  <a:cubicBezTo>
                    <a:pt x="4758" y="2804"/>
                    <a:pt x="4916" y="2961"/>
                    <a:pt x="4916" y="3151"/>
                  </a:cubicBezTo>
                  <a:lnTo>
                    <a:pt x="4916" y="6585"/>
                  </a:lnTo>
                  <a:cubicBezTo>
                    <a:pt x="4916" y="6774"/>
                    <a:pt x="4758" y="6931"/>
                    <a:pt x="4569" y="6931"/>
                  </a:cubicBezTo>
                  <a:lnTo>
                    <a:pt x="1797" y="6931"/>
                  </a:lnTo>
                  <a:cubicBezTo>
                    <a:pt x="1608" y="6931"/>
                    <a:pt x="1450" y="6774"/>
                    <a:pt x="1450" y="6585"/>
                  </a:cubicBezTo>
                  <a:lnTo>
                    <a:pt x="1450" y="3151"/>
                  </a:lnTo>
                  <a:cubicBezTo>
                    <a:pt x="1450" y="2961"/>
                    <a:pt x="1608" y="2804"/>
                    <a:pt x="1797" y="2804"/>
                  </a:cubicBezTo>
                  <a:close/>
                  <a:moveTo>
                    <a:pt x="4916" y="8317"/>
                  </a:moveTo>
                  <a:lnTo>
                    <a:pt x="4916" y="8979"/>
                  </a:lnTo>
                  <a:lnTo>
                    <a:pt x="3529" y="8979"/>
                  </a:lnTo>
                  <a:lnTo>
                    <a:pt x="3529" y="8317"/>
                  </a:lnTo>
                  <a:close/>
                  <a:moveTo>
                    <a:pt x="8381" y="8317"/>
                  </a:moveTo>
                  <a:lnTo>
                    <a:pt x="8381" y="8979"/>
                  </a:lnTo>
                  <a:lnTo>
                    <a:pt x="6963" y="8979"/>
                  </a:lnTo>
                  <a:lnTo>
                    <a:pt x="6963" y="8317"/>
                  </a:lnTo>
                  <a:close/>
                  <a:moveTo>
                    <a:pt x="1828" y="0"/>
                  </a:moveTo>
                  <a:cubicBezTo>
                    <a:pt x="1419" y="0"/>
                    <a:pt x="1355" y="662"/>
                    <a:pt x="1828" y="662"/>
                  </a:cubicBezTo>
                  <a:lnTo>
                    <a:pt x="2206" y="662"/>
                  </a:lnTo>
                  <a:lnTo>
                    <a:pt x="2206" y="1418"/>
                  </a:lnTo>
                  <a:lnTo>
                    <a:pt x="1166" y="1418"/>
                  </a:lnTo>
                  <a:cubicBezTo>
                    <a:pt x="631" y="1418"/>
                    <a:pt x="158" y="1890"/>
                    <a:pt x="158" y="2426"/>
                  </a:cubicBezTo>
                  <a:lnTo>
                    <a:pt x="158" y="7246"/>
                  </a:lnTo>
                  <a:cubicBezTo>
                    <a:pt x="158" y="7782"/>
                    <a:pt x="631" y="8254"/>
                    <a:pt x="1166" y="8254"/>
                  </a:cubicBezTo>
                  <a:lnTo>
                    <a:pt x="2868" y="8254"/>
                  </a:lnTo>
                  <a:lnTo>
                    <a:pt x="2868" y="8947"/>
                  </a:lnTo>
                  <a:lnTo>
                    <a:pt x="1828" y="8947"/>
                  </a:lnTo>
                  <a:cubicBezTo>
                    <a:pt x="1419" y="8947"/>
                    <a:pt x="1355" y="9609"/>
                    <a:pt x="1828" y="9609"/>
                  </a:cubicBezTo>
                  <a:lnTo>
                    <a:pt x="4916" y="9609"/>
                  </a:lnTo>
                  <a:lnTo>
                    <a:pt x="4916" y="10995"/>
                  </a:lnTo>
                  <a:lnTo>
                    <a:pt x="473" y="10995"/>
                  </a:lnTo>
                  <a:cubicBezTo>
                    <a:pt x="32" y="10995"/>
                    <a:pt x="1" y="11657"/>
                    <a:pt x="473" y="11657"/>
                  </a:cubicBezTo>
                  <a:lnTo>
                    <a:pt x="11437" y="11657"/>
                  </a:lnTo>
                  <a:cubicBezTo>
                    <a:pt x="11878" y="11657"/>
                    <a:pt x="11910" y="10995"/>
                    <a:pt x="11437" y="10995"/>
                  </a:cubicBezTo>
                  <a:lnTo>
                    <a:pt x="6963" y="10995"/>
                  </a:lnTo>
                  <a:lnTo>
                    <a:pt x="6963" y="9609"/>
                  </a:lnTo>
                  <a:lnTo>
                    <a:pt x="10082" y="9609"/>
                  </a:lnTo>
                  <a:cubicBezTo>
                    <a:pt x="10492" y="9609"/>
                    <a:pt x="10555" y="8947"/>
                    <a:pt x="10082" y="8947"/>
                  </a:cubicBezTo>
                  <a:lnTo>
                    <a:pt x="9043" y="8947"/>
                  </a:lnTo>
                  <a:lnTo>
                    <a:pt x="9043" y="8254"/>
                  </a:lnTo>
                  <a:lnTo>
                    <a:pt x="10775" y="8254"/>
                  </a:lnTo>
                  <a:cubicBezTo>
                    <a:pt x="11343" y="8254"/>
                    <a:pt x="11815" y="7782"/>
                    <a:pt x="11815" y="7246"/>
                  </a:cubicBezTo>
                  <a:lnTo>
                    <a:pt x="11815" y="2426"/>
                  </a:lnTo>
                  <a:cubicBezTo>
                    <a:pt x="11815" y="1890"/>
                    <a:pt x="11343" y="1418"/>
                    <a:pt x="10775" y="1418"/>
                  </a:cubicBezTo>
                  <a:lnTo>
                    <a:pt x="9767" y="1418"/>
                  </a:lnTo>
                  <a:lnTo>
                    <a:pt x="9767" y="662"/>
                  </a:lnTo>
                  <a:lnTo>
                    <a:pt x="10114" y="662"/>
                  </a:lnTo>
                  <a:cubicBezTo>
                    <a:pt x="10555" y="662"/>
                    <a:pt x="10586" y="0"/>
                    <a:pt x="10114" y="0"/>
                  </a:cubicBezTo>
                  <a:lnTo>
                    <a:pt x="8728" y="0"/>
                  </a:lnTo>
                  <a:cubicBezTo>
                    <a:pt x="8287" y="0"/>
                    <a:pt x="8255" y="662"/>
                    <a:pt x="8728" y="662"/>
                  </a:cubicBezTo>
                  <a:lnTo>
                    <a:pt x="9074" y="662"/>
                  </a:lnTo>
                  <a:lnTo>
                    <a:pt x="9074" y="1418"/>
                  </a:lnTo>
                  <a:lnTo>
                    <a:pt x="6302" y="1418"/>
                  </a:lnTo>
                  <a:lnTo>
                    <a:pt x="6302" y="662"/>
                  </a:lnTo>
                  <a:lnTo>
                    <a:pt x="6648" y="662"/>
                  </a:lnTo>
                  <a:cubicBezTo>
                    <a:pt x="7089" y="662"/>
                    <a:pt x="7121" y="0"/>
                    <a:pt x="6648" y="0"/>
                  </a:cubicBezTo>
                  <a:lnTo>
                    <a:pt x="5262" y="0"/>
                  </a:lnTo>
                  <a:cubicBezTo>
                    <a:pt x="4821" y="0"/>
                    <a:pt x="4790" y="662"/>
                    <a:pt x="5262" y="662"/>
                  </a:cubicBezTo>
                  <a:lnTo>
                    <a:pt x="5609" y="662"/>
                  </a:lnTo>
                  <a:lnTo>
                    <a:pt x="5609" y="1418"/>
                  </a:lnTo>
                  <a:lnTo>
                    <a:pt x="2868" y="1418"/>
                  </a:lnTo>
                  <a:lnTo>
                    <a:pt x="2868" y="662"/>
                  </a:lnTo>
                  <a:lnTo>
                    <a:pt x="3214" y="662"/>
                  </a:lnTo>
                  <a:cubicBezTo>
                    <a:pt x="3655" y="662"/>
                    <a:pt x="3687" y="0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59" name="Google Shape;9559;p88"/>
          <p:cNvGrpSpPr/>
          <p:nvPr/>
        </p:nvGrpSpPr>
        <p:grpSpPr>
          <a:xfrm>
            <a:off x="6804910" y="1689221"/>
            <a:ext cx="415123" cy="419659"/>
            <a:chOff x="-2668225" y="3239075"/>
            <a:chExt cx="288300" cy="291450"/>
          </a:xfrm>
        </p:grpSpPr>
        <p:sp>
          <p:nvSpPr>
            <p:cNvPr id="9560" name="Google Shape;9560;p88"/>
            <p:cNvSpPr/>
            <p:nvPr/>
          </p:nvSpPr>
          <p:spPr>
            <a:xfrm>
              <a:off x="-2592600" y="3239075"/>
              <a:ext cx="137850" cy="51225"/>
            </a:xfrm>
            <a:custGeom>
              <a:avLst/>
              <a:gdLst/>
              <a:ahLst/>
              <a:cxnLst/>
              <a:rect l="l" t="t" r="r" b="b"/>
              <a:pathLst>
                <a:path w="5514" h="2049" extrusionOk="0">
                  <a:moveTo>
                    <a:pt x="1355" y="1"/>
                  </a:moveTo>
                  <a:cubicBezTo>
                    <a:pt x="0" y="1"/>
                    <a:pt x="11" y="2049"/>
                    <a:pt x="1386" y="2049"/>
                  </a:cubicBezTo>
                  <a:lnTo>
                    <a:pt x="4127" y="2049"/>
                  </a:lnTo>
                  <a:cubicBezTo>
                    <a:pt x="5482" y="2049"/>
                    <a:pt x="5514" y="1"/>
                    <a:pt x="4127" y="1"/>
                  </a:cubicBezTo>
                  <a:lnTo>
                    <a:pt x="1386" y="1"/>
                  </a:lnTo>
                  <a:cubicBezTo>
                    <a:pt x="1376" y="1"/>
                    <a:pt x="1366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1" name="Google Shape;9561;p88"/>
            <p:cNvSpPr/>
            <p:nvPr/>
          </p:nvSpPr>
          <p:spPr>
            <a:xfrm>
              <a:off x="-2587875" y="3307875"/>
              <a:ext cx="129200" cy="69850"/>
            </a:xfrm>
            <a:custGeom>
              <a:avLst/>
              <a:gdLst/>
              <a:ahLst/>
              <a:cxnLst/>
              <a:rect l="l" t="t" r="r" b="b"/>
              <a:pathLst>
                <a:path w="5168" h="2794" extrusionOk="0">
                  <a:moveTo>
                    <a:pt x="1235" y="1"/>
                  </a:moveTo>
                  <a:cubicBezTo>
                    <a:pt x="1002" y="1"/>
                    <a:pt x="977" y="13"/>
                    <a:pt x="882" y="53"/>
                  </a:cubicBezTo>
                  <a:lnTo>
                    <a:pt x="882" y="1502"/>
                  </a:lnTo>
                  <a:cubicBezTo>
                    <a:pt x="788" y="1628"/>
                    <a:pt x="599" y="1943"/>
                    <a:pt x="0" y="2794"/>
                  </a:cubicBezTo>
                  <a:lnTo>
                    <a:pt x="5167" y="2794"/>
                  </a:lnTo>
                  <a:cubicBezTo>
                    <a:pt x="4568" y="1912"/>
                    <a:pt x="4379" y="1597"/>
                    <a:pt x="4316" y="1471"/>
                  </a:cubicBezTo>
                  <a:lnTo>
                    <a:pt x="4316" y="22"/>
                  </a:lnTo>
                  <a:lnTo>
                    <a:pt x="3938" y="22"/>
                  </a:lnTo>
                  <a:cubicBezTo>
                    <a:pt x="2228" y="22"/>
                    <a:pt x="1547" y="1"/>
                    <a:pt x="12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2" name="Google Shape;9562;p88"/>
            <p:cNvSpPr/>
            <p:nvPr/>
          </p:nvSpPr>
          <p:spPr>
            <a:xfrm>
              <a:off x="-2566625" y="3427325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09"/>
                    <a:pt x="316" y="1324"/>
                    <a:pt x="662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316"/>
                    <a:pt x="1041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3" name="Google Shape;9563;p88"/>
            <p:cNvSpPr/>
            <p:nvPr/>
          </p:nvSpPr>
          <p:spPr>
            <a:xfrm>
              <a:off x="-2481550" y="34612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8"/>
                  </a:cubicBezTo>
                  <a:cubicBezTo>
                    <a:pt x="725" y="158"/>
                    <a:pt x="536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4" name="Google Shape;9564;p88"/>
            <p:cNvSpPr/>
            <p:nvPr/>
          </p:nvSpPr>
          <p:spPr>
            <a:xfrm>
              <a:off x="-2668225" y="3393475"/>
              <a:ext cx="288300" cy="137050"/>
            </a:xfrm>
            <a:custGeom>
              <a:avLst/>
              <a:gdLst/>
              <a:ahLst/>
              <a:cxnLst/>
              <a:rect l="l" t="t" r="r" b="b"/>
              <a:pathLst>
                <a:path w="11532" h="5482" extrusionOk="0">
                  <a:moveTo>
                    <a:pt x="4726" y="630"/>
                  </a:moveTo>
                  <a:cubicBezTo>
                    <a:pt x="5483" y="630"/>
                    <a:pt x="6113" y="1260"/>
                    <a:pt x="6113" y="2016"/>
                  </a:cubicBezTo>
                  <a:cubicBezTo>
                    <a:pt x="6113" y="2804"/>
                    <a:pt x="5514" y="3403"/>
                    <a:pt x="4726" y="3403"/>
                  </a:cubicBezTo>
                  <a:cubicBezTo>
                    <a:pt x="3970" y="3403"/>
                    <a:pt x="3340" y="2772"/>
                    <a:pt x="3340" y="2016"/>
                  </a:cubicBezTo>
                  <a:cubicBezTo>
                    <a:pt x="3340" y="1260"/>
                    <a:pt x="3970" y="630"/>
                    <a:pt x="4726" y="630"/>
                  </a:cubicBezTo>
                  <a:close/>
                  <a:moveTo>
                    <a:pt x="7845" y="2048"/>
                  </a:moveTo>
                  <a:cubicBezTo>
                    <a:pt x="8381" y="2048"/>
                    <a:pt x="8854" y="2520"/>
                    <a:pt x="8854" y="3087"/>
                  </a:cubicBezTo>
                  <a:cubicBezTo>
                    <a:pt x="8854" y="3623"/>
                    <a:pt x="8381" y="4096"/>
                    <a:pt x="7845" y="4096"/>
                  </a:cubicBezTo>
                  <a:cubicBezTo>
                    <a:pt x="7278" y="4096"/>
                    <a:pt x="6806" y="3623"/>
                    <a:pt x="6806" y="3087"/>
                  </a:cubicBezTo>
                  <a:cubicBezTo>
                    <a:pt x="6806" y="2520"/>
                    <a:pt x="7278" y="2048"/>
                    <a:pt x="7845" y="2048"/>
                  </a:cubicBezTo>
                  <a:close/>
                  <a:moveTo>
                    <a:pt x="2710" y="0"/>
                  </a:moveTo>
                  <a:cubicBezTo>
                    <a:pt x="2238" y="693"/>
                    <a:pt x="1607" y="1575"/>
                    <a:pt x="788" y="2804"/>
                  </a:cubicBezTo>
                  <a:cubicBezTo>
                    <a:pt x="1" y="3938"/>
                    <a:pt x="820" y="5482"/>
                    <a:pt x="2206" y="5482"/>
                  </a:cubicBezTo>
                  <a:lnTo>
                    <a:pt x="9295" y="5482"/>
                  </a:lnTo>
                  <a:cubicBezTo>
                    <a:pt x="10712" y="5482"/>
                    <a:pt x="11532" y="3938"/>
                    <a:pt x="10744" y="2804"/>
                  </a:cubicBezTo>
                  <a:cubicBezTo>
                    <a:pt x="9925" y="1575"/>
                    <a:pt x="9295" y="693"/>
                    <a:pt x="8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5" name="Google Shape;9565;p88"/>
          <p:cNvGrpSpPr/>
          <p:nvPr/>
        </p:nvGrpSpPr>
        <p:grpSpPr>
          <a:xfrm>
            <a:off x="6802066" y="2205191"/>
            <a:ext cx="420811" cy="419659"/>
            <a:chOff x="-2671375" y="3597450"/>
            <a:chExt cx="292250" cy="291450"/>
          </a:xfrm>
        </p:grpSpPr>
        <p:sp>
          <p:nvSpPr>
            <p:cNvPr id="9566" name="Google Shape;9566;p88"/>
            <p:cNvSpPr/>
            <p:nvPr/>
          </p:nvSpPr>
          <p:spPr>
            <a:xfrm>
              <a:off x="-2654050" y="3597450"/>
              <a:ext cx="260725" cy="51225"/>
            </a:xfrm>
            <a:custGeom>
              <a:avLst/>
              <a:gdLst/>
              <a:ahLst/>
              <a:cxnLst/>
              <a:rect l="l" t="t" r="r" b="b"/>
              <a:pathLst>
                <a:path w="10429" h="2049" extrusionOk="0">
                  <a:moveTo>
                    <a:pt x="1513" y="1"/>
                  </a:moveTo>
                  <a:cubicBezTo>
                    <a:pt x="1072" y="1"/>
                    <a:pt x="725" y="253"/>
                    <a:pt x="568" y="631"/>
                  </a:cubicBezTo>
                  <a:lnTo>
                    <a:pt x="1" y="2049"/>
                  </a:lnTo>
                  <a:lnTo>
                    <a:pt x="10429" y="2049"/>
                  </a:lnTo>
                  <a:lnTo>
                    <a:pt x="9830" y="631"/>
                  </a:lnTo>
                  <a:cubicBezTo>
                    <a:pt x="9673" y="253"/>
                    <a:pt x="9263" y="1"/>
                    <a:pt x="88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7" name="Google Shape;9567;p88"/>
            <p:cNvSpPr/>
            <p:nvPr/>
          </p:nvSpPr>
          <p:spPr>
            <a:xfrm>
              <a:off x="-2671375" y="3667550"/>
              <a:ext cx="292250" cy="221350"/>
            </a:xfrm>
            <a:custGeom>
              <a:avLst/>
              <a:gdLst/>
              <a:ahLst/>
              <a:cxnLst/>
              <a:rect l="l" t="t" r="r" b="b"/>
              <a:pathLst>
                <a:path w="11690" h="8854" extrusionOk="0">
                  <a:moveTo>
                    <a:pt x="1733" y="1324"/>
                  </a:moveTo>
                  <a:cubicBezTo>
                    <a:pt x="1922" y="1324"/>
                    <a:pt x="2080" y="1481"/>
                    <a:pt x="2080" y="1702"/>
                  </a:cubicBezTo>
                  <a:cubicBezTo>
                    <a:pt x="2080" y="1891"/>
                    <a:pt x="1922" y="2049"/>
                    <a:pt x="1733" y="2049"/>
                  </a:cubicBezTo>
                  <a:cubicBezTo>
                    <a:pt x="1544" y="2049"/>
                    <a:pt x="1387" y="1891"/>
                    <a:pt x="1387" y="1702"/>
                  </a:cubicBezTo>
                  <a:cubicBezTo>
                    <a:pt x="1387" y="1481"/>
                    <a:pt x="1544" y="1324"/>
                    <a:pt x="1733" y="1324"/>
                  </a:cubicBezTo>
                  <a:close/>
                  <a:moveTo>
                    <a:pt x="10019" y="1387"/>
                  </a:moveTo>
                  <a:cubicBezTo>
                    <a:pt x="10492" y="1387"/>
                    <a:pt x="10492" y="2049"/>
                    <a:pt x="10019" y="2049"/>
                  </a:cubicBezTo>
                  <a:lnTo>
                    <a:pt x="3781" y="2049"/>
                  </a:lnTo>
                  <a:cubicBezTo>
                    <a:pt x="3340" y="2049"/>
                    <a:pt x="3309" y="1387"/>
                    <a:pt x="3781" y="1387"/>
                  </a:cubicBezTo>
                  <a:close/>
                  <a:moveTo>
                    <a:pt x="1733" y="4096"/>
                  </a:moveTo>
                  <a:cubicBezTo>
                    <a:pt x="1922" y="4096"/>
                    <a:pt x="2080" y="4254"/>
                    <a:pt x="2080" y="4443"/>
                  </a:cubicBezTo>
                  <a:cubicBezTo>
                    <a:pt x="2080" y="4632"/>
                    <a:pt x="1922" y="4789"/>
                    <a:pt x="1733" y="4789"/>
                  </a:cubicBezTo>
                  <a:cubicBezTo>
                    <a:pt x="1544" y="4789"/>
                    <a:pt x="1387" y="4632"/>
                    <a:pt x="1387" y="4443"/>
                  </a:cubicBezTo>
                  <a:cubicBezTo>
                    <a:pt x="1387" y="4254"/>
                    <a:pt x="1544" y="4096"/>
                    <a:pt x="1733" y="4096"/>
                  </a:cubicBezTo>
                  <a:close/>
                  <a:moveTo>
                    <a:pt x="10050" y="4127"/>
                  </a:moveTo>
                  <a:cubicBezTo>
                    <a:pt x="10492" y="4127"/>
                    <a:pt x="10481" y="4789"/>
                    <a:pt x="10019" y="4789"/>
                  </a:cubicBezTo>
                  <a:lnTo>
                    <a:pt x="3781" y="4789"/>
                  </a:lnTo>
                  <a:cubicBezTo>
                    <a:pt x="3340" y="4789"/>
                    <a:pt x="3309" y="4128"/>
                    <a:pt x="3781" y="4128"/>
                  </a:cubicBezTo>
                  <a:lnTo>
                    <a:pt x="10019" y="4128"/>
                  </a:lnTo>
                  <a:cubicBezTo>
                    <a:pt x="10030" y="4127"/>
                    <a:pt x="10040" y="4127"/>
                    <a:pt x="10050" y="4127"/>
                  </a:cubicBezTo>
                  <a:close/>
                  <a:moveTo>
                    <a:pt x="1733" y="6806"/>
                  </a:moveTo>
                  <a:cubicBezTo>
                    <a:pt x="1922" y="6806"/>
                    <a:pt x="2080" y="6963"/>
                    <a:pt x="2080" y="7152"/>
                  </a:cubicBezTo>
                  <a:cubicBezTo>
                    <a:pt x="2080" y="7373"/>
                    <a:pt x="1922" y="7499"/>
                    <a:pt x="1733" y="7499"/>
                  </a:cubicBezTo>
                  <a:cubicBezTo>
                    <a:pt x="1544" y="7499"/>
                    <a:pt x="1387" y="7373"/>
                    <a:pt x="1387" y="7152"/>
                  </a:cubicBezTo>
                  <a:cubicBezTo>
                    <a:pt x="1387" y="6963"/>
                    <a:pt x="1544" y="6806"/>
                    <a:pt x="1733" y="6806"/>
                  </a:cubicBezTo>
                  <a:close/>
                  <a:moveTo>
                    <a:pt x="10019" y="6837"/>
                  </a:moveTo>
                  <a:cubicBezTo>
                    <a:pt x="10492" y="6837"/>
                    <a:pt x="10492" y="7499"/>
                    <a:pt x="10019" y="7499"/>
                  </a:cubicBezTo>
                  <a:lnTo>
                    <a:pt x="3781" y="7499"/>
                  </a:lnTo>
                  <a:cubicBezTo>
                    <a:pt x="3340" y="7499"/>
                    <a:pt x="3309" y="6837"/>
                    <a:pt x="3781" y="6837"/>
                  </a:cubicBezTo>
                  <a:close/>
                  <a:moveTo>
                    <a:pt x="379" y="1"/>
                  </a:moveTo>
                  <a:lnTo>
                    <a:pt x="95" y="631"/>
                  </a:lnTo>
                  <a:cubicBezTo>
                    <a:pt x="64" y="757"/>
                    <a:pt x="1" y="883"/>
                    <a:pt x="1" y="1009"/>
                  </a:cubicBezTo>
                  <a:lnTo>
                    <a:pt x="1" y="2395"/>
                  </a:lnTo>
                  <a:cubicBezTo>
                    <a:pt x="1" y="2679"/>
                    <a:pt x="127" y="2899"/>
                    <a:pt x="284" y="3057"/>
                  </a:cubicBezTo>
                  <a:cubicBezTo>
                    <a:pt x="127" y="3246"/>
                    <a:pt x="1" y="3498"/>
                    <a:pt x="1" y="3718"/>
                  </a:cubicBezTo>
                  <a:lnTo>
                    <a:pt x="1" y="5104"/>
                  </a:lnTo>
                  <a:cubicBezTo>
                    <a:pt x="1" y="5388"/>
                    <a:pt x="127" y="5609"/>
                    <a:pt x="284" y="5766"/>
                  </a:cubicBezTo>
                  <a:cubicBezTo>
                    <a:pt x="127" y="5987"/>
                    <a:pt x="1" y="6207"/>
                    <a:pt x="1" y="6459"/>
                  </a:cubicBezTo>
                  <a:lnTo>
                    <a:pt x="1" y="7814"/>
                  </a:lnTo>
                  <a:cubicBezTo>
                    <a:pt x="1" y="8381"/>
                    <a:pt x="473" y="8854"/>
                    <a:pt x="1040" y="8854"/>
                  </a:cubicBezTo>
                  <a:lnTo>
                    <a:pt x="10649" y="8854"/>
                  </a:lnTo>
                  <a:cubicBezTo>
                    <a:pt x="11185" y="8854"/>
                    <a:pt x="11658" y="8381"/>
                    <a:pt x="11658" y="7814"/>
                  </a:cubicBezTo>
                  <a:lnTo>
                    <a:pt x="11658" y="6459"/>
                  </a:lnTo>
                  <a:cubicBezTo>
                    <a:pt x="11658" y="6176"/>
                    <a:pt x="11563" y="5924"/>
                    <a:pt x="11405" y="5766"/>
                  </a:cubicBezTo>
                  <a:cubicBezTo>
                    <a:pt x="11563" y="5577"/>
                    <a:pt x="11658" y="5357"/>
                    <a:pt x="11658" y="5104"/>
                  </a:cubicBezTo>
                  <a:lnTo>
                    <a:pt x="11658" y="3718"/>
                  </a:lnTo>
                  <a:cubicBezTo>
                    <a:pt x="11658" y="3466"/>
                    <a:pt x="11563" y="3214"/>
                    <a:pt x="11405" y="3057"/>
                  </a:cubicBezTo>
                  <a:cubicBezTo>
                    <a:pt x="11563" y="2868"/>
                    <a:pt x="11658" y="2616"/>
                    <a:pt x="11658" y="2395"/>
                  </a:cubicBezTo>
                  <a:lnTo>
                    <a:pt x="11658" y="1009"/>
                  </a:lnTo>
                  <a:lnTo>
                    <a:pt x="11689" y="1009"/>
                  </a:lnTo>
                  <a:cubicBezTo>
                    <a:pt x="11689" y="883"/>
                    <a:pt x="11658" y="757"/>
                    <a:pt x="11626" y="631"/>
                  </a:cubicBezTo>
                  <a:lnTo>
                    <a:pt x="113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8" name="Google Shape;9568;p88"/>
          <p:cNvGrpSpPr/>
          <p:nvPr/>
        </p:nvGrpSpPr>
        <p:grpSpPr>
          <a:xfrm>
            <a:off x="6812849" y="2755691"/>
            <a:ext cx="423043" cy="421927"/>
            <a:chOff x="-2670575" y="3956600"/>
            <a:chExt cx="293800" cy="293025"/>
          </a:xfrm>
        </p:grpSpPr>
        <p:sp>
          <p:nvSpPr>
            <p:cNvPr id="9569" name="Google Shape;9569;p88"/>
            <p:cNvSpPr/>
            <p:nvPr/>
          </p:nvSpPr>
          <p:spPr>
            <a:xfrm>
              <a:off x="-2670575" y="3975525"/>
              <a:ext cx="116575" cy="34675"/>
            </a:xfrm>
            <a:custGeom>
              <a:avLst/>
              <a:gdLst/>
              <a:ahLst/>
              <a:cxnLst/>
              <a:rect l="l" t="t" r="r" b="b"/>
              <a:pathLst>
                <a:path w="4663" h="1387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781" y="1386"/>
                  </a:lnTo>
                  <a:cubicBezTo>
                    <a:pt x="4001" y="882"/>
                    <a:pt x="4316" y="41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0" name="Google Shape;9570;p88"/>
            <p:cNvSpPr/>
            <p:nvPr/>
          </p:nvSpPr>
          <p:spPr>
            <a:xfrm>
              <a:off x="-2669800" y="4026700"/>
              <a:ext cx="170950" cy="136300"/>
            </a:xfrm>
            <a:custGeom>
              <a:avLst/>
              <a:gdLst/>
              <a:ahLst/>
              <a:cxnLst/>
              <a:rect l="l" t="t" r="r" b="b"/>
              <a:pathLst>
                <a:path w="6838" h="5452" extrusionOk="0">
                  <a:moveTo>
                    <a:pt x="1" y="1"/>
                  </a:moveTo>
                  <a:lnTo>
                    <a:pt x="1" y="5451"/>
                  </a:lnTo>
                  <a:lnTo>
                    <a:pt x="6837" y="5451"/>
                  </a:lnTo>
                  <a:lnTo>
                    <a:pt x="6837" y="5357"/>
                  </a:lnTo>
                  <a:cubicBezTo>
                    <a:pt x="6522" y="5294"/>
                    <a:pt x="6207" y="5168"/>
                    <a:pt x="5924" y="5042"/>
                  </a:cubicBezTo>
                  <a:lnTo>
                    <a:pt x="5104" y="5325"/>
                  </a:lnTo>
                  <a:cubicBezTo>
                    <a:pt x="4975" y="5368"/>
                    <a:pt x="4845" y="5389"/>
                    <a:pt x="4720" y="5389"/>
                  </a:cubicBezTo>
                  <a:cubicBezTo>
                    <a:pt x="3931" y="5389"/>
                    <a:pt x="3289" y="4597"/>
                    <a:pt x="3561" y="3781"/>
                  </a:cubicBezTo>
                  <a:lnTo>
                    <a:pt x="3844" y="2962"/>
                  </a:lnTo>
                  <a:cubicBezTo>
                    <a:pt x="3561" y="2364"/>
                    <a:pt x="3403" y="1702"/>
                    <a:pt x="3403" y="1041"/>
                  </a:cubicBezTo>
                  <a:cubicBezTo>
                    <a:pt x="3403" y="662"/>
                    <a:pt x="3466" y="316"/>
                    <a:pt x="35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1" name="Google Shape;9571;p88"/>
            <p:cNvSpPr/>
            <p:nvPr/>
          </p:nvSpPr>
          <p:spPr>
            <a:xfrm>
              <a:off x="-2669800" y="4179500"/>
              <a:ext cx="170950" cy="70125"/>
            </a:xfrm>
            <a:custGeom>
              <a:avLst/>
              <a:gdLst/>
              <a:ahLst/>
              <a:cxnLst/>
              <a:rect l="l" t="t" r="r" b="b"/>
              <a:pathLst>
                <a:path w="6838" h="2805" extrusionOk="0">
                  <a:moveTo>
                    <a:pt x="3403" y="757"/>
                  </a:moveTo>
                  <a:cubicBezTo>
                    <a:pt x="3592" y="757"/>
                    <a:pt x="3750" y="914"/>
                    <a:pt x="3750" y="1103"/>
                  </a:cubicBezTo>
                  <a:cubicBezTo>
                    <a:pt x="3750" y="1293"/>
                    <a:pt x="3592" y="1450"/>
                    <a:pt x="3403" y="1450"/>
                  </a:cubicBezTo>
                  <a:cubicBezTo>
                    <a:pt x="3214" y="1450"/>
                    <a:pt x="3057" y="1293"/>
                    <a:pt x="3057" y="1103"/>
                  </a:cubicBezTo>
                  <a:cubicBezTo>
                    <a:pt x="3057" y="914"/>
                    <a:pt x="3214" y="757"/>
                    <a:pt x="3403" y="757"/>
                  </a:cubicBezTo>
                  <a:close/>
                  <a:moveTo>
                    <a:pt x="1" y="1"/>
                  </a:moveTo>
                  <a:lnTo>
                    <a:pt x="1" y="1765"/>
                  </a:lnTo>
                  <a:cubicBezTo>
                    <a:pt x="1" y="2332"/>
                    <a:pt x="442" y="2805"/>
                    <a:pt x="1009" y="2805"/>
                  </a:cubicBezTo>
                  <a:lnTo>
                    <a:pt x="5829" y="2805"/>
                  </a:lnTo>
                  <a:cubicBezTo>
                    <a:pt x="6365" y="2805"/>
                    <a:pt x="6837" y="2332"/>
                    <a:pt x="6837" y="1765"/>
                  </a:cubicBezTo>
                  <a:lnTo>
                    <a:pt x="6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2" name="Google Shape;9572;p88"/>
            <p:cNvSpPr/>
            <p:nvPr/>
          </p:nvSpPr>
          <p:spPr>
            <a:xfrm>
              <a:off x="-2566625" y="3956600"/>
              <a:ext cx="189850" cy="190650"/>
            </a:xfrm>
            <a:custGeom>
              <a:avLst/>
              <a:gdLst/>
              <a:ahLst/>
              <a:cxnLst/>
              <a:rect l="l" t="t" r="r" b="b"/>
              <a:pathLst>
                <a:path w="7594" h="7626" extrusionOk="0">
                  <a:moveTo>
                    <a:pt x="3759" y="1391"/>
                  </a:moveTo>
                  <a:cubicBezTo>
                    <a:pt x="3929" y="1391"/>
                    <a:pt x="4096" y="1502"/>
                    <a:pt x="4096" y="1734"/>
                  </a:cubicBezTo>
                  <a:lnTo>
                    <a:pt x="4096" y="2175"/>
                  </a:lnTo>
                  <a:cubicBezTo>
                    <a:pt x="4254" y="2206"/>
                    <a:pt x="4349" y="2301"/>
                    <a:pt x="4475" y="2427"/>
                  </a:cubicBezTo>
                  <a:cubicBezTo>
                    <a:pt x="4716" y="2669"/>
                    <a:pt x="4494" y="3003"/>
                    <a:pt x="4235" y="3003"/>
                  </a:cubicBezTo>
                  <a:cubicBezTo>
                    <a:pt x="4157" y="3003"/>
                    <a:pt x="4075" y="2973"/>
                    <a:pt x="4002" y="2899"/>
                  </a:cubicBezTo>
                  <a:cubicBezTo>
                    <a:pt x="3926" y="2823"/>
                    <a:pt x="3839" y="2791"/>
                    <a:pt x="3756" y="2791"/>
                  </a:cubicBezTo>
                  <a:cubicBezTo>
                    <a:pt x="3493" y="2791"/>
                    <a:pt x="3266" y="3109"/>
                    <a:pt x="3529" y="3372"/>
                  </a:cubicBezTo>
                  <a:cubicBezTo>
                    <a:pt x="3624" y="3435"/>
                    <a:pt x="3687" y="3466"/>
                    <a:pt x="3781" y="3466"/>
                  </a:cubicBezTo>
                  <a:cubicBezTo>
                    <a:pt x="4317" y="3466"/>
                    <a:pt x="4790" y="3939"/>
                    <a:pt x="4790" y="4506"/>
                  </a:cubicBezTo>
                  <a:cubicBezTo>
                    <a:pt x="4790" y="4884"/>
                    <a:pt x="4569" y="5294"/>
                    <a:pt x="4128" y="5451"/>
                  </a:cubicBezTo>
                  <a:lnTo>
                    <a:pt x="4128" y="5829"/>
                  </a:lnTo>
                  <a:cubicBezTo>
                    <a:pt x="4128" y="6054"/>
                    <a:pt x="3957" y="6172"/>
                    <a:pt x="3789" y="6172"/>
                  </a:cubicBezTo>
                  <a:cubicBezTo>
                    <a:pt x="3626" y="6172"/>
                    <a:pt x="3466" y="6062"/>
                    <a:pt x="3466" y="5829"/>
                  </a:cubicBezTo>
                  <a:lnTo>
                    <a:pt x="3466" y="5451"/>
                  </a:lnTo>
                  <a:cubicBezTo>
                    <a:pt x="3309" y="5420"/>
                    <a:pt x="3183" y="5325"/>
                    <a:pt x="3057" y="5199"/>
                  </a:cubicBezTo>
                  <a:cubicBezTo>
                    <a:pt x="2815" y="4957"/>
                    <a:pt x="3037" y="4623"/>
                    <a:pt x="3296" y="4623"/>
                  </a:cubicBezTo>
                  <a:cubicBezTo>
                    <a:pt x="3374" y="4623"/>
                    <a:pt x="3456" y="4653"/>
                    <a:pt x="3529" y="4727"/>
                  </a:cubicBezTo>
                  <a:cubicBezTo>
                    <a:pt x="3603" y="4800"/>
                    <a:pt x="3684" y="4831"/>
                    <a:pt x="3763" y="4831"/>
                  </a:cubicBezTo>
                  <a:cubicBezTo>
                    <a:pt x="4022" y="4831"/>
                    <a:pt x="4244" y="4496"/>
                    <a:pt x="4002" y="4254"/>
                  </a:cubicBezTo>
                  <a:cubicBezTo>
                    <a:pt x="3939" y="4191"/>
                    <a:pt x="3844" y="4160"/>
                    <a:pt x="3781" y="4160"/>
                  </a:cubicBezTo>
                  <a:cubicBezTo>
                    <a:pt x="3214" y="4160"/>
                    <a:pt x="2742" y="3687"/>
                    <a:pt x="2742" y="3120"/>
                  </a:cubicBezTo>
                  <a:cubicBezTo>
                    <a:pt x="2742" y="2710"/>
                    <a:pt x="2994" y="2332"/>
                    <a:pt x="3403" y="2175"/>
                  </a:cubicBezTo>
                  <a:lnTo>
                    <a:pt x="3403" y="1734"/>
                  </a:lnTo>
                  <a:cubicBezTo>
                    <a:pt x="3403" y="1509"/>
                    <a:pt x="3583" y="1391"/>
                    <a:pt x="3759" y="1391"/>
                  </a:cubicBezTo>
                  <a:close/>
                  <a:moveTo>
                    <a:pt x="3781" y="1"/>
                  </a:moveTo>
                  <a:cubicBezTo>
                    <a:pt x="1734" y="1"/>
                    <a:pt x="1" y="1671"/>
                    <a:pt x="1" y="3782"/>
                  </a:cubicBezTo>
                  <a:cubicBezTo>
                    <a:pt x="1" y="4380"/>
                    <a:pt x="158" y="5010"/>
                    <a:pt x="410" y="5514"/>
                  </a:cubicBezTo>
                  <a:cubicBezTo>
                    <a:pt x="473" y="5609"/>
                    <a:pt x="473" y="5735"/>
                    <a:pt x="473" y="5798"/>
                  </a:cubicBezTo>
                  <a:lnTo>
                    <a:pt x="158" y="6774"/>
                  </a:lnTo>
                  <a:cubicBezTo>
                    <a:pt x="46" y="7141"/>
                    <a:pt x="311" y="7482"/>
                    <a:pt x="684" y="7482"/>
                  </a:cubicBezTo>
                  <a:cubicBezTo>
                    <a:pt x="728" y="7482"/>
                    <a:pt x="774" y="7478"/>
                    <a:pt x="820" y="7468"/>
                  </a:cubicBezTo>
                  <a:lnTo>
                    <a:pt x="1797" y="7121"/>
                  </a:lnTo>
                  <a:cubicBezTo>
                    <a:pt x="1831" y="7110"/>
                    <a:pt x="1866" y="7102"/>
                    <a:pt x="1900" y="7102"/>
                  </a:cubicBezTo>
                  <a:cubicBezTo>
                    <a:pt x="1960" y="7102"/>
                    <a:pt x="2020" y="7124"/>
                    <a:pt x="2080" y="7184"/>
                  </a:cubicBezTo>
                  <a:cubicBezTo>
                    <a:pt x="2584" y="7468"/>
                    <a:pt x="3214" y="7625"/>
                    <a:pt x="3813" y="7625"/>
                  </a:cubicBezTo>
                  <a:cubicBezTo>
                    <a:pt x="5892" y="7625"/>
                    <a:pt x="7594" y="5924"/>
                    <a:pt x="7594" y="3813"/>
                  </a:cubicBezTo>
                  <a:cubicBezTo>
                    <a:pt x="7499" y="1702"/>
                    <a:pt x="5861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3" name="Google Shape;9573;p88"/>
          <p:cNvGrpSpPr/>
          <p:nvPr/>
        </p:nvGrpSpPr>
        <p:grpSpPr>
          <a:xfrm>
            <a:off x="3070370" y="3311947"/>
            <a:ext cx="426462" cy="418363"/>
            <a:chOff x="-1183550" y="3586525"/>
            <a:chExt cx="296175" cy="290550"/>
          </a:xfrm>
        </p:grpSpPr>
        <p:sp>
          <p:nvSpPr>
            <p:cNvPr id="9574" name="Google Shape;9574;p88"/>
            <p:cNvSpPr/>
            <p:nvPr/>
          </p:nvSpPr>
          <p:spPr>
            <a:xfrm>
              <a:off x="-927575" y="3671500"/>
              <a:ext cx="40200" cy="16575"/>
            </a:xfrm>
            <a:custGeom>
              <a:avLst/>
              <a:gdLst/>
              <a:ahLst/>
              <a:cxnLst/>
              <a:rect l="l" t="t" r="r" b="b"/>
              <a:pathLst>
                <a:path w="1608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5" name="Google Shape;9575;p88"/>
            <p:cNvSpPr/>
            <p:nvPr/>
          </p:nvSpPr>
          <p:spPr>
            <a:xfrm>
              <a:off x="-1183550" y="3671500"/>
              <a:ext cx="39400" cy="16575"/>
            </a:xfrm>
            <a:custGeom>
              <a:avLst/>
              <a:gdLst/>
              <a:ahLst/>
              <a:cxnLst/>
              <a:rect l="l" t="t" r="r" b="b"/>
              <a:pathLst>
                <a:path w="1576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6" name="Google Shape;9576;p88"/>
            <p:cNvSpPr/>
            <p:nvPr/>
          </p:nvSpPr>
          <p:spPr>
            <a:xfrm>
              <a:off x="-944250" y="3603025"/>
              <a:ext cx="39525" cy="26375"/>
            </a:xfrm>
            <a:custGeom>
              <a:avLst/>
              <a:gdLst/>
              <a:ahLst/>
              <a:cxnLst/>
              <a:rect l="l" t="t" r="r" b="b"/>
              <a:pathLst>
                <a:path w="1581" h="1055" extrusionOk="0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7" name="Google Shape;9577;p88"/>
            <p:cNvSpPr/>
            <p:nvPr/>
          </p:nvSpPr>
          <p:spPr>
            <a:xfrm>
              <a:off x="-1166200" y="3731225"/>
              <a:ext cx="39700" cy="26075"/>
            </a:xfrm>
            <a:custGeom>
              <a:avLst/>
              <a:gdLst/>
              <a:ahLst/>
              <a:cxnLst/>
              <a:rect l="l" t="t" r="r" b="b"/>
              <a:pathLst>
                <a:path w="1588" h="1043" extrusionOk="0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8" name="Google Shape;9578;p88"/>
            <p:cNvSpPr/>
            <p:nvPr/>
          </p:nvSpPr>
          <p:spPr>
            <a:xfrm>
              <a:off x="-944925" y="3730950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9" name="Google Shape;9579;p88"/>
            <p:cNvSpPr/>
            <p:nvPr/>
          </p:nvSpPr>
          <p:spPr>
            <a:xfrm>
              <a:off x="-1167000" y="3603025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0" name="Google Shape;9580;p88"/>
            <p:cNvSpPr/>
            <p:nvPr/>
          </p:nvSpPr>
          <p:spPr>
            <a:xfrm>
              <a:off x="-1065400" y="3658900"/>
              <a:ext cx="59875" cy="77200"/>
            </a:xfrm>
            <a:custGeom>
              <a:avLst/>
              <a:gdLst/>
              <a:ahLst/>
              <a:cxnLst/>
              <a:rect l="l" t="t" r="r" b="b"/>
              <a:pathLst>
                <a:path w="2395" h="3088" extrusionOk="0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1" name="Google Shape;9581;p88"/>
            <p:cNvSpPr/>
            <p:nvPr/>
          </p:nvSpPr>
          <p:spPr>
            <a:xfrm>
              <a:off x="-1078000" y="3809325"/>
              <a:ext cx="85075" cy="67750"/>
            </a:xfrm>
            <a:custGeom>
              <a:avLst/>
              <a:gdLst/>
              <a:ahLst/>
              <a:cxnLst/>
              <a:rect l="l" t="t" r="r" b="b"/>
              <a:pathLst>
                <a:path w="3403" h="2710" extrusionOk="0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2" name="Google Shape;9582;p88"/>
            <p:cNvSpPr/>
            <p:nvPr/>
          </p:nvSpPr>
          <p:spPr>
            <a:xfrm>
              <a:off x="-1135500" y="3586525"/>
              <a:ext cx="193775" cy="204700"/>
            </a:xfrm>
            <a:custGeom>
              <a:avLst/>
              <a:gdLst/>
              <a:ahLst/>
              <a:cxnLst/>
              <a:rect l="l" t="t" r="r" b="b"/>
              <a:pathLst>
                <a:path w="7751" h="8188" extrusionOk="0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3" name="Google Shape;9583;p88"/>
          <p:cNvGrpSpPr/>
          <p:nvPr/>
        </p:nvGrpSpPr>
        <p:grpSpPr>
          <a:xfrm>
            <a:off x="1933980" y="1689799"/>
            <a:ext cx="420811" cy="418507"/>
            <a:chOff x="-5971525" y="3273750"/>
            <a:chExt cx="292250" cy="290650"/>
          </a:xfrm>
        </p:grpSpPr>
        <p:sp>
          <p:nvSpPr>
            <p:cNvPr id="9584" name="Google Shape;9584;p88"/>
            <p:cNvSpPr/>
            <p:nvPr/>
          </p:nvSpPr>
          <p:spPr>
            <a:xfrm>
              <a:off x="-5868325" y="3273750"/>
              <a:ext cx="85075" cy="84300"/>
            </a:xfrm>
            <a:custGeom>
              <a:avLst/>
              <a:gdLst/>
              <a:ahLst/>
              <a:cxnLst/>
              <a:rect l="l" t="t" r="r" b="b"/>
              <a:pathLst>
                <a:path w="3403" h="3372" extrusionOk="0">
                  <a:moveTo>
                    <a:pt x="1701" y="0"/>
                  </a:moveTo>
                  <a:cubicBezTo>
                    <a:pt x="788" y="0"/>
                    <a:pt x="0" y="756"/>
                    <a:pt x="0" y="1702"/>
                  </a:cubicBezTo>
                  <a:cubicBezTo>
                    <a:pt x="0" y="2615"/>
                    <a:pt x="788" y="3371"/>
                    <a:pt x="1701" y="3371"/>
                  </a:cubicBezTo>
                  <a:cubicBezTo>
                    <a:pt x="2646" y="3371"/>
                    <a:pt x="3403" y="2615"/>
                    <a:pt x="3403" y="1702"/>
                  </a:cubicBezTo>
                  <a:cubicBezTo>
                    <a:pt x="3403" y="756"/>
                    <a:pt x="2646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5" name="Google Shape;9585;p88"/>
            <p:cNvSpPr/>
            <p:nvPr/>
          </p:nvSpPr>
          <p:spPr>
            <a:xfrm>
              <a:off x="-5971525" y="3308400"/>
              <a:ext cx="292250" cy="256000"/>
            </a:xfrm>
            <a:custGeom>
              <a:avLst/>
              <a:gdLst/>
              <a:ahLst/>
              <a:cxnLst/>
              <a:rect l="l" t="t" r="r" b="b"/>
              <a:pathLst>
                <a:path w="11690" h="10240" extrusionOk="0">
                  <a:moveTo>
                    <a:pt x="2049" y="1"/>
                  </a:moveTo>
                  <a:cubicBezTo>
                    <a:pt x="1324" y="1"/>
                    <a:pt x="694" y="599"/>
                    <a:pt x="694" y="1355"/>
                  </a:cubicBezTo>
                  <a:cubicBezTo>
                    <a:pt x="694" y="1733"/>
                    <a:pt x="852" y="2080"/>
                    <a:pt x="1072" y="2300"/>
                  </a:cubicBezTo>
                  <a:cubicBezTo>
                    <a:pt x="442" y="2647"/>
                    <a:pt x="1" y="3340"/>
                    <a:pt x="1" y="4096"/>
                  </a:cubicBezTo>
                  <a:lnTo>
                    <a:pt x="1" y="5766"/>
                  </a:lnTo>
                  <a:cubicBezTo>
                    <a:pt x="1" y="6207"/>
                    <a:pt x="284" y="6617"/>
                    <a:pt x="694" y="6774"/>
                  </a:cubicBezTo>
                  <a:lnTo>
                    <a:pt x="694" y="8538"/>
                  </a:lnTo>
                  <a:cubicBezTo>
                    <a:pt x="694" y="9074"/>
                    <a:pt x="1167" y="9546"/>
                    <a:pt x="1702" y="9546"/>
                  </a:cubicBezTo>
                  <a:lnTo>
                    <a:pt x="2364" y="9546"/>
                  </a:lnTo>
                  <a:cubicBezTo>
                    <a:pt x="2931" y="9546"/>
                    <a:pt x="3403" y="9074"/>
                    <a:pt x="3403" y="8538"/>
                  </a:cubicBezTo>
                  <a:lnTo>
                    <a:pt x="3403" y="6774"/>
                  </a:lnTo>
                  <a:cubicBezTo>
                    <a:pt x="3529" y="6711"/>
                    <a:pt x="3624" y="6648"/>
                    <a:pt x="3750" y="6522"/>
                  </a:cubicBezTo>
                  <a:cubicBezTo>
                    <a:pt x="3876" y="6585"/>
                    <a:pt x="3939" y="6680"/>
                    <a:pt x="4097" y="6774"/>
                  </a:cubicBezTo>
                  <a:lnTo>
                    <a:pt x="4097" y="9200"/>
                  </a:lnTo>
                  <a:cubicBezTo>
                    <a:pt x="4097" y="9735"/>
                    <a:pt x="4569" y="10240"/>
                    <a:pt x="5136" y="10240"/>
                  </a:cubicBezTo>
                  <a:lnTo>
                    <a:pt x="6522" y="10240"/>
                  </a:lnTo>
                  <a:cubicBezTo>
                    <a:pt x="7058" y="10240"/>
                    <a:pt x="7562" y="9767"/>
                    <a:pt x="7562" y="9200"/>
                  </a:cubicBezTo>
                  <a:lnTo>
                    <a:pt x="7562" y="6774"/>
                  </a:lnTo>
                  <a:cubicBezTo>
                    <a:pt x="7688" y="6711"/>
                    <a:pt x="7814" y="6648"/>
                    <a:pt x="7940" y="6522"/>
                  </a:cubicBezTo>
                  <a:cubicBezTo>
                    <a:pt x="8035" y="6585"/>
                    <a:pt x="8129" y="6680"/>
                    <a:pt x="8287" y="6774"/>
                  </a:cubicBezTo>
                  <a:lnTo>
                    <a:pt x="8287" y="8538"/>
                  </a:lnTo>
                  <a:cubicBezTo>
                    <a:pt x="8287" y="9074"/>
                    <a:pt x="8759" y="9546"/>
                    <a:pt x="9295" y="9546"/>
                  </a:cubicBezTo>
                  <a:lnTo>
                    <a:pt x="9988" y="9546"/>
                  </a:lnTo>
                  <a:cubicBezTo>
                    <a:pt x="10524" y="9546"/>
                    <a:pt x="10996" y="9074"/>
                    <a:pt x="10996" y="8538"/>
                  </a:cubicBezTo>
                  <a:lnTo>
                    <a:pt x="10996" y="6774"/>
                  </a:lnTo>
                  <a:cubicBezTo>
                    <a:pt x="11406" y="6617"/>
                    <a:pt x="11658" y="6238"/>
                    <a:pt x="11658" y="5766"/>
                  </a:cubicBezTo>
                  <a:lnTo>
                    <a:pt x="11658" y="4096"/>
                  </a:lnTo>
                  <a:cubicBezTo>
                    <a:pt x="11689" y="3340"/>
                    <a:pt x="11280" y="2678"/>
                    <a:pt x="10650" y="2300"/>
                  </a:cubicBezTo>
                  <a:cubicBezTo>
                    <a:pt x="10870" y="2080"/>
                    <a:pt x="11028" y="1733"/>
                    <a:pt x="11028" y="1355"/>
                  </a:cubicBezTo>
                  <a:cubicBezTo>
                    <a:pt x="11028" y="599"/>
                    <a:pt x="10398" y="1"/>
                    <a:pt x="9641" y="1"/>
                  </a:cubicBezTo>
                  <a:cubicBezTo>
                    <a:pt x="8917" y="1"/>
                    <a:pt x="8287" y="599"/>
                    <a:pt x="8287" y="1355"/>
                  </a:cubicBezTo>
                  <a:cubicBezTo>
                    <a:pt x="8287" y="1733"/>
                    <a:pt x="8444" y="2080"/>
                    <a:pt x="8665" y="2300"/>
                  </a:cubicBezTo>
                  <a:cubicBezTo>
                    <a:pt x="8444" y="2426"/>
                    <a:pt x="8224" y="2584"/>
                    <a:pt x="8066" y="2773"/>
                  </a:cubicBezTo>
                  <a:cubicBezTo>
                    <a:pt x="7972" y="2521"/>
                    <a:pt x="7751" y="2237"/>
                    <a:pt x="7562" y="2017"/>
                  </a:cubicBezTo>
                  <a:cubicBezTo>
                    <a:pt x="7216" y="2395"/>
                    <a:pt x="6743" y="2584"/>
                    <a:pt x="6239" y="2647"/>
                  </a:cubicBezTo>
                  <a:lnTo>
                    <a:pt x="6239" y="4380"/>
                  </a:lnTo>
                  <a:cubicBezTo>
                    <a:pt x="6239" y="4604"/>
                    <a:pt x="6043" y="4722"/>
                    <a:pt x="5851" y="4722"/>
                  </a:cubicBezTo>
                  <a:cubicBezTo>
                    <a:pt x="5665" y="4722"/>
                    <a:pt x="5483" y="4612"/>
                    <a:pt x="5483" y="4380"/>
                  </a:cubicBezTo>
                  <a:lnTo>
                    <a:pt x="5483" y="2647"/>
                  </a:lnTo>
                  <a:cubicBezTo>
                    <a:pt x="4979" y="2584"/>
                    <a:pt x="4506" y="2332"/>
                    <a:pt x="4160" y="2017"/>
                  </a:cubicBezTo>
                  <a:cubicBezTo>
                    <a:pt x="3908" y="2237"/>
                    <a:pt x="3750" y="2521"/>
                    <a:pt x="3624" y="2773"/>
                  </a:cubicBezTo>
                  <a:cubicBezTo>
                    <a:pt x="3466" y="2584"/>
                    <a:pt x="3277" y="2426"/>
                    <a:pt x="3057" y="2300"/>
                  </a:cubicBezTo>
                  <a:cubicBezTo>
                    <a:pt x="3277" y="2080"/>
                    <a:pt x="3435" y="1733"/>
                    <a:pt x="3435" y="1355"/>
                  </a:cubicBezTo>
                  <a:cubicBezTo>
                    <a:pt x="3435" y="599"/>
                    <a:pt x="2805" y="1"/>
                    <a:pt x="2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6" name="Google Shape;9586;p88"/>
          <p:cNvGrpSpPr/>
          <p:nvPr/>
        </p:nvGrpSpPr>
        <p:grpSpPr>
          <a:xfrm>
            <a:off x="1928310" y="2203826"/>
            <a:ext cx="432150" cy="422395"/>
            <a:chOff x="-5974675" y="3632100"/>
            <a:chExt cx="300125" cy="293350"/>
          </a:xfrm>
        </p:grpSpPr>
        <p:sp>
          <p:nvSpPr>
            <p:cNvPr id="9587" name="Google Shape;9587;p88"/>
            <p:cNvSpPr/>
            <p:nvPr/>
          </p:nvSpPr>
          <p:spPr>
            <a:xfrm>
              <a:off x="-5974675" y="3701875"/>
              <a:ext cx="141025" cy="221650"/>
            </a:xfrm>
            <a:custGeom>
              <a:avLst/>
              <a:gdLst/>
              <a:ahLst/>
              <a:cxnLst/>
              <a:rect l="l" t="t" r="r" b="b"/>
              <a:pathLst>
                <a:path w="5641" h="8866" extrusionOk="0">
                  <a:moveTo>
                    <a:pt x="540" y="1"/>
                  </a:moveTo>
                  <a:cubicBezTo>
                    <a:pt x="331" y="1"/>
                    <a:pt x="123" y="188"/>
                    <a:pt x="221" y="423"/>
                  </a:cubicBezTo>
                  <a:lnTo>
                    <a:pt x="568" y="1526"/>
                  </a:lnTo>
                  <a:cubicBezTo>
                    <a:pt x="788" y="2251"/>
                    <a:pt x="1419" y="2723"/>
                    <a:pt x="2175" y="2723"/>
                  </a:cubicBezTo>
                  <a:lnTo>
                    <a:pt x="2899" y="2723"/>
                  </a:lnTo>
                  <a:lnTo>
                    <a:pt x="2899" y="4110"/>
                  </a:lnTo>
                  <a:lnTo>
                    <a:pt x="473" y="4110"/>
                  </a:lnTo>
                  <a:cubicBezTo>
                    <a:pt x="64" y="4110"/>
                    <a:pt x="1" y="4771"/>
                    <a:pt x="473" y="4771"/>
                  </a:cubicBezTo>
                  <a:lnTo>
                    <a:pt x="2899" y="4771"/>
                  </a:lnTo>
                  <a:lnTo>
                    <a:pt x="2899" y="5779"/>
                  </a:lnTo>
                  <a:cubicBezTo>
                    <a:pt x="2899" y="5905"/>
                    <a:pt x="2899" y="6031"/>
                    <a:pt x="2931" y="6126"/>
                  </a:cubicBezTo>
                  <a:lnTo>
                    <a:pt x="2175" y="6126"/>
                  </a:lnTo>
                  <a:cubicBezTo>
                    <a:pt x="1419" y="6126"/>
                    <a:pt x="788" y="6598"/>
                    <a:pt x="568" y="7323"/>
                  </a:cubicBezTo>
                  <a:lnTo>
                    <a:pt x="221" y="8426"/>
                  </a:lnTo>
                  <a:cubicBezTo>
                    <a:pt x="126" y="8691"/>
                    <a:pt x="329" y="8866"/>
                    <a:pt x="533" y="8866"/>
                  </a:cubicBezTo>
                  <a:cubicBezTo>
                    <a:pt x="667" y="8866"/>
                    <a:pt x="801" y="8790"/>
                    <a:pt x="852" y="8615"/>
                  </a:cubicBezTo>
                  <a:lnTo>
                    <a:pt x="1198" y="7512"/>
                  </a:lnTo>
                  <a:cubicBezTo>
                    <a:pt x="1356" y="7071"/>
                    <a:pt x="1734" y="6819"/>
                    <a:pt x="2175" y="6819"/>
                  </a:cubicBezTo>
                  <a:lnTo>
                    <a:pt x="3088" y="6819"/>
                  </a:lnTo>
                  <a:cubicBezTo>
                    <a:pt x="3466" y="7922"/>
                    <a:pt x="4475" y="8709"/>
                    <a:pt x="5640" y="8835"/>
                  </a:cubicBezTo>
                  <a:lnTo>
                    <a:pt x="5640" y="613"/>
                  </a:lnTo>
                  <a:lnTo>
                    <a:pt x="3939" y="613"/>
                  </a:lnTo>
                  <a:cubicBezTo>
                    <a:pt x="3372" y="676"/>
                    <a:pt x="2899" y="1148"/>
                    <a:pt x="2899" y="1684"/>
                  </a:cubicBezTo>
                  <a:lnTo>
                    <a:pt x="2899" y="2062"/>
                  </a:lnTo>
                  <a:lnTo>
                    <a:pt x="2175" y="2062"/>
                  </a:lnTo>
                  <a:cubicBezTo>
                    <a:pt x="1734" y="2062"/>
                    <a:pt x="1356" y="1778"/>
                    <a:pt x="1198" y="1337"/>
                  </a:cubicBezTo>
                  <a:lnTo>
                    <a:pt x="852" y="234"/>
                  </a:lnTo>
                  <a:cubicBezTo>
                    <a:pt x="792" y="69"/>
                    <a:pt x="666" y="1"/>
                    <a:pt x="5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8" name="Google Shape;9588;p88"/>
            <p:cNvSpPr/>
            <p:nvPr/>
          </p:nvSpPr>
          <p:spPr>
            <a:xfrm>
              <a:off x="-5880150" y="3632100"/>
              <a:ext cx="108725" cy="68550"/>
            </a:xfrm>
            <a:custGeom>
              <a:avLst/>
              <a:gdLst/>
              <a:ahLst/>
              <a:cxnLst/>
              <a:rect l="l" t="t" r="r" b="b"/>
              <a:pathLst>
                <a:path w="4349" h="2742" extrusionOk="0">
                  <a:moveTo>
                    <a:pt x="788" y="1"/>
                  </a:moveTo>
                  <a:cubicBezTo>
                    <a:pt x="599" y="1"/>
                    <a:pt x="442" y="159"/>
                    <a:pt x="442" y="348"/>
                  </a:cubicBezTo>
                  <a:lnTo>
                    <a:pt x="442" y="1009"/>
                  </a:lnTo>
                  <a:cubicBezTo>
                    <a:pt x="442" y="1324"/>
                    <a:pt x="599" y="1608"/>
                    <a:pt x="788" y="1797"/>
                  </a:cubicBezTo>
                  <a:cubicBezTo>
                    <a:pt x="442" y="2049"/>
                    <a:pt x="158" y="2364"/>
                    <a:pt x="0" y="2742"/>
                  </a:cubicBezTo>
                  <a:lnTo>
                    <a:pt x="4348" y="2742"/>
                  </a:lnTo>
                  <a:cubicBezTo>
                    <a:pt x="4159" y="2364"/>
                    <a:pt x="3876" y="2049"/>
                    <a:pt x="3561" y="1797"/>
                  </a:cubicBezTo>
                  <a:cubicBezTo>
                    <a:pt x="3813" y="1608"/>
                    <a:pt x="3907" y="1324"/>
                    <a:pt x="3907" y="1009"/>
                  </a:cubicBezTo>
                  <a:lnTo>
                    <a:pt x="3907" y="348"/>
                  </a:lnTo>
                  <a:cubicBezTo>
                    <a:pt x="3907" y="123"/>
                    <a:pt x="3736" y="5"/>
                    <a:pt x="3568" y="5"/>
                  </a:cubicBezTo>
                  <a:cubicBezTo>
                    <a:pt x="3405" y="5"/>
                    <a:pt x="3245" y="115"/>
                    <a:pt x="3245" y="348"/>
                  </a:cubicBezTo>
                  <a:lnTo>
                    <a:pt x="3245" y="1009"/>
                  </a:lnTo>
                  <a:cubicBezTo>
                    <a:pt x="3245" y="1230"/>
                    <a:pt x="3088" y="1387"/>
                    <a:pt x="2899" y="1387"/>
                  </a:cubicBezTo>
                  <a:lnTo>
                    <a:pt x="1513" y="1387"/>
                  </a:lnTo>
                  <a:cubicBezTo>
                    <a:pt x="1324" y="1387"/>
                    <a:pt x="1166" y="1230"/>
                    <a:pt x="1166" y="1009"/>
                  </a:cubicBezTo>
                  <a:lnTo>
                    <a:pt x="1166" y="348"/>
                  </a:lnTo>
                  <a:cubicBezTo>
                    <a:pt x="1166" y="159"/>
                    <a:pt x="1009" y="1"/>
                    <a:pt x="7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9" name="Google Shape;9589;p88"/>
            <p:cNvSpPr/>
            <p:nvPr/>
          </p:nvSpPr>
          <p:spPr>
            <a:xfrm>
              <a:off x="-5814775" y="3702500"/>
              <a:ext cx="140225" cy="222950"/>
            </a:xfrm>
            <a:custGeom>
              <a:avLst/>
              <a:gdLst/>
              <a:ahLst/>
              <a:cxnLst/>
              <a:rect l="l" t="t" r="r" b="b"/>
              <a:pathLst>
                <a:path w="5609" h="8918" extrusionOk="0">
                  <a:moveTo>
                    <a:pt x="5092" y="1"/>
                  </a:moveTo>
                  <a:cubicBezTo>
                    <a:pt x="4964" y="1"/>
                    <a:pt x="4837" y="72"/>
                    <a:pt x="4789" y="241"/>
                  </a:cubicBezTo>
                  <a:lnTo>
                    <a:pt x="4443" y="1344"/>
                  </a:lnTo>
                  <a:cubicBezTo>
                    <a:pt x="4285" y="1785"/>
                    <a:pt x="3907" y="2068"/>
                    <a:pt x="3466" y="2068"/>
                  </a:cubicBezTo>
                  <a:lnTo>
                    <a:pt x="2710" y="2068"/>
                  </a:lnTo>
                  <a:lnTo>
                    <a:pt x="2710" y="1722"/>
                  </a:lnTo>
                  <a:cubicBezTo>
                    <a:pt x="2710" y="1155"/>
                    <a:pt x="2237" y="682"/>
                    <a:pt x="1702" y="682"/>
                  </a:cubicBezTo>
                  <a:lnTo>
                    <a:pt x="0" y="682"/>
                  </a:lnTo>
                  <a:lnTo>
                    <a:pt x="0" y="8873"/>
                  </a:lnTo>
                  <a:cubicBezTo>
                    <a:pt x="1198" y="8747"/>
                    <a:pt x="2174" y="7928"/>
                    <a:pt x="2552" y="6857"/>
                  </a:cubicBezTo>
                  <a:lnTo>
                    <a:pt x="3466" y="6857"/>
                  </a:lnTo>
                  <a:cubicBezTo>
                    <a:pt x="3907" y="6857"/>
                    <a:pt x="4285" y="7140"/>
                    <a:pt x="4443" y="7582"/>
                  </a:cubicBezTo>
                  <a:lnTo>
                    <a:pt x="4789" y="8684"/>
                  </a:lnTo>
                  <a:cubicBezTo>
                    <a:pt x="4848" y="8850"/>
                    <a:pt x="4974" y="8918"/>
                    <a:pt x="5100" y="8918"/>
                  </a:cubicBezTo>
                  <a:cubicBezTo>
                    <a:pt x="5309" y="8918"/>
                    <a:pt x="5518" y="8731"/>
                    <a:pt x="5419" y="8495"/>
                  </a:cubicBezTo>
                  <a:lnTo>
                    <a:pt x="5041" y="7298"/>
                  </a:lnTo>
                  <a:cubicBezTo>
                    <a:pt x="4789" y="6573"/>
                    <a:pt x="4159" y="6101"/>
                    <a:pt x="3434" y="6101"/>
                  </a:cubicBezTo>
                  <a:lnTo>
                    <a:pt x="2678" y="6101"/>
                  </a:lnTo>
                  <a:cubicBezTo>
                    <a:pt x="2678" y="6006"/>
                    <a:pt x="2710" y="5880"/>
                    <a:pt x="2710" y="5754"/>
                  </a:cubicBezTo>
                  <a:lnTo>
                    <a:pt x="2710" y="4778"/>
                  </a:lnTo>
                  <a:lnTo>
                    <a:pt x="5136" y="4778"/>
                  </a:lnTo>
                  <a:cubicBezTo>
                    <a:pt x="5545" y="4778"/>
                    <a:pt x="5608" y="4116"/>
                    <a:pt x="5136" y="4116"/>
                  </a:cubicBezTo>
                  <a:lnTo>
                    <a:pt x="2710" y="4116"/>
                  </a:lnTo>
                  <a:lnTo>
                    <a:pt x="2710" y="2730"/>
                  </a:lnTo>
                  <a:lnTo>
                    <a:pt x="3466" y="2730"/>
                  </a:lnTo>
                  <a:cubicBezTo>
                    <a:pt x="4222" y="2730"/>
                    <a:pt x="4852" y="2257"/>
                    <a:pt x="5073" y="1564"/>
                  </a:cubicBezTo>
                  <a:lnTo>
                    <a:pt x="5419" y="461"/>
                  </a:lnTo>
                  <a:cubicBezTo>
                    <a:pt x="5517" y="189"/>
                    <a:pt x="5301" y="1"/>
                    <a:pt x="50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0" name="Google Shape;9590;p88"/>
          <p:cNvGrpSpPr/>
          <p:nvPr/>
        </p:nvGrpSpPr>
        <p:grpSpPr>
          <a:xfrm>
            <a:off x="1958351" y="2755694"/>
            <a:ext cx="395865" cy="421927"/>
            <a:chOff x="-5971525" y="3990475"/>
            <a:chExt cx="274925" cy="293025"/>
          </a:xfrm>
        </p:grpSpPr>
        <p:sp>
          <p:nvSpPr>
            <p:cNvPr id="9591" name="Google Shape;9591;p88"/>
            <p:cNvSpPr/>
            <p:nvPr/>
          </p:nvSpPr>
          <p:spPr>
            <a:xfrm>
              <a:off x="-5851000" y="4061375"/>
              <a:ext cx="102400" cy="33875"/>
            </a:xfrm>
            <a:custGeom>
              <a:avLst/>
              <a:gdLst/>
              <a:ahLst/>
              <a:cxnLst/>
              <a:rect l="l" t="t" r="r" b="b"/>
              <a:pathLst>
                <a:path w="4096" h="1355" extrusionOk="0">
                  <a:moveTo>
                    <a:pt x="0" y="0"/>
                  </a:moveTo>
                  <a:lnTo>
                    <a:pt x="0" y="1355"/>
                  </a:lnTo>
                  <a:lnTo>
                    <a:pt x="4096" y="1355"/>
                  </a:lnTo>
                  <a:lnTo>
                    <a:pt x="409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2" name="Google Shape;9592;p88"/>
            <p:cNvSpPr/>
            <p:nvPr/>
          </p:nvSpPr>
          <p:spPr>
            <a:xfrm>
              <a:off x="-5971525" y="3990475"/>
              <a:ext cx="69350" cy="275700"/>
            </a:xfrm>
            <a:custGeom>
              <a:avLst/>
              <a:gdLst/>
              <a:ahLst/>
              <a:cxnLst/>
              <a:rect l="l" t="t" r="r" b="b"/>
              <a:pathLst>
                <a:path w="2774" h="11028" extrusionOk="0">
                  <a:moveTo>
                    <a:pt x="1041" y="1"/>
                  </a:moveTo>
                  <a:lnTo>
                    <a:pt x="1041" y="32"/>
                  </a:lnTo>
                  <a:cubicBezTo>
                    <a:pt x="473" y="32"/>
                    <a:pt x="1" y="505"/>
                    <a:pt x="1" y="1072"/>
                  </a:cubicBezTo>
                  <a:lnTo>
                    <a:pt x="1" y="9988"/>
                  </a:lnTo>
                  <a:cubicBezTo>
                    <a:pt x="1" y="10555"/>
                    <a:pt x="473" y="11027"/>
                    <a:pt x="1041" y="11027"/>
                  </a:cubicBezTo>
                  <a:lnTo>
                    <a:pt x="2395" y="11027"/>
                  </a:lnTo>
                  <a:cubicBezTo>
                    <a:pt x="2521" y="11027"/>
                    <a:pt x="2647" y="10996"/>
                    <a:pt x="2773" y="10933"/>
                  </a:cubicBezTo>
                  <a:lnTo>
                    <a:pt x="2773" y="64"/>
                  </a:lnTo>
                  <a:cubicBezTo>
                    <a:pt x="2647" y="32"/>
                    <a:pt x="2521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3" name="Google Shape;9593;p88"/>
            <p:cNvSpPr/>
            <p:nvPr/>
          </p:nvSpPr>
          <p:spPr>
            <a:xfrm>
              <a:off x="-5851000" y="4214950"/>
              <a:ext cx="103200" cy="68550"/>
            </a:xfrm>
            <a:custGeom>
              <a:avLst/>
              <a:gdLst/>
              <a:ahLst/>
              <a:cxnLst/>
              <a:rect l="l" t="t" r="r" b="b"/>
              <a:pathLst>
                <a:path w="4128" h="2742" extrusionOk="0">
                  <a:moveTo>
                    <a:pt x="3056" y="694"/>
                  </a:moveTo>
                  <a:cubicBezTo>
                    <a:pt x="3277" y="694"/>
                    <a:pt x="3434" y="851"/>
                    <a:pt x="3434" y="1072"/>
                  </a:cubicBezTo>
                  <a:cubicBezTo>
                    <a:pt x="3434" y="1261"/>
                    <a:pt x="3277" y="1418"/>
                    <a:pt x="3056" y="1418"/>
                  </a:cubicBezTo>
                  <a:lnTo>
                    <a:pt x="1008" y="1418"/>
                  </a:lnTo>
                  <a:cubicBezTo>
                    <a:pt x="819" y="1418"/>
                    <a:pt x="662" y="1261"/>
                    <a:pt x="662" y="1072"/>
                  </a:cubicBezTo>
                  <a:cubicBezTo>
                    <a:pt x="662" y="851"/>
                    <a:pt x="819" y="694"/>
                    <a:pt x="1008" y="694"/>
                  </a:cubicBezTo>
                  <a:close/>
                  <a:moveTo>
                    <a:pt x="32" y="1"/>
                  </a:moveTo>
                  <a:lnTo>
                    <a:pt x="32" y="2395"/>
                  </a:lnTo>
                  <a:lnTo>
                    <a:pt x="0" y="2395"/>
                  </a:lnTo>
                  <a:cubicBezTo>
                    <a:pt x="0" y="2584"/>
                    <a:pt x="158" y="2741"/>
                    <a:pt x="347" y="2741"/>
                  </a:cubicBezTo>
                  <a:lnTo>
                    <a:pt x="3781" y="2741"/>
                  </a:lnTo>
                  <a:cubicBezTo>
                    <a:pt x="3970" y="2741"/>
                    <a:pt x="4127" y="2584"/>
                    <a:pt x="4127" y="2395"/>
                  </a:cubicBezTo>
                  <a:lnTo>
                    <a:pt x="41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4" name="Google Shape;9594;p88"/>
            <p:cNvSpPr/>
            <p:nvPr/>
          </p:nvSpPr>
          <p:spPr>
            <a:xfrm>
              <a:off x="-5885675" y="4010175"/>
              <a:ext cx="189075" cy="239450"/>
            </a:xfrm>
            <a:custGeom>
              <a:avLst/>
              <a:gdLst/>
              <a:ahLst/>
              <a:cxnLst/>
              <a:rect l="l" t="t" r="r" b="b"/>
              <a:pathLst>
                <a:path w="7563" h="9578" extrusionOk="0">
                  <a:moveTo>
                    <a:pt x="5829" y="1323"/>
                  </a:moveTo>
                  <a:cubicBezTo>
                    <a:pt x="6018" y="1323"/>
                    <a:pt x="6176" y="1481"/>
                    <a:pt x="6176" y="1702"/>
                  </a:cubicBezTo>
                  <a:lnTo>
                    <a:pt x="6176" y="3749"/>
                  </a:lnTo>
                  <a:cubicBezTo>
                    <a:pt x="6176" y="3938"/>
                    <a:pt x="6018" y="4096"/>
                    <a:pt x="5829" y="4096"/>
                  </a:cubicBezTo>
                  <a:lnTo>
                    <a:pt x="1009" y="4096"/>
                  </a:lnTo>
                  <a:cubicBezTo>
                    <a:pt x="820" y="4096"/>
                    <a:pt x="663" y="3938"/>
                    <a:pt x="663" y="3749"/>
                  </a:cubicBezTo>
                  <a:lnTo>
                    <a:pt x="663" y="1702"/>
                  </a:lnTo>
                  <a:cubicBezTo>
                    <a:pt x="663" y="1481"/>
                    <a:pt x="820" y="1323"/>
                    <a:pt x="1009" y="1323"/>
                  </a:cubicBezTo>
                  <a:close/>
                  <a:moveTo>
                    <a:pt x="1734" y="4789"/>
                  </a:moveTo>
                  <a:cubicBezTo>
                    <a:pt x="2175" y="4789"/>
                    <a:pt x="2175" y="5482"/>
                    <a:pt x="1734" y="5482"/>
                  </a:cubicBezTo>
                  <a:lnTo>
                    <a:pt x="1072" y="5482"/>
                  </a:lnTo>
                  <a:cubicBezTo>
                    <a:pt x="631" y="5482"/>
                    <a:pt x="600" y="4789"/>
                    <a:pt x="1072" y="4789"/>
                  </a:cubicBezTo>
                  <a:close/>
                  <a:moveTo>
                    <a:pt x="3782" y="4758"/>
                  </a:moveTo>
                  <a:cubicBezTo>
                    <a:pt x="4223" y="4789"/>
                    <a:pt x="4223" y="5482"/>
                    <a:pt x="3782" y="5482"/>
                  </a:cubicBezTo>
                  <a:lnTo>
                    <a:pt x="3120" y="5482"/>
                  </a:lnTo>
                  <a:cubicBezTo>
                    <a:pt x="2899" y="5482"/>
                    <a:pt x="2742" y="5325"/>
                    <a:pt x="2742" y="5104"/>
                  </a:cubicBezTo>
                  <a:cubicBezTo>
                    <a:pt x="2742" y="4915"/>
                    <a:pt x="2899" y="4758"/>
                    <a:pt x="3120" y="4758"/>
                  </a:cubicBezTo>
                  <a:close/>
                  <a:moveTo>
                    <a:pt x="5829" y="4789"/>
                  </a:moveTo>
                  <a:cubicBezTo>
                    <a:pt x="6270" y="4789"/>
                    <a:pt x="6302" y="5482"/>
                    <a:pt x="5829" y="5482"/>
                  </a:cubicBezTo>
                  <a:lnTo>
                    <a:pt x="5168" y="5482"/>
                  </a:lnTo>
                  <a:cubicBezTo>
                    <a:pt x="4727" y="5482"/>
                    <a:pt x="4695" y="4789"/>
                    <a:pt x="5168" y="4789"/>
                  </a:cubicBezTo>
                  <a:close/>
                  <a:moveTo>
                    <a:pt x="1762" y="6174"/>
                  </a:moveTo>
                  <a:cubicBezTo>
                    <a:pt x="2175" y="6174"/>
                    <a:pt x="2165" y="6837"/>
                    <a:pt x="1734" y="6837"/>
                  </a:cubicBezTo>
                  <a:lnTo>
                    <a:pt x="1072" y="6837"/>
                  </a:lnTo>
                  <a:cubicBezTo>
                    <a:pt x="631" y="6837"/>
                    <a:pt x="600" y="6175"/>
                    <a:pt x="1072" y="6175"/>
                  </a:cubicBezTo>
                  <a:lnTo>
                    <a:pt x="1734" y="6175"/>
                  </a:lnTo>
                  <a:cubicBezTo>
                    <a:pt x="1744" y="6175"/>
                    <a:pt x="1753" y="6174"/>
                    <a:pt x="1762" y="6174"/>
                  </a:cubicBezTo>
                  <a:close/>
                  <a:moveTo>
                    <a:pt x="3782" y="6144"/>
                  </a:moveTo>
                  <a:cubicBezTo>
                    <a:pt x="4223" y="6144"/>
                    <a:pt x="4223" y="6837"/>
                    <a:pt x="3782" y="6837"/>
                  </a:cubicBezTo>
                  <a:lnTo>
                    <a:pt x="3120" y="6837"/>
                  </a:lnTo>
                  <a:cubicBezTo>
                    <a:pt x="2899" y="6837"/>
                    <a:pt x="2742" y="6679"/>
                    <a:pt x="2742" y="6490"/>
                  </a:cubicBezTo>
                  <a:cubicBezTo>
                    <a:pt x="2742" y="6301"/>
                    <a:pt x="2899" y="6144"/>
                    <a:pt x="3120" y="6144"/>
                  </a:cubicBezTo>
                  <a:close/>
                  <a:moveTo>
                    <a:pt x="5858" y="6174"/>
                  </a:moveTo>
                  <a:cubicBezTo>
                    <a:pt x="6272" y="6174"/>
                    <a:pt x="6291" y="6837"/>
                    <a:pt x="5829" y="6837"/>
                  </a:cubicBezTo>
                  <a:lnTo>
                    <a:pt x="5168" y="6837"/>
                  </a:lnTo>
                  <a:cubicBezTo>
                    <a:pt x="4727" y="6837"/>
                    <a:pt x="4695" y="6175"/>
                    <a:pt x="5168" y="6175"/>
                  </a:cubicBezTo>
                  <a:lnTo>
                    <a:pt x="5829" y="6175"/>
                  </a:lnTo>
                  <a:cubicBezTo>
                    <a:pt x="5839" y="6175"/>
                    <a:pt x="5849" y="6174"/>
                    <a:pt x="5858" y="6174"/>
                  </a:cubicBezTo>
                  <a:close/>
                  <a:moveTo>
                    <a:pt x="1" y="0"/>
                  </a:moveTo>
                  <a:lnTo>
                    <a:pt x="1" y="9578"/>
                  </a:lnTo>
                  <a:lnTo>
                    <a:pt x="663" y="9578"/>
                  </a:lnTo>
                  <a:lnTo>
                    <a:pt x="663" y="7876"/>
                  </a:lnTo>
                  <a:cubicBezTo>
                    <a:pt x="663" y="7687"/>
                    <a:pt x="820" y="7530"/>
                    <a:pt x="1009" y="7530"/>
                  </a:cubicBezTo>
                  <a:lnTo>
                    <a:pt x="5829" y="7530"/>
                  </a:lnTo>
                  <a:cubicBezTo>
                    <a:pt x="6018" y="7530"/>
                    <a:pt x="6176" y="7687"/>
                    <a:pt x="6176" y="7876"/>
                  </a:cubicBezTo>
                  <a:lnTo>
                    <a:pt x="6176" y="9578"/>
                  </a:lnTo>
                  <a:lnTo>
                    <a:pt x="6522" y="9578"/>
                  </a:lnTo>
                  <a:cubicBezTo>
                    <a:pt x="7090" y="9578"/>
                    <a:pt x="7562" y="9105"/>
                    <a:pt x="7562" y="8538"/>
                  </a:cubicBezTo>
                  <a:lnTo>
                    <a:pt x="7562" y="1008"/>
                  </a:lnTo>
                  <a:cubicBezTo>
                    <a:pt x="7531" y="473"/>
                    <a:pt x="7090" y="0"/>
                    <a:pt x="64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5" name="Google Shape;9595;p88"/>
          <p:cNvGrpSpPr/>
          <p:nvPr/>
        </p:nvGrpSpPr>
        <p:grpSpPr>
          <a:xfrm>
            <a:off x="4631558" y="1689798"/>
            <a:ext cx="420775" cy="418507"/>
            <a:chOff x="-4118225" y="3253275"/>
            <a:chExt cx="292225" cy="290650"/>
          </a:xfrm>
        </p:grpSpPr>
        <p:sp>
          <p:nvSpPr>
            <p:cNvPr id="9596" name="Google Shape;9596;p88"/>
            <p:cNvSpPr/>
            <p:nvPr/>
          </p:nvSpPr>
          <p:spPr>
            <a:xfrm>
              <a:off x="-4118225" y="3287125"/>
              <a:ext cx="256725" cy="256800"/>
            </a:xfrm>
            <a:custGeom>
              <a:avLst/>
              <a:gdLst/>
              <a:ahLst/>
              <a:cxnLst/>
              <a:rect l="l" t="t" r="r" b="b"/>
              <a:pathLst>
                <a:path w="10269" h="10272" extrusionOk="0">
                  <a:moveTo>
                    <a:pt x="5104" y="1"/>
                  </a:moveTo>
                  <a:cubicBezTo>
                    <a:pt x="2268" y="1"/>
                    <a:pt x="0" y="2301"/>
                    <a:pt x="0" y="5136"/>
                  </a:cubicBezTo>
                  <a:cubicBezTo>
                    <a:pt x="0" y="7972"/>
                    <a:pt x="2268" y="10271"/>
                    <a:pt x="5104" y="10271"/>
                  </a:cubicBezTo>
                  <a:cubicBezTo>
                    <a:pt x="7939" y="10271"/>
                    <a:pt x="10239" y="8003"/>
                    <a:pt x="10239" y="5168"/>
                  </a:cubicBezTo>
                  <a:cubicBezTo>
                    <a:pt x="10268" y="4993"/>
                    <a:pt x="10108" y="4818"/>
                    <a:pt x="9910" y="4818"/>
                  </a:cubicBezTo>
                  <a:cubicBezTo>
                    <a:pt x="9894" y="4818"/>
                    <a:pt x="9877" y="4819"/>
                    <a:pt x="9861" y="4821"/>
                  </a:cubicBezTo>
                  <a:lnTo>
                    <a:pt x="5797" y="4821"/>
                  </a:lnTo>
                  <a:cubicBezTo>
                    <a:pt x="5639" y="4821"/>
                    <a:pt x="5450" y="4695"/>
                    <a:pt x="5450" y="4506"/>
                  </a:cubicBezTo>
                  <a:lnTo>
                    <a:pt x="5450" y="347"/>
                  </a:lnTo>
                  <a:cubicBezTo>
                    <a:pt x="5450" y="158"/>
                    <a:pt x="5324" y="1"/>
                    <a:pt x="5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7" name="Google Shape;9597;p88"/>
            <p:cNvSpPr/>
            <p:nvPr/>
          </p:nvSpPr>
          <p:spPr>
            <a:xfrm>
              <a:off x="-3963850" y="3253275"/>
              <a:ext cx="137850" cy="137850"/>
            </a:xfrm>
            <a:custGeom>
              <a:avLst/>
              <a:gdLst/>
              <a:ahLst/>
              <a:cxnLst/>
              <a:rect l="l" t="t" r="r" b="b"/>
              <a:pathLst>
                <a:path w="5514" h="551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35"/>
                  </a:lnTo>
                  <a:cubicBezTo>
                    <a:pt x="0" y="5356"/>
                    <a:pt x="158" y="5514"/>
                    <a:pt x="347" y="5514"/>
                  </a:cubicBezTo>
                  <a:lnTo>
                    <a:pt x="5167" y="5514"/>
                  </a:lnTo>
                  <a:cubicBezTo>
                    <a:pt x="5356" y="5514"/>
                    <a:pt x="5513" y="5356"/>
                    <a:pt x="5513" y="5135"/>
                  </a:cubicBezTo>
                  <a:cubicBezTo>
                    <a:pt x="5513" y="2269"/>
                    <a:pt x="318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8" name="Google Shape;9598;p88"/>
          <p:cNvGrpSpPr/>
          <p:nvPr/>
        </p:nvGrpSpPr>
        <p:grpSpPr>
          <a:xfrm>
            <a:off x="4682008" y="2204922"/>
            <a:ext cx="319874" cy="420199"/>
            <a:chOff x="-4082800" y="3612425"/>
            <a:chExt cx="222150" cy="291825"/>
          </a:xfrm>
        </p:grpSpPr>
        <p:sp>
          <p:nvSpPr>
            <p:cNvPr id="9599" name="Google Shape;9599;p88"/>
            <p:cNvSpPr/>
            <p:nvPr/>
          </p:nvSpPr>
          <p:spPr>
            <a:xfrm>
              <a:off x="-4027650" y="3663625"/>
              <a:ext cx="112650" cy="119725"/>
            </a:xfrm>
            <a:custGeom>
              <a:avLst/>
              <a:gdLst/>
              <a:ahLst/>
              <a:cxnLst/>
              <a:rect l="l" t="t" r="r" b="b"/>
              <a:pathLst>
                <a:path w="4506" h="4789" extrusionOk="0">
                  <a:moveTo>
                    <a:pt x="2237" y="1355"/>
                  </a:moveTo>
                  <a:cubicBezTo>
                    <a:pt x="2773" y="1355"/>
                    <a:pt x="3245" y="1827"/>
                    <a:pt x="3245" y="2395"/>
                  </a:cubicBezTo>
                  <a:cubicBezTo>
                    <a:pt x="3308" y="2930"/>
                    <a:pt x="2836" y="3434"/>
                    <a:pt x="2237" y="3434"/>
                  </a:cubicBezTo>
                  <a:cubicBezTo>
                    <a:pt x="1670" y="3434"/>
                    <a:pt x="1197" y="2962"/>
                    <a:pt x="1197" y="2395"/>
                  </a:cubicBezTo>
                  <a:cubicBezTo>
                    <a:pt x="1197" y="1859"/>
                    <a:pt x="1670" y="1355"/>
                    <a:pt x="2237" y="1355"/>
                  </a:cubicBezTo>
                  <a:close/>
                  <a:moveTo>
                    <a:pt x="1922" y="0"/>
                  </a:moveTo>
                  <a:lnTo>
                    <a:pt x="1922" y="473"/>
                  </a:lnTo>
                  <a:cubicBezTo>
                    <a:pt x="1922" y="630"/>
                    <a:pt x="1827" y="725"/>
                    <a:pt x="1670" y="788"/>
                  </a:cubicBezTo>
                  <a:cubicBezTo>
                    <a:pt x="1481" y="851"/>
                    <a:pt x="1292" y="945"/>
                    <a:pt x="1134" y="1103"/>
                  </a:cubicBezTo>
                  <a:cubicBezTo>
                    <a:pt x="1055" y="1143"/>
                    <a:pt x="962" y="1183"/>
                    <a:pt x="873" y="1183"/>
                  </a:cubicBezTo>
                  <a:cubicBezTo>
                    <a:pt x="822" y="1183"/>
                    <a:pt x="771" y="1169"/>
                    <a:pt x="725" y="1134"/>
                  </a:cubicBezTo>
                  <a:lnTo>
                    <a:pt x="347" y="914"/>
                  </a:lnTo>
                  <a:lnTo>
                    <a:pt x="0" y="1481"/>
                  </a:lnTo>
                  <a:lnTo>
                    <a:pt x="378" y="1733"/>
                  </a:lnTo>
                  <a:cubicBezTo>
                    <a:pt x="504" y="1796"/>
                    <a:pt x="599" y="1922"/>
                    <a:pt x="536" y="2079"/>
                  </a:cubicBezTo>
                  <a:cubicBezTo>
                    <a:pt x="504" y="2332"/>
                    <a:pt x="504" y="2489"/>
                    <a:pt x="536" y="2710"/>
                  </a:cubicBezTo>
                  <a:cubicBezTo>
                    <a:pt x="599" y="2867"/>
                    <a:pt x="504" y="2993"/>
                    <a:pt x="378" y="3056"/>
                  </a:cubicBezTo>
                  <a:lnTo>
                    <a:pt x="0" y="3308"/>
                  </a:lnTo>
                  <a:lnTo>
                    <a:pt x="347" y="3907"/>
                  </a:lnTo>
                  <a:lnTo>
                    <a:pt x="725" y="3655"/>
                  </a:lnTo>
                  <a:cubicBezTo>
                    <a:pt x="773" y="3631"/>
                    <a:pt x="826" y="3620"/>
                    <a:pt x="879" y="3620"/>
                  </a:cubicBezTo>
                  <a:cubicBezTo>
                    <a:pt x="967" y="3620"/>
                    <a:pt x="1056" y="3647"/>
                    <a:pt x="1134" y="3686"/>
                  </a:cubicBezTo>
                  <a:cubicBezTo>
                    <a:pt x="1292" y="3812"/>
                    <a:pt x="1481" y="3938"/>
                    <a:pt x="1670" y="4001"/>
                  </a:cubicBezTo>
                  <a:cubicBezTo>
                    <a:pt x="1796" y="4064"/>
                    <a:pt x="1922" y="4222"/>
                    <a:pt x="1922" y="4316"/>
                  </a:cubicBezTo>
                  <a:lnTo>
                    <a:pt x="1922" y="4789"/>
                  </a:lnTo>
                  <a:lnTo>
                    <a:pt x="2584" y="4789"/>
                  </a:lnTo>
                  <a:lnTo>
                    <a:pt x="2584" y="4316"/>
                  </a:lnTo>
                  <a:cubicBezTo>
                    <a:pt x="2584" y="4159"/>
                    <a:pt x="2678" y="4064"/>
                    <a:pt x="2836" y="4001"/>
                  </a:cubicBezTo>
                  <a:cubicBezTo>
                    <a:pt x="3025" y="3938"/>
                    <a:pt x="3182" y="3844"/>
                    <a:pt x="3371" y="3686"/>
                  </a:cubicBezTo>
                  <a:cubicBezTo>
                    <a:pt x="3449" y="3647"/>
                    <a:pt x="3539" y="3620"/>
                    <a:pt x="3626" y="3620"/>
                  </a:cubicBezTo>
                  <a:cubicBezTo>
                    <a:pt x="3680" y="3620"/>
                    <a:pt x="3733" y="3631"/>
                    <a:pt x="3781" y="3655"/>
                  </a:cubicBezTo>
                  <a:lnTo>
                    <a:pt x="4159" y="3907"/>
                  </a:lnTo>
                  <a:lnTo>
                    <a:pt x="4505" y="3308"/>
                  </a:lnTo>
                  <a:lnTo>
                    <a:pt x="4127" y="3056"/>
                  </a:lnTo>
                  <a:cubicBezTo>
                    <a:pt x="4001" y="2993"/>
                    <a:pt x="3938" y="2867"/>
                    <a:pt x="3970" y="2710"/>
                  </a:cubicBezTo>
                  <a:cubicBezTo>
                    <a:pt x="4001" y="2489"/>
                    <a:pt x="4001" y="2332"/>
                    <a:pt x="3970" y="2079"/>
                  </a:cubicBezTo>
                  <a:cubicBezTo>
                    <a:pt x="3938" y="1922"/>
                    <a:pt x="4001" y="1796"/>
                    <a:pt x="4127" y="1733"/>
                  </a:cubicBezTo>
                  <a:lnTo>
                    <a:pt x="4505" y="1481"/>
                  </a:lnTo>
                  <a:lnTo>
                    <a:pt x="4159" y="914"/>
                  </a:lnTo>
                  <a:lnTo>
                    <a:pt x="3781" y="1134"/>
                  </a:lnTo>
                  <a:cubicBezTo>
                    <a:pt x="3734" y="1169"/>
                    <a:pt x="3684" y="1183"/>
                    <a:pt x="3632" y="1183"/>
                  </a:cubicBezTo>
                  <a:cubicBezTo>
                    <a:pt x="3543" y="1183"/>
                    <a:pt x="3451" y="1143"/>
                    <a:pt x="3371" y="1103"/>
                  </a:cubicBezTo>
                  <a:cubicBezTo>
                    <a:pt x="3214" y="977"/>
                    <a:pt x="3025" y="851"/>
                    <a:pt x="2836" y="788"/>
                  </a:cubicBezTo>
                  <a:cubicBezTo>
                    <a:pt x="2710" y="725"/>
                    <a:pt x="2584" y="567"/>
                    <a:pt x="2584" y="473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0" name="Google Shape;9600;p88"/>
            <p:cNvSpPr/>
            <p:nvPr/>
          </p:nvSpPr>
          <p:spPr>
            <a:xfrm>
              <a:off x="-4082800" y="3612425"/>
              <a:ext cx="222150" cy="291825"/>
            </a:xfrm>
            <a:custGeom>
              <a:avLst/>
              <a:gdLst/>
              <a:ahLst/>
              <a:cxnLst/>
              <a:rect l="l" t="t" r="r" b="b"/>
              <a:pathLst>
                <a:path w="8886" h="11673" extrusionOk="0">
                  <a:moveTo>
                    <a:pt x="5168" y="1324"/>
                  </a:moveTo>
                  <a:cubicBezTo>
                    <a:pt x="5357" y="1324"/>
                    <a:pt x="5514" y="1481"/>
                    <a:pt x="5514" y="1702"/>
                  </a:cubicBezTo>
                  <a:lnTo>
                    <a:pt x="5514" y="2269"/>
                  </a:lnTo>
                  <a:cubicBezTo>
                    <a:pt x="5609" y="2332"/>
                    <a:pt x="5735" y="2395"/>
                    <a:pt x="5829" y="2489"/>
                  </a:cubicBezTo>
                  <a:lnTo>
                    <a:pt x="6333" y="2206"/>
                  </a:lnTo>
                  <a:cubicBezTo>
                    <a:pt x="6396" y="2174"/>
                    <a:pt x="6491" y="2174"/>
                    <a:pt x="6617" y="2174"/>
                  </a:cubicBezTo>
                  <a:cubicBezTo>
                    <a:pt x="6680" y="2206"/>
                    <a:pt x="6774" y="2237"/>
                    <a:pt x="6806" y="2300"/>
                  </a:cubicBezTo>
                  <a:lnTo>
                    <a:pt x="7467" y="3497"/>
                  </a:lnTo>
                  <a:cubicBezTo>
                    <a:pt x="7562" y="3655"/>
                    <a:pt x="7530" y="3844"/>
                    <a:pt x="7341" y="3970"/>
                  </a:cubicBezTo>
                  <a:lnTo>
                    <a:pt x="6837" y="4254"/>
                  </a:lnTo>
                  <a:cubicBezTo>
                    <a:pt x="6869" y="4380"/>
                    <a:pt x="6869" y="4474"/>
                    <a:pt x="6837" y="4632"/>
                  </a:cubicBezTo>
                  <a:lnTo>
                    <a:pt x="7341" y="4915"/>
                  </a:lnTo>
                  <a:cubicBezTo>
                    <a:pt x="7499" y="4978"/>
                    <a:pt x="7593" y="5230"/>
                    <a:pt x="7467" y="5388"/>
                  </a:cubicBezTo>
                  <a:lnTo>
                    <a:pt x="6806" y="6553"/>
                  </a:lnTo>
                  <a:cubicBezTo>
                    <a:pt x="6774" y="6648"/>
                    <a:pt x="6680" y="6679"/>
                    <a:pt x="6617" y="6711"/>
                  </a:cubicBezTo>
                  <a:cubicBezTo>
                    <a:pt x="6588" y="6730"/>
                    <a:pt x="6555" y="6738"/>
                    <a:pt x="6523" y="6738"/>
                  </a:cubicBezTo>
                  <a:cubicBezTo>
                    <a:pt x="6450" y="6738"/>
                    <a:pt x="6377" y="6701"/>
                    <a:pt x="6333" y="6679"/>
                  </a:cubicBezTo>
                  <a:lnTo>
                    <a:pt x="5829" y="6396"/>
                  </a:lnTo>
                  <a:cubicBezTo>
                    <a:pt x="5703" y="6490"/>
                    <a:pt x="5609" y="6522"/>
                    <a:pt x="5514" y="6616"/>
                  </a:cubicBezTo>
                  <a:lnTo>
                    <a:pt x="5514" y="7183"/>
                  </a:lnTo>
                  <a:cubicBezTo>
                    <a:pt x="5514" y="7404"/>
                    <a:pt x="5357" y="7562"/>
                    <a:pt x="5168" y="7562"/>
                  </a:cubicBezTo>
                  <a:lnTo>
                    <a:pt x="3781" y="7562"/>
                  </a:lnTo>
                  <a:cubicBezTo>
                    <a:pt x="3592" y="7562"/>
                    <a:pt x="3435" y="7404"/>
                    <a:pt x="3435" y="7183"/>
                  </a:cubicBezTo>
                  <a:lnTo>
                    <a:pt x="3435" y="6616"/>
                  </a:lnTo>
                  <a:cubicBezTo>
                    <a:pt x="3309" y="6553"/>
                    <a:pt x="3183" y="6490"/>
                    <a:pt x="3120" y="6396"/>
                  </a:cubicBezTo>
                  <a:lnTo>
                    <a:pt x="2584" y="6679"/>
                  </a:lnTo>
                  <a:cubicBezTo>
                    <a:pt x="2521" y="6711"/>
                    <a:pt x="2427" y="6711"/>
                    <a:pt x="2332" y="6711"/>
                  </a:cubicBezTo>
                  <a:cubicBezTo>
                    <a:pt x="2238" y="6679"/>
                    <a:pt x="2175" y="6648"/>
                    <a:pt x="2112" y="6553"/>
                  </a:cubicBezTo>
                  <a:lnTo>
                    <a:pt x="1450" y="5388"/>
                  </a:lnTo>
                  <a:cubicBezTo>
                    <a:pt x="1387" y="5230"/>
                    <a:pt x="1419" y="5041"/>
                    <a:pt x="1576" y="4915"/>
                  </a:cubicBezTo>
                  <a:lnTo>
                    <a:pt x="2080" y="4632"/>
                  </a:lnTo>
                  <a:lnTo>
                    <a:pt x="2080" y="4443"/>
                  </a:lnTo>
                  <a:lnTo>
                    <a:pt x="2080" y="4254"/>
                  </a:lnTo>
                  <a:lnTo>
                    <a:pt x="1576" y="3970"/>
                  </a:lnTo>
                  <a:cubicBezTo>
                    <a:pt x="1419" y="3907"/>
                    <a:pt x="1324" y="3655"/>
                    <a:pt x="1450" y="3497"/>
                  </a:cubicBezTo>
                  <a:lnTo>
                    <a:pt x="2112" y="2332"/>
                  </a:lnTo>
                  <a:cubicBezTo>
                    <a:pt x="2175" y="2237"/>
                    <a:pt x="2238" y="2206"/>
                    <a:pt x="2332" y="2174"/>
                  </a:cubicBezTo>
                  <a:cubicBezTo>
                    <a:pt x="2352" y="2155"/>
                    <a:pt x="2377" y="2147"/>
                    <a:pt x="2405" y="2147"/>
                  </a:cubicBezTo>
                  <a:cubicBezTo>
                    <a:pt x="2467" y="2147"/>
                    <a:pt x="2541" y="2184"/>
                    <a:pt x="2584" y="2206"/>
                  </a:cubicBezTo>
                  <a:lnTo>
                    <a:pt x="3120" y="2489"/>
                  </a:lnTo>
                  <a:cubicBezTo>
                    <a:pt x="3214" y="2395"/>
                    <a:pt x="3309" y="2363"/>
                    <a:pt x="3435" y="2269"/>
                  </a:cubicBezTo>
                  <a:lnTo>
                    <a:pt x="3435" y="1702"/>
                  </a:lnTo>
                  <a:cubicBezTo>
                    <a:pt x="3435" y="1481"/>
                    <a:pt x="3592" y="1324"/>
                    <a:pt x="3781" y="1324"/>
                  </a:cubicBezTo>
                  <a:close/>
                  <a:moveTo>
                    <a:pt x="4443" y="0"/>
                  </a:moveTo>
                  <a:cubicBezTo>
                    <a:pt x="1986" y="0"/>
                    <a:pt x="1" y="2017"/>
                    <a:pt x="1" y="4443"/>
                  </a:cubicBezTo>
                  <a:cubicBezTo>
                    <a:pt x="1" y="5419"/>
                    <a:pt x="316" y="6333"/>
                    <a:pt x="851" y="7120"/>
                  </a:cubicBezTo>
                  <a:lnTo>
                    <a:pt x="4159" y="11531"/>
                  </a:lnTo>
                  <a:cubicBezTo>
                    <a:pt x="4222" y="11626"/>
                    <a:pt x="4325" y="11673"/>
                    <a:pt x="4431" y="11673"/>
                  </a:cubicBezTo>
                  <a:cubicBezTo>
                    <a:pt x="4538" y="11673"/>
                    <a:pt x="4648" y="11626"/>
                    <a:pt x="4727" y="11531"/>
                  </a:cubicBezTo>
                  <a:lnTo>
                    <a:pt x="8066" y="6994"/>
                  </a:lnTo>
                  <a:cubicBezTo>
                    <a:pt x="8602" y="6270"/>
                    <a:pt x="8885" y="5356"/>
                    <a:pt x="8885" y="4443"/>
                  </a:cubicBezTo>
                  <a:cubicBezTo>
                    <a:pt x="8885" y="2017"/>
                    <a:pt x="69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1" name="Google Shape;9601;p88"/>
            <p:cNvSpPr/>
            <p:nvPr/>
          </p:nvSpPr>
          <p:spPr>
            <a:xfrm>
              <a:off x="-3980400" y="371480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02" name="Google Shape;9602;p88"/>
          <p:cNvGrpSpPr/>
          <p:nvPr/>
        </p:nvGrpSpPr>
        <p:grpSpPr>
          <a:xfrm>
            <a:off x="4643456" y="2769876"/>
            <a:ext cx="420775" cy="393561"/>
            <a:chOff x="-4118225" y="3990475"/>
            <a:chExt cx="292225" cy="273325"/>
          </a:xfrm>
        </p:grpSpPr>
        <p:sp>
          <p:nvSpPr>
            <p:cNvPr id="9603" name="Google Shape;9603;p88"/>
            <p:cNvSpPr/>
            <p:nvPr/>
          </p:nvSpPr>
          <p:spPr>
            <a:xfrm>
              <a:off x="-3963850" y="40401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4" name="Google Shape;9604;p88"/>
            <p:cNvSpPr/>
            <p:nvPr/>
          </p:nvSpPr>
          <p:spPr>
            <a:xfrm>
              <a:off x="-4015050" y="3990475"/>
              <a:ext cx="153600" cy="153625"/>
            </a:xfrm>
            <a:custGeom>
              <a:avLst/>
              <a:gdLst/>
              <a:ahLst/>
              <a:cxnLst/>
              <a:rect l="l" t="t" r="r" b="b"/>
              <a:pathLst>
                <a:path w="6144" h="6145" extrusionOk="0">
                  <a:moveTo>
                    <a:pt x="3056" y="1324"/>
                  </a:moveTo>
                  <a:cubicBezTo>
                    <a:pt x="4001" y="1324"/>
                    <a:pt x="4757" y="2080"/>
                    <a:pt x="4757" y="3025"/>
                  </a:cubicBezTo>
                  <a:cubicBezTo>
                    <a:pt x="4757" y="3970"/>
                    <a:pt x="4033" y="4726"/>
                    <a:pt x="3056" y="4726"/>
                  </a:cubicBezTo>
                  <a:cubicBezTo>
                    <a:pt x="2111" y="4726"/>
                    <a:pt x="1386" y="3970"/>
                    <a:pt x="1386" y="3025"/>
                  </a:cubicBezTo>
                  <a:cubicBezTo>
                    <a:pt x="1386" y="2080"/>
                    <a:pt x="2111" y="1324"/>
                    <a:pt x="3056" y="132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55"/>
                    <a:pt x="0" y="3057"/>
                  </a:cubicBezTo>
                  <a:cubicBezTo>
                    <a:pt x="0" y="4758"/>
                    <a:pt x="1323" y="6144"/>
                    <a:pt x="3056" y="6144"/>
                  </a:cubicBezTo>
                  <a:cubicBezTo>
                    <a:pt x="4757" y="6144"/>
                    <a:pt x="6144" y="4758"/>
                    <a:pt x="6144" y="3057"/>
                  </a:cubicBezTo>
                  <a:cubicBezTo>
                    <a:pt x="6144" y="1355"/>
                    <a:pt x="4757" y="1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5" name="Google Shape;9605;p88"/>
            <p:cNvSpPr/>
            <p:nvPr/>
          </p:nvSpPr>
          <p:spPr>
            <a:xfrm>
              <a:off x="-4118225" y="4144075"/>
              <a:ext cx="33875" cy="119725"/>
            </a:xfrm>
            <a:custGeom>
              <a:avLst/>
              <a:gdLst/>
              <a:ahLst/>
              <a:cxnLst/>
              <a:rect l="l" t="t" r="r" b="b"/>
              <a:pathLst>
                <a:path w="1355" h="478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1008" y="4789"/>
                  </a:lnTo>
                  <a:cubicBezTo>
                    <a:pt x="1134" y="4789"/>
                    <a:pt x="1260" y="4757"/>
                    <a:pt x="1355" y="4726"/>
                  </a:cubicBezTo>
                  <a:lnTo>
                    <a:pt x="1355" y="63"/>
                  </a:lnTo>
                  <a:cubicBezTo>
                    <a:pt x="1260" y="32"/>
                    <a:pt x="1134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6" name="Google Shape;9606;p88"/>
            <p:cNvSpPr/>
            <p:nvPr/>
          </p:nvSpPr>
          <p:spPr>
            <a:xfrm>
              <a:off x="-4067050" y="4143750"/>
              <a:ext cx="241050" cy="120050"/>
            </a:xfrm>
            <a:custGeom>
              <a:avLst/>
              <a:gdLst/>
              <a:ahLst/>
              <a:cxnLst/>
              <a:rect l="l" t="t" r="r" b="b"/>
              <a:pathLst>
                <a:path w="9642" h="4802" extrusionOk="0">
                  <a:moveTo>
                    <a:pt x="1750" y="1"/>
                  </a:moveTo>
                  <a:cubicBezTo>
                    <a:pt x="1124" y="1"/>
                    <a:pt x="537" y="197"/>
                    <a:pt x="1" y="549"/>
                  </a:cubicBezTo>
                  <a:lnTo>
                    <a:pt x="1" y="4550"/>
                  </a:lnTo>
                  <a:cubicBezTo>
                    <a:pt x="410" y="4707"/>
                    <a:pt x="883" y="4802"/>
                    <a:pt x="1356" y="4802"/>
                  </a:cubicBezTo>
                  <a:lnTo>
                    <a:pt x="5294" y="4802"/>
                  </a:lnTo>
                  <a:cubicBezTo>
                    <a:pt x="5735" y="4802"/>
                    <a:pt x="6144" y="4644"/>
                    <a:pt x="6459" y="4392"/>
                  </a:cubicBezTo>
                  <a:cubicBezTo>
                    <a:pt x="6459" y="4392"/>
                    <a:pt x="8507" y="2502"/>
                    <a:pt x="9169" y="1872"/>
                  </a:cubicBezTo>
                  <a:cubicBezTo>
                    <a:pt x="9169" y="1872"/>
                    <a:pt x="9547" y="1399"/>
                    <a:pt x="9547" y="1021"/>
                  </a:cubicBezTo>
                  <a:cubicBezTo>
                    <a:pt x="9641" y="454"/>
                    <a:pt x="9169" y="13"/>
                    <a:pt x="8602" y="13"/>
                  </a:cubicBezTo>
                  <a:cubicBezTo>
                    <a:pt x="8413" y="13"/>
                    <a:pt x="7751" y="202"/>
                    <a:pt x="6711" y="1777"/>
                  </a:cubicBezTo>
                  <a:cubicBezTo>
                    <a:pt x="6333" y="2376"/>
                    <a:pt x="5766" y="2754"/>
                    <a:pt x="5199" y="2754"/>
                  </a:cubicBezTo>
                  <a:lnTo>
                    <a:pt x="2710" y="2754"/>
                  </a:lnTo>
                  <a:cubicBezTo>
                    <a:pt x="2584" y="2754"/>
                    <a:pt x="2458" y="2849"/>
                    <a:pt x="2395" y="2975"/>
                  </a:cubicBezTo>
                  <a:cubicBezTo>
                    <a:pt x="2333" y="3099"/>
                    <a:pt x="2223" y="3152"/>
                    <a:pt x="2110" y="3152"/>
                  </a:cubicBezTo>
                  <a:cubicBezTo>
                    <a:pt x="1880" y="3152"/>
                    <a:pt x="1638" y="2934"/>
                    <a:pt x="1765" y="2660"/>
                  </a:cubicBezTo>
                  <a:cubicBezTo>
                    <a:pt x="1923" y="2344"/>
                    <a:pt x="2238" y="2092"/>
                    <a:pt x="2616" y="2092"/>
                  </a:cubicBezTo>
                  <a:lnTo>
                    <a:pt x="5231" y="2092"/>
                  </a:lnTo>
                  <a:cubicBezTo>
                    <a:pt x="6081" y="2061"/>
                    <a:pt x="6081" y="706"/>
                    <a:pt x="5136" y="706"/>
                  </a:cubicBezTo>
                  <a:lnTo>
                    <a:pt x="3844" y="706"/>
                  </a:lnTo>
                  <a:cubicBezTo>
                    <a:pt x="3116" y="220"/>
                    <a:pt x="2412" y="1"/>
                    <a:pt x="1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07" name="Google Shape;9607;p88"/>
          <p:cNvGrpSpPr/>
          <p:nvPr/>
        </p:nvGrpSpPr>
        <p:grpSpPr>
          <a:xfrm>
            <a:off x="7354110" y="1688087"/>
            <a:ext cx="394713" cy="421927"/>
            <a:chOff x="-2312225" y="3238300"/>
            <a:chExt cx="274125" cy="293025"/>
          </a:xfrm>
        </p:grpSpPr>
        <p:sp>
          <p:nvSpPr>
            <p:cNvPr id="9608" name="Google Shape;9608;p88"/>
            <p:cNvSpPr/>
            <p:nvPr/>
          </p:nvSpPr>
          <p:spPr>
            <a:xfrm>
              <a:off x="-2241325" y="3289500"/>
              <a:ext cx="203225" cy="241825"/>
            </a:xfrm>
            <a:custGeom>
              <a:avLst/>
              <a:gdLst/>
              <a:ahLst/>
              <a:cxnLst/>
              <a:rect l="l" t="t" r="r" b="b"/>
              <a:pathLst>
                <a:path w="8129" h="9673" extrusionOk="0">
                  <a:moveTo>
                    <a:pt x="2458" y="0"/>
                  </a:moveTo>
                  <a:cubicBezTo>
                    <a:pt x="2174" y="0"/>
                    <a:pt x="1954" y="221"/>
                    <a:pt x="1954" y="504"/>
                  </a:cubicBezTo>
                  <a:lnTo>
                    <a:pt x="1954" y="2836"/>
                  </a:lnTo>
                  <a:lnTo>
                    <a:pt x="1954" y="5167"/>
                  </a:lnTo>
                  <a:lnTo>
                    <a:pt x="914" y="4128"/>
                  </a:lnTo>
                  <a:cubicBezTo>
                    <a:pt x="820" y="4033"/>
                    <a:pt x="693" y="3986"/>
                    <a:pt x="567" y="3986"/>
                  </a:cubicBezTo>
                  <a:cubicBezTo>
                    <a:pt x="441" y="3986"/>
                    <a:pt x="315" y="4033"/>
                    <a:pt x="221" y="4128"/>
                  </a:cubicBezTo>
                  <a:cubicBezTo>
                    <a:pt x="0" y="4317"/>
                    <a:pt x="0" y="4632"/>
                    <a:pt x="221" y="4852"/>
                  </a:cubicBezTo>
                  <a:lnTo>
                    <a:pt x="2678" y="7310"/>
                  </a:lnTo>
                  <a:lnTo>
                    <a:pt x="2678" y="8664"/>
                  </a:lnTo>
                  <a:cubicBezTo>
                    <a:pt x="2678" y="9200"/>
                    <a:pt x="3151" y="9672"/>
                    <a:pt x="3718" y="9672"/>
                  </a:cubicBezTo>
                  <a:lnTo>
                    <a:pt x="6459" y="9672"/>
                  </a:lnTo>
                  <a:cubicBezTo>
                    <a:pt x="7026" y="9672"/>
                    <a:pt x="7499" y="9200"/>
                    <a:pt x="7499" y="8664"/>
                  </a:cubicBezTo>
                  <a:lnTo>
                    <a:pt x="7499" y="8066"/>
                  </a:lnTo>
                  <a:cubicBezTo>
                    <a:pt x="7688" y="7656"/>
                    <a:pt x="7845" y="7278"/>
                    <a:pt x="7940" y="6837"/>
                  </a:cubicBezTo>
                  <a:cubicBezTo>
                    <a:pt x="8034" y="6396"/>
                    <a:pt x="8129" y="5986"/>
                    <a:pt x="8129" y="5514"/>
                  </a:cubicBezTo>
                  <a:lnTo>
                    <a:pt x="8129" y="3308"/>
                  </a:lnTo>
                  <a:cubicBezTo>
                    <a:pt x="8129" y="3025"/>
                    <a:pt x="7877" y="2773"/>
                    <a:pt x="7625" y="2773"/>
                  </a:cubicBezTo>
                  <a:cubicBezTo>
                    <a:pt x="7341" y="2773"/>
                    <a:pt x="7089" y="3025"/>
                    <a:pt x="7089" y="3308"/>
                  </a:cubicBezTo>
                  <a:lnTo>
                    <a:pt x="7089" y="3812"/>
                  </a:lnTo>
                  <a:cubicBezTo>
                    <a:pt x="7089" y="4002"/>
                    <a:pt x="6931" y="4159"/>
                    <a:pt x="6742" y="4159"/>
                  </a:cubicBezTo>
                  <a:cubicBezTo>
                    <a:pt x="6553" y="4159"/>
                    <a:pt x="6396" y="4002"/>
                    <a:pt x="6396" y="3812"/>
                  </a:cubicBezTo>
                  <a:lnTo>
                    <a:pt x="6396" y="2615"/>
                  </a:lnTo>
                  <a:cubicBezTo>
                    <a:pt x="6396" y="2363"/>
                    <a:pt x="6144" y="2111"/>
                    <a:pt x="5892" y="2111"/>
                  </a:cubicBezTo>
                  <a:cubicBezTo>
                    <a:pt x="5608" y="2111"/>
                    <a:pt x="5356" y="2363"/>
                    <a:pt x="5356" y="2615"/>
                  </a:cubicBezTo>
                  <a:cubicBezTo>
                    <a:pt x="5357" y="2615"/>
                    <a:pt x="5358" y="2615"/>
                    <a:pt x="5359" y="2615"/>
                  </a:cubicBezTo>
                  <a:cubicBezTo>
                    <a:pt x="5418" y="2615"/>
                    <a:pt x="5419" y="3769"/>
                    <a:pt x="5419" y="3781"/>
                  </a:cubicBezTo>
                  <a:lnTo>
                    <a:pt x="5419" y="3781"/>
                  </a:lnTo>
                  <a:cubicBezTo>
                    <a:pt x="5419" y="3970"/>
                    <a:pt x="5262" y="4128"/>
                    <a:pt x="5041" y="4128"/>
                  </a:cubicBezTo>
                  <a:cubicBezTo>
                    <a:pt x="4852" y="4128"/>
                    <a:pt x="4695" y="3970"/>
                    <a:pt x="4695" y="3781"/>
                  </a:cubicBezTo>
                  <a:lnTo>
                    <a:pt x="4695" y="2584"/>
                  </a:lnTo>
                  <a:cubicBezTo>
                    <a:pt x="4695" y="2332"/>
                    <a:pt x="4474" y="2080"/>
                    <a:pt x="4191" y="2080"/>
                  </a:cubicBezTo>
                  <a:cubicBezTo>
                    <a:pt x="3907" y="2080"/>
                    <a:pt x="3686" y="2332"/>
                    <a:pt x="3686" y="2584"/>
                  </a:cubicBezTo>
                  <a:lnTo>
                    <a:pt x="3686" y="3781"/>
                  </a:lnTo>
                  <a:cubicBezTo>
                    <a:pt x="3686" y="3970"/>
                    <a:pt x="3529" y="4128"/>
                    <a:pt x="3308" y="4128"/>
                  </a:cubicBezTo>
                  <a:cubicBezTo>
                    <a:pt x="3119" y="4128"/>
                    <a:pt x="2962" y="3970"/>
                    <a:pt x="2962" y="3781"/>
                  </a:cubicBezTo>
                  <a:lnTo>
                    <a:pt x="2962" y="504"/>
                  </a:lnTo>
                  <a:cubicBezTo>
                    <a:pt x="2962" y="221"/>
                    <a:pt x="2741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9" name="Google Shape;9609;p88"/>
            <p:cNvSpPr/>
            <p:nvPr/>
          </p:nvSpPr>
          <p:spPr>
            <a:xfrm>
              <a:off x="-2312225" y="3238300"/>
              <a:ext cx="241825" cy="241050"/>
            </a:xfrm>
            <a:custGeom>
              <a:avLst/>
              <a:gdLst/>
              <a:ahLst/>
              <a:cxnLst/>
              <a:rect l="l" t="t" r="r" b="b"/>
              <a:pathLst>
                <a:path w="9673" h="9642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3"/>
                  </a:lnTo>
                  <a:cubicBezTo>
                    <a:pt x="1" y="1922"/>
                    <a:pt x="158" y="2080"/>
                    <a:pt x="379" y="2080"/>
                  </a:cubicBezTo>
                  <a:lnTo>
                    <a:pt x="726" y="2080"/>
                  </a:lnTo>
                  <a:lnTo>
                    <a:pt x="726" y="7562"/>
                  </a:lnTo>
                  <a:lnTo>
                    <a:pt x="379" y="7562"/>
                  </a:lnTo>
                  <a:cubicBezTo>
                    <a:pt x="158" y="7562"/>
                    <a:pt x="1" y="7719"/>
                    <a:pt x="1" y="7908"/>
                  </a:cubicBezTo>
                  <a:lnTo>
                    <a:pt x="1" y="9294"/>
                  </a:lnTo>
                  <a:cubicBezTo>
                    <a:pt x="1" y="9484"/>
                    <a:pt x="158" y="9641"/>
                    <a:pt x="379" y="9641"/>
                  </a:cubicBezTo>
                  <a:lnTo>
                    <a:pt x="1734" y="9641"/>
                  </a:lnTo>
                  <a:cubicBezTo>
                    <a:pt x="1954" y="9641"/>
                    <a:pt x="2112" y="9484"/>
                    <a:pt x="2112" y="9294"/>
                  </a:cubicBezTo>
                  <a:lnTo>
                    <a:pt x="2112" y="8916"/>
                  </a:lnTo>
                  <a:lnTo>
                    <a:pt x="4160" y="8916"/>
                  </a:lnTo>
                  <a:lnTo>
                    <a:pt x="3435" y="8223"/>
                  </a:lnTo>
                  <a:lnTo>
                    <a:pt x="2112" y="8223"/>
                  </a:lnTo>
                  <a:lnTo>
                    <a:pt x="2112" y="7877"/>
                  </a:lnTo>
                  <a:cubicBezTo>
                    <a:pt x="2112" y="7688"/>
                    <a:pt x="1954" y="7530"/>
                    <a:pt x="1734" y="7530"/>
                  </a:cubicBezTo>
                  <a:lnTo>
                    <a:pt x="1387" y="7530"/>
                  </a:lnTo>
                  <a:lnTo>
                    <a:pt x="1387" y="2080"/>
                  </a:lnTo>
                  <a:lnTo>
                    <a:pt x="1734" y="2080"/>
                  </a:lnTo>
                  <a:cubicBezTo>
                    <a:pt x="1954" y="2080"/>
                    <a:pt x="2112" y="1922"/>
                    <a:pt x="2112" y="1733"/>
                  </a:cubicBezTo>
                  <a:lnTo>
                    <a:pt x="2112" y="1387"/>
                  </a:lnTo>
                  <a:lnTo>
                    <a:pt x="7562" y="1387"/>
                  </a:lnTo>
                  <a:lnTo>
                    <a:pt x="7562" y="1733"/>
                  </a:lnTo>
                  <a:cubicBezTo>
                    <a:pt x="7562" y="1922"/>
                    <a:pt x="7720" y="2080"/>
                    <a:pt x="7940" y="2080"/>
                  </a:cubicBezTo>
                  <a:lnTo>
                    <a:pt x="8287" y="2080"/>
                  </a:lnTo>
                  <a:lnTo>
                    <a:pt x="8287" y="3592"/>
                  </a:lnTo>
                  <a:cubicBezTo>
                    <a:pt x="8444" y="3498"/>
                    <a:pt x="8602" y="3466"/>
                    <a:pt x="8791" y="3466"/>
                  </a:cubicBezTo>
                  <a:cubicBezTo>
                    <a:pt x="8885" y="3466"/>
                    <a:pt x="8917" y="3466"/>
                    <a:pt x="8948" y="3498"/>
                  </a:cubicBezTo>
                  <a:lnTo>
                    <a:pt x="8948" y="2080"/>
                  </a:lnTo>
                  <a:lnTo>
                    <a:pt x="9326" y="2080"/>
                  </a:lnTo>
                  <a:cubicBezTo>
                    <a:pt x="9515" y="2080"/>
                    <a:pt x="9673" y="1922"/>
                    <a:pt x="9673" y="1733"/>
                  </a:cubicBezTo>
                  <a:lnTo>
                    <a:pt x="9673" y="347"/>
                  </a:lnTo>
                  <a:cubicBezTo>
                    <a:pt x="9673" y="158"/>
                    <a:pt x="9515" y="1"/>
                    <a:pt x="9326" y="1"/>
                  </a:cubicBezTo>
                  <a:lnTo>
                    <a:pt x="7940" y="1"/>
                  </a:lnTo>
                  <a:cubicBezTo>
                    <a:pt x="7751" y="1"/>
                    <a:pt x="7562" y="158"/>
                    <a:pt x="7562" y="347"/>
                  </a:cubicBezTo>
                  <a:lnTo>
                    <a:pt x="7562" y="694"/>
                  </a:lnTo>
                  <a:lnTo>
                    <a:pt x="2112" y="694"/>
                  </a:lnTo>
                  <a:lnTo>
                    <a:pt x="2112" y="347"/>
                  </a:lnTo>
                  <a:cubicBezTo>
                    <a:pt x="2112" y="158"/>
                    <a:pt x="1954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10" name="Google Shape;9610;p88"/>
          <p:cNvGrpSpPr/>
          <p:nvPr/>
        </p:nvGrpSpPr>
        <p:grpSpPr>
          <a:xfrm>
            <a:off x="7341062" y="2153586"/>
            <a:ext cx="420811" cy="522864"/>
            <a:chOff x="-2310650" y="3525775"/>
            <a:chExt cx="292250" cy="363125"/>
          </a:xfrm>
        </p:grpSpPr>
        <p:sp>
          <p:nvSpPr>
            <p:cNvPr id="9611" name="Google Shape;9611;p88"/>
            <p:cNvSpPr/>
            <p:nvPr/>
          </p:nvSpPr>
          <p:spPr>
            <a:xfrm>
              <a:off x="-2053075" y="3648650"/>
              <a:ext cx="34675" cy="233950"/>
            </a:xfrm>
            <a:custGeom>
              <a:avLst/>
              <a:gdLst/>
              <a:ahLst/>
              <a:cxnLst/>
              <a:rect l="l" t="t" r="r" b="b"/>
              <a:pathLst>
                <a:path w="1387" h="9358" extrusionOk="0">
                  <a:moveTo>
                    <a:pt x="0" y="1"/>
                  </a:moveTo>
                  <a:lnTo>
                    <a:pt x="0" y="8286"/>
                  </a:lnTo>
                  <a:cubicBezTo>
                    <a:pt x="0" y="8664"/>
                    <a:pt x="158" y="9011"/>
                    <a:pt x="441" y="9263"/>
                  </a:cubicBezTo>
                  <a:cubicBezTo>
                    <a:pt x="504" y="9326"/>
                    <a:pt x="591" y="9358"/>
                    <a:pt x="677" y="9358"/>
                  </a:cubicBezTo>
                  <a:cubicBezTo>
                    <a:pt x="764" y="9358"/>
                    <a:pt x="851" y="9326"/>
                    <a:pt x="914" y="9263"/>
                  </a:cubicBezTo>
                  <a:cubicBezTo>
                    <a:pt x="1197" y="9011"/>
                    <a:pt x="1355" y="8664"/>
                    <a:pt x="1355" y="8286"/>
                  </a:cubicBezTo>
                  <a:lnTo>
                    <a:pt x="1355" y="347"/>
                  </a:ln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2" name="Google Shape;9612;p88"/>
            <p:cNvSpPr/>
            <p:nvPr/>
          </p:nvSpPr>
          <p:spPr>
            <a:xfrm>
              <a:off x="-2259450" y="37518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" y="1"/>
                  </a:moveTo>
                  <a:lnTo>
                    <a:pt x="1" y="2049"/>
                  </a:lnTo>
                  <a:lnTo>
                    <a:pt x="2049" y="204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3" name="Google Shape;9613;p88"/>
            <p:cNvSpPr/>
            <p:nvPr/>
          </p:nvSpPr>
          <p:spPr>
            <a:xfrm>
              <a:off x="-2259450" y="3649450"/>
              <a:ext cx="137075" cy="51200"/>
            </a:xfrm>
            <a:custGeom>
              <a:avLst/>
              <a:gdLst/>
              <a:ahLst/>
              <a:cxnLst/>
              <a:rect l="l" t="t" r="r" b="b"/>
              <a:pathLst>
                <a:path w="5483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5483" y="2048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4" name="Google Shape;9614;p88"/>
            <p:cNvSpPr/>
            <p:nvPr/>
          </p:nvSpPr>
          <p:spPr>
            <a:xfrm>
              <a:off x="-2310650" y="3525775"/>
              <a:ext cx="252075" cy="363125"/>
            </a:xfrm>
            <a:custGeom>
              <a:avLst/>
              <a:gdLst/>
              <a:ahLst/>
              <a:cxnLst/>
              <a:rect l="l" t="t" r="r" b="b"/>
              <a:pathLst>
                <a:path w="10083" h="14525" extrusionOk="0">
                  <a:moveTo>
                    <a:pt x="7814" y="4222"/>
                  </a:moveTo>
                  <a:cubicBezTo>
                    <a:pt x="8035" y="4222"/>
                    <a:pt x="8192" y="4380"/>
                    <a:pt x="8192" y="4569"/>
                  </a:cubicBezTo>
                  <a:lnTo>
                    <a:pt x="8192" y="7310"/>
                  </a:lnTo>
                  <a:cubicBezTo>
                    <a:pt x="8192" y="7530"/>
                    <a:pt x="8035" y="7657"/>
                    <a:pt x="7814" y="7657"/>
                  </a:cubicBezTo>
                  <a:lnTo>
                    <a:pt x="1671" y="7657"/>
                  </a:lnTo>
                  <a:cubicBezTo>
                    <a:pt x="1482" y="7657"/>
                    <a:pt x="1324" y="7530"/>
                    <a:pt x="1324" y="7310"/>
                  </a:cubicBezTo>
                  <a:lnTo>
                    <a:pt x="1324" y="4569"/>
                  </a:lnTo>
                  <a:cubicBezTo>
                    <a:pt x="1324" y="4380"/>
                    <a:pt x="1482" y="4222"/>
                    <a:pt x="1671" y="4222"/>
                  </a:cubicBezTo>
                  <a:close/>
                  <a:moveTo>
                    <a:pt x="7904" y="8380"/>
                  </a:moveTo>
                  <a:cubicBezTo>
                    <a:pt x="8287" y="8380"/>
                    <a:pt x="8278" y="9043"/>
                    <a:pt x="7877" y="9043"/>
                  </a:cubicBezTo>
                  <a:lnTo>
                    <a:pt x="5829" y="9043"/>
                  </a:lnTo>
                  <a:cubicBezTo>
                    <a:pt x="5388" y="9043"/>
                    <a:pt x="5357" y="8381"/>
                    <a:pt x="5829" y="8381"/>
                  </a:cubicBezTo>
                  <a:lnTo>
                    <a:pt x="7877" y="8381"/>
                  </a:lnTo>
                  <a:cubicBezTo>
                    <a:pt x="7886" y="8380"/>
                    <a:pt x="7895" y="8380"/>
                    <a:pt x="7904" y="8380"/>
                  </a:cubicBezTo>
                  <a:close/>
                  <a:moveTo>
                    <a:pt x="7904" y="9766"/>
                  </a:moveTo>
                  <a:cubicBezTo>
                    <a:pt x="8287" y="9766"/>
                    <a:pt x="8278" y="10429"/>
                    <a:pt x="7877" y="10429"/>
                  </a:cubicBezTo>
                  <a:lnTo>
                    <a:pt x="5829" y="10429"/>
                  </a:lnTo>
                  <a:cubicBezTo>
                    <a:pt x="5388" y="10429"/>
                    <a:pt x="5357" y="9767"/>
                    <a:pt x="5829" y="9767"/>
                  </a:cubicBezTo>
                  <a:lnTo>
                    <a:pt x="7877" y="9767"/>
                  </a:lnTo>
                  <a:cubicBezTo>
                    <a:pt x="7886" y="9767"/>
                    <a:pt x="7895" y="9766"/>
                    <a:pt x="7904" y="9766"/>
                  </a:cubicBezTo>
                  <a:close/>
                  <a:moveTo>
                    <a:pt x="7877" y="11091"/>
                  </a:moveTo>
                  <a:cubicBezTo>
                    <a:pt x="8287" y="11091"/>
                    <a:pt x="8287" y="11784"/>
                    <a:pt x="7877" y="11784"/>
                  </a:cubicBezTo>
                  <a:lnTo>
                    <a:pt x="5829" y="11784"/>
                  </a:lnTo>
                  <a:cubicBezTo>
                    <a:pt x="5388" y="11784"/>
                    <a:pt x="5357" y="11091"/>
                    <a:pt x="5829" y="11091"/>
                  </a:cubicBezTo>
                  <a:close/>
                  <a:moveTo>
                    <a:pt x="4475" y="8350"/>
                  </a:moveTo>
                  <a:cubicBezTo>
                    <a:pt x="4664" y="8350"/>
                    <a:pt x="4821" y="8507"/>
                    <a:pt x="4821" y="8696"/>
                  </a:cubicBezTo>
                  <a:lnTo>
                    <a:pt x="4821" y="11469"/>
                  </a:lnTo>
                  <a:cubicBezTo>
                    <a:pt x="4821" y="11658"/>
                    <a:pt x="4664" y="11815"/>
                    <a:pt x="4475" y="11815"/>
                  </a:cubicBezTo>
                  <a:lnTo>
                    <a:pt x="1734" y="11815"/>
                  </a:lnTo>
                  <a:cubicBezTo>
                    <a:pt x="1513" y="11815"/>
                    <a:pt x="1356" y="11658"/>
                    <a:pt x="1356" y="11469"/>
                  </a:cubicBezTo>
                  <a:lnTo>
                    <a:pt x="1356" y="8696"/>
                  </a:lnTo>
                  <a:cubicBezTo>
                    <a:pt x="1356" y="8507"/>
                    <a:pt x="1513" y="8350"/>
                    <a:pt x="1734" y="8350"/>
                  </a:cubicBezTo>
                  <a:close/>
                  <a:moveTo>
                    <a:pt x="7877" y="12508"/>
                  </a:moveTo>
                  <a:cubicBezTo>
                    <a:pt x="8287" y="12508"/>
                    <a:pt x="8287" y="13170"/>
                    <a:pt x="7877" y="13170"/>
                  </a:cubicBezTo>
                  <a:lnTo>
                    <a:pt x="1734" y="13170"/>
                  </a:lnTo>
                  <a:cubicBezTo>
                    <a:pt x="1293" y="13170"/>
                    <a:pt x="1261" y="12508"/>
                    <a:pt x="1734" y="12508"/>
                  </a:cubicBezTo>
                  <a:close/>
                  <a:moveTo>
                    <a:pt x="348" y="2868"/>
                  </a:moveTo>
                  <a:cubicBezTo>
                    <a:pt x="158" y="2868"/>
                    <a:pt x="1" y="3025"/>
                    <a:pt x="1" y="3214"/>
                  </a:cubicBezTo>
                  <a:lnTo>
                    <a:pt x="1" y="12823"/>
                  </a:lnTo>
                  <a:cubicBezTo>
                    <a:pt x="1" y="13768"/>
                    <a:pt x="726" y="14525"/>
                    <a:pt x="1702" y="14525"/>
                  </a:cubicBezTo>
                  <a:lnTo>
                    <a:pt x="10083" y="14525"/>
                  </a:lnTo>
                  <a:cubicBezTo>
                    <a:pt x="9767" y="14178"/>
                    <a:pt x="9515" y="13705"/>
                    <a:pt x="9515" y="13138"/>
                  </a:cubicBezTo>
                  <a:cubicBezTo>
                    <a:pt x="9547" y="1"/>
                    <a:pt x="9547" y="6333"/>
                    <a:pt x="9547" y="3214"/>
                  </a:cubicBezTo>
                  <a:cubicBezTo>
                    <a:pt x="9547" y="3025"/>
                    <a:pt x="9389" y="2868"/>
                    <a:pt x="9200" y="2868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15" name="Google Shape;9615;p88"/>
          <p:cNvGrpSpPr/>
          <p:nvPr/>
        </p:nvGrpSpPr>
        <p:grpSpPr>
          <a:xfrm>
            <a:off x="7351827" y="2756825"/>
            <a:ext cx="423079" cy="419659"/>
            <a:chOff x="-2310650" y="3958175"/>
            <a:chExt cx="293825" cy="291450"/>
          </a:xfrm>
        </p:grpSpPr>
        <p:sp>
          <p:nvSpPr>
            <p:cNvPr id="9616" name="Google Shape;9616;p88"/>
            <p:cNvSpPr/>
            <p:nvPr/>
          </p:nvSpPr>
          <p:spPr>
            <a:xfrm>
              <a:off x="-2310650" y="3958175"/>
              <a:ext cx="185925" cy="118950"/>
            </a:xfrm>
            <a:custGeom>
              <a:avLst/>
              <a:gdLst/>
              <a:ahLst/>
              <a:cxnLst/>
              <a:rect l="l" t="t" r="r" b="b"/>
              <a:pathLst>
                <a:path w="7437" h="4758" extrusionOk="0">
                  <a:moveTo>
                    <a:pt x="1009" y="1"/>
                  </a:moveTo>
                  <a:cubicBezTo>
                    <a:pt x="474" y="1"/>
                    <a:pt x="1" y="474"/>
                    <a:pt x="1" y="1009"/>
                  </a:cubicBezTo>
                  <a:lnTo>
                    <a:pt x="1" y="2395"/>
                  </a:lnTo>
                  <a:cubicBezTo>
                    <a:pt x="1" y="2931"/>
                    <a:pt x="474" y="3372"/>
                    <a:pt x="1009" y="3372"/>
                  </a:cubicBezTo>
                  <a:lnTo>
                    <a:pt x="1356" y="3372"/>
                  </a:lnTo>
                  <a:lnTo>
                    <a:pt x="1356" y="4412"/>
                  </a:lnTo>
                  <a:cubicBezTo>
                    <a:pt x="1356" y="4618"/>
                    <a:pt x="1518" y="4757"/>
                    <a:pt x="1692" y="4757"/>
                  </a:cubicBezTo>
                  <a:cubicBezTo>
                    <a:pt x="1784" y="4757"/>
                    <a:pt x="1878" y="4719"/>
                    <a:pt x="1954" y="4632"/>
                  </a:cubicBezTo>
                  <a:lnTo>
                    <a:pt x="3214" y="3372"/>
                  </a:lnTo>
                  <a:lnTo>
                    <a:pt x="3403" y="3372"/>
                  </a:lnTo>
                  <a:lnTo>
                    <a:pt x="3403" y="2364"/>
                  </a:lnTo>
                  <a:cubicBezTo>
                    <a:pt x="3403" y="1419"/>
                    <a:pt x="4160" y="663"/>
                    <a:pt x="5105" y="663"/>
                  </a:cubicBezTo>
                  <a:lnTo>
                    <a:pt x="7436" y="663"/>
                  </a:lnTo>
                  <a:cubicBezTo>
                    <a:pt x="7279" y="253"/>
                    <a:pt x="6932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7" name="Google Shape;9617;p88"/>
            <p:cNvSpPr/>
            <p:nvPr/>
          </p:nvSpPr>
          <p:spPr>
            <a:xfrm>
              <a:off x="-2309075" y="3992050"/>
              <a:ext cx="292250" cy="257575"/>
            </a:xfrm>
            <a:custGeom>
              <a:avLst/>
              <a:gdLst/>
              <a:ahLst/>
              <a:cxnLst/>
              <a:rect l="l" t="t" r="r" b="b"/>
              <a:pathLst>
                <a:path w="11690" h="10303" extrusionOk="0">
                  <a:moveTo>
                    <a:pt x="5042" y="1"/>
                  </a:moveTo>
                  <a:cubicBezTo>
                    <a:pt x="4506" y="1"/>
                    <a:pt x="4034" y="473"/>
                    <a:pt x="4034" y="1040"/>
                  </a:cubicBezTo>
                  <a:lnTo>
                    <a:pt x="4034" y="2395"/>
                  </a:lnTo>
                  <a:cubicBezTo>
                    <a:pt x="4034" y="2962"/>
                    <a:pt x="4506" y="3435"/>
                    <a:pt x="5042" y="3435"/>
                  </a:cubicBezTo>
                  <a:lnTo>
                    <a:pt x="6964" y="3435"/>
                  </a:lnTo>
                  <a:lnTo>
                    <a:pt x="7814" y="4254"/>
                  </a:lnTo>
                  <a:cubicBezTo>
                    <a:pt x="7216" y="4537"/>
                    <a:pt x="6775" y="5136"/>
                    <a:pt x="6775" y="5829"/>
                  </a:cubicBezTo>
                  <a:cubicBezTo>
                    <a:pt x="6775" y="6270"/>
                    <a:pt x="6932" y="6680"/>
                    <a:pt x="7216" y="6932"/>
                  </a:cubicBezTo>
                  <a:cubicBezTo>
                    <a:pt x="6585" y="7089"/>
                    <a:pt x="6081" y="7499"/>
                    <a:pt x="5766" y="8034"/>
                  </a:cubicBezTo>
                  <a:cubicBezTo>
                    <a:pt x="5451" y="7499"/>
                    <a:pt x="4916" y="7089"/>
                    <a:pt x="4286" y="6932"/>
                  </a:cubicBezTo>
                  <a:cubicBezTo>
                    <a:pt x="4569" y="6617"/>
                    <a:pt x="4727" y="6270"/>
                    <a:pt x="4727" y="5829"/>
                  </a:cubicBezTo>
                  <a:cubicBezTo>
                    <a:pt x="4727" y="4884"/>
                    <a:pt x="3971" y="4159"/>
                    <a:pt x="3025" y="4159"/>
                  </a:cubicBezTo>
                  <a:cubicBezTo>
                    <a:pt x="2080" y="4159"/>
                    <a:pt x="1356" y="4884"/>
                    <a:pt x="1356" y="5829"/>
                  </a:cubicBezTo>
                  <a:cubicBezTo>
                    <a:pt x="1356" y="6270"/>
                    <a:pt x="1513" y="6680"/>
                    <a:pt x="1765" y="6932"/>
                  </a:cubicBezTo>
                  <a:cubicBezTo>
                    <a:pt x="757" y="7215"/>
                    <a:pt x="1" y="8129"/>
                    <a:pt x="1" y="9263"/>
                  </a:cubicBezTo>
                  <a:lnTo>
                    <a:pt x="1" y="9925"/>
                  </a:lnTo>
                  <a:cubicBezTo>
                    <a:pt x="1" y="10145"/>
                    <a:pt x="158" y="10303"/>
                    <a:pt x="348" y="10303"/>
                  </a:cubicBezTo>
                  <a:lnTo>
                    <a:pt x="11343" y="10303"/>
                  </a:lnTo>
                  <a:cubicBezTo>
                    <a:pt x="11532" y="10303"/>
                    <a:pt x="11689" y="10145"/>
                    <a:pt x="11689" y="9925"/>
                  </a:cubicBezTo>
                  <a:lnTo>
                    <a:pt x="11689" y="9263"/>
                  </a:lnTo>
                  <a:cubicBezTo>
                    <a:pt x="11689" y="8160"/>
                    <a:pt x="10965" y="7215"/>
                    <a:pt x="9925" y="6932"/>
                  </a:cubicBezTo>
                  <a:cubicBezTo>
                    <a:pt x="10209" y="6617"/>
                    <a:pt x="10366" y="6270"/>
                    <a:pt x="10366" y="5829"/>
                  </a:cubicBezTo>
                  <a:cubicBezTo>
                    <a:pt x="10366" y="5010"/>
                    <a:pt x="9767" y="4317"/>
                    <a:pt x="8980" y="4159"/>
                  </a:cubicBezTo>
                  <a:lnTo>
                    <a:pt x="8980" y="3435"/>
                  </a:lnTo>
                  <a:lnTo>
                    <a:pt x="10555" y="3435"/>
                  </a:lnTo>
                  <a:cubicBezTo>
                    <a:pt x="11122" y="3435"/>
                    <a:pt x="11595" y="2962"/>
                    <a:pt x="11595" y="2395"/>
                  </a:cubicBezTo>
                  <a:lnTo>
                    <a:pt x="11595" y="1040"/>
                  </a:lnTo>
                  <a:cubicBezTo>
                    <a:pt x="11595" y="473"/>
                    <a:pt x="11122" y="1"/>
                    <a:pt x="105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18" name="Google Shape;9618;p88"/>
          <p:cNvGrpSpPr/>
          <p:nvPr/>
        </p:nvGrpSpPr>
        <p:grpSpPr>
          <a:xfrm>
            <a:off x="4718688" y="3308459"/>
            <a:ext cx="424159" cy="419659"/>
            <a:chOff x="-1182750" y="3962900"/>
            <a:chExt cx="294575" cy="291450"/>
          </a:xfrm>
        </p:grpSpPr>
        <p:sp>
          <p:nvSpPr>
            <p:cNvPr id="9619" name="Google Shape;9619;p88"/>
            <p:cNvSpPr/>
            <p:nvPr/>
          </p:nvSpPr>
          <p:spPr>
            <a:xfrm>
              <a:off x="-1078000" y="40306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0" name="Google Shape;9620;p88"/>
            <p:cNvSpPr/>
            <p:nvPr/>
          </p:nvSpPr>
          <p:spPr>
            <a:xfrm>
              <a:off x="-1129200" y="4099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1" name="Google Shape;9621;p88"/>
            <p:cNvSpPr/>
            <p:nvPr/>
          </p:nvSpPr>
          <p:spPr>
            <a:xfrm>
              <a:off x="-1009475" y="40818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2" name="Google Shape;9622;p88"/>
            <p:cNvSpPr/>
            <p:nvPr/>
          </p:nvSpPr>
          <p:spPr>
            <a:xfrm>
              <a:off x="-1182750" y="4168475"/>
              <a:ext cx="292225" cy="34675"/>
            </a:xfrm>
            <a:custGeom>
              <a:avLst/>
              <a:gdLst/>
              <a:ahLst/>
              <a:cxnLst/>
              <a:rect l="l" t="t" r="r" b="b"/>
              <a:pathLst>
                <a:path w="11689" h="1387" extrusionOk="0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3" name="Google Shape;9623;p88"/>
            <p:cNvSpPr/>
            <p:nvPr/>
          </p:nvSpPr>
          <p:spPr>
            <a:xfrm>
              <a:off x="-1117400" y="4220475"/>
              <a:ext cx="161500" cy="33875"/>
            </a:xfrm>
            <a:custGeom>
              <a:avLst/>
              <a:gdLst/>
              <a:ahLst/>
              <a:cxnLst/>
              <a:rect l="l" t="t" r="r" b="b"/>
              <a:pathLst>
                <a:path w="6460" h="1355" extrusionOk="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4" name="Google Shape;9624;p88"/>
            <p:cNvSpPr/>
            <p:nvPr/>
          </p:nvSpPr>
          <p:spPr>
            <a:xfrm>
              <a:off x="-958300" y="4014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5" name="Google Shape;9625;p88"/>
            <p:cNvSpPr/>
            <p:nvPr/>
          </p:nvSpPr>
          <p:spPr>
            <a:xfrm>
              <a:off x="-1180400" y="3962900"/>
              <a:ext cx="292225" cy="188275"/>
            </a:xfrm>
            <a:custGeom>
              <a:avLst/>
              <a:gdLst/>
              <a:ahLst/>
              <a:cxnLst/>
              <a:rect l="l" t="t" r="r" b="b"/>
              <a:pathLst>
                <a:path w="11689" h="7531" extrusionOk="0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6" name="Google Shape;9626;p88"/>
          <p:cNvGrpSpPr/>
          <p:nvPr/>
        </p:nvGrpSpPr>
        <p:grpSpPr>
          <a:xfrm>
            <a:off x="2471824" y="1689223"/>
            <a:ext cx="424195" cy="419659"/>
            <a:chOff x="-5611575" y="3272950"/>
            <a:chExt cx="294600" cy="291450"/>
          </a:xfrm>
        </p:grpSpPr>
        <p:sp>
          <p:nvSpPr>
            <p:cNvPr id="9627" name="Google Shape;9627;p88"/>
            <p:cNvSpPr/>
            <p:nvPr/>
          </p:nvSpPr>
          <p:spPr>
            <a:xfrm>
              <a:off x="-5594250" y="3273750"/>
              <a:ext cx="85875" cy="84300"/>
            </a:xfrm>
            <a:custGeom>
              <a:avLst/>
              <a:gdLst/>
              <a:ahLst/>
              <a:cxnLst/>
              <a:rect l="l" t="t" r="r" b="b"/>
              <a:pathLst>
                <a:path w="3435" h="3372" extrusionOk="0">
                  <a:moveTo>
                    <a:pt x="1734" y="0"/>
                  </a:moveTo>
                  <a:cubicBezTo>
                    <a:pt x="788" y="0"/>
                    <a:pt x="32" y="756"/>
                    <a:pt x="32" y="1702"/>
                  </a:cubicBezTo>
                  <a:cubicBezTo>
                    <a:pt x="1" y="2678"/>
                    <a:pt x="820" y="3371"/>
                    <a:pt x="1702" y="3371"/>
                  </a:cubicBezTo>
                  <a:cubicBezTo>
                    <a:pt x="2269" y="3371"/>
                    <a:pt x="2899" y="3025"/>
                    <a:pt x="3214" y="2426"/>
                  </a:cubicBezTo>
                  <a:cubicBezTo>
                    <a:pt x="3340" y="2206"/>
                    <a:pt x="3435" y="1922"/>
                    <a:pt x="3435" y="1702"/>
                  </a:cubicBezTo>
                  <a:cubicBezTo>
                    <a:pt x="3435" y="756"/>
                    <a:pt x="2679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8" name="Google Shape;9628;p88"/>
            <p:cNvSpPr/>
            <p:nvPr/>
          </p:nvSpPr>
          <p:spPr>
            <a:xfrm>
              <a:off x="-5457200" y="3324950"/>
              <a:ext cx="67775" cy="67750"/>
            </a:xfrm>
            <a:custGeom>
              <a:avLst/>
              <a:gdLst/>
              <a:ahLst/>
              <a:cxnLst/>
              <a:rect l="l" t="t" r="r" b="b"/>
              <a:pathLst>
                <a:path w="2711" h="2710" extrusionOk="0">
                  <a:moveTo>
                    <a:pt x="1009" y="0"/>
                  </a:moveTo>
                  <a:cubicBezTo>
                    <a:pt x="410" y="158"/>
                    <a:pt x="1" y="662"/>
                    <a:pt x="1" y="1323"/>
                  </a:cubicBezTo>
                  <a:cubicBezTo>
                    <a:pt x="1" y="2079"/>
                    <a:pt x="631" y="2710"/>
                    <a:pt x="1355" y="2710"/>
                  </a:cubicBezTo>
                  <a:cubicBezTo>
                    <a:pt x="1985" y="2710"/>
                    <a:pt x="2553" y="2268"/>
                    <a:pt x="2710" y="1701"/>
                  </a:cubicBezTo>
                  <a:lnTo>
                    <a:pt x="1355" y="1701"/>
                  </a:lnTo>
                  <a:cubicBezTo>
                    <a:pt x="1166" y="1701"/>
                    <a:pt x="1009" y="1544"/>
                    <a:pt x="1009" y="1323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9" name="Google Shape;9629;p88"/>
            <p:cNvSpPr/>
            <p:nvPr/>
          </p:nvSpPr>
          <p:spPr>
            <a:xfrm>
              <a:off x="-5415450" y="3325725"/>
              <a:ext cx="25225" cy="24450"/>
            </a:xfrm>
            <a:custGeom>
              <a:avLst/>
              <a:gdLst/>
              <a:ahLst/>
              <a:cxnLst/>
              <a:rect l="l" t="t" r="r" b="b"/>
              <a:pathLst>
                <a:path w="1009" h="978" extrusionOk="0">
                  <a:moveTo>
                    <a:pt x="0" y="1"/>
                  </a:moveTo>
                  <a:lnTo>
                    <a:pt x="0" y="977"/>
                  </a:lnTo>
                  <a:lnTo>
                    <a:pt x="1009" y="977"/>
                  </a:lnTo>
                  <a:cubicBezTo>
                    <a:pt x="883" y="473"/>
                    <a:pt x="473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0" name="Google Shape;9630;p88"/>
            <p:cNvSpPr/>
            <p:nvPr/>
          </p:nvSpPr>
          <p:spPr>
            <a:xfrm>
              <a:off x="-5611575" y="3359600"/>
              <a:ext cx="118950" cy="204800"/>
            </a:xfrm>
            <a:custGeom>
              <a:avLst/>
              <a:gdLst/>
              <a:ahLst/>
              <a:cxnLst/>
              <a:rect l="l" t="t" r="r" b="b"/>
              <a:pathLst>
                <a:path w="4758" h="8192" extrusionOk="0">
                  <a:moveTo>
                    <a:pt x="694" y="0"/>
                  </a:moveTo>
                  <a:cubicBezTo>
                    <a:pt x="253" y="410"/>
                    <a:pt x="1" y="1008"/>
                    <a:pt x="1" y="1670"/>
                  </a:cubicBezTo>
                  <a:lnTo>
                    <a:pt x="1" y="3718"/>
                  </a:lnTo>
                  <a:cubicBezTo>
                    <a:pt x="1" y="4159"/>
                    <a:pt x="253" y="4569"/>
                    <a:pt x="662" y="4726"/>
                  </a:cubicBezTo>
                  <a:lnTo>
                    <a:pt x="662" y="7152"/>
                  </a:lnTo>
                  <a:cubicBezTo>
                    <a:pt x="662" y="7687"/>
                    <a:pt x="1135" y="8192"/>
                    <a:pt x="1670" y="8192"/>
                  </a:cubicBezTo>
                  <a:lnTo>
                    <a:pt x="3057" y="8192"/>
                  </a:lnTo>
                  <a:cubicBezTo>
                    <a:pt x="3624" y="8192"/>
                    <a:pt x="4096" y="7719"/>
                    <a:pt x="4096" y="7152"/>
                  </a:cubicBezTo>
                  <a:lnTo>
                    <a:pt x="4096" y="4726"/>
                  </a:lnTo>
                  <a:cubicBezTo>
                    <a:pt x="4474" y="4569"/>
                    <a:pt x="4758" y="4190"/>
                    <a:pt x="4758" y="3718"/>
                  </a:cubicBezTo>
                  <a:lnTo>
                    <a:pt x="4758" y="1670"/>
                  </a:lnTo>
                  <a:cubicBezTo>
                    <a:pt x="4758" y="1008"/>
                    <a:pt x="4474" y="410"/>
                    <a:pt x="4033" y="0"/>
                  </a:cubicBezTo>
                  <a:cubicBezTo>
                    <a:pt x="3718" y="347"/>
                    <a:pt x="3246" y="567"/>
                    <a:pt x="2742" y="662"/>
                  </a:cubicBez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cubicBezTo>
                    <a:pt x="2175" y="2741"/>
                    <a:pt x="2017" y="2584"/>
                    <a:pt x="2017" y="2395"/>
                  </a:cubicBezTo>
                  <a:lnTo>
                    <a:pt x="2017" y="662"/>
                  </a:lnTo>
                  <a:cubicBezTo>
                    <a:pt x="1513" y="567"/>
                    <a:pt x="1040" y="347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1" name="Google Shape;9631;p88"/>
            <p:cNvSpPr/>
            <p:nvPr/>
          </p:nvSpPr>
          <p:spPr>
            <a:xfrm>
              <a:off x="-5510750" y="3272950"/>
              <a:ext cx="193775" cy="187475"/>
            </a:xfrm>
            <a:custGeom>
              <a:avLst/>
              <a:gdLst/>
              <a:ahLst/>
              <a:cxnLst/>
              <a:rect l="l" t="t" r="r" b="b"/>
              <a:pathLst>
                <a:path w="7751" h="7499" extrusionOk="0">
                  <a:moveTo>
                    <a:pt x="3497" y="1355"/>
                  </a:moveTo>
                  <a:cubicBezTo>
                    <a:pt x="4663" y="1355"/>
                    <a:pt x="5577" y="2269"/>
                    <a:pt x="5577" y="3403"/>
                  </a:cubicBezTo>
                  <a:cubicBezTo>
                    <a:pt x="5577" y="4569"/>
                    <a:pt x="4600" y="5451"/>
                    <a:pt x="3497" y="5451"/>
                  </a:cubicBezTo>
                  <a:cubicBezTo>
                    <a:pt x="2363" y="5451"/>
                    <a:pt x="1450" y="4569"/>
                    <a:pt x="1450" y="3403"/>
                  </a:cubicBezTo>
                  <a:cubicBezTo>
                    <a:pt x="1450" y="2269"/>
                    <a:pt x="2363" y="1355"/>
                    <a:pt x="3497" y="1355"/>
                  </a:cubicBezTo>
                  <a:close/>
                  <a:moveTo>
                    <a:pt x="0" y="1"/>
                  </a:moveTo>
                  <a:cubicBezTo>
                    <a:pt x="441" y="410"/>
                    <a:pt x="725" y="1009"/>
                    <a:pt x="725" y="1671"/>
                  </a:cubicBezTo>
                  <a:cubicBezTo>
                    <a:pt x="725" y="2112"/>
                    <a:pt x="599" y="2521"/>
                    <a:pt x="410" y="2868"/>
                  </a:cubicBezTo>
                  <a:cubicBezTo>
                    <a:pt x="1040" y="3403"/>
                    <a:pt x="1387" y="4191"/>
                    <a:pt x="1387" y="5105"/>
                  </a:cubicBezTo>
                  <a:lnTo>
                    <a:pt x="1387" y="7152"/>
                  </a:lnTo>
                  <a:cubicBezTo>
                    <a:pt x="1387" y="7278"/>
                    <a:pt x="1387" y="7404"/>
                    <a:pt x="1355" y="7499"/>
                  </a:cubicBezTo>
                  <a:lnTo>
                    <a:pt x="5829" y="7499"/>
                  </a:lnTo>
                  <a:cubicBezTo>
                    <a:pt x="6396" y="7499"/>
                    <a:pt x="6900" y="7026"/>
                    <a:pt x="6900" y="6491"/>
                  </a:cubicBezTo>
                  <a:lnTo>
                    <a:pt x="6900" y="694"/>
                  </a:lnTo>
                  <a:lnTo>
                    <a:pt x="7246" y="694"/>
                  </a:lnTo>
                  <a:cubicBezTo>
                    <a:pt x="7751" y="694"/>
                    <a:pt x="7751" y="1"/>
                    <a:pt x="72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2" name="Google Shape;9632;p88"/>
          <p:cNvGrpSpPr/>
          <p:nvPr/>
        </p:nvGrpSpPr>
        <p:grpSpPr>
          <a:xfrm>
            <a:off x="2471824" y="2205770"/>
            <a:ext cx="424195" cy="418507"/>
            <a:chOff x="-5613150" y="3632900"/>
            <a:chExt cx="294600" cy="290650"/>
          </a:xfrm>
        </p:grpSpPr>
        <p:sp>
          <p:nvSpPr>
            <p:cNvPr id="9633" name="Google Shape;9633;p88"/>
            <p:cNvSpPr/>
            <p:nvPr/>
          </p:nvSpPr>
          <p:spPr>
            <a:xfrm>
              <a:off x="-5440825" y="3708275"/>
              <a:ext cx="49550" cy="41450"/>
            </a:xfrm>
            <a:custGeom>
              <a:avLst/>
              <a:gdLst/>
              <a:ahLst/>
              <a:cxnLst/>
              <a:rect l="l" t="t" r="r" b="b"/>
              <a:pathLst>
                <a:path w="1982" h="1658" extrusionOk="0">
                  <a:moveTo>
                    <a:pt x="522" y="1"/>
                  </a:moveTo>
                  <a:cubicBezTo>
                    <a:pt x="249" y="1"/>
                    <a:pt x="1" y="335"/>
                    <a:pt x="291" y="577"/>
                  </a:cubicBezTo>
                  <a:lnTo>
                    <a:pt x="1267" y="1554"/>
                  </a:lnTo>
                  <a:cubicBezTo>
                    <a:pt x="1341" y="1627"/>
                    <a:pt x="1422" y="1658"/>
                    <a:pt x="1501" y="1658"/>
                  </a:cubicBezTo>
                  <a:cubicBezTo>
                    <a:pt x="1760" y="1658"/>
                    <a:pt x="1982" y="1323"/>
                    <a:pt x="1740" y="1081"/>
                  </a:cubicBezTo>
                  <a:lnTo>
                    <a:pt x="763" y="104"/>
                  </a:lnTo>
                  <a:cubicBezTo>
                    <a:pt x="690" y="31"/>
                    <a:pt x="605" y="1"/>
                    <a:pt x="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4" name="Google Shape;9634;p88"/>
            <p:cNvSpPr/>
            <p:nvPr/>
          </p:nvSpPr>
          <p:spPr>
            <a:xfrm>
              <a:off x="-5613150" y="3632900"/>
              <a:ext cx="294600" cy="290650"/>
            </a:xfrm>
            <a:custGeom>
              <a:avLst/>
              <a:gdLst/>
              <a:ahLst/>
              <a:cxnLst/>
              <a:rect l="l" t="t" r="r" b="b"/>
              <a:pathLst>
                <a:path w="11784" h="11626" extrusionOk="0">
                  <a:moveTo>
                    <a:pt x="7444" y="2281"/>
                  </a:moveTo>
                  <a:cubicBezTo>
                    <a:pt x="7676" y="2281"/>
                    <a:pt x="7915" y="2370"/>
                    <a:pt x="8129" y="2584"/>
                  </a:cubicBezTo>
                  <a:lnTo>
                    <a:pt x="9106" y="3592"/>
                  </a:lnTo>
                  <a:cubicBezTo>
                    <a:pt x="9736" y="4254"/>
                    <a:pt x="9263" y="5356"/>
                    <a:pt x="8349" y="5356"/>
                  </a:cubicBezTo>
                  <a:cubicBezTo>
                    <a:pt x="8066" y="5356"/>
                    <a:pt x="7814" y="5230"/>
                    <a:pt x="7656" y="5041"/>
                  </a:cubicBezTo>
                  <a:lnTo>
                    <a:pt x="6648" y="4065"/>
                  </a:lnTo>
                  <a:cubicBezTo>
                    <a:pt x="5941" y="3333"/>
                    <a:pt x="6649" y="2281"/>
                    <a:pt x="7444" y="2281"/>
                  </a:cubicBezTo>
                  <a:close/>
                  <a:moveTo>
                    <a:pt x="5495" y="3992"/>
                  </a:moveTo>
                  <a:cubicBezTo>
                    <a:pt x="5754" y="3992"/>
                    <a:pt x="5976" y="4327"/>
                    <a:pt x="5735" y="4569"/>
                  </a:cubicBezTo>
                  <a:lnTo>
                    <a:pt x="5262" y="5041"/>
                  </a:lnTo>
                  <a:cubicBezTo>
                    <a:pt x="4978" y="5325"/>
                    <a:pt x="5262" y="5514"/>
                    <a:pt x="5483" y="5734"/>
                  </a:cubicBezTo>
                  <a:lnTo>
                    <a:pt x="6207" y="5041"/>
                  </a:lnTo>
                  <a:cubicBezTo>
                    <a:pt x="6280" y="4968"/>
                    <a:pt x="6362" y="4937"/>
                    <a:pt x="6440" y="4937"/>
                  </a:cubicBezTo>
                  <a:cubicBezTo>
                    <a:pt x="6699" y="4937"/>
                    <a:pt x="6922" y="5272"/>
                    <a:pt x="6680" y="5514"/>
                  </a:cubicBezTo>
                  <a:lnTo>
                    <a:pt x="5955" y="6207"/>
                  </a:lnTo>
                  <a:cubicBezTo>
                    <a:pt x="6132" y="6384"/>
                    <a:pt x="6294" y="6577"/>
                    <a:pt x="6462" y="6577"/>
                  </a:cubicBezTo>
                  <a:cubicBezTo>
                    <a:pt x="6533" y="6577"/>
                    <a:pt x="6605" y="6543"/>
                    <a:pt x="6680" y="6459"/>
                  </a:cubicBezTo>
                  <a:lnTo>
                    <a:pt x="7152" y="5986"/>
                  </a:lnTo>
                  <a:cubicBezTo>
                    <a:pt x="7213" y="5926"/>
                    <a:pt x="7285" y="5900"/>
                    <a:pt x="7358" y="5900"/>
                  </a:cubicBezTo>
                  <a:cubicBezTo>
                    <a:pt x="7626" y="5900"/>
                    <a:pt x="7904" y="6250"/>
                    <a:pt x="7656" y="6522"/>
                  </a:cubicBezTo>
                  <a:lnTo>
                    <a:pt x="7184" y="6995"/>
                  </a:lnTo>
                  <a:cubicBezTo>
                    <a:pt x="6963" y="7215"/>
                    <a:pt x="6743" y="7310"/>
                    <a:pt x="6459" y="7310"/>
                  </a:cubicBezTo>
                  <a:cubicBezTo>
                    <a:pt x="6176" y="7310"/>
                    <a:pt x="5924" y="7215"/>
                    <a:pt x="5766" y="6995"/>
                  </a:cubicBezTo>
                  <a:lnTo>
                    <a:pt x="4789" y="6018"/>
                  </a:lnTo>
                  <a:cubicBezTo>
                    <a:pt x="4380" y="5640"/>
                    <a:pt x="4380" y="4947"/>
                    <a:pt x="4789" y="4569"/>
                  </a:cubicBezTo>
                  <a:lnTo>
                    <a:pt x="5262" y="4096"/>
                  </a:lnTo>
                  <a:cubicBezTo>
                    <a:pt x="5335" y="4023"/>
                    <a:pt x="5417" y="3992"/>
                    <a:pt x="5495" y="3992"/>
                  </a:cubicBezTo>
                  <a:close/>
                  <a:moveTo>
                    <a:pt x="3510" y="5977"/>
                  </a:moveTo>
                  <a:cubicBezTo>
                    <a:pt x="3769" y="5977"/>
                    <a:pt x="3992" y="6312"/>
                    <a:pt x="3750" y="6553"/>
                  </a:cubicBezTo>
                  <a:lnTo>
                    <a:pt x="3277" y="7026"/>
                  </a:lnTo>
                  <a:cubicBezTo>
                    <a:pt x="3035" y="7268"/>
                    <a:pt x="3258" y="7603"/>
                    <a:pt x="3516" y="7603"/>
                  </a:cubicBezTo>
                  <a:cubicBezTo>
                    <a:pt x="3595" y="7603"/>
                    <a:pt x="3677" y="7572"/>
                    <a:pt x="3750" y="7499"/>
                  </a:cubicBezTo>
                  <a:cubicBezTo>
                    <a:pt x="3976" y="7273"/>
                    <a:pt x="4227" y="7178"/>
                    <a:pt x="4467" y="7178"/>
                  </a:cubicBezTo>
                  <a:cubicBezTo>
                    <a:pt x="5267" y="7178"/>
                    <a:pt x="5950" y="8221"/>
                    <a:pt x="5199" y="8948"/>
                  </a:cubicBezTo>
                  <a:lnTo>
                    <a:pt x="4726" y="9420"/>
                  </a:lnTo>
                  <a:cubicBezTo>
                    <a:pt x="4653" y="9494"/>
                    <a:pt x="4571" y="9524"/>
                    <a:pt x="4493" y="9524"/>
                  </a:cubicBezTo>
                  <a:cubicBezTo>
                    <a:pt x="4234" y="9524"/>
                    <a:pt x="4012" y="9190"/>
                    <a:pt x="4254" y="8948"/>
                  </a:cubicBezTo>
                  <a:lnTo>
                    <a:pt x="4726" y="8475"/>
                  </a:lnTo>
                  <a:cubicBezTo>
                    <a:pt x="4968" y="8233"/>
                    <a:pt x="4746" y="7899"/>
                    <a:pt x="4487" y="7899"/>
                  </a:cubicBezTo>
                  <a:cubicBezTo>
                    <a:pt x="4409" y="7899"/>
                    <a:pt x="4327" y="7929"/>
                    <a:pt x="4254" y="8003"/>
                  </a:cubicBezTo>
                  <a:cubicBezTo>
                    <a:pt x="4035" y="8222"/>
                    <a:pt x="3787" y="8314"/>
                    <a:pt x="3547" y="8314"/>
                  </a:cubicBezTo>
                  <a:cubicBezTo>
                    <a:pt x="2754" y="8314"/>
                    <a:pt x="2054" y="7304"/>
                    <a:pt x="2805" y="6553"/>
                  </a:cubicBezTo>
                  <a:lnTo>
                    <a:pt x="3277" y="6081"/>
                  </a:lnTo>
                  <a:cubicBezTo>
                    <a:pt x="3350" y="6008"/>
                    <a:pt x="3432" y="5977"/>
                    <a:pt x="3510" y="5977"/>
                  </a:cubicBezTo>
                  <a:close/>
                  <a:moveTo>
                    <a:pt x="11390" y="0"/>
                  </a:moveTo>
                  <a:cubicBezTo>
                    <a:pt x="11303" y="0"/>
                    <a:pt x="11216" y="32"/>
                    <a:pt x="11153" y="95"/>
                  </a:cubicBezTo>
                  <a:lnTo>
                    <a:pt x="10208" y="1009"/>
                  </a:lnTo>
                  <a:cubicBezTo>
                    <a:pt x="9893" y="820"/>
                    <a:pt x="9547" y="757"/>
                    <a:pt x="9169" y="757"/>
                  </a:cubicBezTo>
                  <a:lnTo>
                    <a:pt x="6396" y="914"/>
                  </a:lnTo>
                  <a:cubicBezTo>
                    <a:pt x="5798" y="946"/>
                    <a:pt x="5230" y="1166"/>
                    <a:pt x="4821" y="1607"/>
                  </a:cubicBezTo>
                  <a:lnTo>
                    <a:pt x="410" y="6018"/>
                  </a:lnTo>
                  <a:cubicBezTo>
                    <a:pt x="1" y="6427"/>
                    <a:pt x="1" y="7089"/>
                    <a:pt x="410" y="7467"/>
                  </a:cubicBezTo>
                  <a:lnTo>
                    <a:pt x="4254" y="11342"/>
                  </a:lnTo>
                  <a:cubicBezTo>
                    <a:pt x="4459" y="11531"/>
                    <a:pt x="4726" y="11626"/>
                    <a:pt x="4990" y="11626"/>
                  </a:cubicBezTo>
                  <a:cubicBezTo>
                    <a:pt x="5254" y="11626"/>
                    <a:pt x="5514" y="11531"/>
                    <a:pt x="5703" y="11342"/>
                  </a:cubicBezTo>
                  <a:cubicBezTo>
                    <a:pt x="9704" y="7373"/>
                    <a:pt x="8854" y="8192"/>
                    <a:pt x="9956" y="7058"/>
                  </a:cubicBezTo>
                  <a:cubicBezTo>
                    <a:pt x="10492" y="6616"/>
                    <a:pt x="10807" y="5986"/>
                    <a:pt x="10838" y="5325"/>
                  </a:cubicBezTo>
                  <a:lnTo>
                    <a:pt x="10996" y="2521"/>
                  </a:lnTo>
                  <a:cubicBezTo>
                    <a:pt x="10996" y="2174"/>
                    <a:pt x="10901" y="1765"/>
                    <a:pt x="10712" y="1481"/>
                  </a:cubicBezTo>
                  <a:lnTo>
                    <a:pt x="11689" y="568"/>
                  </a:lnTo>
                  <a:cubicBezTo>
                    <a:pt x="11784" y="442"/>
                    <a:pt x="11784" y="190"/>
                    <a:pt x="11626" y="95"/>
                  </a:cubicBezTo>
                  <a:cubicBezTo>
                    <a:pt x="11563" y="32"/>
                    <a:pt x="11476" y="0"/>
                    <a:pt x="11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5" name="Google Shape;9635;p88"/>
          <p:cNvGrpSpPr/>
          <p:nvPr/>
        </p:nvGrpSpPr>
        <p:grpSpPr>
          <a:xfrm>
            <a:off x="2483722" y="2756270"/>
            <a:ext cx="424195" cy="420775"/>
            <a:chOff x="-5613150" y="3991275"/>
            <a:chExt cx="294600" cy="292225"/>
          </a:xfrm>
        </p:grpSpPr>
        <p:sp>
          <p:nvSpPr>
            <p:cNvPr id="9636" name="Google Shape;9636;p88"/>
            <p:cNvSpPr/>
            <p:nvPr/>
          </p:nvSpPr>
          <p:spPr>
            <a:xfrm>
              <a:off x="-5480050" y="4046400"/>
              <a:ext cx="27600" cy="14200"/>
            </a:xfrm>
            <a:custGeom>
              <a:avLst/>
              <a:gdLst/>
              <a:ahLst/>
              <a:cxnLst/>
              <a:rect l="l" t="t" r="r" b="b"/>
              <a:pathLst>
                <a:path w="1104" h="568" extrusionOk="0">
                  <a:moveTo>
                    <a:pt x="537" y="1"/>
                  </a:moveTo>
                  <a:lnTo>
                    <a:pt x="1" y="568"/>
                  </a:lnTo>
                  <a:lnTo>
                    <a:pt x="1104" y="568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7" name="Google Shape;9637;p88"/>
            <p:cNvSpPr/>
            <p:nvPr/>
          </p:nvSpPr>
          <p:spPr>
            <a:xfrm>
              <a:off x="-5531225" y="4042450"/>
              <a:ext cx="44125" cy="18150"/>
            </a:xfrm>
            <a:custGeom>
              <a:avLst/>
              <a:gdLst/>
              <a:ahLst/>
              <a:cxnLst/>
              <a:rect l="l" t="t" r="r" b="b"/>
              <a:pathLst>
                <a:path w="1765" h="726" extrusionOk="0">
                  <a:moveTo>
                    <a:pt x="693" y="1"/>
                  </a:moveTo>
                  <a:lnTo>
                    <a:pt x="0" y="726"/>
                  </a:lnTo>
                  <a:lnTo>
                    <a:pt x="1103" y="726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8" name="Google Shape;9638;p88"/>
            <p:cNvSpPr/>
            <p:nvPr/>
          </p:nvSpPr>
          <p:spPr>
            <a:xfrm>
              <a:off x="-5443025" y="407712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694" y="0"/>
                  </a:moveTo>
                  <a:lnTo>
                    <a:pt x="1" y="1638"/>
                  </a:lnTo>
                  <a:lnTo>
                    <a:pt x="1" y="1638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9" name="Google Shape;9639;p88"/>
            <p:cNvSpPr/>
            <p:nvPr/>
          </p:nvSpPr>
          <p:spPr>
            <a:xfrm>
              <a:off x="-5487925" y="4077125"/>
              <a:ext cx="43350" cy="54375"/>
            </a:xfrm>
            <a:custGeom>
              <a:avLst/>
              <a:gdLst/>
              <a:ahLst/>
              <a:cxnLst/>
              <a:rect l="l" t="t" r="r" b="b"/>
              <a:pathLst>
                <a:path w="1734" h="2175" extrusionOk="0">
                  <a:moveTo>
                    <a:pt x="1" y="0"/>
                  </a:moveTo>
                  <a:lnTo>
                    <a:pt x="852" y="2174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0" name="Google Shape;9640;p88"/>
            <p:cNvSpPr/>
            <p:nvPr/>
          </p:nvSpPr>
          <p:spPr>
            <a:xfrm>
              <a:off x="-5445375" y="4042450"/>
              <a:ext cx="44125" cy="18150"/>
            </a:xfrm>
            <a:custGeom>
              <a:avLst/>
              <a:gdLst/>
              <a:ahLst/>
              <a:cxnLst/>
              <a:rect l="l" t="t" r="r" b="b"/>
              <a:pathLst>
                <a:path w="1765" h="726" extrusionOk="0">
                  <a:moveTo>
                    <a:pt x="0" y="1"/>
                  </a:moveTo>
                  <a:lnTo>
                    <a:pt x="693" y="726"/>
                  </a:lnTo>
                  <a:lnTo>
                    <a:pt x="1764" y="726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1" name="Google Shape;9641;p88"/>
            <p:cNvSpPr/>
            <p:nvPr/>
          </p:nvSpPr>
          <p:spPr>
            <a:xfrm>
              <a:off x="-5531225" y="4077125"/>
              <a:ext cx="41750" cy="40975"/>
            </a:xfrm>
            <a:custGeom>
              <a:avLst/>
              <a:gdLst/>
              <a:ahLst/>
              <a:cxnLst/>
              <a:rect l="l" t="t" r="r" b="b"/>
              <a:pathLst>
                <a:path w="1670" h="1639" extrusionOk="0">
                  <a:moveTo>
                    <a:pt x="0" y="0"/>
                  </a:moveTo>
                  <a:lnTo>
                    <a:pt x="1670" y="1638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2" name="Google Shape;9642;p88"/>
            <p:cNvSpPr/>
            <p:nvPr/>
          </p:nvSpPr>
          <p:spPr>
            <a:xfrm>
              <a:off x="-5613150" y="4198400"/>
              <a:ext cx="292225" cy="33900"/>
            </a:xfrm>
            <a:custGeom>
              <a:avLst/>
              <a:gdLst/>
              <a:ahLst/>
              <a:cxnLst/>
              <a:rect l="l" t="t" r="r" b="b"/>
              <a:pathLst>
                <a:path w="11689" h="1356" extrusionOk="0">
                  <a:moveTo>
                    <a:pt x="1" y="1"/>
                  </a:moveTo>
                  <a:lnTo>
                    <a:pt x="1" y="347"/>
                  </a:lnTo>
                  <a:lnTo>
                    <a:pt x="32" y="347"/>
                  </a:lnTo>
                  <a:cubicBezTo>
                    <a:pt x="32" y="883"/>
                    <a:pt x="505" y="1356"/>
                    <a:pt x="1072" y="1356"/>
                  </a:cubicBezTo>
                  <a:lnTo>
                    <a:pt x="10681" y="1356"/>
                  </a:lnTo>
                  <a:cubicBezTo>
                    <a:pt x="11216" y="1356"/>
                    <a:pt x="11689" y="883"/>
                    <a:pt x="11689" y="347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3" name="Google Shape;9643;p88"/>
            <p:cNvSpPr/>
            <p:nvPr/>
          </p:nvSpPr>
          <p:spPr>
            <a:xfrm>
              <a:off x="-5610775" y="3991275"/>
              <a:ext cx="292225" cy="189050"/>
            </a:xfrm>
            <a:custGeom>
              <a:avLst/>
              <a:gdLst/>
              <a:ahLst/>
              <a:cxnLst/>
              <a:rect l="l" t="t" r="r" b="b"/>
              <a:pathLst>
                <a:path w="11689" h="7562" extrusionOk="0">
                  <a:moveTo>
                    <a:pt x="7813" y="1386"/>
                  </a:moveTo>
                  <a:cubicBezTo>
                    <a:pt x="7908" y="1386"/>
                    <a:pt x="8034" y="1418"/>
                    <a:pt x="8065" y="1512"/>
                  </a:cubicBezTo>
                  <a:cubicBezTo>
                    <a:pt x="8128" y="1575"/>
                    <a:pt x="9483" y="2867"/>
                    <a:pt x="9515" y="2993"/>
                  </a:cubicBezTo>
                  <a:cubicBezTo>
                    <a:pt x="9578" y="3088"/>
                    <a:pt x="9578" y="3214"/>
                    <a:pt x="9452" y="3340"/>
                  </a:cubicBezTo>
                  <a:lnTo>
                    <a:pt x="6018" y="6774"/>
                  </a:lnTo>
                  <a:cubicBezTo>
                    <a:pt x="5943" y="6848"/>
                    <a:pt x="5862" y="6880"/>
                    <a:pt x="5783" y="6880"/>
                  </a:cubicBezTo>
                  <a:cubicBezTo>
                    <a:pt x="5696" y="6880"/>
                    <a:pt x="5612" y="6840"/>
                    <a:pt x="5545" y="6774"/>
                  </a:cubicBezTo>
                  <a:lnTo>
                    <a:pt x="2111" y="3340"/>
                  </a:lnTo>
                  <a:cubicBezTo>
                    <a:pt x="2001" y="3230"/>
                    <a:pt x="1987" y="2976"/>
                    <a:pt x="2027" y="2976"/>
                  </a:cubicBezTo>
                  <a:cubicBezTo>
                    <a:pt x="2033" y="2976"/>
                    <a:pt x="2040" y="2981"/>
                    <a:pt x="2048" y="2993"/>
                  </a:cubicBezTo>
                  <a:cubicBezTo>
                    <a:pt x="2048" y="2962"/>
                    <a:pt x="2079" y="2930"/>
                    <a:pt x="2111" y="2867"/>
                  </a:cubicBezTo>
                  <a:lnTo>
                    <a:pt x="3497" y="1512"/>
                  </a:lnTo>
                  <a:cubicBezTo>
                    <a:pt x="3560" y="1418"/>
                    <a:pt x="3655" y="1386"/>
                    <a:pt x="3718" y="1386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7561"/>
                  </a:lnTo>
                  <a:lnTo>
                    <a:pt x="11689" y="7561"/>
                  </a:lnTo>
                  <a:lnTo>
                    <a:pt x="11689" y="1040"/>
                  </a:lnTo>
                  <a:cubicBezTo>
                    <a:pt x="11657" y="473"/>
                    <a:pt x="11184" y="0"/>
                    <a:pt x="106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4" name="Google Shape;9644;p88"/>
            <p:cNvSpPr/>
            <p:nvPr/>
          </p:nvSpPr>
          <p:spPr>
            <a:xfrm>
              <a:off x="-5546975" y="4250400"/>
              <a:ext cx="160700" cy="33100"/>
            </a:xfrm>
            <a:custGeom>
              <a:avLst/>
              <a:gdLst/>
              <a:ahLst/>
              <a:cxnLst/>
              <a:rect l="l" t="t" r="r" b="b"/>
              <a:pathLst>
                <a:path w="6428" h="1324" extrusionOk="0">
                  <a:moveTo>
                    <a:pt x="1544" y="0"/>
                  </a:moveTo>
                  <a:lnTo>
                    <a:pt x="1386" y="662"/>
                  </a:lnTo>
                  <a:lnTo>
                    <a:pt x="473" y="662"/>
                  </a:lnTo>
                  <a:cubicBezTo>
                    <a:pt x="32" y="662"/>
                    <a:pt x="0" y="1323"/>
                    <a:pt x="473" y="1323"/>
                  </a:cubicBezTo>
                  <a:lnTo>
                    <a:pt x="5955" y="1323"/>
                  </a:lnTo>
                  <a:cubicBezTo>
                    <a:pt x="6427" y="1323"/>
                    <a:pt x="6427" y="662"/>
                    <a:pt x="5986" y="662"/>
                  </a:cubicBezTo>
                  <a:lnTo>
                    <a:pt x="5072" y="662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45" name="Google Shape;9645;p88"/>
          <p:cNvGrpSpPr/>
          <p:nvPr/>
        </p:nvGrpSpPr>
        <p:grpSpPr>
          <a:xfrm>
            <a:off x="5155210" y="1689438"/>
            <a:ext cx="434634" cy="419227"/>
            <a:chOff x="-3768700" y="3253275"/>
            <a:chExt cx="301850" cy="291150"/>
          </a:xfrm>
        </p:grpSpPr>
        <p:sp>
          <p:nvSpPr>
            <p:cNvPr id="9646" name="Google Shape;9646;p88"/>
            <p:cNvSpPr/>
            <p:nvPr/>
          </p:nvSpPr>
          <p:spPr>
            <a:xfrm>
              <a:off x="-3603925" y="3355650"/>
              <a:ext cx="69350" cy="33900"/>
            </a:xfrm>
            <a:custGeom>
              <a:avLst/>
              <a:gdLst/>
              <a:ahLst/>
              <a:cxnLst/>
              <a:rect l="l" t="t" r="r" b="b"/>
              <a:pathLst>
                <a:path w="2774" h="1356" extrusionOk="0">
                  <a:moveTo>
                    <a:pt x="1040" y="1"/>
                  </a:moveTo>
                  <a:cubicBezTo>
                    <a:pt x="505" y="1"/>
                    <a:pt x="1" y="473"/>
                    <a:pt x="1" y="1009"/>
                  </a:cubicBezTo>
                  <a:lnTo>
                    <a:pt x="1" y="1356"/>
                  </a:lnTo>
                  <a:lnTo>
                    <a:pt x="2773" y="1356"/>
                  </a:lnTo>
                  <a:lnTo>
                    <a:pt x="2773" y="1009"/>
                  </a:lnTo>
                  <a:cubicBezTo>
                    <a:pt x="2742" y="473"/>
                    <a:pt x="2269" y="1"/>
                    <a:pt x="17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7" name="Google Shape;9647;p88"/>
            <p:cNvSpPr/>
            <p:nvPr/>
          </p:nvSpPr>
          <p:spPr>
            <a:xfrm>
              <a:off x="-3586600" y="3305250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3" y="0"/>
                  </a:moveTo>
                  <a:cubicBezTo>
                    <a:pt x="253" y="0"/>
                    <a:pt x="1" y="316"/>
                    <a:pt x="1" y="662"/>
                  </a:cubicBezTo>
                  <a:cubicBezTo>
                    <a:pt x="1" y="1009"/>
                    <a:pt x="316" y="1324"/>
                    <a:pt x="663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284"/>
                    <a:pt x="1009" y="0"/>
                    <a:pt x="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8" name="Google Shape;9648;p88"/>
            <p:cNvSpPr/>
            <p:nvPr/>
          </p:nvSpPr>
          <p:spPr>
            <a:xfrm>
              <a:off x="-3768700" y="3253275"/>
              <a:ext cx="301850" cy="291150"/>
            </a:xfrm>
            <a:custGeom>
              <a:avLst/>
              <a:gdLst/>
              <a:ahLst/>
              <a:cxnLst/>
              <a:rect l="l" t="t" r="r" b="b"/>
              <a:pathLst>
                <a:path w="12074" h="11646" extrusionOk="0">
                  <a:moveTo>
                    <a:pt x="7947" y="1323"/>
                  </a:moveTo>
                  <a:cubicBezTo>
                    <a:pt x="8703" y="1323"/>
                    <a:pt x="9333" y="1953"/>
                    <a:pt x="9333" y="2710"/>
                  </a:cubicBezTo>
                  <a:cubicBezTo>
                    <a:pt x="9333" y="3025"/>
                    <a:pt x="9207" y="3340"/>
                    <a:pt x="9018" y="3560"/>
                  </a:cubicBezTo>
                  <a:cubicBezTo>
                    <a:pt x="9585" y="3844"/>
                    <a:pt x="9994" y="4442"/>
                    <a:pt x="9994" y="5104"/>
                  </a:cubicBezTo>
                  <a:lnTo>
                    <a:pt x="9994" y="5766"/>
                  </a:lnTo>
                  <a:lnTo>
                    <a:pt x="10026" y="5766"/>
                  </a:lnTo>
                  <a:cubicBezTo>
                    <a:pt x="10026" y="5955"/>
                    <a:pt x="9868" y="6112"/>
                    <a:pt x="9679" y="6112"/>
                  </a:cubicBezTo>
                  <a:lnTo>
                    <a:pt x="6245" y="6112"/>
                  </a:lnTo>
                  <a:cubicBezTo>
                    <a:pt x="6056" y="6112"/>
                    <a:pt x="5899" y="5955"/>
                    <a:pt x="5899" y="5766"/>
                  </a:cubicBezTo>
                  <a:lnTo>
                    <a:pt x="5899" y="5104"/>
                  </a:lnTo>
                  <a:cubicBezTo>
                    <a:pt x="5899" y="4442"/>
                    <a:pt x="6308" y="3844"/>
                    <a:pt x="6875" y="3560"/>
                  </a:cubicBezTo>
                  <a:cubicBezTo>
                    <a:pt x="6686" y="3340"/>
                    <a:pt x="6560" y="3056"/>
                    <a:pt x="6560" y="2710"/>
                  </a:cubicBezTo>
                  <a:cubicBezTo>
                    <a:pt x="6560" y="1953"/>
                    <a:pt x="7190" y="1323"/>
                    <a:pt x="7947" y="1323"/>
                  </a:cubicBezTo>
                  <a:close/>
                  <a:moveTo>
                    <a:pt x="7947" y="0"/>
                  </a:moveTo>
                  <a:cubicBezTo>
                    <a:pt x="5647" y="0"/>
                    <a:pt x="3851" y="1827"/>
                    <a:pt x="3851" y="4096"/>
                  </a:cubicBezTo>
                  <a:cubicBezTo>
                    <a:pt x="3851" y="5104"/>
                    <a:pt x="4197" y="6018"/>
                    <a:pt x="4828" y="6711"/>
                  </a:cubicBezTo>
                  <a:lnTo>
                    <a:pt x="4134" y="7435"/>
                  </a:lnTo>
                  <a:cubicBezTo>
                    <a:pt x="3981" y="7364"/>
                    <a:pt x="3823" y="7329"/>
                    <a:pt x="3669" y="7329"/>
                  </a:cubicBezTo>
                  <a:cubicBezTo>
                    <a:pt x="3412" y="7329"/>
                    <a:pt x="3166" y="7427"/>
                    <a:pt x="2969" y="7624"/>
                  </a:cubicBezTo>
                  <a:lnTo>
                    <a:pt x="732" y="9861"/>
                  </a:lnTo>
                  <a:cubicBezTo>
                    <a:pt x="0" y="10593"/>
                    <a:pt x="722" y="11645"/>
                    <a:pt x="1509" y="11645"/>
                  </a:cubicBezTo>
                  <a:cubicBezTo>
                    <a:pt x="1739" y="11645"/>
                    <a:pt x="1975" y="11555"/>
                    <a:pt x="2181" y="11342"/>
                  </a:cubicBezTo>
                  <a:lnTo>
                    <a:pt x="4449" y="9074"/>
                  </a:lnTo>
                  <a:cubicBezTo>
                    <a:pt x="4765" y="8759"/>
                    <a:pt x="4796" y="8286"/>
                    <a:pt x="4638" y="7939"/>
                  </a:cubicBezTo>
                  <a:lnTo>
                    <a:pt x="5332" y="7246"/>
                  </a:lnTo>
                  <a:cubicBezTo>
                    <a:pt x="6056" y="7813"/>
                    <a:pt x="7001" y="8223"/>
                    <a:pt x="7978" y="8223"/>
                  </a:cubicBezTo>
                  <a:cubicBezTo>
                    <a:pt x="10278" y="8223"/>
                    <a:pt x="12074" y="6364"/>
                    <a:pt x="12074" y="4127"/>
                  </a:cubicBezTo>
                  <a:cubicBezTo>
                    <a:pt x="12074" y="1796"/>
                    <a:pt x="10215" y="0"/>
                    <a:pt x="7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49" name="Google Shape;9649;p88"/>
          <p:cNvGrpSpPr/>
          <p:nvPr/>
        </p:nvGrpSpPr>
        <p:grpSpPr>
          <a:xfrm>
            <a:off x="5159293" y="2217090"/>
            <a:ext cx="426462" cy="395865"/>
            <a:chOff x="-3808700" y="3628950"/>
            <a:chExt cx="296175" cy="274925"/>
          </a:xfrm>
        </p:grpSpPr>
        <p:sp>
          <p:nvSpPr>
            <p:cNvPr id="9650" name="Google Shape;9650;p88"/>
            <p:cNvSpPr/>
            <p:nvPr/>
          </p:nvSpPr>
          <p:spPr>
            <a:xfrm>
              <a:off x="-3665972" y="368095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41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1" name="Google Shape;9651;p88"/>
            <p:cNvSpPr/>
            <p:nvPr/>
          </p:nvSpPr>
          <p:spPr>
            <a:xfrm>
              <a:off x="-3808700" y="3664400"/>
              <a:ext cx="296175" cy="239475"/>
            </a:xfrm>
            <a:custGeom>
              <a:avLst/>
              <a:gdLst/>
              <a:ahLst/>
              <a:cxnLst/>
              <a:rect l="l" t="t" r="r" b="b"/>
              <a:pathLst>
                <a:path w="11847" h="9579" extrusionOk="0">
                  <a:moveTo>
                    <a:pt x="3970" y="8223"/>
                  </a:moveTo>
                  <a:cubicBezTo>
                    <a:pt x="4159" y="8223"/>
                    <a:pt x="4316" y="8381"/>
                    <a:pt x="4316" y="8570"/>
                  </a:cubicBezTo>
                  <a:cubicBezTo>
                    <a:pt x="4316" y="8791"/>
                    <a:pt x="4159" y="8948"/>
                    <a:pt x="3970" y="8948"/>
                  </a:cubicBezTo>
                  <a:cubicBezTo>
                    <a:pt x="3781" y="8948"/>
                    <a:pt x="3623" y="8791"/>
                    <a:pt x="3623" y="8570"/>
                  </a:cubicBezTo>
                  <a:cubicBezTo>
                    <a:pt x="3623" y="8349"/>
                    <a:pt x="3781" y="8223"/>
                    <a:pt x="3970" y="8223"/>
                  </a:cubicBezTo>
                  <a:close/>
                  <a:moveTo>
                    <a:pt x="8727" y="8223"/>
                  </a:moveTo>
                  <a:cubicBezTo>
                    <a:pt x="8916" y="8223"/>
                    <a:pt x="9074" y="8381"/>
                    <a:pt x="9074" y="8570"/>
                  </a:cubicBezTo>
                  <a:cubicBezTo>
                    <a:pt x="9074" y="8791"/>
                    <a:pt x="8916" y="8948"/>
                    <a:pt x="8727" y="8948"/>
                  </a:cubicBezTo>
                  <a:cubicBezTo>
                    <a:pt x="8538" y="8948"/>
                    <a:pt x="8381" y="8791"/>
                    <a:pt x="8381" y="8570"/>
                  </a:cubicBezTo>
                  <a:cubicBezTo>
                    <a:pt x="8412" y="8349"/>
                    <a:pt x="8538" y="8223"/>
                    <a:pt x="8727" y="8223"/>
                  </a:cubicBezTo>
                  <a:close/>
                  <a:moveTo>
                    <a:pt x="473" y="1"/>
                  </a:moveTo>
                  <a:cubicBezTo>
                    <a:pt x="32" y="1"/>
                    <a:pt x="0" y="662"/>
                    <a:pt x="473" y="662"/>
                  </a:cubicBezTo>
                  <a:lnTo>
                    <a:pt x="819" y="662"/>
                  </a:lnTo>
                  <a:cubicBezTo>
                    <a:pt x="977" y="662"/>
                    <a:pt x="1134" y="788"/>
                    <a:pt x="1166" y="946"/>
                  </a:cubicBezTo>
                  <a:lnTo>
                    <a:pt x="2143" y="6428"/>
                  </a:lnTo>
                  <a:cubicBezTo>
                    <a:pt x="1481" y="7058"/>
                    <a:pt x="1922" y="8192"/>
                    <a:pt x="2867" y="8192"/>
                  </a:cubicBezTo>
                  <a:lnTo>
                    <a:pt x="2930" y="8192"/>
                  </a:lnTo>
                  <a:cubicBezTo>
                    <a:pt x="2899" y="8318"/>
                    <a:pt x="2867" y="8412"/>
                    <a:pt x="2867" y="8538"/>
                  </a:cubicBezTo>
                  <a:cubicBezTo>
                    <a:pt x="2867" y="9106"/>
                    <a:pt x="3340" y="9578"/>
                    <a:pt x="3875" y="9578"/>
                  </a:cubicBezTo>
                  <a:cubicBezTo>
                    <a:pt x="4442" y="9578"/>
                    <a:pt x="4915" y="9106"/>
                    <a:pt x="4915" y="8538"/>
                  </a:cubicBezTo>
                  <a:cubicBezTo>
                    <a:pt x="4915" y="8412"/>
                    <a:pt x="4884" y="8318"/>
                    <a:pt x="4821" y="8192"/>
                  </a:cubicBezTo>
                  <a:lnTo>
                    <a:pt x="7719" y="8192"/>
                  </a:lnTo>
                  <a:cubicBezTo>
                    <a:pt x="7656" y="8318"/>
                    <a:pt x="7624" y="8412"/>
                    <a:pt x="7624" y="8538"/>
                  </a:cubicBezTo>
                  <a:cubicBezTo>
                    <a:pt x="7624" y="9106"/>
                    <a:pt x="8097" y="9578"/>
                    <a:pt x="8664" y="9578"/>
                  </a:cubicBezTo>
                  <a:cubicBezTo>
                    <a:pt x="9200" y="9578"/>
                    <a:pt x="9672" y="9106"/>
                    <a:pt x="9672" y="8538"/>
                  </a:cubicBezTo>
                  <a:cubicBezTo>
                    <a:pt x="9672" y="8412"/>
                    <a:pt x="9641" y="8318"/>
                    <a:pt x="9609" y="8192"/>
                  </a:cubicBezTo>
                  <a:lnTo>
                    <a:pt x="9987" y="8192"/>
                  </a:lnTo>
                  <a:cubicBezTo>
                    <a:pt x="10176" y="8192"/>
                    <a:pt x="10334" y="8034"/>
                    <a:pt x="10334" y="7845"/>
                  </a:cubicBezTo>
                  <a:cubicBezTo>
                    <a:pt x="10334" y="7625"/>
                    <a:pt x="10176" y="7467"/>
                    <a:pt x="9987" y="7467"/>
                  </a:cubicBezTo>
                  <a:lnTo>
                    <a:pt x="2773" y="7467"/>
                  </a:lnTo>
                  <a:cubicBezTo>
                    <a:pt x="2759" y="7470"/>
                    <a:pt x="2746" y="7471"/>
                    <a:pt x="2733" y="7471"/>
                  </a:cubicBezTo>
                  <a:cubicBezTo>
                    <a:pt x="2459" y="7471"/>
                    <a:pt x="2477" y="6837"/>
                    <a:pt x="2899" y="6837"/>
                  </a:cubicBezTo>
                  <a:lnTo>
                    <a:pt x="10145" y="6837"/>
                  </a:lnTo>
                  <a:cubicBezTo>
                    <a:pt x="10302" y="6837"/>
                    <a:pt x="10428" y="6774"/>
                    <a:pt x="10460" y="6617"/>
                  </a:cubicBezTo>
                  <a:lnTo>
                    <a:pt x="11815" y="2553"/>
                  </a:lnTo>
                  <a:cubicBezTo>
                    <a:pt x="11846" y="2427"/>
                    <a:pt x="11815" y="2332"/>
                    <a:pt x="11752" y="2238"/>
                  </a:cubicBezTo>
                  <a:cubicBezTo>
                    <a:pt x="11657" y="2080"/>
                    <a:pt x="11500" y="2048"/>
                    <a:pt x="10775" y="2048"/>
                  </a:cubicBezTo>
                  <a:lnTo>
                    <a:pt x="10491" y="2048"/>
                  </a:lnTo>
                  <a:lnTo>
                    <a:pt x="10491" y="2395"/>
                  </a:lnTo>
                  <a:cubicBezTo>
                    <a:pt x="10491" y="2584"/>
                    <a:pt x="10334" y="2742"/>
                    <a:pt x="10145" y="2742"/>
                  </a:cubicBezTo>
                  <a:lnTo>
                    <a:pt x="9641" y="2742"/>
                  </a:lnTo>
                  <a:cubicBezTo>
                    <a:pt x="9609" y="2868"/>
                    <a:pt x="9546" y="2962"/>
                    <a:pt x="9515" y="3057"/>
                  </a:cubicBezTo>
                  <a:lnTo>
                    <a:pt x="9861" y="3435"/>
                  </a:lnTo>
                  <a:cubicBezTo>
                    <a:pt x="9987" y="3529"/>
                    <a:pt x="9987" y="3781"/>
                    <a:pt x="9861" y="3907"/>
                  </a:cubicBezTo>
                  <a:lnTo>
                    <a:pt x="8885" y="4884"/>
                  </a:lnTo>
                  <a:cubicBezTo>
                    <a:pt x="8822" y="4947"/>
                    <a:pt x="8735" y="4978"/>
                    <a:pt x="8648" y="4978"/>
                  </a:cubicBezTo>
                  <a:cubicBezTo>
                    <a:pt x="8562" y="4978"/>
                    <a:pt x="8475" y="4947"/>
                    <a:pt x="8412" y="4884"/>
                  </a:cubicBezTo>
                  <a:lnTo>
                    <a:pt x="8066" y="4537"/>
                  </a:lnTo>
                  <a:cubicBezTo>
                    <a:pt x="7971" y="4569"/>
                    <a:pt x="7877" y="4600"/>
                    <a:pt x="7751" y="4632"/>
                  </a:cubicBezTo>
                  <a:lnTo>
                    <a:pt x="7751" y="5167"/>
                  </a:lnTo>
                  <a:cubicBezTo>
                    <a:pt x="7751" y="5356"/>
                    <a:pt x="7593" y="5514"/>
                    <a:pt x="7404" y="5514"/>
                  </a:cubicBezTo>
                  <a:lnTo>
                    <a:pt x="5986" y="5514"/>
                  </a:lnTo>
                  <a:cubicBezTo>
                    <a:pt x="5766" y="5514"/>
                    <a:pt x="5608" y="5356"/>
                    <a:pt x="5608" y="5167"/>
                  </a:cubicBezTo>
                  <a:lnTo>
                    <a:pt x="5608" y="4632"/>
                  </a:lnTo>
                  <a:cubicBezTo>
                    <a:pt x="5514" y="4600"/>
                    <a:pt x="5419" y="4569"/>
                    <a:pt x="5293" y="4537"/>
                  </a:cubicBezTo>
                  <a:lnTo>
                    <a:pt x="4947" y="4884"/>
                  </a:lnTo>
                  <a:cubicBezTo>
                    <a:pt x="4884" y="4947"/>
                    <a:pt x="4797" y="4978"/>
                    <a:pt x="4710" y="4978"/>
                  </a:cubicBezTo>
                  <a:cubicBezTo>
                    <a:pt x="4624" y="4978"/>
                    <a:pt x="4537" y="4947"/>
                    <a:pt x="4474" y="4884"/>
                  </a:cubicBezTo>
                  <a:lnTo>
                    <a:pt x="3497" y="3907"/>
                  </a:lnTo>
                  <a:cubicBezTo>
                    <a:pt x="3371" y="3781"/>
                    <a:pt x="3371" y="3529"/>
                    <a:pt x="3497" y="3435"/>
                  </a:cubicBezTo>
                  <a:lnTo>
                    <a:pt x="3844" y="3057"/>
                  </a:lnTo>
                  <a:cubicBezTo>
                    <a:pt x="3812" y="2994"/>
                    <a:pt x="3781" y="2868"/>
                    <a:pt x="3718" y="2742"/>
                  </a:cubicBezTo>
                  <a:lnTo>
                    <a:pt x="3214" y="2742"/>
                  </a:lnTo>
                  <a:cubicBezTo>
                    <a:pt x="3025" y="2742"/>
                    <a:pt x="2867" y="2584"/>
                    <a:pt x="2867" y="2395"/>
                  </a:cubicBezTo>
                  <a:lnTo>
                    <a:pt x="2867" y="2048"/>
                  </a:lnTo>
                  <a:lnTo>
                    <a:pt x="2080" y="2048"/>
                  </a:lnTo>
                  <a:lnTo>
                    <a:pt x="1828" y="820"/>
                  </a:lnTo>
                  <a:cubicBezTo>
                    <a:pt x="1765" y="347"/>
                    <a:pt x="1324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2" name="Google Shape;9652;p88"/>
            <p:cNvSpPr/>
            <p:nvPr/>
          </p:nvSpPr>
          <p:spPr>
            <a:xfrm>
              <a:off x="-3718359" y="3628950"/>
              <a:ext cx="155975" cy="156775"/>
            </a:xfrm>
            <a:custGeom>
              <a:avLst/>
              <a:gdLst/>
              <a:ahLst/>
              <a:cxnLst/>
              <a:rect l="l" t="t" r="r" b="b"/>
              <a:pathLst>
                <a:path w="6239" h="6271" extrusionOk="0">
                  <a:moveTo>
                    <a:pt x="3056" y="1419"/>
                  </a:moveTo>
                  <a:cubicBezTo>
                    <a:pt x="4001" y="1419"/>
                    <a:pt x="4758" y="2175"/>
                    <a:pt x="4758" y="3120"/>
                  </a:cubicBezTo>
                  <a:cubicBezTo>
                    <a:pt x="4758" y="4065"/>
                    <a:pt x="4001" y="4821"/>
                    <a:pt x="3056" y="4821"/>
                  </a:cubicBezTo>
                  <a:cubicBezTo>
                    <a:pt x="2111" y="4821"/>
                    <a:pt x="1355" y="4065"/>
                    <a:pt x="1355" y="3120"/>
                  </a:cubicBezTo>
                  <a:cubicBezTo>
                    <a:pt x="1355" y="2175"/>
                    <a:pt x="2111" y="1419"/>
                    <a:pt x="3056" y="1419"/>
                  </a:cubicBezTo>
                  <a:close/>
                  <a:moveTo>
                    <a:pt x="2773" y="1"/>
                  </a:moveTo>
                  <a:lnTo>
                    <a:pt x="2773" y="442"/>
                  </a:lnTo>
                  <a:cubicBezTo>
                    <a:pt x="2773" y="600"/>
                    <a:pt x="2678" y="726"/>
                    <a:pt x="2521" y="757"/>
                  </a:cubicBezTo>
                  <a:cubicBezTo>
                    <a:pt x="2300" y="789"/>
                    <a:pt x="2080" y="915"/>
                    <a:pt x="1891" y="1041"/>
                  </a:cubicBezTo>
                  <a:cubicBezTo>
                    <a:pt x="1846" y="1063"/>
                    <a:pt x="1793" y="1073"/>
                    <a:pt x="1739" y="1073"/>
                  </a:cubicBezTo>
                  <a:cubicBezTo>
                    <a:pt x="1639" y="1073"/>
                    <a:pt x="1531" y="1039"/>
                    <a:pt x="1450" y="978"/>
                  </a:cubicBezTo>
                  <a:lnTo>
                    <a:pt x="1135" y="663"/>
                  </a:lnTo>
                  <a:lnTo>
                    <a:pt x="662" y="1135"/>
                  </a:lnTo>
                  <a:lnTo>
                    <a:pt x="977" y="1450"/>
                  </a:lnTo>
                  <a:cubicBezTo>
                    <a:pt x="1103" y="1576"/>
                    <a:pt x="1103" y="1734"/>
                    <a:pt x="1009" y="1891"/>
                  </a:cubicBezTo>
                  <a:cubicBezTo>
                    <a:pt x="883" y="2080"/>
                    <a:pt x="819" y="2301"/>
                    <a:pt x="725" y="2521"/>
                  </a:cubicBezTo>
                  <a:cubicBezTo>
                    <a:pt x="693" y="2679"/>
                    <a:pt x="599" y="2805"/>
                    <a:pt x="410" y="2805"/>
                  </a:cubicBezTo>
                  <a:lnTo>
                    <a:pt x="0" y="2805"/>
                  </a:lnTo>
                  <a:lnTo>
                    <a:pt x="0" y="3466"/>
                  </a:lnTo>
                  <a:lnTo>
                    <a:pt x="410" y="3466"/>
                  </a:lnTo>
                  <a:cubicBezTo>
                    <a:pt x="567" y="3466"/>
                    <a:pt x="693" y="3593"/>
                    <a:pt x="725" y="3750"/>
                  </a:cubicBezTo>
                  <a:cubicBezTo>
                    <a:pt x="788" y="3939"/>
                    <a:pt x="883" y="4191"/>
                    <a:pt x="1009" y="4380"/>
                  </a:cubicBezTo>
                  <a:cubicBezTo>
                    <a:pt x="1103" y="4506"/>
                    <a:pt x="1040" y="4695"/>
                    <a:pt x="977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3" y="5220"/>
                    <a:pt x="1608" y="5189"/>
                    <a:pt x="1697" y="5189"/>
                  </a:cubicBezTo>
                  <a:cubicBezTo>
                    <a:pt x="1760" y="5189"/>
                    <a:pt x="1825" y="5205"/>
                    <a:pt x="1891" y="5231"/>
                  </a:cubicBezTo>
                  <a:cubicBezTo>
                    <a:pt x="2080" y="5357"/>
                    <a:pt x="2269" y="5451"/>
                    <a:pt x="2521" y="5514"/>
                  </a:cubicBezTo>
                  <a:cubicBezTo>
                    <a:pt x="2678" y="5546"/>
                    <a:pt x="2773" y="5672"/>
                    <a:pt x="2773" y="5829"/>
                  </a:cubicBezTo>
                  <a:lnTo>
                    <a:pt x="2773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60" y="5546"/>
                    <a:pt x="3718" y="5514"/>
                  </a:cubicBezTo>
                  <a:cubicBezTo>
                    <a:pt x="3938" y="5483"/>
                    <a:pt x="4159" y="5357"/>
                    <a:pt x="4348" y="5231"/>
                  </a:cubicBezTo>
                  <a:cubicBezTo>
                    <a:pt x="4393" y="5208"/>
                    <a:pt x="4445" y="5198"/>
                    <a:pt x="4500" y="5198"/>
                  </a:cubicBezTo>
                  <a:cubicBezTo>
                    <a:pt x="4600" y="5198"/>
                    <a:pt x="4708" y="5233"/>
                    <a:pt x="4789" y="5294"/>
                  </a:cubicBezTo>
                  <a:lnTo>
                    <a:pt x="5104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36" y="4695"/>
                    <a:pt x="5136" y="4538"/>
                    <a:pt x="5230" y="4380"/>
                  </a:cubicBezTo>
                  <a:cubicBezTo>
                    <a:pt x="5356" y="4191"/>
                    <a:pt x="5419" y="3971"/>
                    <a:pt x="5514" y="3750"/>
                  </a:cubicBezTo>
                  <a:cubicBezTo>
                    <a:pt x="5545" y="3593"/>
                    <a:pt x="5671" y="3466"/>
                    <a:pt x="5829" y="3466"/>
                  </a:cubicBezTo>
                  <a:lnTo>
                    <a:pt x="6238" y="3466"/>
                  </a:lnTo>
                  <a:lnTo>
                    <a:pt x="6238" y="2805"/>
                  </a:lnTo>
                  <a:lnTo>
                    <a:pt x="5829" y="2805"/>
                  </a:lnTo>
                  <a:cubicBezTo>
                    <a:pt x="5671" y="2805"/>
                    <a:pt x="5545" y="2679"/>
                    <a:pt x="5514" y="2521"/>
                  </a:cubicBezTo>
                  <a:cubicBezTo>
                    <a:pt x="5451" y="2332"/>
                    <a:pt x="5356" y="2080"/>
                    <a:pt x="5230" y="1891"/>
                  </a:cubicBezTo>
                  <a:cubicBezTo>
                    <a:pt x="5136" y="1765"/>
                    <a:pt x="5199" y="1576"/>
                    <a:pt x="5262" y="1450"/>
                  </a:cubicBezTo>
                  <a:lnTo>
                    <a:pt x="5577" y="1135"/>
                  </a:lnTo>
                  <a:lnTo>
                    <a:pt x="5104" y="663"/>
                  </a:lnTo>
                  <a:lnTo>
                    <a:pt x="4789" y="978"/>
                  </a:lnTo>
                  <a:cubicBezTo>
                    <a:pt x="4715" y="1051"/>
                    <a:pt x="4641" y="1082"/>
                    <a:pt x="4555" y="1082"/>
                  </a:cubicBezTo>
                  <a:cubicBezTo>
                    <a:pt x="4494" y="1082"/>
                    <a:pt x="4426" y="1067"/>
                    <a:pt x="4348" y="1041"/>
                  </a:cubicBezTo>
                  <a:cubicBezTo>
                    <a:pt x="4159" y="915"/>
                    <a:pt x="3970" y="820"/>
                    <a:pt x="3718" y="757"/>
                  </a:cubicBezTo>
                  <a:cubicBezTo>
                    <a:pt x="3560" y="726"/>
                    <a:pt x="3466" y="600"/>
                    <a:pt x="3466" y="442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53" name="Google Shape;9653;p88"/>
          <p:cNvGrpSpPr/>
          <p:nvPr/>
        </p:nvGrpSpPr>
        <p:grpSpPr>
          <a:xfrm>
            <a:off x="5224504" y="2756412"/>
            <a:ext cx="419443" cy="420487"/>
            <a:chOff x="-3771675" y="3971775"/>
            <a:chExt cx="291300" cy="292025"/>
          </a:xfrm>
        </p:grpSpPr>
        <p:sp>
          <p:nvSpPr>
            <p:cNvPr id="9654" name="Google Shape;9654;p88"/>
            <p:cNvSpPr/>
            <p:nvPr/>
          </p:nvSpPr>
          <p:spPr>
            <a:xfrm>
              <a:off x="-3770100" y="3971775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 extrusionOk="0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5" name="Google Shape;9655;p88"/>
            <p:cNvSpPr/>
            <p:nvPr/>
          </p:nvSpPr>
          <p:spPr>
            <a:xfrm>
              <a:off x="-3771675" y="4030650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 extrusionOk="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6" name="Google Shape;9656;p88"/>
            <p:cNvSpPr/>
            <p:nvPr/>
          </p:nvSpPr>
          <p:spPr>
            <a:xfrm>
              <a:off x="-3669425" y="4074750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7" name="Google Shape;9657;p88"/>
            <p:cNvSpPr/>
            <p:nvPr/>
          </p:nvSpPr>
          <p:spPr>
            <a:xfrm>
              <a:off x="-3771675" y="4099950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 extrusionOk="0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8" name="Google Shape;9658;p88"/>
            <p:cNvSpPr/>
            <p:nvPr/>
          </p:nvSpPr>
          <p:spPr>
            <a:xfrm>
              <a:off x="-3771675" y="4167700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 extrusionOk="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59" name="Google Shape;9659;p88"/>
          <p:cNvGrpSpPr/>
          <p:nvPr/>
        </p:nvGrpSpPr>
        <p:grpSpPr>
          <a:xfrm>
            <a:off x="7885948" y="1716461"/>
            <a:ext cx="420271" cy="320774"/>
            <a:chOff x="-1951475" y="3273100"/>
            <a:chExt cx="291875" cy="222775"/>
          </a:xfrm>
        </p:grpSpPr>
        <p:sp>
          <p:nvSpPr>
            <p:cNvPr id="9660" name="Google Shape;9660;p88"/>
            <p:cNvSpPr/>
            <p:nvPr/>
          </p:nvSpPr>
          <p:spPr>
            <a:xfrm>
              <a:off x="-1951475" y="3325050"/>
              <a:ext cx="51225" cy="119250"/>
            </a:xfrm>
            <a:custGeom>
              <a:avLst/>
              <a:gdLst/>
              <a:ahLst/>
              <a:cxnLst/>
              <a:rect l="l" t="t" r="r" b="b"/>
              <a:pathLst>
                <a:path w="2049" h="4770" extrusionOk="0">
                  <a:moveTo>
                    <a:pt x="1033" y="0"/>
                  </a:moveTo>
                  <a:cubicBezTo>
                    <a:pt x="518" y="0"/>
                    <a:pt x="0" y="339"/>
                    <a:pt x="0" y="1004"/>
                  </a:cubicBezTo>
                  <a:lnTo>
                    <a:pt x="0" y="3777"/>
                  </a:lnTo>
                  <a:cubicBezTo>
                    <a:pt x="0" y="4438"/>
                    <a:pt x="512" y="4769"/>
                    <a:pt x="1024" y="4769"/>
                  </a:cubicBezTo>
                  <a:cubicBezTo>
                    <a:pt x="1536" y="4769"/>
                    <a:pt x="2048" y="4438"/>
                    <a:pt x="2048" y="3777"/>
                  </a:cubicBezTo>
                  <a:lnTo>
                    <a:pt x="2048" y="1004"/>
                  </a:lnTo>
                  <a:cubicBezTo>
                    <a:pt x="2048" y="331"/>
                    <a:pt x="1542" y="0"/>
                    <a:pt x="1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1" name="Google Shape;9661;p88"/>
            <p:cNvSpPr/>
            <p:nvPr/>
          </p:nvSpPr>
          <p:spPr>
            <a:xfrm>
              <a:off x="-1711250" y="3273100"/>
              <a:ext cx="51650" cy="221725"/>
            </a:xfrm>
            <a:custGeom>
              <a:avLst/>
              <a:gdLst/>
              <a:ahLst/>
              <a:cxnLst/>
              <a:rect l="l" t="t" r="r" b="b"/>
              <a:pathLst>
                <a:path w="2066" h="8869" extrusionOk="0">
                  <a:moveTo>
                    <a:pt x="1027" y="0"/>
                  </a:moveTo>
                  <a:cubicBezTo>
                    <a:pt x="608" y="0"/>
                    <a:pt x="186" y="229"/>
                    <a:pt x="32" y="719"/>
                  </a:cubicBezTo>
                  <a:cubicBezTo>
                    <a:pt x="0" y="814"/>
                    <a:pt x="0" y="940"/>
                    <a:pt x="0" y="1003"/>
                  </a:cubicBezTo>
                  <a:lnTo>
                    <a:pt x="0" y="7871"/>
                  </a:lnTo>
                  <a:cubicBezTo>
                    <a:pt x="0" y="7934"/>
                    <a:pt x="0" y="8060"/>
                    <a:pt x="32" y="8123"/>
                  </a:cubicBezTo>
                  <a:cubicBezTo>
                    <a:pt x="173" y="8632"/>
                    <a:pt x="594" y="8869"/>
                    <a:pt x="1015" y="8869"/>
                  </a:cubicBezTo>
                  <a:cubicBezTo>
                    <a:pt x="1532" y="8869"/>
                    <a:pt x="2048" y="8513"/>
                    <a:pt x="2048" y="7871"/>
                  </a:cubicBezTo>
                  <a:lnTo>
                    <a:pt x="2048" y="1003"/>
                  </a:lnTo>
                  <a:cubicBezTo>
                    <a:pt x="2066" y="356"/>
                    <a:pt x="1549" y="0"/>
                    <a:pt x="10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2" name="Google Shape;9662;p88"/>
            <p:cNvSpPr/>
            <p:nvPr/>
          </p:nvSpPr>
          <p:spPr>
            <a:xfrm>
              <a:off x="-1886900" y="3296575"/>
              <a:ext cx="156775" cy="199300"/>
            </a:xfrm>
            <a:custGeom>
              <a:avLst/>
              <a:gdLst/>
              <a:ahLst/>
              <a:cxnLst/>
              <a:rect l="l" t="t" r="r" b="b"/>
              <a:pathLst>
                <a:path w="6271" h="7972" extrusionOk="0">
                  <a:moveTo>
                    <a:pt x="851" y="5672"/>
                  </a:moveTo>
                  <a:lnTo>
                    <a:pt x="3466" y="6333"/>
                  </a:lnTo>
                  <a:cubicBezTo>
                    <a:pt x="3277" y="6869"/>
                    <a:pt x="2773" y="7279"/>
                    <a:pt x="2174" y="7279"/>
                  </a:cubicBezTo>
                  <a:cubicBezTo>
                    <a:pt x="1418" y="7279"/>
                    <a:pt x="788" y="6648"/>
                    <a:pt x="788" y="5892"/>
                  </a:cubicBezTo>
                  <a:cubicBezTo>
                    <a:pt x="851" y="5798"/>
                    <a:pt x="851" y="5735"/>
                    <a:pt x="851" y="5672"/>
                  </a:cubicBezTo>
                  <a:close/>
                  <a:moveTo>
                    <a:pt x="6270" y="1"/>
                  </a:moveTo>
                  <a:lnTo>
                    <a:pt x="1" y="1576"/>
                  </a:lnTo>
                  <a:cubicBezTo>
                    <a:pt x="95" y="1734"/>
                    <a:pt x="127" y="1923"/>
                    <a:pt x="127" y="2143"/>
                  </a:cubicBezTo>
                  <a:lnTo>
                    <a:pt x="127" y="4916"/>
                  </a:lnTo>
                  <a:cubicBezTo>
                    <a:pt x="127" y="5105"/>
                    <a:pt x="95" y="5294"/>
                    <a:pt x="1" y="5514"/>
                  </a:cubicBezTo>
                  <a:lnTo>
                    <a:pt x="158" y="5546"/>
                  </a:lnTo>
                  <a:cubicBezTo>
                    <a:pt x="127" y="5672"/>
                    <a:pt x="127" y="5829"/>
                    <a:pt x="127" y="5924"/>
                  </a:cubicBezTo>
                  <a:cubicBezTo>
                    <a:pt x="127" y="7090"/>
                    <a:pt x="1040" y="7972"/>
                    <a:pt x="2174" y="7972"/>
                  </a:cubicBezTo>
                  <a:cubicBezTo>
                    <a:pt x="3120" y="7972"/>
                    <a:pt x="3907" y="7405"/>
                    <a:pt x="4159" y="6522"/>
                  </a:cubicBezTo>
                  <a:lnTo>
                    <a:pt x="6270" y="7090"/>
                  </a:lnTo>
                  <a:lnTo>
                    <a:pt x="6270" y="5672"/>
                  </a:lnTo>
                  <a:lnTo>
                    <a:pt x="6270" y="2238"/>
                  </a:lnTo>
                  <a:lnTo>
                    <a:pt x="62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3" name="Google Shape;9663;p88"/>
          <p:cNvGrpSpPr/>
          <p:nvPr/>
        </p:nvGrpSpPr>
        <p:grpSpPr>
          <a:xfrm>
            <a:off x="7883429" y="2205191"/>
            <a:ext cx="425310" cy="419659"/>
            <a:chOff x="-1951475" y="3597450"/>
            <a:chExt cx="295375" cy="291450"/>
          </a:xfrm>
        </p:grpSpPr>
        <p:sp>
          <p:nvSpPr>
            <p:cNvPr id="9664" name="Google Shape;9664;p88"/>
            <p:cNvSpPr/>
            <p:nvPr/>
          </p:nvSpPr>
          <p:spPr>
            <a:xfrm>
              <a:off x="-1951475" y="3597450"/>
              <a:ext cx="170925" cy="34675"/>
            </a:xfrm>
            <a:custGeom>
              <a:avLst/>
              <a:gdLst/>
              <a:ahLst/>
              <a:cxnLst/>
              <a:rect l="l" t="t" r="r" b="b"/>
              <a:pathLst>
                <a:path w="6837" h="1387" extrusionOk="0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5" name="Google Shape;9665;p88"/>
            <p:cNvSpPr/>
            <p:nvPr/>
          </p:nvSpPr>
          <p:spPr>
            <a:xfrm>
              <a:off x="-1949900" y="3648650"/>
              <a:ext cx="171725" cy="173300"/>
            </a:xfrm>
            <a:custGeom>
              <a:avLst/>
              <a:gdLst/>
              <a:ahLst/>
              <a:cxnLst/>
              <a:rect l="l" t="t" r="r" b="b"/>
              <a:pathLst>
                <a:path w="6869" h="6932" extrusionOk="0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6" name="Google Shape;9666;p88"/>
            <p:cNvSpPr/>
            <p:nvPr/>
          </p:nvSpPr>
          <p:spPr>
            <a:xfrm>
              <a:off x="-1951475" y="3838475"/>
              <a:ext cx="170925" cy="50425"/>
            </a:xfrm>
            <a:custGeom>
              <a:avLst/>
              <a:gdLst/>
              <a:ahLst/>
              <a:cxnLst/>
              <a:rect l="l" t="t" r="r" b="b"/>
              <a:pathLst>
                <a:path w="6837" h="2017" extrusionOk="0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7" name="Google Shape;9667;p88"/>
            <p:cNvSpPr/>
            <p:nvPr/>
          </p:nvSpPr>
          <p:spPr>
            <a:xfrm>
              <a:off x="-1912900" y="3675825"/>
              <a:ext cx="256800" cy="202825"/>
            </a:xfrm>
            <a:custGeom>
              <a:avLst/>
              <a:gdLst/>
              <a:ahLst/>
              <a:cxnLst/>
              <a:rect l="l" t="t" r="r" b="b"/>
              <a:pathLst>
                <a:path w="10272" h="8113" extrusionOk="0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8" name="Google Shape;9668;p88"/>
          <p:cNvGrpSpPr/>
          <p:nvPr/>
        </p:nvGrpSpPr>
        <p:grpSpPr>
          <a:xfrm>
            <a:off x="7885680" y="2756825"/>
            <a:ext cx="444605" cy="419659"/>
            <a:chOff x="-1960150" y="3956600"/>
            <a:chExt cx="308775" cy="291450"/>
          </a:xfrm>
        </p:grpSpPr>
        <p:sp>
          <p:nvSpPr>
            <p:cNvPr id="9669" name="Google Shape;9669;p88"/>
            <p:cNvSpPr/>
            <p:nvPr/>
          </p:nvSpPr>
          <p:spPr>
            <a:xfrm>
              <a:off x="-1960150" y="3956600"/>
              <a:ext cx="308775" cy="51275"/>
            </a:xfrm>
            <a:custGeom>
              <a:avLst/>
              <a:gdLst/>
              <a:ahLst/>
              <a:cxnLst/>
              <a:rect l="l" t="t" r="r" b="b"/>
              <a:pathLst>
                <a:path w="12351" h="2051" extrusionOk="0">
                  <a:moveTo>
                    <a:pt x="1355" y="1"/>
                  </a:moveTo>
                  <a:cubicBezTo>
                    <a:pt x="1" y="1"/>
                    <a:pt x="32" y="2049"/>
                    <a:pt x="1355" y="2049"/>
                  </a:cubicBezTo>
                  <a:lnTo>
                    <a:pt x="11027" y="2049"/>
                  </a:lnTo>
                  <a:cubicBezTo>
                    <a:pt x="11047" y="2050"/>
                    <a:pt x="11066" y="2050"/>
                    <a:pt x="11085" y="2050"/>
                  </a:cubicBezTo>
                  <a:cubicBezTo>
                    <a:pt x="12350" y="2050"/>
                    <a:pt x="12331" y="1"/>
                    <a:pt x="110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0" name="Google Shape;9670;p88"/>
            <p:cNvSpPr/>
            <p:nvPr/>
          </p:nvSpPr>
          <p:spPr>
            <a:xfrm>
              <a:off x="-1934950" y="4025925"/>
              <a:ext cx="256000" cy="222125"/>
            </a:xfrm>
            <a:custGeom>
              <a:avLst/>
              <a:gdLst/>
              <a:ahLst/>
              <a:cxnLst/>
              <a:rect l="l" t="t" r="r" b="b"/>
              <a:pathLst>
                <a:path w="10240" h="8885" extrusionOk="0">
                  <a:moveTo>
                    <a:pt x="8570" y="756"/>
                  </a:moveTo>
                  <a:cubicBezTo>
                    <a:pt x="8759" y="756"/>
                    <a:pt x="8917" y="914"/>
                    <a:pt x="8917" y="1103"/>
                  </a:cubicBezTo>
                  <a:lnTo>
                    <a:pt x="8917" y="1765"/>
                  </a:lnTo>
                  <a:cubicBezTo>
                    <a:pt x="8917" y="1995"/>
                    <a:pt x="8737" y="2116"/>
                    <a:pt x="8558" y="2116"/>
                  </a:cubicBezTo>
                  <a:cubicBezTo>
                    <a:pt x="8419" y="2116"/>
                    <a:pt x="8279" y="2042"/>
                    <a:pt x="8224" y="1891"/>
                  </a:cubicBezTo>
                  <a:lnTo>
                    <a:pt x="6081" y="4065"/>
                  </a:lnTo>
                  <a:cubicBezTo>
                    <a:pt x="6018" y="4112"/>
                    <a:pt x="5924" y="4135"/>
                    <a:pt x="5833" y="4135"/>
                  </a:cubicBezTo>
                  <a:cubicBezTo>
                    <a:pt x="5743" y="4135"/>
                    <a:pt x="5656" y="4112"/>
                    <a:pt x="5609" y="4065"/>
                  </a:cubicBezTo>
                  <a:lnTo>
                    <a:pt x="3781" y="2237"/>
                  </a:lnTo>
                  <a:lnTo>
                    <a:pt x="1986" y="4065"/>
                  </a:lnTo>
                  <a:cubicBezTo>
                    <a:pt x="1912" y="4138"/>
                    <a:pt x="1831" y="4168"/>
                    <a:pt x="1752" y="4168"/>
                  </a:cubicBezTo>
                  <a:cubicBezTo>
                    <a:pt x="1493" y="4168"/>
                    <a:pt x="1271" y="3834"/>
                    <a:pt x="1513" y="3592"/>
                  </a:cubicBezTo>
                  <a:lnTo>
                    <a:pt x="3561" y="1544"/>
                  </a:lnTo>
                  <a:cubicBezTo>
                    <a:pt x="3624" y="1481"/>
                    <a:pt x="3711" y="1450"/>
                    <a:pt x="3797" y="1450"/>
                  </a:cubicBezTo>
                  <a:cubicBezTo>
                    <a:pt x="3884" y="1450"/>
                    <a:pt x="3970" y="1481"/>
                    <a:pt x="4033" y="1544"/>
                  </a:cubicBezTo>
                  <a:lnTo>
                    <a:pt x="5829" y="3340"/>
                  </a:lnTo>
                  <a:lnTo>
                    <a:pt x="7783" y="1418"/>
                  </a:lnTo>
                  <a:cubicBezTo>
                    <a:pt x="7404" y="1292"/>
                    <a:pt x="7499" y="756"/>
                    <a:pt x="7877" y="756"/>
                  </a:cubicBezTo>
                  <a:close/>
                  <a:moveTo>
                    <a:pt x="5136" y="7562"/>
                  </a:moveTo>
                  <a:cubicBezTo>
                    <a:pt x="5325" y="7562"/>
                    <a:pt x="5483" y="7719"/>
                    <a:pt x="5483" y="7908"/>
                  </a:cubicBezTo>
                  <a:cubicBezTo>
                    <a:pt x="5483" y="8097"/>
                    <a:pt x="5325" y="8255"/>
                    <a:pt x="5136" y="8255"/>
                  </a:cubicBezTo>
                  <a:cubicBezTo>
                    <a:pt x="4916" y="8255"/>
                    <a:pt x="4758" y="8097"/>
                    <a:pt x="4758" y="7908"/>
                  </a:cubicBezTo>
                  <a:cubicBezTo>
                    <a:pt x="4758" y="7719"/>
                    <a:pt x="4916" y="7562"/>
                    <a:pt x="5136" y="7562"/>
                  </a:cubicBezTo>
                  <a:close/>
                  <a:moveTo>
                    <a:pt x="1" y="0"/>
                  </a:moveTo>
                  <a:lnTo>
                    <a:pt x="1" y="5167"/>
                  </a:lnTo>
                  <a:cubicBezTo>
                    <a:pt x="1" y="5703"/>
                    <a:pt x="442" y="6175"/>
                    <a:pt x="1040" y="6175"/>
                  </a:cubicBezTo>
                  <a:lnTo>
                    <a:pt x="4758" y="6175"/>
                  </a:lnTo>
                  <a:lnTo>
                    <a:pt x="4758" y="6931"/>
                  </a:lnTo>
                  <a:cubicBezTo>
                    <a:pt x="4380" y="7089"/>
                    <a:pt x="4096" y="7436"/>
                    <a:pt x="4096" y="7877"/>
                  </a:cubicBezTo>
                  <a:cubicBezTo>
                    <a:pt x="4096" y="8412"/>
                    <a:pt x="4569" y="8885"/>
                    <a:pt x="5136" y="8885"/>
                  </a:cubicBezTo>
                  <a:cubicBezTo>
                    <a:pt x="5672" y="8885"/>
                    <a:pt x="6144" y="8412"/>
                    <a:pt x="6144" y="7877"/>
                  </a:cubicBezTo>
                  <a:cubicBezTo>
                    <a:pt x="6144" y="7436"/>
                    <a:pt x="5861" y="7057"/>
                    <a:pt x="5483" y="6931"/>
                  </a:cubicBezTo>
                  <a:lnTo>
                    <a:pt x="5483" y="6175"/>
                  </a:lnTo>
                  <a:lnTo>
                    <a:pt x="9232" y="6175"/>
                  </a:lnTo>
                  <a:cubicBezTo>
                    <a:pt x="9767" y="6175"/>
                    <a:pt x="10240" y="5703"/>
                    <a:pt x="10240" y="5167"/>
                  </a:cubicBezTo>
                  <a:lnTo>
                    <a:pt x="10240" y="0"/>
                  </a:lnTo>
                  <a:cubicBezTo>
                    <a:pt x="10114" y="32"/>
                    <a:pt x="10019" y="32"/>
                    <a:pt x="9893" y="32"/>
                  </a:cubicBezTo>
                  <a:lnTo>
                    <a:pt x="347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1" name="Google Shape;9671;p88"/>
          <p:cNvGrpSpPr/>
          <p:nvPr/>
        </p:nvGrpSpPr>
        <p:grpSpPr>
          <a:xfrm>
            <a:off x="1939718" y="3307636"/>
            <a:ext cx="420775" cy="420775"/>
            <a:chOff x="-804700" y="3226500"/>
            <a:chExt cx="292225" cy="292225"/>
          </a:xfrm>
        </p:grpSpPr>
        <p:sp>
          <p:nvSpPr>
            <p:cNvPr id="9672" name="Google Shape;9672;p88"/>
            <p:cNvSpPr/>
            <p:nvPr/>
          </p:nvSpPr>
          <p:spPr>
            <a:xfrm>
              <a:off x="-804700" y="3467500"/>
              <a:ext cx="85875" cy="51225"/>
            </a:xfrm>
            <a:custGeom>
              <a:avLst/>
              <a:gdLst/>
              <a:ahLst/>
              <a:cxnLst/>
              <a:rect l="l" t="t" r="r" b="b"/>
              <a:pathLst>
                <a:path w="3435" h="2049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lnTo>
                    <a:pt x="2395" y="2048"/>
                  </a:lnTo>
                  <a:cubicBezTo>
                    <a:pt x="2962" y="2048"/>
                    <a:pt x="3434" y="1576"/>
                    <a:pt x="3434" y="1040"/>
                  </a:cubicBezTo>
                  <a:cubicBezTo>
                    <a:pt x="3434" y="473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3" name="Google Shape;9673;p88"/>
            <p:cNvSpPr/>
            <p:nvPr/>
          </p:nvSpPr>
          <p:spPr>
            <a:xfrm>
              <a:off x="-710975" y="3466700"/>
              <a:ext cx="196925" cy="51225"/>
            </a:xfrm>
            <a:custGeom>
              <a:avLst/>
              <a:gdLst/>
              <a:ahLst/>
              <a:cxnLst/>
              <a:rect l="l" t="t" r="r" b="b"/>
              <a:pathLst>
                <a:path w="7877" h="2049" extrusionOk="0">
                  <a:moveTo>
                    <a:pt x="1" y="1"/>
                  </a:moveTo>
                  <a:cubicBezTo>
                    <a:pt x="221" y="253"/>
                    <a:pt x="347" y="663"/>
                    <a:pt x="347" y="1009"/>
                  </a:cubicBezTo>
                  <a:cubicBezTo>
                    <a:pt x="347" y="1419"/>
                    <a:pt x="221" y="1765"/>
                    <a:pt x="1" y="2049"/>
                  </a:cubicBezTo>
                  <a:lnTo>
                    <a:pt x="6837" y="2049"/>
                  </a:lnTo>
                  <a:cubicBezTo>
                    <a:pt x="7404" y="2049"/>
                    <a:pt x="7877" y="1576"/>
                    <a:pt x="7877" y="1009"/>
                  </a:cubicBezTo>
                  <a:cubicBezTo>
                    <a:pt x="7877" y="474"/>
                    <a:pt x="7436" y="1"/>
                    <a:pt x="68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4" name="Google Shape;9674;p88"/>
            <p:cNvSpPr/>
            <p:nvPr/>
          </p:nvSpPr>
          <p:spPr>
            <a:xfrm>
              <a:off x="-667650" y="33123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5" name="Google Shape;9675;p88"/>
            <p:cNvSpPr/>
            <p:nvPr/>
          </p:nvSpPr>
          <p:spPr>
            <a:xfrm>
              <a:off x="-683400" y="3347775"/>
              <a:ext cx="48050" cy="16575"/>
            </a:xfrm>
            <a:custGeom>
              <a:avLst/>
              <a:gdLst/>
              <a:ahLst/>
              <a:cxnLst/>
              <a:rect l="l" t="t" r="r" b="b"/>
              <a:pathLst>
                <a:path w="1922" h="663" extrusionOk="0">
                  <a:moveTo>
                    <a:pt x="977" y="1"/>
                  </a:moveTo>
                  <a:cubicBezTo>
                    <a:pt x="567" y="1"/>
                    <a:pt x="158" y="253"/>
                    <a:pt x="0" y="662"/>
                  </a:cubicBezTo>
                  <a:lnTo>
                    <a:pt x="1922" y="662"/>
                  </a:lnTo>
                  <a:cubicBezTo>
                    <a:pt x="1796" y="253"/>
                    <a:pt x="1418" y="1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6" name="Google Shape;9676;p88"/>
            <p:cNvSpPr/>
            <p:nvPr/>
          </p:nvSpPr>
          <p:spPr>
            <a:xfrm>
              <a:off x="-735400" y="3261925"/>
              <a:ext cx="153625" cy="187875"/>
            </a:xfrm>
            <a:custGeom>
              <a:avLst/>
              <a:gdLst/>
              <a:ahLst/>
              <a:cxnLst/>
              <a:rect l="l" t="t" r="r" b="b"/>
              <a:pathLst>
                <a:path w="6145" h="7515" extrusionOk="0">
                  <a:moveTo>
                    <a:pt x="3025" y="1324"/>
                  </a:moveTo>
                  <a:cubicBezTo>
                    <a:pt x="3561" y="1324"/>
                    <a:pt x="4034" y="1796"/>
                    <a:pt x="4034" y="2364"/>
                  </a:cubicBezTo>
                  <a:cubicBezTo>
                    <a:pt x="4034" y="2553"/>
                    <a:pt x="3970" y="2742"/>
                    <a:pt x="3844" y="2962"/>
                  </a:cubicBezTo>
                  <a:cubicBezTo>
                    <a:pt x="4349" y="3277"/>
                    <a:pt x="4727" y="3781"/>
                    <a:pt x="4727" y="4443"/>
                  </a:cubicBezTo>
                  <a:cubicBezTo>
                    <a:pt x="4758" y="4632"/>
                    <a:pt x="4601" y="4789"/>
                    <a:pt x="4443" y="4789"/>
                  </a:cubicBezTo>
                  <a:lnTo>
                    <a:pt x="1671" y="4789"/>
                  </a:lnTo>
                  <a:cubicBezTo>
                    <a:pt x="1482" y="4789"/>
                    <a:pt x="1324" y="4632"/>
                    <a:pt x="1324" y="4443"/>
                  </a:cubicBezTo>
                  <a:cubicBezTo>
                    <a:pt x="1324" y="3813"/>
                    <a:pt x="1671" y="3277"/>
                    <a:pt x="2206" y="2962"/>
                  </a:cubicBezTo>
                  <a:cubicBezTo>
                    <a:pt x="2080" y="2805"/>
                    <a:pt x="1986" y="2584"/>
                    <a:pt x="1986" y="2364"/>
                  </a:cubicBezTo>
                  <a:cubicBezTo>
                    <a:pt x="1986" y="1796"/>
                    <a:pt x="2458" y="1324"/>
                    <a:pt x="3025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09"/>
                  </a:cubicBezTo>
                  <a:lnTo>
                    <a:pt x="1" y="5105"/>
                  </a:lnTo>
                  <a:cubicBezTo>
                    <a:pt x="1" y="5672"/>
                    <a:pt x="473" y="6144"/>
                    <a:pt x="1009" y="6144"/>
                  </a:cubicBezTo>
                  <a:lnTo>
                    <a:pt x="1954" y="6144"/>
                  </a:lnTo>
                  <a:lnTo>
                    <a:pt x="2773" y="7373"/>
                  </a:lnTo>
                  <a:cubicBezTo>
                    <a:pt x="2836" y="7467"/>
                    <a:pt x="2947" y="7515"/>
                    <a:pt x="3057" y="7515"/>
                  </a:cubicBezTo>
                  <a:cubicBezTo>
                    <a:pt x="3167" y="7515"/>
                    <a:pt x="3277" y="7467"/>
                    <a:pt x="3340" y="7373"/>
                  </a:cubicBezTo>
                  <a:lnTo>
                    <a:pt x="4160" y="6144"/>
                  </a:lnTo>
                  <a:lnTo>
                    <a:pt x="5105" y="6144"/>
                  </a:lnTo>
                  <a:cubicBezTo>
                    <a:pt x="5672" y="6144"/>
                    <a:pt x="6144" y="5672"/>
                    <a:pt x="6144" y="5105"/>
                  </a:cubicBezTo>
                  <a:lnTo>
                    <a:pt x="6144" y="1009"/>
                  </a:lnTo>
                  <a:cubicBezTo>
                    <a:pt x="6144" y="473"/>
                    <a:pt x="5672" y="1"/>
                    <a:pt x="5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7" name="Google Shape;9677;p88"/>
            <p:cNvSpPr/>
            <p:nvPr/>
          </p:nvSpPr>
          <p:spPr>
            <a:xfrm>
              <a:off x="-804700" y="3226500"/>
              <a:ext cx="118175" cy="170925"/>
            </a:xfrm>
            <a:custGeom>
              <a:avLst/>
              <a:gdLst/>
              <a:ahLst/>
              <a:cxnLst/>
              <a:rect l="l" t="t" r="r" b="b"/>
              <a:pathLst>
                <a:path w="4727" h="6837" extrusionOk="0"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4442"/>
                  </a:lnTo>
                  <a:cubicBezTo>
                    <a:pt x="0" y="5009"/>
                    <a:pt x="473" y="5450"/>
                    <a:pt x="1040" y="5450"/>
                  </a:cubicBezTo>
                  <a:cubicBezTo>
                    <a:pt x="1040" y="5450"/>
                    <a:pt x="1198" y="5986"/>
                    <a:pt x="1387" y="6490"/>
                  </a:cubicBezTo>
                  <a:cubicBezTo>
                    <a:pt x="1481" y="6679"/>
                    <a:pt x="1544" y="6837"/>
                    <a:pt x="1733" y="6837"/>
                  </a:cubicBezTo>
                  <a:cubicBezTo>
                    <a:pt x="1891" y="6837"/>
                    <a:pt x="1985" y="6774"/>
                    <a:pt x="2111" y="6648"/>
                  </a:cubicBezTo>
                  <a:lnTo>
                    <a:pt x="2111" y="6522"/>
                  </a:lnTo>
                  <a:lnTo>
                    <a:pt x="2111" y="2426"/>
                  </a:lnTo>
                  <a:cubicBezTo>
                    <a:pt x="2111" y="1481"/>
                    <a:pt x="2836" y="725"/>
                    <a:pt x="3781" y="725"/>
                  </a:cubicBezTo>
                  <a:lnTo>
                    <a:pt x="4726" y="725"/>
                  </a:lnTo>
                  <a:cubicBezTo>
                    <a:pt x="4569" y="284"/>
                    <a:pt x="4222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8" name="Google Shape;9678;p88"/>
            <p:cNvSpPr/>
            <p:nvPr/>
          </p:nvSpPr>
          <p:spPr>
            <a:xfrm>
              <a:off x="-630625" y="3226500"/>
              <a:ext cx="118150" cy="170950"/>
            </a:xfrm>
            <a:custGeom>
              <a:avLst/>
              <a:gdLst/>
              <a:ahLst/>
              <a:cxnLst/>
              <a:rect l="l" t="t" r="r" b="b"/>
              <a:pathLst>
                <a:path w="4726" h="6838" extrusionOk="0">
                  <a:moveTo>
                    <a:pt x="945" y="0"/>
                  </a:moveTo>
                  <a:cubicBezTo>
                    <a:pt x="536" y="0"/>
                    <a:pt x="126" y="284"/>
                    <a:pt x="0" y="662"/>
                  </a:cubicBezTo>
                  <a:lnTo>
                    <a:pt x="945" y="662"/>
                  </a:lnTo>
                  <a:cubicBezTo>
                    <a:pt x="1890" y="662"/>
                    <a:pt x="2646" y="1418"/>
                    <a:pt x="2646" y="2363"/>
                  </a:cubicBezTo>
                  <a:lnTo>
                    <a:pt x="2646" y="6490"/>
                  </a:lnTo>
                  <a:lnTo>
                    <a:pt x="2646" y="6616"/>
                  </a:lnTo>
                  <a:cubicBezTo>
                    <a:pt x="2766" y="6736"/>
                    <a:pt x="2868" y="6838"/>
                    <a:pt x="2993" y="6838"/>
                  </a:cubicBezTo>
                  <a:cubicBezTo>
                    <a:pt x="3032" y="6838"/>
                    <a:pt x="3074" y="6828"/>
                    <a:pt x="3119" y="6805"/>
                  </a:cubicBezTo>
                  <a:cubicBezTo>
                    <a:pt x="3245" y="6774"/>
                    <a:pt x="3277" y="6616"/>
                    <a:pt x="3308" y="6490"/>
                  </a:cubicBezTo>
                  <a:cubicBezTo>
                    <a:pt x="3497" y="6017"/>
                    <a:pt x="3686" y="5482"/>
                    <a:pt x="3686" y="5482"/>
                  </a:cubicBezTo>
                  <a:cubicBezTo>
                    <a:pt x="4222" y="5482"/>
                    <a:pt x="4694" y="5009"/>
                    <a:pt x="4694" y="4442"/>
                  </a:cubicBezTo>
                  <a:lnTo>
                    <a:pt x="4694" y="1008"/>
                  </a:lnTo>
                  <a:cubicBezTo>
                    <a:pt x="4726" y="473"/>
                    <a:pt x="4253" y="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9" name="Google Shape;9679;p88"/>
          <p:cNvGrpSpPr/>
          <p:nvPr/>
        </p:nvGrpSpPr>
        <p:grpSpPr>
          <a:xfrm>
            <a:off x="3019809" y="1688647"/>
            <a:ext cx="420775" cy="420811"/>
            <a:chOff x="-5251625" y="3272950"/>
            <a:chExt cx="292225" cy="292250"/>
          </a:xfrm>
        </p:grpSpPr>
        <p:sp>
          <p:nvSpPr>
            <p:cNvPr id="9680" name="Google Shape;9680;p88"/>
            <p:cNvSpPr/>
            <p:nvPr/>
          </p:nvSpPr>
          <p:spPr>
            <a:xfrm>
              <a:off x="-5156325" y="3462775"/>
              <a:ext cx="33900" cy="33100"/>
            </a:xfrm>
            <a:custGeom>
              <a:avLst/>
              <a:gdLst/>
              <a:ahLst/>
              <a:cxnLst/>
              <a:rect l="l" t="t" r="r" b="b"/>
              <a:pathLst>
                <a:path w="1356" h="1324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1" name="Google Shape;9681;p88"/>
            <p:cNvSpPr/>
            <p:nvPr/>
          </p:nvSpPr>
          <p:spPr>
            <a:xfrm>
              <a:off x="-5251625" y="3272950"/>
              <a:ext cx="292225" cy="292250"/>
            </a:xfrm>
            <a:custGeom>
              <a:avLst/>
              <a:gdLst/>
              <a:ahLst/>
              <a:cxnLst/>
              <a:rect l="l" t="t" r="r" b="b"/>
              <a:pathLst>
                <a:path w="11689" h="11690" extrusionOk="0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2" name="Google Shape;9682;p88"/>
            <p:cNvSpPr/>
            <p:nvPr/>
          </p:nvSpPr>
          <p:spPr>
            <a:xfrm>
              <a:off x="-5011400" y="33501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83" name="Google Shape;9683;p88"/>
          <p:cNvGrpSpPr/>
          <p:nvPr/>
        </p:nvGrpSpPr>
        <p:grpSpPr>
          <a:xfrm>
            <a:off x="3016407" y="2204348"/>
            <a:ext cx="427578" cy="421351"/>
            <a:chOff x="-5254775" y="3631325"/>
            <a:chExt cx="296950" cy="292625"/>
          </a:xfrm>
        </p:grpSpPr>
        <p:sp>
          <p:nvSpPr>
            <p:cNvPr id="9684" name="Google Shape;9684;p88"/>
            <p:cNvSpPr/>
            <p:nvPr/>
          </p:nvSpPr>
          <p:spPr>
            <a:xfrm>
              <a:off x="-5246900" y="3766400"/>
              <a:ext cx="58300" cy="55150"/>
            </a:xfrm>
            <a:custGeom>
              <a:avLst/>
              <a:gdLst/>
              <a:ahLst/>
              <a:cxnLst/>
              <a:rect l="l" t="t" r="r" b="b"/>
              <a:pathLst>
                <a:path w="2332" h="2206" extrusionOk="0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5" name="Google Shape;9685;p88"/>
            <p:cNvSpPr/>
            <p:nvPr/>
          </p:nvSpPr>
          <p:spPr>
            <a:xfrm>
              <a:off x="-5216175" y="3795550"/>
              <a:ext cx="58300" cy="55950"/>
            </a:xfrm>
            <a:custGeom>
              <a:avLst/>
              <a:gdLst/>
              <a:ahLst/>
              <a:cxnLst/>
              <a:rect l="l" t="t" r="r" b="b"/>
              <a:pathLst>
                <a:path w="2332" h="2238" extrusionOk="0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6" name="Google Shape;9686;p88"/>
            <p:cNvSpPr/>
            <p:nvPr/>
          </p:nvSpPr>
          <p:spPr>
            <a:xfrm>
              <a:off x="-5185475" y="3826250"/>
              <a:ext cx="57525" cy="55750"/>
            </a:xfrm>
            <a:custGeom>
              <a:avLst/>
              <a:gdLst/>
              <a:ahLst/>
              <a:cxnLst/>
              <a:rect l="l" t="t" r="r" b="b"/>
              <a:pathLst>
                <a:path w="2301" h="2230" extrusionOk="0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7" name="Google Shape;9687;p88"/>
            <p:cNvSpPr/>
            <p:nvPr/>
          </p:nvSpPr>
          <p:spPr>
            <a:xfrm>
              <a:off x="-5156325" y="3856375"/>
              <a:ext cx="58300" cy="55750"/>
            </a:xfrm>
            <a:custGeom>
              <a:avLst/>
              <a:gdLst/>
              <a:ahLst/>
              <a:cxnLst/>
              <a:rect l="l" t="t" r="r" b="b"/>
              <a:pathLst>
                <a:path w="2332" h="2230" extrusionOk="0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8" name="Google Shape;9688;p88"/>
            <p:cNvSpPr/>
            <p:nvPr/>
          </p:nvSpPr>
          <p:spPr>
            <a:xfrm>
              <a:off x="-5105925" y="3886525"/>
              <a:ext cx="37050" cy="37425"/>
            </a:xfrm>
            <a:custGeom>
              <a:avLst/>
              <a:gdLst/>
              <a:ahLst/>
              <a:cxnLst/>
              <a:rect l="l" t="t" r="r" b="b"/>
              <a:pathLst>
                <a:path w="1482" h="1497" extrusionOk="0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9" name="Google Shape;9689;p88"/>
            <p:cNvSpPr/>
            <p:nvPr/>
          </p:nvSpPr>
          <p:spPr>
            <a:xfrm>
              <a:off x="-5254775" y="3648050"/>
              <a:ext cx="278050" cy="248325"/>
            </a:xfrm>
            <a:custGeom>
              <a:avLst/>
              <a:gdLst/>
              <a:ahLst/>
              <a:cxnLst/>
              <a:rect l="l" t="t" r="r" b="b"/>
              <a:pathLst>
                <a:path w="11122" h="9933" extrusionOk="0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0" name="Google Shape;9690;p88"/>
            <p:cNvSpPr/>
            <p:nvPr/>
          </p:nvSpPr>
          <p:spPr>
            <a:xfrm>
              <a:off x="-5163425" y="3631325"/>
              <a:ext cx="205600" cy="150450"/>
            </a:xfrm>
            <a:custGeom>
              <a:avLst/>
              <a:gdLst/>
              <a:ahLst/>
              <a:cxnLst/>
              <a:rect l="l" t="t" r="r" b="b"/>
              <a:pathLst>
                <a:path w="8224" h="6018" extrusionOk="0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1" name="Google Shape;9691;p88"/>
          <p:cNvGrpSpPr/>
          <p:nvPr/>
        </p:nvGrpSpPr>
        <p:grpSpPr>
          <a:xfrm>
            <a:off x="3032265" y="2756270"/>
            <a:ext cx="419659" cy="420775"/>
            <a:chOff x="-5251625" y="3991275"/>
            <a:chExt cx="291450" cy="292225"/>
          </a:xfrm>
        </p:grpSpPr>
        <p:sp>
          <p:nvSpPr>
            <p:cNvPr id="9692" name="Google Shape;9692;p88"/>
            <p:cNvSpPr/>
            <p:nvPr/>
          </p:nvSpPr>
          <p:spPr>
            <a:xfrm>
              <a:off x="-5179950" y="4198400"/>
              <a:ext cx="145725" cy="85100"/>
            </a:xfrm>
            <a:custGeom>
              <a:avLst/>
              <a:gdLst/>
              <a:ahLst/>
              <a:cxnLst/>
              <a:rect l="l" t="t" r="r" b="b"/>
              <a:pathLst>
                <a:path w="5829" h="3404" extrusionOk="0">
                  <a:moveTo>
                    <a:pt x="0" y="1"/>
                  </a:moveTo>
                  <a:lnTo>
                    <a:pt x="504" y="3151"/>
                  </a:lnTo>
                  <a:cubicBezTo>
                    <a:pt x="567" y="3309"/>
                    <a:pt x="662" y="3403"/>
                    <a:pt x="883" y="3403"/>
                  </a:cubicBezTo>
                  <a:lnTo>
                    <a:pt x="4978" y="3403"/>
                  </a:lnTo>
                  <a:cubicBezTo>
                    <a:pt x="5136" y="3403"/>
                    <a:pt x="5293" y="3309"/>
                    <a:pt x="5325" y="3151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3" name="Google Shape;9693;p88"/>
            <p:cNvSpPr/>
            <p:nvPr/>
          </p:nvSpPr>
          <p:spPr>
            <a:xfrm>
              <a:off x="-5203575" y="4129100"/>
              <a:ext cx="196925" cy="51225"/>
            </a:xfrm>
            <a:custGeom>
              <a:avLst/>
              <a:gdLst/>
              <a:ahLst/>
              <a:cxnLst/>
              <a:rect l="l" t="t" r="r" b="b"/>
              <a:pathLst>
                <a:path w="7877" h="2049" extrusionOk="0">
                  <a:moveTo>
                    <a:pt x="1229" y="1"/>
                  </a:moveTo>
                  <a:cubicBezTo>
                    <a:pt x="504" y="1"/>
                    <a:pt x="0" y="662"/>
                    <a:pt x="284" y="1387"/>
                  </a:cubicBezTo>
                  <a:cubicBezTo>
                    <a:pt x="284" y="1702"/>
                    <a:pt x="567" y="1922"/>
                    <a:pt x="882" y="2017"/>
                  </a:cubicBezTo>
                  <a:cubicBezTo>
                    <a:pt x="945" y="2048"/>
                    <a:pt x="1071" y="2048"/>
                    <a:pt x="1197" y="2048"/>
                  </a:cubicBezTo>
                  <a:lnTo>
                    <a:pt x="6648" y="2048"/>
                  </a:lnTo>
                  <a:cubicBezTo>
                    <a:pt x="6774" y="2048"/>
                    <a:pt x="6868" y="2017"/>
                    <a:pt x="6963" y="2017"/>
                  </a:cubicBezTo>
                  <a:cubicBezTo>
                    <a:pt x="7278" y="1922"/>
                    <a:pt x="7530" y="1702"/>
                    <a:pt x="7656" y="1387"/>
                  </a:cubicBezTo>
                  <a:cubicBezTo>
                    <a:pt x="7876" y="662"/>
                    <a:pt x="7372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4" name="Google Shape;9694;p88"/>
            <p:cNvSpPr/>
            <p:nvPr/>
          </p:nvSpPr>
          <p:spPr>
            <a:xfrm>
              <a:off x="-5251625" y="3991275"/>
              <a:ext cx="291450" cy="172500"/>
            </a:xfrm>
            <a:custGeom>
              <a:avLst/>
              <a:gdLst/>
              <a:ahLst/>
              <a:cxnLst/>
              <a:rect l="l" t="t" r="r" b="b"/>
              <a:pathLst>
                <a:path w="11658" h="6900" extrusionOk="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5829"/>
                  </a:lnTo>
                  <a:cubicBezTo>
                    <a:pt x="0" y="6396"/>
                    <a:pt x="473" y="6900"/>
                    <a:pt x="1009" y="6900"/>
                  </a:cubicBezTo>
                  <a:lnTo>
                    <a:pt x="1418" y="6900"/>
                  </a:lnTo>
                  <a:cubicBezTo>
                    <a:pt x="1387" y="6774"/>
                    <a:pt x="1387" y="6648"/>
                    <a:pt x="1387" y="6553"/>
                  </a:cubicBezTo>
                  <a:cubicBezTo>
                    <a:pt x="1387" y="5608"/>
                    <a:pt x="2111" y="4852"/>
                    <a:pt x="3056" y="4852"/>
                  </a:cubicBezTo>
                  <a:lnTo>
                    <a:pt x="3781" y="4852"/>
                  </a:lnTo>
                  <a:cubicBezTo>
                    <a:pt x="3907" y="4285"/>
                    <a:pt x="4254" y="3875"/>
                    <a:pt x="4726" y="3623"/>
                  </a:cubicBezTo>
                  <a:cubicBezTo>
                    <a:pt x="4537" y="3371"/>
                    <a:pt x="4411" y="3119"/>
                    <a:pt x="4411" y="2773"/>
                  </a:cubicBezTo>
                  <a:cubicBezTo>
                    <a:pt x="4411" y="2016"/>
                    <a:pt x="5041" y="1386"/>
                    <a:pt x="5797" y="1386"/>
                  </a:cubicBezTo>
                  <a:cubicBezTo>
                    <a:pt x="6522" y="1386"/>
                    <a:pt x="7152" y="2016"/>
                    <a:pt x="7152" y="2773"/>
                  </a:cubicBezTo>
                  <a:cubicBezTo>
                    <a:pt x="7152" y="3088"/>
                    <a:pt x="7058" y="3403"/>
                    <a:pt x="6837" y="3623"/>
                  </a:cubicBezTo>
                  <a:cubicBezTo>
                    <a:pt x="7310" y="3875"/>
                    <a:pt x="7688" y="4285"/>
                    <a:pt x="7782" y="4852"/>
                  </a:cubicBezTo>
                  <a:lnTo>
                    <a:pt x="8507" y="4852"/>
                  </a:lnTo>
                  <a:cubicBezTo>
                    <a:pt x="9452" y="4852"/>
                    <a:pt x="10208" y="5608"/>
                    <a:pt x="10208" y="6553"/>
                  </a:cubicBezTo>
                  <a:cubicBezTo>
                    <a:pt x="10208" y="6648"/>
                    <a:pt x="10208" y="6774"/>
                    <a:pt x="10145" y="6900"/>
                  </a:cubicBezTo>
                  <a:lnTo>
                    <a:pt x="10586" y="6900"/>
                  </a:lnTo>
                  <a:cubicBezTo>
                    <a:pt x="11153" y="6900"/>
                    <a:pt x="11626" y="6427"/>
                    <a:pt x="11626" y="5829"/>
                  </a:cubicBezTo>
                  <a:lnTo>
                    <a:pt x="11626" y="1040"/>
                  </a:lnTo>
                  <a:cubicBezTo>
                    <a:pt x="11657" y="473"/>
                    <a:pt x="11185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5" name="Google Shape;9695;p88"/>
            <p:cNvSpPr/>
            <p:nvPr/>
          </p:nvSpPr>
          <p:spPr>
            <a:xfrm>
              <a:off x="-5139775" y="4096025"/>
              <a:ext cx="65400" cy="17350"/>
            </a:xfrm>
            <a:custGeom>
              <a:avLst/>
              <a:gdLst/>
              <a:ahLst/>
              <a:cxnLst/>
              <a:rect l="l" t="t" r="r" b="b"/>
              <a:pathLst>
                <a:path w="2616" h="694" extrusionOk="0">
                  <a:moveTo>
                    <a:pt x="1008" y="0"/>
                  </a:moveTo>
                  <a:cubicBezTo>
                    <a:pt x="567" y="0"/>
                    <a:pt x="158" y="315"/>
                    <a:pt x="0" y="693"/>
                  </a:cubicBezTo>
                  <a:lnTo>
                    <a:pt x="2615" y="693"/>
                  </a:lnTo>
                  <a:cubicBezTo>
                    <a:pt x="2489" y="252"/>
                    <a:pt x="2111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6" name="Google Shape;9696;p88"/>
            <p:cNvSpPr/>
            <p:nvPr/>
          </p:nvSpPr>
          <p:spPr>
            <a:xfrm>
              <a:off x="-5122450" y="4044825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0"/>
                  </a:moveTo>
                  <a:cubicBezTo>
                    <a:pt x="252" y="0"/>
                    <a:pt x="0" y="316"/>
                    <a:pt x="0" y="662"/>
                  </a:cubicBezTo>
                  <a:cubicBezTo>
                    <a:pt x="0" y="1009"/>
                    <a:pt x="315" y="1324"/>
                    <a:pt x="662" y="1324"/>
                  </a:cubicBezTo>
                  <a:cubicBezTo>
                    <a:pt x="1008" y="1324"/>
                    <a:pt x="1323" y="1009"/>
                    <a:pt x="1323" y="662"/>
                  </a:cubicBezTo>
                  <a:cubicBezTo>
                    <a:pt x="1323" y="253"/>
                    <a:pt x="1008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7" name="Google Shape;9697;p88"/>
          <p:cNvGrpSpPr/>
          <p:nvPr/>
        </p:nvGrpSpPr>
        <p:grpSpPr>
          <a:xfrm>
            <a:off x="5772848" y="1689240"/>
            <a:ext cx="319874" cy="419623"/>
            <a:chOff x="-3365275" y="3253275"/>
            <a:chExt cx="222150" cy="291425"/>
          </a:xfrm>
        </p:grpSpPr>
        <p:sp>
          <p:nvSpPr>
            <p:cNvPr id="9698" name="Google Shape;9698;p88"/>
            <p:cNvSpPr/>
            <p:nvPr/>
          </p:nvSpPr>
          <p:spPr>
            <a:xfrm>
              <a:off x="-3365275" y="3253275"/>
              <a:ext cx="222150" cy="291425"/>
            </a:xfrm>
            <a:custGeom>
              <a:avLst/>
              <a:gdLst/>
              <a:ahLst/>
              <a:cxnLst/>
              <a:rect l="l" t="t" r="r" b="b"/>
              <a:pathLst>
                <a:path w="8886" h="11657" extrusionOk="0">
                  <a:moveTo>
                    <a:pt x="5861" y="662"/>
                  </a:moveTo>
                  <a:cubicBezTo>
                    <a:pt x="6302" y="662"/>
                    <a:pt x="6302" y="1323"/>
                    <a:pt x="5861" y="1323"/>
                  </a:cubicBezTo>
                  <a:lnTo>
                    <a:pt x="3120" y="1323"/>
                  </a:lnTo>
                  <a:cubicBezTo>
                    <a:pt x="2647" y="1323"/>
                    <a:pt x="2647" y="662"/>
                    <a:pt x="3120" y="662"/>
                  </a:cubicBezTo>
                  <a:close/>
                  <a:moveTo>
                    <a:pt x="7215" y="3466"/>
                  </a:moveTo>
                  <a:cubicBezTo>
                    <a:pt x="7625" y="3466"/>
                    <a:pt x="7625" y="4127"/>
                    <a:pt x="7215" y="4127"/>
                  </a:cubicBezTo>
                  <a:lnTo>
                    <a:pt x="4443" y="4127"/>
                  </a:lnTo>
                  <a:cubicBezTo>
                    <a:pt x="4002" y="4127"/>
                    <a:pt x="3970" y="3466"/>
                    <a:pt x="4443" y="3466"/>
                  </a:cubicBezTo>
                  <a:close/>
                  <a:moveTo>
                    <a:pt x="3101" y="2795"/>
                  </a:moveTo>
                  <a:cubicBezTo>
                    <a:pt x="3360" y="2795"/>
                    <a:pt x="3582" y="3129"/>
                    <a:pt x="3340" y="3371"/>
                  </a:cubicBezTo>
                  <a:lnTo>
                    <a:pt x="2899" y="3812"/>
                  </a:lnTo>
                  <a:lnTo>
                    <a:pt x="3340" y="4253"/>
                  </a:lnTo>
                  <a:cubicBezTo>
                    <a:pt x="3582" y="4495"/>
                    <a:pt x="3360" y="4830"/>
                    <a:pt x="3101" y="4830"/>
                  </a:cubicBezTo>
                  <a:cubicBezTo>
                    <a:pt x="3023" y="4830"/>
                    <a:pt x="2941" y="4799"/>
                    <a:pt x="2868" y="4726"/>
                  </a:cubicBezTo>
                  <a:lnTo>
                    <a:pt x="2427" y="4285"/>
                  </a:lnTo>
                  <a:lnTo>
                    <a:pt x="2017" y="4726"/>
                  </a:lnTo>
                  <a:cubicBezTo>
                    <a:pt x="1944" y="4799"/>
                    <a:pt x="1862" y="4830"/>
                    <a:pt x="1784" y="4830"/>
                  </a:cubicBezTo>
                  <a:cubicBezTo>
                    <a:pt x="1525" y="4830"/>
                    <a:pt x="1303" y="4495"/>
                    <a:pt x="1545" y="4253"/>
                  </a:cubicBezTo>
                  <a:lnTo>
                    <a:pt x="1954" y="3812"/>
                  </a:lnTo>
                  <a:lnTo>
                    <a:pt x="1545" y="3371"/>
                  </a:lnTo>
                  <a:cubicBezTo>
                    <a:pt x="1303" y="3129"/>
                    <a:pt x="1525" y="2795"/>
                    <a:pt x="1784" y="2795"/>
                  </a:cubicBezTo>
                  <a:cubicBezTo>
                    <a:pt x="1862" y="2795"/>
                    <a:pt x="1944" y="2825"/>
                    <a:pt x="2017" y="2899"/>
                  </a:cubicBezTo>
                  <a:lnTo>
                    <a:pt x="2427" y="3340"/>
                  </a:lnTo>
                  <a:lnTo>
                    <a:pt x="2868" y="2899"/>
                  </a:lnTo>
                  <a:cubicBezTo>
                    <a:pt x="2941" y="2825"/>
                    <a:pt x="3023" y="2795"/>
                    <a:pt x="3101" y="2795"/>
                  </a:cubicBezTo>
                  <a:close/>
                  <a:moveTo>
                    <a:pt x="7242" y="6206"/>
                  </a:moveTo>
                  <a:cubicBezTo>
                    <a:pt x="7625" y="6206"/>
                    <a:pt x="7616" y="6868"/>
                    <a:pt x="7215" y="6868"/>
                  </a:cubicBezTo>
                  <a:lnTo>
                    <a:pt x="4443" y="6868"/>
                  </a:lnTo>
                  <a:cubicBezTo>
                    <a:pt x="4002" y="6868"/>
                    <a:pt x="3970" y="6207"/>
                    <a:pt x="4443" y="6207"/>
                  </a:cubicBezTo>
                  <a:lnTo>
                    <a:pt x="7215" y="6207"/>
                  </a:lnTo>
                  <a:cubicBezTo>
                    <a:pt x="7225" y="6206"/>
                    <a:pt x="7233" y="6206"/>
                    <a:pt x="7242" y="6206"/>
                  </a:cubicBezTo>
                  <a:close/>
                  <a:moveTo>
                    <a:pt x="3101" y="5504"/>
                  </a:moveTo>
                  <a:cubicBezTo>
                    <a:pt x="3360" y="5504"/>
                    <a:pt x="3582" y="5839"/>
                    <a:pt x="3340" y="6081"/>
                  </a:cubicBezTo>
                  <a:lnTo>
                    <a:pt x="2899" y="6522"/>
                  </a:lnTo>
                  <a:lnTo>
                    <a:pt x="3340" y="6963"/>
                  </a:lnTo>
                  <a:cubicBezTo>
                    <a:pt x="3582" y="7205"/>
                    <a:pt x="3360" y="7539"/>
                    <a:pt x="3101" y="7539"/>
                  </a:cubicBezTo>
                  <a:cubicBezTo>
                    <a:pt x="3023" y="7539"/>
                    <a:pt x="2941" y="7509"/>
                    <a:pt x="2868" y="7435"/>
                  </a:cubicBezTo>
                  <a:lnTo>
                    <a:pt x="2427" y="6994"/>
                  </a:lnTo>
                  <a:lnTo>
                    <a:pt x="2017" y="7435"/>
                  </a:lnTo>
                  <a:cubicBezTo>
                    <a:pt x="1944" y="7509"/>
                    <a:pt x="1862" y="7539"/>
                    <a:pt x="1784" y="7539"/>
                  </a:cubicBezTo>
                  <a:cubicBezTo>
                    <a:pt x="1525" y="7539"/>
                    <a:pt x="1303" y="7205"/>
                    <a:pt x="1545" y="6963"/>
                  </a:cubicBezTo>
                  <a:lnTo>
                    <a:pt x="1954" y="6522"/>
                  </a:lnTo>
                  <a:lnTo>
                    <a:pt x="1545" y="6081"/>
                  </a:lnTo>
                  <a:cubicBezTo>
                    <a:pt x="1303" y="5839"/>
                    <a:pt x="1525" y="5504"/>
                    <a:pt x="1784" y="5504"/>
                  </a:cubicBezTo>
                  <a:cubicBezTo>
                    <a:pt x="1862" y="5504"/>
                    <a:pt x="1944" y="5535"/>
                    <a:pt x="2017" y="5608"/>
                  </a:cubicBezTo>
                  <a:lnTo>
                    <a:pt x="2427" y="6049"/>
                  </a:lnTo>
                  <a:lnTo>
                    <a:pt x="2868" y="5608"/>
                  </a:lnTo>
                  <a:cubicBezTo>
                    <a:pt x="2941" y="5535"/>
                    <a:pt x="3023" y="5504"/>
                    <a:pt x="3101" y="5504"/>
                  </a:cubicBezTo>
                  <a:close/>
                  <a:moveTo>
                    <a:pt x="7215" y="8916"/>
                  </a:moveTo>
                  <a:cubicBezTo>
                    <a:pt x="7625" y="8916"/>
                    <a:pt x="7625" y="9609"/>
                    <a:pt x="7215" y="9609"/>
                  </a:cubicBezTo>
                  <a:lnTo>
                    <a:pt x="4443" y="9609"/>
                  </a:lnTo>
                  <a:cubicBezTo>
                    <a:pt x="4002" y="9609"/>
                    <a:pt x="3970" y="8916"/>
                    <a:pt x="4443" y="8916"/>
                  </a:cubicBezTo>
                  <a:close/>
                  <a:moveTo>
                    <a:pt x="2395" y="8254"/>
                  </a:moveTo>
                  <a:cubicBezTo>
                    <a:pt x="2962" y="8254"/>
                    <a:pt x="3435" y="8727"/>
                    <a:pt x="3435" y="9263"/>
                  </a:cubicBezTo>
                  <a:cubicBezTo>
                    <a:pt x="3435" y="9830"/>
                    <a:pt x="2994" y="10302"/>
                    <a:pt x="2395" y="10302"/>
                  </a:cubicBezTo>
                  <a:cubicBezTo>
                    <a:pt x="1860" y="10302"/>
                    <a:pt x="1387" y="9830"/>
                    <a:pt x="1387" y="9263"/>
                  </a:cubicBezTo>
                  <a:cubicBezTo>
                    <a:pt x="1387" y="8727"/>
                    <a:pt x="1860" y="8254"/>
                    <a:pt x="2395" y="8254"/>
                  </a:cubicBezTo>
                  <a:close/>
                  <a:moveTo>
                    <a:pt x="3057" y="0"/>
                  </a:moveTo>
                  <a:cubicBezTo>
                    <a:pt x="2647" y="0"/>
                    <a:pt x="2238" y="252"/>
                    <a:pt x="2112" y="662"/>
                  </a:cubicBezTo>
                  <a:lnTo>
                    <a:pt x="1009" y="662"/>
                  </a:lnTo>
                  <a:cubicBezTo>
                    <a:pt x="473" y="662"/>
                    <a:pt x="1" y="1134"/>
                    <a:pt x="1" y="1670"/>
                  </a:cubicBezTo>
                  <a:lnTo>
                    <a:pt x="1" y="10617"/>
                  </a:lnTo>
                  <a:cubicBezTo>
                    <a:pt x="1" y="11153"/>
                    <a:pt x="473" y="11657"/>
                    <a:pt x="1009" y="11657"/>
                  </a:cubicBezTo>
                  <a:lnTo>
                    <a:pt x="7877" y="11657"/>
                  </a:lnTo>
                  <a:cubicBezTo>
                    <a:pt x="8413" y="11657"/>
                    <a:pt x="8885" y="11184"/>
                    <a:pt x="8885" y="10617"/>
                  </a:cubicBezTo>
                  <a:lnTo>
                    <a:pt x="8885" y="1670"/>
                  </a:lnTo>
                  <a:cubicBezTo>
                    <a:pt x="8885" y="1134"/>
                    <a:pt x="8476" y="662"/>
                    <a:pt x="7877" y="662"/>
                  </a:cubicBezTo>
                  <a:lnTo>
                    <a:pt x="6774" y="662"/>
                  </a:lnTo>
                  <a:cubicBezTo>
                    <a:pt x="6617" y="252"/>
                    <a:pt x="6270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9" name="Google Shape;9699;p88"/>
            <p:cNvSpPr/>
            <p:nvPr/>
          </p:nvSpPr>
          <p:spPr>
            <a:xfrm>
              <a:off x="-3314075" y="34761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00" name="Google Shape;9700;p88"/>
          <p:cNvGrpSpPr/>
          <p:nvPr/>
        </p:nvGrpSpPr>
        <p:grpSpPr>
          <a:xfrm>
            <a:off x="5746786" y="2204058"/>
            <a:ext cx="371998" cy="421927"/>
            <a:chOff x="-3383375" y="3611625"/>
            <a:chExt cx="258350" cy="293025"/>
          </a:xfrm>
        </p:grpSpPr>
        <p:sp>
          <p:nvSpPr>
            <p:cNvPr id="9701" name="Google Shape;9701;p88"/>
            <p:cNvSpPr/>
            <p:nvPr/>
          </p:nvSpPr>
          <p:spPr>
            <a:xfrm>
              <a:off x="-3383375" y="3611625"/>
              <a:ext cx="258350" cy="85175"/>
            </a:xfrm>
            <a:custGeom>
              <a:avLst/>
              <a:gdLst/>
              <a:ahLst/>
              <a:cxnLst/>
              <a:rect l="l" t="t" r="r" b="b"/>
              <a:pathLst>
                <a:path w="10334" h="3407" extrusionOk="0">
                  <a:moveTo>
                    <a:pt x="6049" y="694"/>
                  </a:moveTo>
                  <a:cubicBezTo>
                    <a:pt x="6207" y="694"/>
                    <a:pt x="6301" y="757"/>
                    <a:pt x="6364" y="946"/>
                  </a:cubicBezTo>
                  <a:lnTo>
                    <a:pt x="6522" y="1356"/>
                  </a:lnTo>
                  <a:lnTo>
                    <a:pt x="3781" y="1356"/>
                  </a:lnTo>
                  <a:lnTo>
                    <a:pt x="4001" y="946"/>
                  </a:lnTo>
                  <a:cubicBezTo>
                    <a:pt x="4033" y="788"/>
                    <a:pt x="4190" y="694"/>
                    <a:pt x="4316" y="694"/>
                  </a:cubicBezTo>
                  <a:close/>
                  <a:moveTo>
                    <a:pt x="4316" y="1"/>
                  </a:moveTo>
                  <a:cubicBezTo>
                    <a:pt x="3875" y="1"/>
                    <a:pt x="3466" y="253"/>
                    <a:pt x="3308" y="694"/>
                  </a:cubicBezTo>
                  <a:lnTo>
                    <a:pt x="3088" y="1356"/>
                  </a:lnTo>
                  <a:lnTo>
                    <a:pt x="1040" y="1356"/>
                  </a:lnTo>
                  <a:cubicBezTo>
                    <a:pt x="473" y="1356"/>
                    <a:pt x="0" y="1828"/>
                    <a:pt x="0" y="2395"/>
                  </a:cubicBezTo>
                  <a:lnTo>
                    <a:pt x="0" y="3057"/>
                  </a:lnTo>
                  <a:cubicBezTo>
                    <a:pt x="0" y="3370"/>
                    <a:pt x="221" y="3407"/>
                    <a:pt x="480" y="3407"/>
                  </a:cubicBezTo>
                  <a:cubicBezTo>
                    <a:pt x="560" y="3407"/>
                    <a:pt x="643" y="3403"/>
                    <a:pt x="725" y="3403"/>
                  </a:cubicBezTo>
                  <a:lnTo>
                    <a:pt x="9924" y="3403"/>
                  </a:lnTo>
                  <a:cubicBezTo>
                    <a:pt x="10145" y="3403"/>
                    <a:pt x="10302" y="3246"/>
                    <a:pt x="10302" y="3057"/>
                  </a:cubicBezTo>
                  <a:lnTo>
                    <a:pt x="10302" y="2395"/>
                  </a:lnTo>
                  <a:cubicBezTo>
                    <a:pt x="10334" y="1828"/>
                    <a:pt x="9861" y="1356"/>
                    <a:pt x="9294" y="1356"/>
                  </a:cubicBezTo>
                  <a:lnTo>
                    <a:pt x="7246" y="1356"/>
                  </a:lnTo>
                  <a:lnTo>
                    <a:pt x="7026" y="694"/>
                  </a:lnTo>
                  <a:cubicBezTo>
                    <a:pt x="6868" y="253"/>
                    <a:pt x="6522" y="1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2" name="Google Shape;9702;p88"/>
            <p:cNvSpPr/>
            <p:nvPr/>
          </p:nvSpPr>
          <p:spPr>
            <a:xfrm>
              <a:off x="-3362900" y="3716375"/>
              <a:ext cx="218200" cy="188275"/>
            </a:xfrm>
            <a:custGeom>
              <a:avLst/>
              <a:gdLst/>
              <a:ahLst/>
              <a:cxnLst/>
              <a:rect l="l" t="t" r="r" b="b"/>
              <a:pathLst>
                <a:path w="8728" h="7531" extrusionOk="0">
                  <a:moveTo>
                    <a:pt x="2324" y="666"/>
                  </a:moveTo>
                  <a:cubicBezTo>
                    <a:pt x="2487" y="666"/>
                    <a:pt x="2647" y="777"/>
                    <a:pt x="2647" y="1009"/>
                  </a:cubicBezTo>
                  <a:lnTo>
                    <a:pt x="2647" y="5798"/>
                  </a:lnTo>
                  <a:cubicBezTo>
                    <a:pt x="2647" y="6022"/>
                    <a:pt x="2476" y="6141"/>
                    <a:pt x="2307" y="6141"/>
                  </a:cubicBezTo>
                  <a:cubicBezTo>
                    <a:pt x="2145" y="6141"/>
                    <a:pt x="1985" y="6030"/>
                    <a:pt x="1985" y="5798"/>
                  </a:cubicBezTo>
                  <a:lnTo>
                    <a:pt x="1985" y="1009"/>
                  </a:lnTo>
                  <a:cubicBezTo>
                    <a:pt x="1985" y="785"/>
                    <a:pt x="2156" y="666"/>
                    <a:pt x="2324" y="666"/>
                  </a:cubicBezTo>
                  <a:close/>
                  <a:moveTo>
                    <a:pt x="4372" y="666"/>
                  </a:moveTo>
                  <a:cubicBezTo>
                    <a:pt x="4535" y="666"/>
                    <a:pt x="4695" y="777"/>
                    <a:pt x="4695" y="1009"/>
                  </a:cubicBezTo>
                  <a:lnTo>
                    <a:pt x="4695" y="5798"/>
                  </a:lnTo>
                  <a:cubicBezTo>
                    <a:pt x="4695" y="6022"/>
                    <a:pt x="4523" y="6141"/>
                    <a:pt x="4355" y="6141"/>
                  </a:cubicBezTo>
                  <a:cubicBezTo>
                    <a:pt x="4193" y="6141"/>
                    <a:pt x="4033" y="6030"/>
                    <a:pt x="4033" y="5798"/>
                  </a:cubicBezTo>
                  <a:lnTo>
                    <a:pt x="4033" y="1009"/>
                  </a:lnTo>
                  <a:cubicBezTo>
                    <a:pt x="4033" y="785"/>
                    <a:pt x="4204" y="666"/>
                    <a:pt x="4372" y="666"/>
                  </a:cubicBezTo>
                  <a:close/>
                  <a:moveTo>
                    <a:pt x="6427" y="631"/>
                  </a:moveTo>
                  <a:cubicBezTo>
                    <a:pt x="6648" y="631"/>
                    <a:pt x="6805" y="789"/>
                    <a:pt x="6805" y="1009"/>
                  </a:cubicBezTo>
                  <a:lnTo>
                    <a:pt x="6805" y="5798"/>
                  </a:lnTo>
                  <a:cubicBezTo>
                    <a:pt x="6805" y="6022"/>
                    <a:pt x="6626" y="6141"/>
                    <a:pt x="6450" y="6141"/>
                  </a:cubicBezTo>
                  <a:cubicBezTo>
                    <a:pt x="6280" y="6141"/>
                    <a:pt x="6112" y="6030"/>
                    <a:pt x="6112" y="5798"/>
                  </a:cubicBezTo>
                  <a:lnTo>
                    <a:pt x="6112" y="1009"/>
                  </a:lnTo>
                  <a:lnTo>
                    <a:pt x="6081" y="1009"/>
                  </a:lnTo>
                  <a:cubicBezTo>
                    <a:pt x="6081" y="789"/>
                    <a:pt x="6238" y="631"/>
                    <a:pt x="6427" y="631"/>
                  </a:cubicBezTo>
                  <a:close/>
                  <a:moveTo>
                    <a:pt x="0" y="1"/>
                  </a:moveTo>
                  <a:lnTo>
                    <a:pt x="536" y="6585"/>
                  </a:lnTo>
                  <a:cubicBezTo>
                    <a:pt x="567" y="7121"/>
                    <a:pt x="1008" y="7531"/>
                    <a:pt x="1576" y="7531"/>
                  </a:cubicBezTo>
                  <a:lnTo>
                    <a:pt x="7152" y="7531"/>
                  </a:lnTo>
                  <a:cubicBezTo>
                    <a:pt x="7688" y="7531"/>
                    <a:pt x="8129" y="7121"/>
                    <a:pt x="8192" y="6585"/>
                  </a:cubicBezTo>
                  <a:lnTo>
                    <a:pt x="87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03" name="Google Shape;9703;p88"/>
          <p:cNvGrpSpPr/>
          <p:nvPr/>
        </p:nvGrpSpPr>
        <p:grpSpPr>
          <a:xfrm>
            <a:off x="5809135" y="2756826"/>
            <a:ext cx="271097" cy="419659"/>
            <a:chOff x="-3347950" y="3971575"/>
            <a:chExt cx="188275" cy="291450"/>
          </a:xfrm>
        </p:grpSpPr>
        <p:sp>
          <p:nvSpPr>
            <p:cNvPr id="9704" name="Google Shape;9704;p88"/>
            <p:cNvSpPr/>
            <p:nvPr/>
          </p:nvSpPr>
          <p:spPr>
            <a:xfrm>
              <a:off x="-3246325" y="4032225"/>
              <a:ext cx="29950" cy="42550"/>
            </a:xfrm>
            <a:custGeom>
              <a:avLst/>
              <a:gdLst/>
              <a:ahLst/>
              <a:cxnLst/>
              <a:rect l="l" t="t" r="r" b="b"/>
              <a:pathLst>
                <a:path w="1198" h="1702" extrusionOk="0">
                  <a:moveTo>
                    <a:pt x="347" y="0"/>
                  </a:moveTo>
                  <a:lnTo>
                    <a:pt x="0" y="536"/>
                  </a:lnTo>
                  <a:lnTo>
                    <a:pt x="599" y="1702"/>
                  </a:lnTo>
                  <a:lnTo>
                    <a:pt x="1197" y="1702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5" name="Google Shape;9705;p88"/>
            <p:cNvSpPr/>
            <p:nvPr/>
          </p:nvSpPr>
          <p:spPr>
            <a:xfrm>
              <a:off x="-3291225" y="4034575"/>
              <a:ext cx="40975" cy="40200"/>
            </a:xfrm>
            <a:custGeom>
              <a:avLst/>
              <a:gdLst/>
              <a:ahLst/>
              <a:cxnLst/>
              <a:rect l="l" t="t" r="r" b="b"/>
              <a:pathLst>
                <a:path w="1639" h="1608" extrusionOk="0">
                  <a:moveTo>
                    <a:pt x="819" y="1"/>
                  </a:moveTo>
                  <a:lnTo>
                    <a:pt x="0" y="1608"/>
                  </a:lnTo>
                  <a:lnTo>
                    <a:pt x="1639" y="1608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6" name="Google Shape;9706;p88"/>
            <p:cNvSpPr/>
            <p:nvPr/>
          </p:nvSpPr>
          <p:spPr>
            <a:xfrm>
              <a:off x="-3347950" y="3971575"/>
              <a:ext cx="188275" cy="291450"/>
            </a:xfrm>
            <a:custGeom>
              <a:avLst/>
              <a:gdLst/>
              <a:ahLst/>
              <a:cxnLst/>
              <a:rect l="l" t="t" r="r" b="b"/>
              <a:pathLst>
                <a:path w="7531" h="11658" extrusionOk="0">
                  <a:moveTo>
                    <a:pt x="4491" y="1351"/>
                  </a:moveTo>
                  <a:cubicBezTo>
                    <a:pt x="4609" y="1351"/>
                    <a:pt x="4725" y="1414"/>
                    <a:pt x="4790" y="1544"/>
                  </a:cubicBezTo>
                  <a:lnTo>
                    <a:pt x="6144" y="4285"/>
                  </a:lnTo>
                  <a:cubicBezTo>
                    <a:pt x="6239" y="4569"/>
                    <a:pt x="6081" y="4821"/>
                    <a:pt x="5829" y="4821"/>
                  </a:cubicBezTo>
                  <a:lnTo>
                    <a:pt x="1702" y="4821"/>
                  </a:lnTo>
                  <a:cubicBezTo>
                    <a:pt x="1482" y="4821"/>
                    <a:pt x="1261" y="4537"/>
                    <a:pt x="1387" y="4285"/>
                  </a:cubicBezTo>
                  <a:lnTo>
                    <a:pt x="2773" y="1544"/>
                  </a:lnTo>
                  <a:cubicBezTo>
                    <a:pt x="2836" y="1418"/>
                    <a:pt x="2962" y="1355"/>
                    <a:pt x="3088" y="1355"/>
                  </a:cubicBezTo>
                  <a:cubicBezTo>
                    <a:pt x="3214" y="1355"/>
                    <a:pt x="3340" y="1418"/>
                    <a:pt x="3403" y="1544"/>
                  </a:cubicBezTo>
                  <a:lnTo>
                    <a:pt x="3719" y="2174"/>
                  </a:lnTo>
                  <a:lnTo>
                    <a:pt x="4191" y="1513"/>
                  </a:lnTo>
                  <a:cubicBezTo>
                    <a:pt x="4267" y="1406"/>
                    <a:pt x="4380" y="1351"/>
                    <a:pt x="4491" y="1351"/>
                  </a:cubicBezTo>
                  <a:close/>
                  <a:moveTo>
                    <a:pt x="5136" y="5514"/>
                  </a:moveTo>
                  <a:cubicBezTo>
                    <a:pt x="5609" y="5514"/>
                    <a:pt x="5609" y="6175"/>
                    <a:pt x="5136" y="6175"/>
                  </a:cubicBezTo>
                  <a:lnTo>
                    <a:pt x="2364" y="6175"/>
                  </a:lnTo>
                  <a:cubicBezTo>
                    <a:pt x="1954" y="6175"/>
                    <a:pt x="1891" y="5514"/>
                    <a:pt x="2364" y="5514"/>
                  </a:cubicBezTo>
                  <a:close/>
                  <a:moveTo>
                    <a:pt x="5136" y="6869"/>
                  </a:moveTo>
                  <a:cubicBezTo>
                    <a:pt x="5609" y="6900"/>
                    <a:pt x="5609" y="7562"/>
                    <a:pt x="5136" y="7562"/>
                  </a:cubicBezTo>
                  <a:lnTo>
                    <a:pt x="2364" y="7562"/>
                  </a:lnTo>
                  <a:cubicBezTo>
                    <a:pt x="2175" y="7562"/>
                    <a:pt x="2017" y="7404"/>
                    <a:pt x="2017" y="7215"/>
                  </a:cubicBezTo>
                  <a:cubicBezTo>
                    <a:pt x="2017" y="7026"/>
                    <a:pt x="2175" y="6869"/>
                    <a:pt x="2364" y="6869"/>
                  </a:cubicBezTo>
                  <a:close/>
                  <a:moveTo>
                    <a:pt x="4790" y="8948"/>
                  </a:moveTo>
                  <a:lnTo>
                    <a:pt x="4790" y="10996"/>
                  </a:lnTo>
                  <a:lnTo>
                    <a:pt x="2742" y="10996"/>
                  </a:lnTo>
                  <a:lnTo>
                    <a:pt x="2742" y="8948"/>
                  </a:lnTo>
                  <a:close/>
                  <a:moveTo>
                    <a:pt x="1041" y="1"/>
                  </a:moveTo>
                  <a:cubicBezTo>
                    <a:pt x="505" y="1"/>
                    <a:pt x="1" y="473"/>
                    <a:pt x="1" y="1040"/>
                  </a:cubicBezTo>
                  <a:lnTo>
                    <a:pt x="1" y="7908"/>
                  </a:lnTo>
                  <a:cubicBezTo>
                    <a:pt x="1" y="8475"/>
                    <a:pt x="473" y="8948"/>
                    <a:pt x="1041" y="8948"/>
                  </a:cubicBezTo>
                  <a:lnTo>
                    <a:pt x="2080" y="8948"/>
                  </a:lnTo>
                  <a:lnTo>
                    <a:pt x="2080" y="10996"/>
                  </a:lnTo>
                  <a:lnTo>
                    <a:pt x="1041" y="10996"/>
                  </a:lnTo>
                  <a:cubicBezTo>
                    <a:pt x="600" y="10996"/>
                    <a:pt x="568" y="11657"/>
                    <a:pt x="1041" y="11657"/>
                  </a:cubicBezTo>
                  <a:lnTo>
                    <a:pt x="6522" y="11657"/>
                  </a:lnTo>
                  <a:cubicBezTo>
                    <a:pt x="6711" y="11657"/>
                    <a:pt x="6869" y="11500"/>
                    <a:pt x="6869" y="11311"/>
                  </a:cubicBezTo>
                  <a:cubicBezTo>
                    <a:pt x="6869" y="11122"/>
                    <a:pt x="6711" y="10964"/>
                    <a:pt x="6522" y="10964"/>
                  </a:cubicBezTo>
                  <a:lnTo>
                    <a:pt x="5483" y="10964"/>
                  </a:lnTo>
                  <a:lnTo>
                    <a:pt x="5483" y="8916"/>
                  </a:lnTo>
                  <a:lnTo>
                    <a:pt x="6522" y="8916"/>
                  </a:lnTo>
                  <a:cubicBezTo>
                    <a:pt x="7058" y="8916"/>
                    <a:pt x="7531" y="8444"/>
                    <a:pt x="7531" y="7877"/>
                  </a:cubicBezTo>
                  <a:lnTo>
                    <a:pt x="7531" y="977"/>
                  </a:lnTo>
                  <a:cubicBezTo>
                    <a:pt x="7531" y="442"/>
                    <a:pt x="7058" y="1"/>
                    <a:pt x="6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07" name="Google Shape;9707;p88"/>
          <p:cNvGrpSpPr/>
          <p:nvPr/>
        </p:nvGrpSpPr>
        <p:grpSpPr>
          <a:xfrm>
            <a:off x="858994" y="3307061"/>
            <a:ext cx="371998" cy="421927"/>
            <a:chOff x="-1575775" y="3238300"/>
            <a:chExt cx="258350" cy="293025"/>
          </a:xfrm>
        </p:grpSpPr>
        <p:sp>
          <p:nvSpPr>
            <p:cNvPr id="9708" name="Google Shape;9708;p88"/>
            <p:cNvSpPr/>
            <p:nvPr/>
          </p:nvSpPr>
          <p:spPr>
            <a:xfrm>
              <a:off x="-1489150" y="3306825"/>
              <a:ext cx="85875" cy="33100"/>
            </a:xfrm>
            <a:custGeom>
              <a:avLst/>
              <a:gdLst/>
              <a:ahLst/>
              <a:cxnLst/>
              <a:rect l="l" t="t" r="r" b="b"/>
              <a:pathLst>
                <a:path w="3435" h="1324" extrusionOk="0">
                  <a:moveTo>
                    <a:pt x="1" y="0"/>
                  </a:moveTo>
                  <a:lnTo>
                    <a:pt x="1702" y="1324"/>
                  </a:lnTo>
                  <a:lnTo>
                    <a:pt x="34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9" name="Google Shape;9709;p88"/>
            <p:cNvSpPr/>
            <p:nvPr/>
          </p:nvSpPr>
          <p:spPr>
            <a:xfrm>
              <a:off x="-1506475" y="3316275"/>
              <a:ext cx="46500" cy="67750"/>
            </a:xfrm>
            <a:custGeom>
              <a:avLst/>
              <a:gdLst/>
              <a:ahLst/>
              <a:cxnLst/>
              <a:rect l="l" t="t" r="r" b="b"/>
              <a:pathLst>
                <a:path w="1860" h="2710" extrusionOk="0">
                  <a:moveTo>
                    <a:pt x="1" y="1"/>
                  </a:moveTo>
                  <a:lnTo>
                    <a:pt x="1" y="2710"/>
                  </a:lnTo>
                  <a:lnTo>
                    <a:pt x="1859" y="13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0" name="Google Shape;9710;p88"/>
            <p:cNvSpPr/>
            <p:nvPr/>
          </p:nvSpPr>
          <p:spPr>
            <a:xfrm>
              <a:off x="-1575775" y="3238300"/>
              <a:ext cx="258350" cy="293025"/>
            </a:xfrm>
            <a:custGeom>
              <a:avLst/>
              <a:gdLst/>
              <a:ahLst/>
              <a:cxnLst/>
              <a:rect l="l" t="t" r="r" b="b"/>
              <a:pathLst>
                <a:path w="10334" h="11721" extrusionOk="0">
                  <a:moveTo>
                    <a:pt x="1418" y="694"/>
                  </a:moveTo>
                  <a:lnTo>
                    <a:pt x="1418" y="1387"/>
                  </a:lnTo>
                  <a:lnTo>
                    <a:pt x="756" y="1387"/>
                  </a:lnTo>
                  <a:lnTo>
                    <a:pt x="756" y="694"/>
                  </a:lnTo>
                  <a:close/>
                  <a:moveTo>
                    <a:pt x="9609" y="694"/>
                  </a:moveTo>
                  <a:lnTo>
                    <a:pt x="9609" y="1387"/>
                  </a:lnTo>
                  <a:lnTo>
                    <a:pt x="8947" y="1387"/>
                  </a:lnTo>
                  <a:lnTo>
                    <a:pt x="8947" y="694"/>
                  </a:lnTo>
                  <a:close/>
                  <a:moveTo>
                    <a:pt x="8002" y="2080"/>
                  </a:moveTo>
                  <a:cubicBezTo>
                    <a:pt x="8160" y="2080"/>
                    <a:pt x="8286" y="2206"/>
                    <a:pt x="8317" y="2395"/>
                  </a:cubicBezTo>
                  <a:lnTo>
                    <a:pt x="8317" y="2426"/>
                  </a:lnTo>
                  <a:lnTo>
                    <a:pt x="8317" y="6522"/>
                  </a:lnTo>
                  <a:lnTo>
                    <a:pt x="8254" y="6522"/>
                  </a:lnTo>
                  <a:cubicBezTo>
                    <a:pt x="8191" y="6774"/>
                    <a:pt x="8034" y="6900"/>
                    <a:pt x="7876" y="6900"/>
                  </a:cubicBezTo>
                  <a:lnTo>
                    <a:pt x="2457" y="6900"/>
                  </a:lnTo>
                  <a:cubicBezTo>
                    <a:pt x="2300" y="6900"/>
                    <a:pt x="2142" y="6774"/>
                    <a:pt x="2142" y="6554"/>
                  </a:cubicBezTo>
                  <a:lnTo>
                    <a:pt x="2142" y="6522"/>
                  </a:lnTo>
                  <a:lnTo>
                    <a:pt x="2142" y="2426"/>
                  </a:lnTo>
                  <a:cubicBezTo>
                    <a:pt x="2142" y="2269"/>
                    <a:pt x="2300" y="2080"/>
                    <a:pt x="2489" y="2080"/>
                  </a:cubicBezTo>
                  <a:close/>
                  <a:moveTo>
                    <a:pt x="7215" y="7562"/>
                  </a:moveTo>
                  <a:cubicBezTo>
                    <a:pt x="7687" y="7562"/>
                    <a:pt x="7687" y="8223"/>
                    <a:pt x="7215" y="8223"/>
                  </a:cubicBezTo>
                  <a:lnTo>
                    <a:pt x="3119" y="8223"/>
                  </a:lnTo>
                  <a:cubicBezTo>
                    <a:pt x="2678" y="8223"/>
                    <a:pt x="2646" y="7562"/>
                    <a:pt x="3119" y="7562"/>
                  </a:cubicBezTo>
                  <a:close/>
                  <a:moveTo>
                    <a:pt x="7215" y="8979"/>
                  </a:moveTo>
                  <a:cubicBezTo>
                    <a:pt x="7687" y="8979"/>
                    <a:pt x="7687" y="9641"/>
                    <a:pt x="7215" y="9641"/>
                  </a:cubicBezTo>
                  <a:lnTo>
                    <a:pt x="3119" y="9641"/>
                  </a:lnTo>
                  <a:cubicBezTo>
                    <a:pt x="2678" y="9641"/>
                    <a:pt x="2646" y="8979"/>
                    <a:pt x="3119" y="8979"/>
                  </a:cubicBezTo>
                  <a:close/>
                  <a:moveTo>
                    <a:pt x="1418" y="10366"/>
                  </a:moveTo>
                  <a:lnTo>
                    <a:pt x="1418" y="11027"/>
                  </a:lnTo>
                  <a:lnTo>
                    <a:pt x="756" y="11027"/>
                  </a:lnTo>
                  <a:lnTo>
                    <a:pt x="756" y="10366"/>
                  </a:lnTo>
                  <a:close/>
                  <a:moveTo>
                    <a:pt x="9609" y="10366"/>
                  </a:moveTo>
                  <a:lnTo>
                    <a:pt x="9609" y="11027"/>
                  </a:lnTo>
                  <a:lnTo>
                    <a:pt x="8947" y="11027"/>
                  </a:lnTo>
                  <a:lnTo>
                    <a:pt x="8947" y="10366"/>
                  </a:lnTo>
                  <a:close/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78" y="2080"/>
                  </a:cubicBezTo>
                  <a:lnTo>
                    <a:pt x="725" y="2080"/>
                  </a:lnTo>
                  <a:lnTo>
                    <a:pt x="725" y="9641"/>
                  </a:lnTo>
                  <a:lnTo>
                    <a:pt x="378" y="9641"/>
                  </a:lnTo>
                  <a:cubicBezTo>
                    <a:pt x="158" y="9641"/>
                    <a:pt x="0" y="9799"/>
                    <a:pt x="0" y="9988"/>
                  </a:cubicBezTo>
                  <a:lnTo>
                    <a:pt x="0" y="11374"/>
                  </a:lnTo>
                  <a:cubicBezTo>
                    <a:pt x="0" y="11563"/>
                    <a:pt x="158" y="11720"/>
                    <a:pt x="378" y="11720"/>
                  </a:cubicBezTo>
                  <a:lnTo>
                    <a:pt x="1733" y="11720"/>
                  </a:lnTo>
                  <a:cubicBezTo>
                    <a:pt x="1953" y="11720"/>
                    <a:pt x="2111" y="11563"/>
                    <a:pt x="2111" y="11374"/>
                  </a:cubicBezTo>
                  <a:lnTo>
                    <a:pt x="2111" y="11027"/>
                  </a:lnTo>
                  <a:lnTo>
                    <a:pt x="8254" y="11027"/>
                  </a:lnTo>
                  <a:lnTo>
                    <a:pt x="8254" y="11374"/>
                  </a:lnTo>
                  <a:cubicBezTo>
                    <a:pt x="8254" y="11563"/>
                    <a:pt x="8412" y="11720"/>
                    <a:pt x="8601" y="11720"/>
                  </a:cubicBezTo>
                  <a:lnTo>
                    <a:pt x="9987" y="11720"/>
                  </a:lnTo>
                  <a:cubicBezTo>
                    <a:pt x="10176" y="11720"/>
                    <a:pt x="10334" y="11563"/>
                    <a:pt x="10334" y="11374"/>
                  </a:cubicBezTo>
                  <a:lnTo>
                    <a:pt x="10334" y="9988"/>
                  </a:lnTo>
                  <a:cubicBezTo>
                    <a:pt x="10334" y="9799"/>
                    <a:pt x="10176" y="9641"/>
                    <a:pt x="9987" y="9641"/>
                  </a:cubicBezTo>
                  <a:lnTo>
                    <a:pt x="9609" y="9641"/>
                  </a:lnTo>
                  <a:lnTo>
                    <a:pt x="9609" y="2080"/>
                  </a:lnTo>
                  <a:lnTo>
                    <a:pt x="9987" y="2080"/>
                  </a:lnTo>
                  <a:cubicBezTo>
                    <a:pt x="10176" y="2080"/>
                    <a:pt x="10334" y="1922"/>
                    <a:pt x="10334" y="1733"/>
                  </a:cubicBezTo>
                  <a:lnTo>
                    <a:pt x="10334" y="347"/>
                  </a:lnTo>
                  <a:cubicBezTo>
                    <a:pt x="10334" y="158"/>
                    <a:pt x="10176" y="1"/>
                    <a:pt x="9987" y="1"/>
                  </a:cubicBezTo>
                  <a:lnTo>
                    <a:pt x="8601" y="1"/>
                  </a:lnTo>
                  <a:cubicBezTo>
                    <a:pt x="8412" y="1"/>
                    <a:pt x="8254" y="158"/>
                    <a:pt x="8254" y="347"/>
                  </a:cubicBezTo>
                  <a:lnTo>
                    <a:pt x="8254" y="694"/>
                  </a:lnTo>
                  <a:lnTo>
                    <a:pt x="2111" y="694"/>
                  </a:lnTo>
                  <a:lnTo>
                    <a:pt x="2111" y="347"/>
                  </a:lnTo>
                  <a:cubicBezTo>
                    <a:pt x="2111" y="158"/>
                    <a:pt x="1953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1" name="Google Shape;9711;p88"/>
            <p:cNvSpPr/>
            <p:nvPr/>
          </p:nvSpPr>
          <p:spPr>
            <a:xfrm>
              <a:off x="-1489150" y="3360375"/>
              <a:ext cx="85875" cy="32325"/>
            </a:xfrm>
            <a:custGeom>
              <a:avLst/>
              <a:gdLst/>
              <a:ahLst/>
              <a:cxnLst/>
              <a:rect l="l" t="t" r="r" b="b"/>
              <a:pathLst>
                <a:path w="3435" h="1293" extrusionOk="0">
                  <a:moveTo>
                    <a:pt x="1702" y="1"/>
                  </a:moveTo>
                  <a:lnTo>
                    <a:pt x="1" y="1293"/>
                  </a:lnTo>
                  <a:lnTo>
                    <a:pt x="3435" y="1293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2" name="Google Shape;9712;p88"/>
            <p:cNvSpPr/>
            <p:nvPr/>
          </p:nvSpPr>
          <p:spPr>
            <a:xfrm>
              <a:off x="-1431650" y="3316275"/>
              <a:ext cx="44925" cy="67750"/>
            </a:xfrm>
            <a:custGeom>
              <a:avLst/>
              <a:gdLst/>
              <a:ahLst/>
              <a:cxnLst/>
              <a:rect l="l" t="t" r="r" b="b"/>
              <a:pathLst>
                <a:path w="1797" h="2710" extrusionOk="0">
                  <a:moveTo>
                    <a:pt x="1796" y="1"/>
                  </a:moveTo>
                  <a:lnTo>
                    <a:pt x="0" y="1324"/>
                  </a:lnTo>
                  <a:lnTo>
                    <a:pt x="1796" y="2710"/>
                  </a:lnTo>
                  <a:lnTo>
                    <a:pt x="17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13" name="Google Shape;9713;p88"/>
          <p:cNvGrpSpPr/>
          <p:nvPr/>
        </p:nvGrpSpPr>
        <p:grpSpPr>
          <a:xfrm>
            <a:off x="2503892" y="3309051"/>
            <a:ext cx="423079" cy="424159"/>
            <a:chOff x="-1591550" y="3597475"/>
            <a:chExt cx="293825" cy="294575"/>
          </a:xfrm>
        </p:grpSpPr>
        <p:sp>
          <p:nvSpPr>
            <p:cNvPr id="9714" name="Google Shape;9714;p88"/>
            <p:cNvSpPr/>
            <p:nvPr/>
          </p:nvSpPr>
          <p:spPr>
            <a:xfrm>
              <a:off x="-1509625" y="3597475"/>
              <a:ext cx="211900" cy="207150"/>
            </a:xfrm>
            <a:custGeom>
              <a:avLst/>
              <a:gdLst/>
              <a:ahLst/>
              <a:cxnLst/>
              <a:rect l="l" t="t" r="r" b="b"/>
              <a:pathLst>
                <a:path w="8476" h="8286" extrusionOk="0">
                  <a:moveTo>
                    <a:pt x="6105" y="1"/>
                  </a:moveTo>
                  <a:cubicBezTo>
                    <a:pt x="6014" y="1"/>
                    <a:pt x="5916" y="39"/>
                    <a:pt x="5829" y="126"/>
                  </a:cubicBezTo>
                  <a:lnTo>
                    <a:pt x="3781" y="2205"/>
                  </a:lnTo>
                  <a:cubicBezTo>
                    <a:pt x="3718" y="2268"/>
                    <a:pt x="3655" y="2363"/>
                    <a:pt x="3655" y="2426"/>
                  </a:cubicBezTo>
                  <a:lnTo>
                    <a:pt x="3655" y="4253"/>
                  </a:lnTo>
                  <a:lnTo>
                    <a:pt x="1544" y="6332"/>
                  </a:lnTo>
                  <a:cubicBezTo>
                    <a:pt x="1400" y="6270"/>
                    <a:pt x="1256" y="6242"/>
                    <a:pt x="1119" y="6242"/>
                  </a:cubicBezTo>
                  <a:cubicBezTo>
                    <a:pt x="835" y="6242"/>
                    <a:pt x="580" y="6362"/>
                    <a:pt x="410" y="6553"/>
                  </a:cubicBezTo>
                  <a:cubicBezTo>
                    <a:pt x="0" y="6931"/>
                    <a:pt x="0" y="7592"/>
                    <a:pt x="410" y="8002"/>
                  </a:cubicBezTo>
                  <a:cubicBezTo>
                    <a:pt x="599" y="8191"/>
                    <a:pt x="859" y="8286"/>
                    <a:pt x="1123" y="8286"/>
                  </a:cubicBezTo>
                  <a:cubicBezTo>
                    <a:pt x="1387" y="8286"/>
                    <a:pt x="1655" y="8191"/>
                    <a:pt x="1859" y="8002"/>
                  </a:cubicBezTo>
                  <a:cubicBezTo>
                    <a:pt x="2174" y="7687"/>
                    <a:pt x="2206" y="7214"/>
                    <a:pt x="2048" y="6868"/>
                  </a:cubicBezTo>
                  <a:lnTo>
                    <a:pt x="4128" y="4757"/>
                  </a:lnTo>
                  <a:lnTo>
                    <a:pt x="5955" y="4757"/>
                  </a:lnTo>
                  <a:cubicBezTo>
                    <a:pt x="6018" y="4757"/>
                    <a:pt x="6144" y="4725"/>
                    <a:pt x="6175" y="4662"/>
                  </a:cubicBezTo>
                  <a:lnTo>
                    <a:pt x="8286" y="2552"/>
                  </a:lnTo>
                  <a:cubicBezTo>
                    <a:pt x="8475" y="2331"/>
                    <a:pt x="8349" y="1985"/>
                    <a:pt x="8034" y="1985"/>
                  </a:cubicBezTo>
                  <a:lnTo>
                    <a:pt x="6428" y="1985"/>
                  </a:lnTo>
                  <a:lnTo>
                    <a:pt x="6428" y="346"/>
                  </a:lnTo>
                  <a:cubicBezTo>
                    <a:pt x="6428" y="140"/>
                    <a:pt x="6278" y="1"/>
                    <a:pt x="6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5" name="Google Shape;9715;p88"/>
            <p:cNvSpPr/>
            <p:nvPr/>
          </p:nvSpPr>
          <p:spPr>
            <a:xfrm>
              <a:off x="-1541125" y="3719125"/>
              <a:ext cx="120525" cy="118275"/>
            </a:xfrm>
            <a:custGeom>
              <a:avLst/>
              <a:gdLst/>
              <a:ahLst/>
              <a:cxnLst/>
              <a:rect l="l" t="t" r="r" b="b"/>
              <a:pathLst>
                <a:path w="4821" h="4731" extrusionOk="0">
                  <a:moveTo>
                    <a:pt x="2340" y="1"/>
                  </a:moveTo>
                  <a:cubicBezTo>
                    <a:pt x="1722" y="1"/>
                    <a:pt x="1163" y="241"/>
                    <a:pt x="725" y="679"/>
                  </a:cubicBezTo>
                  <a:cubicBezTo>
                    <a:pt x="284" y="1120"/>
                    <a:pt x="0" y="1750"/>
                    <a:pt x="0" y="2380"/>
                  </a:cubicBezTo>
                  <a:cubicBezTo>
                    <a:pt x="0" y="3943"/>
                    <a:pt x="1211" y="4731"/>
                    <a:pt x="2420" y="4731"/>
                  </a:cubicBezTo>
                  <a:cubicBezTo>
                    <a:pt x="3622" y="4731"/>
                    <a:pt x="4821" y="3951"/>
                    <a:pt x="4821" y="2380"/>
                  </a:cubicBezTo>
                  <a:cubicBezTo>
                    <a:pt x="4821" y="2096"/>
                    <a:pt x="4758" y="1844"/>
                    <a:pt x="4663" y="1592"/>
                  </a:cubicBezTo>
                  <a:lnTo>
                    <a:pt x="4096" y="2159"/>
                  </a:lnTo>
                  <a:cubicBezTo>
                    <a:pt x="4253" y="3199"/>
                    <a:pt x="3434" y="4081"/>
                    <a:pt x="2395" y="4081"/>
                  </a:cubicBezTo>
                  <a:cubicBezTo>
                    <a:pt x="882" y="4081"/>
                    <a:pt x="126" y="2222"/>
                    <a:pt x="1197" y="1151"/>
                  </a:cubicBezTo>
                  <a:cubicBezTo>
                    <a:pt x="1522" y="827"/>
                    <a:pt x="1984" y="665"/>
                    <a:pt x="2428" y="665"/>
                  </a:cubicBezTo>
                  <a:cubicBezTo>
                    <a:pt x="2501" y="665"/>
                    <a:pt x="2575" y="670"/>
                    <a:pt x="2647" y="679"/>
                  </a:cubicBezTo>
                  <a:lnTo>
                    <a:pt x="3182" y="143"/>
                  </a:lnTo>
                  <a:cubicBezTo>
                    <a:pt x="2894" y="47"/>
                    <a:pt x="2611" y="1"/>
                    <a:pt x="2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6" name="Google Shape;9716;p88"/>
            <p:cNvSpPr/>
            <p:nvPr/>
          </p:nvSpPr>
          <p:spPr>
            <a:xfrm>
              <a:off x="-1591550" y="3668825"/>
              <a:ext cx="222925" cy="223225"/>
            </a:xfrm>
            <a:custGeom>
              <a:avLst/>
              <a:gdLst/>
              <a:ahLst/>
              <a:cxnLst/>
              <a:rect l="l" t="t" r="r" b="b"/>
              <a:pathLst>
                <a:path w="8917" h="8929" extrusionOk="0">
                  <a:moveTo>
                    <a:pt x="4475" y="1"/>
                  </a:moveTo>
                  <a:cubicBezTo>
                    <a:pt x="3329" y="1"/>
                    <a:pt x="2187" y="454"/>
                    <a:pt x="1324" y="1336"/>
                  </a:cubicBezTo>
                  <a:cubicBezTo>
                    <a:pt x="474" y="2155"/>
                    <a:pt x="1" y="3289"/>
                    <a:pt x="1" y="4486"/>
                  </a:cubicBezTo>
                  <a:cubicBezTo>
                    <a:pt x="1" y="6912"/>
                    <a:pt x="2017" y="8929"/>
                    <a:pt x="4475" y="8929"/>
                  </a:cubicBezTo>
                  <a:cubicBezTo>
                    <a:pt x="6901" y="8929"/>
                    <a:pt x="8917" y="6912"/>
                    <a:pt x="8917" y="4486"/>
                  </a:cubicBezTo>
                  <a:cubicBezTo>
                    <a:pt x="8917" y="3604"/>
                    <a:pt x="8696" y="2817"/>
                    <a:pt x="8255" y="2124"/>
                  </a:cubicBezTo>
                  <a:cubicBezTo>
                    <a:pt x="8098" y="2218"/>
                    <a:pt x="7342" y="2943"/>
                    <a:pt x="7184" y="3100"/>
                  </a:cubicBezTo>
                  <a:cubicBezTo>
                    <a:pt x="8161" y="5148"/>
                    <a:pt x="6680" y="7511"/>
                    <a:pt x="4412" y="7511"/>
                  </a:cubicBezTo>
                  <a:cubicBezTo>
                    <a:pt x="1702" y="7511"/>
                    <a:pt x="316" y="4203"/>
                    <a:pt x="2269" y="2281"/>
                  </a:cubicBezTo>
                  <a:cubicBezTo>
                    <a:pt x="2869" y="1681"/>
                    <a:pt x="3659" y="1373"/>
                    <a:pt x="4447" y="1373"/>
                  </a:cubicBezTo>
                  <a:cubicBezTo>
                    <a:pt x="4900" y="1373"/>
                    <a:pt x="5352" y="1475"/>
                    <a:pt x="5766" y="1682"/>
                  </a:cubicBezTo>
                  <a:cubicBezTo>
                    <a:pt x="5924" y="1525"/>
                    <a:pt x="6617" y="800"/>
                    <a:pt x="6838" y="706"/>
                  </a:cubicBezTo>
                  <a:cubicBezTo>
                    <a:pt x="6115" y="233"/>
                    <a:pt x="5294" y="1"/>
                    <a:pt x="44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17" name="Google Shape;9717;p88"/>
          <p:cNvGrpSpPr/>
          <p:nvPr/>
        </p:nvGrpSpPr>
        <p:grpSpPr>
          <a:xfrm>
            <a:off x="4153362" y="3318663"/>
            <a:ext cx="421927" cy="399248"/>
            <a:chOff x="-1592325" y="3957400"/>
            <a:chExt cx="293025" cy="277275"/>
          </a:xfrm>
        </p:grpSpPr>
        <p:sp>
          <p:nvSpPr>
            <p:cNvPr id="9718" name="Google Shape;9718;p88"/>
            <p:cNvSpPr/>
            <p:nvPr/>
          </p:nvSpPr>
          <p:spPr>
            <a:xfrm>
              <a:off x="-1591550" y="395740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9" name="Google Shape;9719;p88"/>
            <p:cNvSpPr/>
            <p:nvPr/>
          </p:nvSpPr>
          <p:spPr>
            <a:xfrm>
              <a:off x="-1592325" y="4043250"/>
              <a:ext cx="291450" cy="171725"/>
            </a:xfrm>
            <a:custGeom>
              <a:avLst/>
              <a:gdLst/>
              <a:ahLst/>
              <a:cxnLst/>
              <a:rect l="l" t="t" r="r" b="b"/>
              <a:pathLst>
                <a:path w="11658" h="6869" extrusionOk="0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0" name="Google Shape;9720;p88"/>
            <p:cNvSpPr/>
            <p:nvPr/>
          </p:nvSpPr>
          <p:spPr>
            <a:xfrm>
              <a:off x="-1471825" y="41291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1" name="Google Shape;9721;p88"/>
            <p:cNvSpPr/>
            <p:nvPr/>
          </p:nvSpPr>
          <p:spPr>
            <a:xfrm>
              <a:off x="-1526175" y="4077900"/>
              <a:ext cx="156775" cy="156775"/>
            </a:xfrm>
            <a:custGeom>
              <a:avLst/>
              <a:gdLst/>
              <a:ahLst/>
              <a:cxnLst/>
              <a:rect l="l" t="t" r="r" b="b"/>
              <a:pathLst>
                <a:path w="6271" h="6271" extrusionOk="0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22" name="Google Shape;9722;p88"/>
          <p:cNvGrpSpPr/>
          <p:nvPr/>
        </p:nvGrpSpPr>
        <p:grpSpPr>
          <a:xfrm>
            <a:off x="3640232" y="3310744"/>
            <a:ext cx="369730" cy="420775"/>
            <a:chOff x="-778700" y="3612425"/>
            <a:chExt cx="256775" cy="292225"/>
          </a:xfrm>
        </p:grpSpPr>
        <p:sp>
          <p:nvSpPr>
            <p:cNvPr id="9723" name="Google Shape;9723;p88"/>
            <p:cNvSpPr/>
            <p:nvPr/>
          </p:nvSpPr>
          <p:spPr>
            <a:xfrm>
              <a:off x="-692850" y="36990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4" name="Google Shape;9724;p88"/>
            <p:cNvSpPr/>
            <p:nvPr/>
          </p:nvSpPr>
          <p:spPr>
            <a:xfrm>
              <a:off x="-777925" y="3612425"/>
              <a:ext cx="204800" cy="34675"/>
            </a:xfrm>
            <a:custGeom>
              <a:avLst/>
              <a:gdLst/>
              <a:ahLst/>
              <a:cxnLst/>
              <a:rect l="l" t="t" r="r" b="b"/>
              <a:pathLst>
                <a:path w="8192" h="1387" extrusionOk="0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87"/>
                  </a:lnTo>
                  <a:lnTo>
                    <a:pt x="8192" y="1387"/>
                  </a:lnTo>
                  <a:lnTo>
                    <a:pt x="8192" y="1009"/>
                  </a:lnTo>
                  <a:cubicBezTo>
                    <a:pt x="8192" y="473"/>
                    <a:pt x="7719" y="0"/>
                    <a:pt x="71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5" name="Google Shape;9725;p88"/>
            <p:cNvSpPr/>
            <p:nvPr/>
          </p:nvSpPr>
          <p:spPr>
            <a:xfrm>
              <a:off x="-727525" y="3699050"/>
              <a:ext cx="17375" cy="17350"/>
            </a:xfrm>
            <a:custGeom>
              <a:avLst/>
              <a:gdLst/>
              <a:ahLst/>
              <a:cxnLst/>
              <a:rect l="l" t="t" r="r" b="b"/>
              <a:pathLst>
                <a:path w="695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6" name="Google Shape;9726;p88"/>
            <p:cNvSpPr/>
            <p:nvPr/>
          </p:nvSpPr>
          <p:spPr>
            <a:xfrm>
              <a:off x="-778700" y="3664400"/>
              <a:ext cx="205575" cy="102425"/>
            </a:xfrm>
            <a:custGeom>
              <a:avLst/>
              <a:gdLst/>
              <a:ahLst/>
              <a:cxnLst/>
              <a:rect l="l" t="t" r="r" b="b"/>
              <a:pathLst>
                <a:path w="8223" h="4097" extrusionOk="0">
                  <a:moveTo>
                    <a:pt x="3781" y="694"/>
                  </a:moveTo>
                  <a:cubicBezTo>
                    <a:pt x="4316" y="694"/>
                    <a:pt x="4789" y="1166"/>
                    <a:pt x="4789" y="1733"/>
                  </a:cubicBezTo>
                  <a:cubicBezTo>
                    <a:pt x="4789" y="2301"/>
                    <a:pt x="4316" y="2773"/>
                    <a:pt x="3781" y="2773"/>
                  </a:cubicBezTo>
                  <a:cubicBezTo>
                    <a:pt x="3497" y="2773"/>
                    <a:pt x="3245" y="2647"/>
                    <a:pt x="3088" y="2490"/>
                  </a:cubicBezTo>
                  <a:cubicBezTo>
                    <a:pt x="2899" y="2647"/>
                    <a:pt x="2678" y="2773"/>
                    <a:pt x="2426" y="2773"/>
                  </a:cubicBezTo>
                  <a:cubicBezTo>
                    <a:pt x="1890" y="2773"/>
                    <a:pt x="1418" y="2301"/>
                    <a:pt x="1418" y="1733"/>
                  </a:cubicBezTo>
                  <a:cubicBezTo>
                    <a:pt x="1418" y="1198"/>
                    <a:pt x="1890" y="694"/>
                    <a:pt x="2426" y="694"/>
                  </a:cubicBezTo>
                  <a:cubicBezTo>
                    <a:pt x="2710" y="694"/>
                    <a:pt x="2930" y="820"/>
                    <a:pt x="3088" y="977"/>
                  </a:cubicBezTo>
                  <a:cubicBezTo>
                    <a:pt x="3308" y="820"/>
                    <a:pt x="3529" y="694"/>
                    <a:pt x="3781" y="694"/>
                  </a:cubicBezTo>
                  <a:close/>
                  <a:moveTo>
                    <a:pt x="0" y="1"/>
                  </a:moveTo>
                  <a:lnTo>
                    <a:pt x="0" y="3088"/>
                  </a:lnTo>
                  <a:cubicBezTo>
                    <a:pt x="0" y="3624"/>
                    <a:pt x="473" y="4096"/>
                    <a:pt x="1008" y="4096"/>
                  </a:cubicBezTo>
                  <a:lnTo>
                    <a:pt x="6837" y="4096"/>
                  </a:lnTo>
                  <a:lnTo>
                    <a:pt x="6837" y="3498"/>
                  </a:lnTo>
                  <a:lnTo>
                    <a:pt x="5766" y="2458"/>
                  </a:lnTo>
                  <a:cubicBezTo>
                    <a:pt x="5034" y="1726"/>
                    <a:pt x="5756" y="674"/>
                    <a:pt x="6558" y="674"/>
                  </a:cubicBezTo>
                  <a:cubicBezTo>
                    <a:pt x="6792" y="674"/>
                    <a:pt x="7033" y="764"/>
                    <a:pt x="7246" y="977"/>
                  </a:cubicBezTo>
                  <a:lnTo>
                    <a:pt x="8223" y="1985"/>
                  </a:lnTo>
                  <a:lnTo>
                    <a:pt x="82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7" name="Google Shape;9727;p88"/>
            <p:cNvSpPr/>
            <p:nvPr/>
          </p:nvSpPr>
          <p:spPr>
            <a:xfrm>
              <a:off x="-659775" y="3835325"/>
              <a:ext cx="137850" cy="69325"/>
            </a:xfrm>
            <a:custGeom>
              <a:avLst/>
              <a:gdLst/>
              <a:ahLst/>
              <a:cxnLst/>
              <a:rect l="l" t="t" r="r" b="b"/>
              <a:pathLst>
                <a:path w="5514" h="2773" extrusionOk="0">
                  <a:moveTo>
                    <a:pt x="1733" y="693"/>
                  </a:moveTo>
                  <a:cubicBezTo>
                    <a:pt x="1922" y="693"/>
                    <a:pt x="2080" y="851"/>
                    <a:pt x="2080" y="1040"/>
                  </a:cubicBezTo>
                  <a:cubicBezTo>
                    <a:pt x="2080" y="1229"/>
                    <a:pt x="1922" y="1386"/>
                    <a:pt x="1733" y="1386"/>
                  </a:cubicBezTo>
                  <a:cubicBezTo>
                    <a:pt x="1544" y="1386"/>
                    <a:pt x="1387" y="1229"/>
                    <a:pt x="1387" y="1040"/>
                  </a:cubicBezTo>
                  <a:cubicBezTo>
                    <a:pt x="1387" y="851"/>
                    <a:pt x="1544" y="693"/>
                    <a:pt x="1733" y="693"/>
                  </a:cubicBezTo>
                  <a:close/>
                  <a:moveTo>
                    <a:pt x="63" y="0"/>
                  </a:moveTo>
                  <a:cubicBezTo>
                    <a:pt x="32" y="126"/>
                    <a:pt x="0" y="252"/>
                    <a:pt x="0" y="378"/>
                  </a:cubicBezTo>
                  <a:lnTo>
                    <a:pt x="0" y="2426"/>
                  </a:lnTo>
                  <a:cubicBezTo>
                    <a:pt x="0" y="2615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5"/>
                    <a:pt x="5514" y="2426"/>
                  </a:cubicBezTo>
                  <a:lnTo>
                    <a:pt x="5514" y="378"/>
                  </a:lnTo>
                  <a:cubicBezTo>
                    <a:pt x="5514" y="252"/>
                    <a:pt x="5482" y="126"/>
                    <a:pt x="54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8" name="Google Shape;9728;p88"/>
            <p:cNvSpPr/>
            <p:nvPr/>
          </p:nvSpPr>
          <p:spPr>
            <a:xfrm>
              <a:off x="-658200" y="3669925"/>
              <a:ext cx="136275" cy="148875"/>
            </a:xfrm>
            <a:custGeom>
              <a:avLst/>
              <a:gdLst/>
              <a:ahLst/>
              <a:cxnLst/>
              <a:rect l="l" t="t" r="r" b="b"/>
              <a:pathLst>
                <a:path w="5451" h="5955" extrusionOk="0">
                  <a:moveTo>
                    <a:pt x="4064" y="0"/>
                  </a:moveTo>
                  <a:lnTo>
                    <a:pt x="4064" y="2615"/>
                  </a:lnTo>
                  <a:cubicBezTo>
                    <a:pt x="4064" y="2829"/>
                    <a:pt x="3905" y="2970"/>
                    <a:pt x="3734" y="2970"/>
                  </a:cubicBezTo>
                  <a:cubicBezTo>
                    <a:pt x="3652" y="2970"/>
                    <a:pt x="3568" y="2938"/>
                    <a:pt x="3497" y="2867"/>
                  </a:cubicBezTo>
                  <a:lnTo>
                    <a:pt x="1922" y="1292"/>
                  </a:lnTo>
                  <a:cubicBezTo>
                    <a:pt x="1858" y="1228"/>
                    <a:pt x="1780" y="1201"/>
                    <a:pt x="1701" y="1201"/>
                  </a:cubicBezTo>
                  <a:cubicBezTo>
                    <a:pt x="1429" y="1201"/>
                    <a:pt x="1150" y="1520"/>
                    <a:pt x="1418" y="1764"/>
                  </a:cubicBezTo>
                  <a:lnTo>
                    <a:pt x="2615" y="2930"/>
                  </a:lnTo>
                  <a:cubicBezTo>
                    <a:pt x="2710" y="3025"/>
                    <a:pt x="2741" y="3088"/>
                    <a:pt x="2741" y="3182"/>
                  </a:cubicBezTo>
                  <a:lnTo>
                    <a:pt x="2741" y="3970"/>
                  </a:lnTo>
                  <a:cubicBezTo>
                    <a:pt x="2741" y="4222"/>
                    <a:pt x="2804" y="4505"/>
                    <a:pt x="2930" y="4789"/>
                  </a:cubicBezTo>
                  <a:cubicBezTo>
                    <a:pt x="3052" y="5074"/>
                    <a:pt x="2833" y="5280"/>
                    <a:pt x="2611" y="5280"/>
                  </a:cubicBezTo>
                  <a:cubicBezTo>
                    <a:pt x="2490" y="5280"/>
                    <a:pt x="2367" y="5218"/>
                    <a:pt x="2300" y="5072"/>
                  </a:cubicBezTo>
                  <a:cubicBezTo>
                    <a:pt x="2206" y="4915"/>
                    <a:pt x="2174" y="4757"/>
                    <a:pt x="2143" y="4600"/>
                  </a:cubicBezTo>
                  <a:lnTo>
                    <a:pt x="0" y="4600"/>
                  </a:lnTo>
                  <a:lnTo>
                    <a:pt x="0" y="4631"/>
                  </a:lnTo>
                  <a:cubicBezTo>
                    <a:pt x="0" y="5104"/>
                    <a:pt x="126" y="5545"/>
                    <a:pt x="378" y="5923"/>
                  </a:cubicBezTo>
                  <a:lnTo>
                    <a:pt x="5104" y="5923"/>
                  </a:lnTo>
                  <a:lnTo>
                    <a:pt x="5104" y="5955"/>
                  </a:lnTo>
                  <a:cubicBezTo>
                    <a:pt x="5325" y="5577"/>
                    <a:pt x="5451" y="5104"/>
                    <a:pt x="5451" y="4663"/>
                  </a:cubicBezTo>
                  <a:lnTo>
                    <a:pt x="5451" y="2111"/>
                  </a:lnTo>
                  <a:cubicBezTo>
                    <a:pt x="5451" y="1638"/>
                    <a:pt x="5262" y="1197"/>
                    <a:pt x="4947" y="882"/>
                  </a:cubicBezTo>
                  <a:lnTo>
                    <a:pt x="4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29" name="Google Shape;9729;p88"/>
          <p:cNvGrpSpPr/>
          <p:nvPr/>
        </p:nvGrpSpPr>
        <p:grpSpPr>
          <a:xfrm>
            <a:off x="6111733" y="3828305"/>
            <a:ext cx="340731" cy="387641"/>
            <a:chOff x="7728464" y="1561258"/>
            <a:chExt cx="349719" cy="397866"/>
          </a:xfrm>
        </p:grpSpPr>
        <p:sp>
          <p:nvSpPr>
            <p:cNvPr id="9730" name="Google Shape;9730;p88"/>
            <p:cNvSpPr/>
            <p:nvPr/>
          </p:nvSpPr>
          <p:spPr>
            <a:xfrm>
              <a:off x="7891642" y="1678585"/>
              <a:ext cx="23354" cy="23333"/>
            </a:xfrm>
            <a:custGeom>
              <a:avLst/>
              <a:gdLst/>
              <a:ahLst/>
              <a:cxnLst/>
              <a:rect l="l" t="t" r="r" b="b"/>
              <a:pathLst>
                <a:path w="1119" h="1118" extrusionOk="0">
                  <a:moveTo>
                    <a:pt x="0" y="1"/>
                  </a:moveTo>
                  <a:lnTo>
                    <a:pt x="0" y="1117"/>
                  </a:lnTo>
                  <a:lnTo>
                    <a:pt x="1118" y="1117"/>
                  </a:lnTo>
                  <a:lnTo>
                    <a:pt x="11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1" name="Google Shape;9731;p88"/>
            <p:cNvSpPr/>
            <p:nvPr/>
          </p:nvSpPr>
          <p:spPr>
            <a:xfrm>
              <a:off x="7728464" y="1561258"/>
              <a:ext cx="349719" cy="397866"/>
            </a:xfrm>
            <a:custGeom>
              <a:avLst/>
              <a:gdLst/>
              <a:ahLst/>
              <a:cxnLst/>
              <a:rect l="l" t="t" r="r" b="b"/>
              <a:pathLst>
                <a:path w="16757" h="19064" extrusionOk="0">
                  <a:moveTo>
                    <a:pt x="9496" y="2830"/>
                  </a:moveTo>
                  <a:cubicBezTo>
                    <a:pt x="9804" y="2830"/>
                    <a:pt x="10054" y="3079"/>
                    <a:pt x="10054" y="3389"/>
                  </a:cubicBezTo>
                  <a:lnTo>
                    <a:pt x="10054" y="4505"/>
                  </a:lnTo>
                  <a:lnTo>
                    <a:pt x="11172" y="4505"/>
                  </a:lnTo>
                  <a:cubicBezTo>
                    <a:pt x="11480" y="4505"/>
                    <a:pt x="11729" y="4756"/>
                    <a:pt x="11729" y="5064"/>
                  </a:cubicBezTo>
                  <a:cubicBezTo>
                    <a:pt x="11729" y="5373"/>
                    <a:pt x="11480" y="5623"/>
                    <a:pt x="11172" y="5623"/>
                  </a:cubicBezTo>
                  <a:lnTo>
                    <a:pt x="10054" y="5623"/>
                  </a:lnTo>
                  <a:lnTo>
                    <a:pt x="10054" y="6739"/>
                  </a:lnTo>
                  <a:lnTo>
                    <a:pt x="11172" y="6739"/>
                  </a:lnTo>
                  <a:cubicBezTo>
                    <a:pt x="11480" y="6739"/>
                    <a:pt x="11729" y="6990"/>
                    <a:pt x="11729" y="7298"/>
                  </a:cubicBezTo>
                  <a:cubicBezTo>
                    <a:pt x="11729" y="7608"/>
                    <a:pt x="11480" y="7857"/>
                    <a:pt x="11172" y="7857"/>
                  </a:cubicBezTo>
                  <a:lnTo>
                    <a:pt x="10054" y="7857"/>
                  </a:lnTo>
                  <a:lnTo>
                    <a:pt x="10054" y="8973"/>
                  </a:lnTo>
                  <a:cubicBezTo>
                    <a:pt x="10054" y="9283"/>
                    <a:pt x="9804" y="9532"/>
                    <a:pt x="9495" y="9532"/>
                  </a:cubicBezTo>
                  <a:cubicBezTo>
                    <a:pt x="9187" y="9532"/>
                    <a:pt x="8936" y="9283"/>
                    <a:pt x="8936" y="8973"/>
                  </a:cubicBezTo>
                  <a:lnTo>
                    <a:pt x="8936" y="7857"/>
                  </a:lnTo>
                  <a:lnTo>
                    <a:pt x="7819" y="7857"/>
                  </a:lnTo>
                  <a:lnTo>
                    <a:pt x="7819" y="8973"/>
                  </a:lnTo>
                  <a:cubicBezTo>
                    <a:pt x="7819" y="9283"/>
                    <a:pt x="7570" y="9532"/>
                    <a:pt x="7260" y="9532"/>
                  </a:cubicBezTo>
                  <a:cubicBezTo>
                    <a:pt x="6953" y="9532"/>
                    <a:pt x="6701" y="9283"/>
                    <a:pt x="6701" y="8973"/>
                  </a:cubicBezTo>
                  <a:lnTo>
                    <a:pt x="6701" y="7857"/>
                  </a:lnTo>
                  <a:lnTo>
                    <a:pt x="5585" y="7857"/>
                  </a:lnTo>
                  <a:cubicBezTo>
                    <a:pt x="5276" y="7857"/>
                    <a:pt x="5026" y="7608"/>
                    <a:pt x="5026" y="7298"/>
                  </a:cubicBezTo>
                  <a:cubicBezTo>
                    <a:pt x="5026" y="6990"/>
                    <a:pt x="5276" y="6739"/>
                    <a:pt x="5585" y="6739"/>
                  </a:cubicBezTo>
                  <a:lnTo>
                    <a:pt x="6701" y="6739"/>
                  </a:lnTo>
                  <a:lnTo>
                    <a:pt x="6701" y="5623"/>
                  </a:lnTo>
                  <a:lnTo>
                    <a:pt x="5585" y="5623"/>
                  </a:lnTo>
                  <a:cubicBezTo>
                    <a:pt x="5277" y="5623"/>
                    <a:pt x="5028" y="5373"/>
                    <a:pt x="5028" y="5064"/>
                  </a:cubicBezTo>
                  <a:cubicBezTo>
                    <a:pt x="5028" y="4756"/>
                    <a:pt x="5277" y="4505"/>
                    <a:pt x="5585" y="4505"/>
                  </a:cubicBezTo>
                  <a:lnTo>
                    <a:pt x="6703" y="4505"/>
                  </a:lnTo>
                  <a:lnTo>
                    <a:pt x="6703" y="3389"/>
                  </a:lnTo>
                  <a:cubicBezTo>
                    <a:pt x="6703" y="3079"/>
                    <a:pt x="6953" y="2830"/>
                    <a:pt x="7262" y="2830"/>
                  </a:cubicBezTo>
                  <a:cubicBezTo>
                    <a:pt x="7570" y="2830"/>
                    <a:pt x="7819" y="3079"/>
                    <a:pt x="7819" y="3389"/>
                  </a:cubicBezTo>
                  <a:lnTo>
                    <a:pt x="7819" y="4505"/>
                  </a:lnTo>
                  <a:lnTo>
                    <a:pt x="8937" y="4505"/>
                  </a:lnTo>
                  <a:lnTo>
                    <a:pt x="8937" y="3389"/>
                  </a:lnTo>
                  <a:cubicBezTo>
                    <a:pt x="8937" y="3079"/>
                    <a:pt x="9187" y="2830"/>
                    <a:pt x="9496" y="2830"/>
                  </a:cubicBezTo>
                  <a:close/>
                  <a:moveTo>
                    <a:pt x="12845" y="10091"/>
                  </a:moveTo>
                  <a:cubicBezTo>
                    <a:pt x="12952" y="10091"/>
                    <a:pt x="13060" y="10121"/>
                    <a:pt x="13157" y="10185"/>
                  </a:cubicBezTo>
                  <a:cubicBezTo>
                    <a:pt x="13413" y="10357"/>
                    <a:pt x="13482" y="10702"/>
                    <a:pt x="13310" y="10960"/>
                  </a:cubicBezTo>
                  <a:cubicBezTo>
                    <a:pt x="12210" y="12612"/>
                    <a:pt x="10365" y="13599"/>
                    <a:pt x="8378" y="13599"/>
                  </a:cubicBezTo>
                  <a:cubicBezTo>
                    <a:pt x="6392" y="13599"/>
                    <a:pt x="4547" y="12612"/>
                    <a:pt x="3445" y="10960"/>
                  </a:cubicBezTo>
                  <a:cubicBezTo>
                    <a:pt x="3275" y="10702"/>
                    <a:pt x="3344" y="10355"/>
                    <a:pt x="3600" y="10185"/>
                  </a:cubicBezTo>
                  <a:cubicBezTo>
                    <a:pt x="3696" y="10121"/>
                    <a:pt x="3804" y="10091"/>
                    <a:pt x="3910" y="10091"/>
                  </a:cubicBezTo>
                  <a:cubicBezTo>
                    <a:pt x="4090" y="10091"/>
                    <a:pt x="4267" y="10178"/>
                    <a:pt x="4375" y="10339"/>
                  </a:cubicBezTo>
                  <a:cubicBezTo>
                    <a:pt x="5269" y="11682"/>
                    <a:pt x="6765" y="12481"/>
                    <a:pt x="8378" y="12481"/>
                  </a:cubicBezTo>
                  <a:cubicBezTo>
                    <a:pt x="9990" y="12481"/>
                    <a:pt x="11487" y="11682"/>
                    <a:pt x="12382" y="10339"/>
                  </a:cubicBezTo>
                  <a:cubicBezTo>
                    <a:pt x="12488" y="10178"/>
                    <a:pt x="12665" y="10091"/>
                    <a:pt x="12845" y="10091"/>
                  </a:cubicBezTo>
                  <a:close/>
                  <a:moveTo>
                    <a:pt x="2794" y="1"/>
                  </a:moveTo>
                  <a:cubicBezTo>
                    <a:pt x="1253" y="1"/>
                    <a:pt x="0" y="1291"/>
                    <a:pt x="0" y="2830"/>
                  </a:cubicBezTo>
                  <a:lnTo>
                    <a:pt x="0" y="14001"/>
                  </a:lnTo>
                  <a:cubicBezTo>
                    <a:pt x="0" y="15540"/>
                    <a:pt x="1253" y="16792"/>
                    <a:pt x="2794" y="16792"/>
                  </a:cubicBezTo>
                  <a:lnTo>
                    <a:pt x="5912" y="16792"/>
                  </a:lnTo>
                  <a:lnTo>
                    <a:pt x="7984" y="18901"/>
                  </a:lnTo>
                  <a:cubicBezTo>
                    <a:pt x="8092" y="19009"/>
                    <a:pt x="8235" y="19064"/>
                    <a:pt x="8378" y="19064"/>
                  </a:cubicBezTo>
                  <a:cubicBezTo>
                    <a:pt x="8522" y="19064"/>
                    <a:pt x="8665" y="19009"/>
                    <a:pt x="8773" y="18901"/>
                  </a:cubicBezTo>
                  <a:lnTo>
                    <a:pt x="10844" y="16792"/>
                  </a:lnTo>
                  <a:lnTo>
                    <a:pt x="13963" y="16792"/>
                  </a:lnTo>
                  <a:cubicBezTo>
                    <a:pt x="15504" y="16792"/>
                    <a:pt x="16756" y="15540"/>
                    <a:pt x="16756" y="14001"/>
                  </a:cubicBezTo>
                  <a:lnTo>
                    <a:pt x="16756" y="2830"/>
                  </a:lnTo>
                  <a:cubicBezTo>
                    <a:pt x="16756" y="1291"/>
                    <a:pt x="15504" y="1"/>
                    <a:pt x="139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32" name="Google Shape;9732;p88"/>
          <p:cNvGrpSpPr/>
          <p:nvPr/>
        </p:nvGrpSpPr>
        <p:grpSpPr>
          <a:xfrm>
            <a:off x="4034702" y="3828305"/>
            <a:ext cx="387681" cy="387641"/>
            <a:chOff x="5611350" y="1561258"/>
            <a:chExt cx="397907" cy="397866"/>
          </a:xfrm>
        </p:grpSpPr>
        <p:sp>
          <p:nvSpPr>
            <p:cNvPr id="9733" name="Google Shape;9733;p88"/>
            <p:cNvSpPr/>
            <p:nvPr/>
          </p:nvSpPr>
          <p:spPr>
            <a:xfrm>
              <a:off x="5713589" y="1812337"/>
              <a:ext cx="38443" cy="39653"/>
            </a:xfrm>
            <a:custGeom>
              <a:avLst/>
              <a:gdLst/>
              <a:ahLst/>
              <a:cxnLst/>
              <a:rect l="l" t="t" r="r" b="b"/>
              <a:pathLst>
                <a:path w="1842" h="1900" extrusionOk="0">
                  <a:moveTo>
                    <a:pt x="1842" y="1"/>
                  </a:moveTo>
                  <a:lnTo>
                    <a:pt x="630" y="486"/>
                  </a:lnTo>
                  <a:cubicBezTo>
                    <a:pt x="81" y="705"/>
                    <a:pt x="0" y="1450"/>
                    <a:pt x="490" y="1782"/>
                  </a:cubicBezTo>
                  <a:cubicBezTo>
                    <a:pt x="608" y="1862"/>
                    <a:pt x="755" y="1900"/>
                    <a:pt x="908" y="1900"/>
                  </a:cubicBezTo>
                  <a:cubicBezTo>
                    <a:pt x="1349" y="1900"/>
                    <a:pt x="1842" y="1590"/>
                    <a:pt x="1842" y="1092"/>
                  </a:cubicBezTo>
                  <a:lnTo>
                    <a:pt x="18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4" name="Google Shape;9734;p88"/>
            <p:cNvSpPr/>
            <p:nvPr/>
          </p:nvSpPr>
          <p:spPr>
            <a:xfrm>
              <a:off x="5830124" y="1789047"/>
              <a:ext cx="38505" cy="39653"/>
            </a:xfrm>
            <a:custGeom>
              <a:avLst/>
              <a:gdLst/>
              <a:ahLst/>
              <a:cxnLst/>
              <a:rect l="l" t="t" r="r" b="b"/>
              <a:pathLst>
                <a:path w="1845" h="1900" extrusionOk="0">
                  <a:moveTo>
                    <a:pt x="1844" y="1"/>
                  </a:moveTo>
                  <a:lnTo>
                    <a:pt x="631" y="485"/>
                  </a:lnTo>
                  <a:cubicBezTo>
                    <a:pt x="82" y="705"/>
                    <a:pt x="1" y="1450"/>
                    <a:pt x="491" y="1782"/>
                  </a:cubicBezTo>
                  <a:cubicBezTo>
                    <a:pt x="608" y="1862"/>
                    <a:pt x="755" y="1899"/>
                    <a:pt x="908" y="1899"/>
                  </a:cubicBezTo>
                  <a:cubicBezTo>
                    <a:pt x="1349" y="1899"/>
                    <a:pt x="1844" y="1588"/>
                    <a:pt x="1844" y="1090"/>
                  </a:cubicBezTo>
                  <a:lnTo>
                    <a:pt x="18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5" name="Google Shape;9735;p88"/>
            <p:cNvSpPr/>
            <p:nvPr/>
          </p:nvSpPr>
          <p:spPr>
            <a:xfrm>
              <a:off x="5611350" y="1561258"/>
              <a:ext cx="397907" cy="397866"/>
            </a:xfrm>
            <a:custGeom>
              <a:avLst/>
              <a:gdLst/>
              <a:ahLst/>
              <a:cxnLst/>
              <a:rect l="l" t="t" r="r" b="b"/>
              <a:pathLst>
                <a:path w="19066" h="19064" extrusionOk="0">
                  <a:moveTo>
                    <a:pt x="12883" y="3949"/>
                  </a:moveTo>
                  <a:cubicBezTo>
                    <a:pt x="13013" y="3949"/>
                    <a:pt x="13138" y="3991"/>
                    <a:pt x="13238" y="4073"/>
                  </a:cubicBezTo>
                  <a:cubicBezTo>
                    <a:pt x="13369" y="4179"/>
                    <a:pt x="13443" y="4339"/>
                    <a:pt x="13443" y="4505"/>
                  </a:cubicBezTo>
                  <a:lnTo>
                    <a:pt x="13443" y="12005"/>
                  </a:lnTo>
                  <a:cubicBezTo>
                    <a:pt x="13443" y="13161"/>
                    <a:pt x="12421" y="13941"/>
                    <a:pt x="11388" y="13941"/>
                  </a:cubicBezTo>
                  <a:cubicBezTo>
                    <a:pt x="10369" y="13941"/>
                    <a:pt x="9534" y="13113"/>
                    <a:pt x="9534" y="12085"/>
                  </a:cubicBezTo>
                  <a:cubicBezTo>
                    <a:pt x="9534" y="11323"/>
                    <a:pt x="9990" y="10647"/>
                    <a:pt x="10700" y="10364"/>
                  </a:cubicBezTo>
                  <a:lnTo>
                    <a:pt x="12327" y="9713"/>
                  </a:lnTo>
                  <a:lnTo>
                    <a:pt x="12327" y="7420"/>
                  </a:lnTo>
                  <a:lnTo>
                    <a:pt x="7859" y="8315"/>
                  </a:lnTo>
                  <a:lnTo>
                    <a:pt x="7859" y="13123"/>
                  </a:lnTo>
                  <a:cubicBezTo>
                    <a:pt x="7859" y="14277"/>
                    <a:pt x="6834" y="15057"/>
                    <a:pt x="5803" y="15057"/>
                  </a:cubicBezTo>
                  <a:cubicBezTo>
                    <a:pt x="4784" y="15057"/>
                    <a:pt x="3949" y="14229"/>
                    <a:pt x="3949" y="13203"/>
                  </a:cubicBezTo>
                  <a:cubicBezTo>
                    <a:pt x="3949" y="12439"/>
                    <a:pt x="4406" y="11763"/>
                    <a:pt x="5115" y="11480"/>
                  </a:cubicBezTo>
                  <a:lnTo>
                    <a:pt x="6741" y="10829"/>
                  </a:lnTo>
                  <a:lnTo>
                    <a:pt x="6741" y="5623"/>
                  </a:lnTo>
                  <a:cubicBezTo>
                    <a:pt x="6741" y="5356"/>
                    <a:pt x="6930" y="5128"/>
                    <a:pt x="7190" y="5074"/>
                  </a:cubicBezTo>
                  <a:lnTo>
                    <a:pt x="12775" y="3958"/>
                  </a:lnTo>
                  <a:cubicBezTo>
                    <a:pt x="12811" y="3952"/>
                    <a:pt x="12847" y="3949"/>
                    <a:pt x="12883" y="3949"/>
                  </a:cubicBezTo>
                  <a:close/>
                  <a:moveTo>
                    <a:pt x="9534" y="1"/>
                  </a:moveTo>
                  <a:cubicBezTo>
                    <a:pt x="4298" y="1"/>
                    <a:pt x="1" y="4296"/>
                    <a:pt x="1" y="9532"/>
                  </a:cubicBezTo>
                  <a:cubicBezTo>
                    <a:pt x="1" y="14769"/>
                    <a:pt x="4298" y="19064"/>
                    <a:pt x="9534" y="19064"/>
                  </a:cubicBezTo>
                  <a:cubicBezTo>
                    <a:pt x="14768" y="19064"/>
                    <a:pt x="19065" y="14769"/>
                    <a:pt x="19065" y="9532"/>
                  </a:cubicBezTo>
                  <a:cubicBezTo>
                    <a:pt x="19065" y="4296"/>
                    <a:pt x="14768" y="1"/>
                    <a:pt x="95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6" name="Google Shape;9736;p88"/>
            <p:cNvSpPr/>
            <p:nvPr/>
          </p:nvSpPr>
          <p:spPr>
            <a:xfrm>
              <a:off x="5775341" y="1669507"/>
              <a:ext cx="93247" cy="41531"/>
            </a:xfrm>
            <a:custGeom>
              <a:avLst/>
              <a:gdLst/>
              <a:ahLst/>
              <a:cxnLst/>
              <a:rect l="l" t="t" r="r" b="b"/>
              <a:pathLst>
                <a:path w="4468" h="1990" extrusionOk="0">
                  <a:moveTo>
                    <a:pt x="4467" y="1"/>
                  </a:moveTo>
                  <a:lnTo>
                    <a:pt x="1" y="894"/>
                  </a:lnTo>
                  <a:lnTo>
                    <a:pt x="1" y="1989"/>
                  </a:lnTo>
                  <a:lnTo>
                    <a:pt x="4467" y="1096"/>
                  </a:lnTo>
                  <a:lnTo>
                    <a:pt x="4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37" name="Google Shape;9737;p88"/>
          <p:cNvGrpSpPr/>
          <p:nvPr/>
        </p:nvGrpSpPr>
        <p:grpSpPr>
          <a:xfrm>
            <a:off x="4553987" y="3925571"/>
            <a:ext cx="387610" cy="193109"/>
            <a:chOff x="6140660" y="1661097"/>
            <a:chExt cx="397835" cy="198202"/>
          </a:xfrm>
        </p:grpSpPr>
        <p:sp>
          <p:nvSpPr>
            <p:cNvPr id="9738" name="Google Shape;9738;p88"/>
            <p:cNvSpPr/>
            <p:nvPr/>
          </p:nvSpPr>
          <p:spPr>
            <a:xfrm>
              <a:off x="6281298" y="1707719"/>
              <a:ext cx="58290" cy="151579"/>
            </a:xfrm>
            <a:custGeom>
              <a:avLst/>
              <a:gdLst/>
              <a:ahLst/>
              <a:cxnLst/>
              <a:rect l="l" t="t" r="r" b="b"/>
              <a:pathLst>
                <a:path w="2793" h="7263" extrusionOk="0">
                  <a:moveTo>
                    <a:pt x="1397" y="1"/>
                  </a:moveTo>
                  <a:cubicBezTo>
                    <a:pt x="627" y="1"/>
                    <a:pt x="1" y="627"/>
                    <a:pt x="1" y="1398"/>
                  </a:cubicBezTo>
                  <a:lnTo>
                    <a:pt x="1" y="5865"/>
                  </a:lnTo>
                  <a:cubicBezTo>
                    <a:pt x="1" y="6636"/>
                    <a:pt x="627" y="7262"/>
                    <a:pt x="1397" y="7262"/>
                  </a:cubicBezTo>
                  <a:cubicBezTo>
                    <a:pt x="2166" y="7262"/>
                    <a:pt x="2792" y="6634"/>
                    <a:pt x="2792" y="5865"/>
                  </a:cubicBezTo>
                  <a:lnTo>
                    <a:pt x="2792" y="1398"/>
                  </a:lnTo>
                  <a:cubicBezTo>
                    <a:pt x="2792" y="627"/>
                    <a:pt x="2166" y="1"/>
                    <a:pt x="13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9" name="Google Shape;9739;p88"/>
            <p:cNvSpPr/>
            <p:nvPr/>
          </p:nvSpPr>
          <p:spPr>
            <a:xfrm>
              <a:off x="6480225" y="1742675"/>
              <a:ext cx="58269" cy="58332"/>
            </a:xfrm>
            <a:custGeom>
              <a:avLst/>
              <a:gdLst/>
              <a:ahLst/>
              <a:cxnLst/>
              <a:rect l="l" t="t" r="r" b="b"/>
              <a:pathLst>
                <a:path w="2792" h="2795" extrusionOk="0">
                  <a:moveTo>
                    <a:pt x="1396" y="1"/>
                  </a:moveTo>
                  <a:cubicBezTo>
                    <a:pt x="627" y="1"/>
                    <a:pt x="0" y="629"/>
                    <a:pt x="0" y="1398"/>
                  </a:cubicBezTo>
                  <a:cubicBezTo>
                    <a:pt x="0" y="2168"/>
                    <a:pt x="627" y="2794"/>
                    <a:pt x="1396" y="2794"/>
                  </a:cubicBezTo>
                  <a:cubicBezTo>
                    <a:pt x="2167" y="2794"/>
                    <a:pt x="2792" y="2168"/>
                    <a:pt x="2792" y="1398"/>
                  </a:cubicBezTo>
                  <a:cubicBezTo>
                    <a:pt x="2792" y="629"/>
                    <a:pt x="2167" y="1"/>
                    <a:pt x="13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0" name="Google Shape;9740;p88"/>
            <p:cNvSpPr/>
            <p:nvPr/>
          </p:nvSpPr>
          <p:spPr>
            <a:xfrm>
              <a:off x="6352004" y="1661097"/>
              <a:ext cx="129206" cy="198202"/>
            </a:xfrm>
            <a:custGeom>
              <a:avLst/>
              <a:gdLst/>
              <a:ahLst/>
              <a:cxnLst/>
              <a:rect l="l" t="t" r="r" b="b"/>
              <a:pathLst>
                <a:path w="6191" h="9497" extrusionOk="0">
                  <a:moveTo>
                    <a:pt x="1396" y="0"/>
                  </a:moveTo>
                  <a:cubicBezTo>
                    <a:pt x="627" y="0"/>
                    <a:pt x="1" y="628"/>
                    <a:pt x="1" y="1398"/>
                  </a:cubicBezTo>
                  <a:lnTo>
                    <a:pt x="1" y="8099"/>
                  </a:lnTo>
                  <a:cubicBezTo>
                    <a:pt x="1" y="8870"/>
                    <a:pt x="627" y="9496"/>
                    <a:pt x="1396" y="9496"/>
                  </a:cubicBezTo>
                  <a:cubicBezTo>
                    <a:pt x="2168" y="9496"/>
                    <a:pt x="2792" y="8868"/>
                    <a:pt x="2792" y="8099"/>
                  </a:cubicBezTo>
                  <a:lnTo>
                    <a:pt x="2792" y="7683"/>
                  </a:lnTo>
                  <a:lnTo>
                    <a:pt x="3586" y="8874"/>
                  </a:lnTo>
                  <a:cubicBezTo>
                    <a:pt x="3845" y="9263"/>
                    <a:pt x="4280" y="9496"/>
                    <a:pt x="4749" y="9496"/>
                  </a:cubicBezTo>
                  <a:cubicBezTo>
                    <a:pt x="5025" y="9496"/>
                    <a:pt x="5293" y="9415"/>
                    <a:pt x="5522" y="9261"/>
                  </a:cubicBezTo>
                  <a:cubicBezTo>
                    <a:pt x="5833" y="9054"/>
                    <a:pt x="6044" y="8739"/>
                    <a:pt x="6118" y="8373"/>
                  </a:cubicBezTo>
                  <a:cubicBezTo>
                    <a:pt x="6190" y="8007"/>
                    <a:pt x="6116" y="7635"/>
                    <a:pt x="5909" y="7324"/>
                  </a:cubicBezTo>
                  <a:lnTo>
                    <a:pt x="4535" y="5261"/>
                  </a:lnTo>
                  <a:lnTo>
                    <a:pt x="5177" y="4619"/>
                  </a:lnTo>
                  <a:cubicBezTo>
                    <a:pt x="5722" y="4074"/>
                    <a:pt x="5722" y="3188"/>
                    <a:pt x="5177" y="2643"/>
                  </a:cubicBezTo>
                  <a:cubicBezTo>
                    <a:pt x="4904" y="2372"/>
                    <a:pt x="4547" y="2236"/>
                    <a:pt x="4190" y="2236"/>
                  </a:cubicBezTo>
                  <a:cubicBezTo>
                    <a:pt x="3832" y="2236"/>
                    <a:pt x="3475" y="2372"/>
                    <a:pt x="3203" y="2643"/>
                  </a:cubicBezTo>
                  <a:lnTo>
                    <a:pt x="2792" y="3054"/>
                  </a:lnTo>
                  <a:lnTo>
                    <a:pt x="2792" y="1398"/>
                  </a:lnTo>
                  <a:cubicBezTo>
                    <a:pt x="2792" y="627"/>
                    <a:pt x="2166" y="0"/>
                    <a:pt x="1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1" name="Google Shape;9741;p88"/>
            <p:cNvSpPr/>
            <p:nvPr/>
          </p:nvSpPr>
          <p:spPr>
            <a:xfrm>
              <a:off x="6140660" y="1661097"/>
              <a:ext cx="129185" cy="198202"/>
            </a:xfrm>
            <a:custGeom>
              <a:avLst/>
              <a:gdLst/>
              <a:ahLst/>
              <a:cxnLst/>
              <a:rect l="l" t="t" r="r" b="b"/>
              <a:pathLst>
                <a:path w="6190" h="9497" extrusionOk="0">
                  <a:moveTo>
                    <a:pt x="1396" y="0"/>
                  </a:moveTo>
                  <a:cubicBezTo>
                    <a:pt x="626" y="0"/>
                    <a:pt x="0" y="628"/>
                    <a:pt x="0" y="1398"/>
                  </a:cubicBezTo>
                  <a:lnTo>
                    <a:pt x="0" y="8099"/>
                  </a:lnTo>
                  <a:cubicBezTo>
                    <a:pt x="0" y="8870"/>
                    <a:pt x="626" y="9496"/>
                    <a:pt x="1396" y="9496"/>
                  </a:cubicBezTo>
                  <a:cubicBezTo>
                    <a:pt x="2165" y="9496"/>
                    <a:pt x="2792" y="8868"/>
                    <a:pt x="2792" y="8099"/>
                  </a:cubicBezTo>
                  <a:lnTo>
                    <a:pt x="2792" y="7683"/>
                  </a:lnTo>
                  <a:lnTo>
                    <a:pt x="3586" y="8874"/>
                  </a:lnTo>
                  <a:cubicBezTo>
                    <a:pt x="3844" y="9263"/>
                    <a:pt x="4279" y="9496"/>
                    <a:pt x="4748" y="9496"/>
                  </a:cubicBezTo>
                  <a:cubicBezTo>
                    <a:pt x="5024" y="9496"/>
                    <a:pt x="5291" y="9415"/>
                    <a:pt x="5521" y="9261"/>
                  </a:cubicBezTo>
                  <a:cubicBezTo>
                    <a:pt x="5832" y="9054"/>
                    <a:pt x="6043" y="8739"/>
                    <a:pt x="6117" y="8373"/>
                  </a:cubicBezTo>
                  <a:cubicBezTo>
                    <a:pt x="6190" y="8007"/>
                    <a:pt x="6115" y="7635"/>
                    <a:pt x="5909" y="7324"/>
                  </a:cubicBezTo>
                  <a:lnTo>
                    <a:pt x="4534" y="5261"/>
                  </a:lnTo>
                  <a:lnTo>
                    <a:pt x="5176" y="4619"/>
                  </a:lnTo>
                  <a:cubicBezTo>
                    <a:pt x="5721" y="4074"/>
                    <a:pt x="5721" y="3188"/>
                    <a:pt x="5176" y="2643"/>
                  </a:cubicBezTo>
                  <a:cubicBezTo>
                    <a:pt x="4904" y="2372"/>
                    <a:pt x="4546" y="2236"/>
                    <a:pt x="4188" y="2236"/>
                  </a:cubicBezTo>
                  <a:cubicBezTo>
                    <a:pt x="3831" y="2236"/>
                    <a:pt x="3473" y="2372"/>
                    <a:pt x="3202" y="2643"/>
                  </a:cubicBezTo>
                  <a:lnTo>
                    <a:pt x="2792" y="3054"/>
                  </a:lnTo>
                  <a:lnTo>
                    <a:pt x="2792" y="1398"/>
                  </a:lnTo>
                  <a:cubicBezTo>
                    <a:pt x="2792" y="627"/>
                    <a:pt x="2165" y="0"/>
                    <a:pt x="1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2" name="Google Shape;9742;p88"/>
          <p:cNvGrpSpPr/>
          <p:nvPr/>
        </p:nvGrpSpPr>
        <p:grpSpPr>
          <a:xfrm>
            <a:off x="5073202" y="3828305"/>
            <a:ext cx="387681" cy="387641"/>
            <a:chOff x="6669907" y="1561258"/>
            <a:chExt cx="397907" cy="397866"/>
          </a:xfrm>
        </p:grpSpPr>
        <p:sp>
          <p:nvSpPr>
            <p:cNvPr id="9743" name="Google Shape;9743;p88"/>
            <p:cNvSpPr/>
            <p:nvPr/>
          </p:nvSpPr>
          <p:spPr>
            <a:xfrm>
              <a:off x="6950454" y="1655253"/>
              <a:ext cx="23312" cy="23354"/>
            </a:xfrm>
            <a:custGeom>
              <a:avLst/>
              <a:gdLst/>
              <a:ahLst/>
              <a:cxnLst/>
              <a:rect l="l" t="t" r="r" b="b"/>
              <a:pathLst>
                <a:path w="1117" h="1119" extrusionOk="0">
                  <a:moveTo>
                    <a:pt x="558" y="1"/>
                  </a:moveTo>
                  <a:cubicBezTo>
                    <a:pt x="250" y="1"/>
                    <a:pt x="0" y="252"/>
                    <a:pt x="0" y="560"/>
                  </a:cubicBezTo>
                  <a:cubicBezTo>
                    <a:pt x="0" y="868"/>
                    <a:pt x="250" y="1119"/>
                    <a:pt x="558" y="1119"/>
                  </a:cubicBezTo>
                  <a:cubicBezTo>
                    <a:pt x="867" y="1119"/>
                    <a:pt x="1117" y="868"/>
                    <a:pt x="1117" y="560"/>
                  </a:cubicBezTo>
                  <a:cubicBezTo>
                    <a:pt x="1117" y="252"/>
                    <a:pt x="867" y="1"/>
                    <a:pt x="5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4" name="Google Shape;9744;p88"/>
            <p:cNvSpPr/>
            <p:nvPr/>
          </p:nvSpPr>
          <p:spPr>
            <a:xfrm>
              <a:off x="6740633" y="1725228"/>
              <a:ext cx="36919" cy="39632"/>
            </a:xfrm>
            <a:custGeom>
              <a:avLst/>
              <a:gdLst/>
              <a:ahLst/>
              <a:cxnLst/>
              <a:rect l="l" t="t" r="r" b="b"/>
              <a:pathLst>
                <a:path w="1769" h="1899" extrusionOk="0">
                  <a:moveTo>
                    <a:pt x="1117" y="0"/>
                  </a:moveTo>
                  <a:cubicBezTo>
                    <a:pt x="502" y="0"/>
                    <a:pt x="1" y="501"/>
                    <a:pt x="1" y="1116"/>
                  </a:cubicBezTo>
                  <a:cubicBezTo>
                    <a:pt x="1" y="1419"/>
                    <a:pt x="135" y="1691"/>
                    <a:pt x="341" y="1898"/>
                  </a:cubicBezTo>
                  <a:cubicBezTo>
                    <a:pt x="643" y="1261"/>
                    <a:pt x="1133" y="690"/>
                    <a:pt x="1768" y="219"/>
                  </a:cubicBezTo>
                  <a:cubicBezTo>
                    <a:pt x="1581" y="83"/>
                    <a:pt x="1358" y="0"/>
                    <a:pt x="11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5" name="Google Shape;9745;p88"/>
            <p:cNvSpPr/>
            <p:nvPr/>
          </p:nvSpPr>
          <p:spPr>
            <a:xfrm>
              <a:off x="6763944" y="1725228"/>
              <a:ext cx="209827" cy="139892"/>
            </a:xfrm>
            <a:custGeom>
              <a:avLst/>
              <a:gdLst/>
              <a:ahLst/>
              <a:cxnLst/>
              <a:rect l="l" t="t" r="r" b="b"/>
              <a:pathLst>
                <a:path w="10054" h="6703" extrusionOk="0">
                  <a:moveTo>
                    <a:pt x="2793" y="1116"/>
                  </a:moveTo>
                  <a:cubicBezTo>
                    <a:pt x="3409" y="1116"/>
                    <a:pt x="3910" y="1619"/>
                    <a:pt x="3910" y="2234"/>
                  </a:cubicBezTo>
                  <a:cubicBezTo>
                    <a:pt x="3910" y="2850"/>
                    <a:pt x="3409" y="3351"/>
                    <a:pt x="2793" y="3351"/>
                  </a:cubicBezTo>
                  <a:cubicBezTo>
                    <a:pt x="2178" y="3351"/>
                    <a:pt x="1675" y="2850"/>
                    <a:pt x="1675" y="2234"/>
                  </a:cubicBezTo>
                  <a:cubicBezTo>
                    <a:pt x="1675" y="1619"/>
                    <a:pt x="2178" y="1116"/>
                    <a:pt x="2793" y="1116"/>
                  </a:cubicBezTo>
                  <a:close/>
                  <a:moveTo>
                    <a:pt x="7262" y="1116"/>
                  </a:moveTo>
                  <a:cubicBezTo>
                    <a:pt x="7878" y="1116"/>
                    <a:pt x="8378" y="1619"/>
                    <a:pt x="8378" y="2234"/>
                  </a:cubicBezTo>
                  <a:cubicBezTo>
                    <a:pt x="8378" y="2850"/>
                    <a:pt x="7878" y="3351"/>
                    <a:pt x="7262" y="3351"/>
                  </a:cubicBezTo>
                  <a:cubicBezTo>
                    <a:pt x="6645" y="3351"/>
                    <a:pt x="6144" y="2850"/>
                    <a:pt x="6144" y="2234"/>
                  </a:cubicBezTo>
                  <a:cubicBezTo>
                    <a:pt x="6144" y="1619"/>
                    <a:pt x="6645" y="1116"/>
                    <a:pt x="7262" y="1116"/>
                  </a:cubicBezTo>
                  <a:close/>
                  <a:moveTo>
                    <a:pt x="7261" y="4469"/>
                  </a:moveTo>
                  <a:cubicBezTo>
                    <a:pt x="7466" y="4469"/>
                    <a:pt x="7663" y="4581"/>
                    <a:pt x="7761" y="4776"/>
                  </a:cubicBezTo>
                  <a:cubicBezTo>
                    <a:pt x="7899" y="5052"/>
                    <a:pt x="7787" y="5389"/>
                    <a:pt x="7511" y="5527"/>
                  </a:cubicBezTo>
                  <a:cubicBezTo>
                    <a:pt x="6733" y="5916"/>
                    <a:pt x="5880" y="6109"/>
                    <a:pt x="5028" y="6109"/>
                  </a:cubicBezTo>
                  <a:cubicBezTo>
                    <a:pt x="4173" y="6109"/>
                    <a:pt x="3321" y="5916"/>
                    <a:pt x="2544" y="5527"/>
                  </a:cubicBezTo>
                  <a:cubicBezTo>
                    <a:pt x="2268" y="5389"/>
                    <a:pt x="2155" y="5052"/>
                    <a:pt x="2293" y="4776"/>
                  </a:cubicBezTo>
                  <a:cubicBezTo>
                    <a:pt x="2391" y="4581"/>
                    <a:pt x="2589" y="4469"/>
                    <a:pt x="2794" y="4469"/>
                  </a:cubicBezTo>
                  <a:cubicBezTo>
                    <a:pt x="2878" y="4469"/>
                    <a:pt x="2963" y="4487"/>
                    <a:pt x="3043" y="4527"/>
                  </a:cubicBezTo>
                  <a:cubicBezTo>
                    <a:pt x="3664" y="4838"/>
                    <a:pt x="4345" y="4994"/>
                    <a:pt x="5027" y="4994"/>
                  </a:cubicBezTo>
                  <a:cubicBezTo>
                    <a:pt x="5708" y="4994"/>
                    <a:pt x="6390" y="4838"/>
                    <a:pt x="7011" y="4527"/>
                  </a:cubicBezTo>
                  <a:cubicBezTo>
                    <a:pt x="7092" y="4487"/>
                    <a:pt x="7177" y="4469"/>
                    <a:pt x="7261" y="4469"/>
                  </a:cubicBezTo>
                  <a:close/>
                  <a:moveTo>
                    <a:pt x="5028" y="0"/>
                  </a:moveTo>
                  <a:cubicBezTo>
                    <a:pt x="2256" y="0"/>
                    <a:pt x="0" y="1504"/>
                    <a:pt x="0" y="3351"/>
                  </a:cubicBezTo>
                  <a:cubicBezTo>
                    <a:pt x="0" y="5199"/>
                    <a:pt x="2256" y="6703"/>
                    <a:pt x="5028" y="6703"/>
                  </a:cubicBezTo>
                  <a:cubicBezTo>
                    <a:pt x="7798" y="6703"/>
                    <a:pt x="10054" y="5199"/>
                    <a:pt x="10054" y="3351"/>
                  </a:cubicBezTo>
                  <a:cubicBezTo>
                    <a:pt x="10054" y="1504"/>
                    <a:pt x="7798" y="0"/>
                    <a:pt x="50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6" name="Google Shape;9746;p88"/>
            <p:cNvSpPr/>
            <p:nvPr/>
          </p:nvSpPr>
          <p:spPr>
            <a:xfrm>
              <a:off x="6669907" y="1561258"/>
              <a:ext cx="397907" cy="397866"/>
            </a:xfrm>
            <a:custGeom>
              <a:avLst/>
              <a:gdLst/>
              <a:ahLst/>
              <a:cxnLst/>
              <a:rect l="l" t="t" r="r" b="b"/>
              <a:pathLst>
                <a:path w="19066" h="19064" extrusionOk="0">
                  <a:moveTo>
                    <a:pt x="10650" y="3388"/>
                  </a:moveTo>
                  <a:cubicBezTo>
                    <a:pt x="10708" y="3388"/>
                    <a:pt x="10768" y="3398"/>
                    <a:pt x="10827" y="3417"/>
                  </a:cubicBezTo>
                  <a:lnTo>
                    <a:pt x="12686" y="4038"/>
                  </a:lnTo>
                  <a:cubicBezTo>
                    <a:pt x="12994" y="3645"/>
                    <a:pt x="13466" y="3389"/>
                    <a:pt x="14001" y="3389"/>
                  </a:cubicBezTo>
                  <a:cubicBezTo>
                    <a:pt x="14924" y="3389"/>
                    <a:pt x="15676" y="4140"/>
                    <a:pt x="15676" y="5064"/>
                  </a:cubicBezTo>
                  <a:cubicBezTo>
                    <a:pt x="15676" y="5987"/>
                    <a:pt x="14924" y="6739"/>
                    <a:pt x="14001" y="6739"/>
                  </a:cubicBezTo>
                  <a:cubicBezTo>
                    <a:pt x="13088" y="6739"/>
                    <a:pt x="12345" y="6003"/>
                    <a:pt x="12329" y="5094"/>
                  </a:cubicBezTo>
                  <a:lnTo>
                    <a:pt x="11004" y="4653"/>
                  </a:lnTo>
                  <a:lnTo>
                    <a:pt x="10294" y="6778"/>
                  </a:lnTo>
                  <a:cubicBezTo>
                    <a:pt x="11251" y="6865"/>
                    <a:pt x="12140" y="7109"/>
                    <a:pt x="12909" y="7479"/>
                  </a:cubicBezTo>
                  <a:cubicBezTo>
                    <a:pt x="13327" y="7017"/>
                    <a:pt x="13919" y="6739"/>
                    <a:pt x="14560" y="6739"/>
                  </a:cubicBezTo>
                  <a:cubicBezTo>
                    <a:pt x="15791" y="6739"/>
                    <a:pt x="16794" y="7742"/>
                    <a:pt x="16794" y="8973"/>
                  </a:cubicBezTo>
                  <a:cubicBezTo>
                    <a:pt x="16794" y="9780"/>
                    <a:pt x="16336" y="10498"/>
                    <a:pt x="15655" y="10891"/>
                  </a:cubicBezTo>
                  <a:cubicBezTo>
                    <a:pt x="15665" y="10997"/>
                    <a:pt x="15676" y="11101"/>
                    <a:pt x="15676" y="11208"/>
                  </a:cubicBezTo>
                  <a:cubicBezTo>
                    <a:pt x="15676" y="13672"/>
                    <a:pt x="12921" y="15676"/>
                    <a:pt x="9532" y="15676"/>
                  </a:cubicBezTo>
                  <a:cubicBezTo>
                    <a:pt x="6144" y="15676"/>
                    <a:pt x="3388" y="13672"/>
                    <a:pt x="3388" y="11208"/>
                  </a:cubicBezTo>
                  <a:cubicBezTo>
                    <a:pt x="3388" y="11101"/>
                    <a:pt x="3401" y="10997"/>
                    <a:pt x="3411" y="10891"/>
                  </a:cubicBezTo>
                  <a:cubicBezTo>
                    <a:pt x="2730" y="10498"/>
                    <a:pt x="2272" y="9780"/>
                    <a:pt x="2272" y="8973"/>
                  </a:cubicBezTo>
                  <a:cubicBezTo>
                    <a:pt x="2272" y="7742"/>
                    <a:pt x="3273" y="6739"/>
                    <a:pt x="4506" y="6739"/>
                  </a:cubicBezTo>
                  <a:cubicBezTo>
                    <a:pt x="5145" y="6739"/>
                    <a:pt x="5737" y="7017"/>
                    <a:pt x="6157" y="7479"/>
                  </a:cubicBezTo>
                  <a:cubicBezTo>
                    <a:pt x="7018" y="7065"/>
                    <a:pt x="8034" y="6806"/>
                    <a:pt x="9125" y="6755"/>
                  </a:cubicBezTo>
                  <a:lnTo>
                    <a:pt x="10119" y="3771"/>
                  </a:lnTo>
                  <a:cubicBezTo>
                    <a:pt x="10199" y="3537"/>
                    <a:pt x="10415" y="3388"/>
                    <a:pt x="10650" y="3388"/>
                  </a:cubicBezTo>
                  <a:close/>
                  <a:moveTo>
                    <a:pt x="9534" y="1"/>
                  </a:moveTo>
                  <a:cubicBezTo>
                    <a:pt x="4297" y="1"/>
                    <a:pt x="1" y="4296"/>
                    <a:pt x="1" y="9532"/>
                  </a:cubicBezTo>
                  <a:cubicBezTo>
                    <a:pt x="1" y="14769"/>
                    <a:pt x="4297" y="19064"/>
                    <a:pt x="9534" y="19064"/>
                  </a:cubicBezTo>
                  <a:cubicBezTo>
                    <a:pt x="14768" y="19064"/>
                    <a:pt x="19065" y="14769"/>
                    <a:pt x="19065" y="9532"/>
                  </a:cubicBezTo>
                  <a:cubicBezTo>
                    <a:pt x="19065" y="4296"/>
                    <a:pt x="14768" y="1"/>
                    <a:pt x="95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7" name="Google Shape;9747;p88"/>
            <p:cNvSpPr/>
            <p:nvPr/>
          </p:nvSpPr>
          <p:spPr>
            <a:xfrm>
              <a:off x="6960158" y="1725228"/>
              <a:ext cx="36940" cy="39632"/>
            </a:xfrm>
            <a:custGeom>
              <a:avLst/>
              <a:gdLst/>
              <a:ahLst/>
              <a:cxnLst/>
              <a:rect l="l" t="t" r="r" b="b"/>
              <a:pathLst>
                <a:path w="1770" h="1899" extrusionOk="0">
                  <a:moveTo>
                    <a:pt x="652" y="0"/>
                  </a:moveTo>
                  <a:cubicBezTo>
                    <a:pt x="413" y="0"/>
                    <a:pt x="188" y="83"/>
                    <a:pt x="1" y="219"/>
                  </a:cubicBezTo>
                  <a:cubicBezTo>
                    <a:pt x="637" y="690"/>
                    <a:pt x="1127" y="1261"/>
                    <a:pt x="1428" y="1898"/>
                  </a:cubicBezTo>
                  <a:cubicBezTo>
                    <a:pt x="1635" y="1691"/>
                    <a:pt x="1770" y="1419"/>
                    <a:pt x="1770" y="1116"/>
                  </a:cubicBezTo>
                  <a:cubicBezTo>
                    <a:pt x="1770" y="501"/>
                    <a:pt x="1267" y="0"/>
                    <a:pt x="6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8" name="Google Shape;9748;p88"/>
          <p:cNvGrpSpPr/>
          <p:nvPr/>
        </p:nvGrpSpPr>
        <p:grpSpPr>
          <a:xfrm>
            <a:off x="5592488" y="3828305"/>
            <a:ext cx="387641" cy="387641"/>
            <a:chOff x="7199196" y="1561258"/>
            <a:chExt cx="397866" cy="397866"/>
          </a:xfrm>
        </p:grpSpPr>
        <p:sp>
          <p:nvSpPr>
            <p:cNvPr id="9749" name="Google Shape;9749;p88"/>
            <p:cNvSpPr/>
            <p:nvPr/>
          </p:nvSpPr>
          <p:spPr>
            <a:xfrm>
              <a:off x="7363167" y="1701896"/>
              <a:ext cx="69935" cy="69977"/>
            </a:xfrm>
            <a:custGeom>
              <a:avLst/>
              <a:gdLst/>
              <a:ahLst/>
              <a:cxnLst/>
              <a:rect l="l" t="t" r="r" b="b"/>
              <a:pathLst>
                <a:path w="3351" h="3353" extrusionOk="0">
                  <a:moveTo>
                    <a:pt x="1675" y="0"/>
                  </a:moveTo>
                  <a:cubicBezTo>
                    <a:pt x="1675" y="925"/>
                    <a:pt x="923" y="1677"/>
                    <a:pt x="0" y="1677"/>
                  </a:cubicBezTo>
                  <a:cubicBezTo>
                    <a:pt x="0" y="2601"/>
                    <a:pt x="752" y="3352"/>
                    <a:pt x="1675" y="3352"/>
                  </a:cubicBezTo>
                  <a:cubicBezTo>
                    <a:pt x="2599" y="3352"/>
                    <a:pt x="3351" y="2601"/>
                    <a:pt x="3351" y="1677"/>
                  </a:cubicBezTo>
                  <a:cubicBezTo>
                    <a:pt x="3351" y="752"/>
                    <a:pt x="2599" y="0"/>
                    <a:pt x="16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0" name="Google Shape;9750;p88"/>
            <p:cNvSpPr/>
            <p:nvPr/>
          </p:nvSpPr>
          <p:spPr>
            <a:xfrm>
              <a:off x="7316523" y="1655253"/>
              <a:ext cx="163203" cy="209869"/>
            </a:xfrm>
            <a:custGeom>
              <a:avLst/>
              <a:gdLst/>
              <a:ahLst/>
              <a:cxnLst/>
              <a:rect l="l" t="t" r="r" b="b"/>
              <a:pathLst>
                <a:path w="7820" h="10056" extrusionOk="0">
                  <a:moveTo>
                    <a:pt x="3910" y="1119"/>
                  </a:moveTo>
                  <a:cubicBezTo>
                    <a:pt x="5449" y="1119"/>
                    <a:pt x="6704" y="2371"/>
                    <a:pt x="6704" y="3910"/>
                  </a:cubicBezTo>
                  <a:cubicBezTo>
                    <a:pt x="6704" y="5451"/>
                    <a:pt x="5449" y="6704"/>
                    <a:pt x="3910" y="6704"/>
                  </a:cubicBezTo>
                  <a:cubicBezTo>
                    <a:pt x="2371" y="6704"/>
                    <a:pt x="1117" y="5451"/>
                    <a:pt x="1117" y="3912"/>
                  </a:cubicBezTo>
                  <a:cubicBezTo>
                    <a:pt x="1117" y="3652"/>
                    <a:pt x="1161" y="3383"/>
                    <a:pt x="1251" y="3091"/>
                  </a:cubicBezTo>
                  <a:cubicBezTo>
                    <a:pt x="1299" y="2939"/>
                    <a:pt x="1409" y="2814"/>
                    <a:pt x="1554" y="2746"/>
                  </a:cubicBezTo>
                  <a:cubicBezTo>
                    <a:pt x="1627" y="2713"/>
                    <a:pt x="1706" y="2696"/>
                    <a:pt x="1786" y="2696"/>
                  </a:cubicBezTo>
                  <a:cubicBezTo>
                    <a:pt x="1863" y="2696"/>
                    <a:pt x="1940" y="2712"/>
                    <a:pt x="2012" y="2745"/>
                  </a:cubicBezTo>
                  <a:cubicBezTo>
                    <a:pt x="2088" y="2779"/>
                    <a:pt x="2165" y="2794"/>
                    <a:pt x="2239" y="2794"/>
                  </a:cubicBezTo>
                  <a:cubicBezTo>
                    <a:pt x="2538" y="2794"/>
                    <a:pt x="2794" y="2541"/>
                    <a:pt x="2794" y="2235"/>
                  </a:cubicBezTo>
                  <a:cubicBezTo>
                    <a:pt x="2794" y="1934"/>
                    <a:pt x="2584" y="1911"/>
                    <a:pt x="2746" y="1554"/>
                  </a:cubicBezTo>
                  <a:cubicBezTo>
                    <a:pt x="2812" y="1409"/>
                    <a:pt x="2937" y="1299"/>
                    <a:pt x="3089" y="1252"/>
                  </a:cubicBezTo>
                  <a:cubicBezTo>
                    <a:pt x="3381" y="1163"/>
                    <a:pt x="3650" y="1119"/>
                    <a:pt x="3910" y="1119"/>
                  </a:cubicBezTo>
                  <a:close/>
                  <a:moveTo>
                    <a:pt x="3910" y="1"/>
                  </a:moveTo>
                  <a:cubicBezTo>
                    <a:pt x="1756" y="1"/>
                    <a:pt x="1" y="1756"/>
                    <a:pt x="1" y="3912"/>
                  </a:cubicBezTo>
                  <a:cubicBezTo>
                    <a:pt x="1" y="6194"/>
                    <a:pt x="3139" y="9964"/>
                    <a:pt x="3917" y="10056"/>
                  </a:cubicBezTo>
                  <a:cubicBezTo>
                    <a:pt x="4682" y="9964"/>
                    <a:pt x="7820" y="6194"/>
                    <a:pt x="7820" y="3912"/>
                  </a:cubicBezTo>
                  <a:cubicBezTo>
                    <a:pt x="7820" y="1756"/>
                    <a:pt x="6065" y="1"/>
                    <a:pt x="39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1" name="Google Shape;9751;p88"/>
            <p:cNvSpPr/>
            <p:nvPr/>
          </p:nvSpPr>
          <p:spPr>
            <a:xfrm>
              <a:off x="7199196" y="1561258"/>
              <a:ext cx="397866" cy="397866"/>
            </a:xfrm>
            <a:custGeom>
              <a:avLst/>
              <a:gdLst/>
              <a:ahLst/>
              <a:cxnLst/>
              <a:rect l="l" t="t" r="r" b="b"/>
              <a:pathLst>
                <a:path w="19064" h="19064" extrusionOk="0">
                  <a:moveTo>
                    <a:pt x="9532" y="3389"/>
                  </a:moveTo>
                  <a:cubicBezTo>
                    <a:pt x="12304" y="3389"/>
                    <a:pt x="14560" y="5644"/>
                    <a:pt x="14560" y="8416"/>
                  </a:cubicBezTo>
                  <a:cubicBezTo>
                    <a:pt x="14560" y="11045"/>
                    <a:pt x="11089" y="15676"/>
                    <a:pt x="9532" y="15676"/>
                  </a:cubicBezTo>
                  <a:cubicBezTo>
                    <a:pt x="7974" y="15676"/>
                    <a:pt x="4507" y="11045"/>
                    <a:pt x="4507" y="8416"/>
                  </a:cubicBezTo>
                  <a:cubicBezTo>
                    <a:pt x="4507" y="5644"/>
                    <a:pt x="6760" y="3389"/>
                    <a:pt x="9532" y="3389"/>
                  </a:cubicBezTo>
                  <a:close/>
                  <a:moveTo>
                    <a:pt x="9532" y="1"/>
                  </a:moveTo>
                  <a:cubicBezTo>
                    <a:pt x="4296" y="1"/>
                    <a:pt x="1" y="4296"/>
                    <a:pt x="1" y="9532"/>
                  </a:cubicBezTo>
                  <a:cubicBezTo>
                    <a:pt x="1" y="14769"/>
                    <a:pt x="4296" y="19064"/>
                    <a:pt x="9532" y="19064"/>
                  </a:cubicBezTo>
                  <a:cubicBezTo>
                    <a:pt x="14769" y="19064"/>
                    <a:pt x="19064" y="14769"/>
                    <a:pt x="19064" y="9532"/>
                  </a:cubicBezTo>
                  <a:cubicBezTo>
                    <a:pt x="19064" y="4296"/>
                    <a:pt x="14769" y="1"/>
                    <a:pt x="9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2" name="Google Shape;9752;p88"/>
          <p:cNvGrpSpPr/>
          <p:nvPr/>
        </p:nvGrpSpPr>
        <p:grpSpPr>
          <a:xfrm>
            <a:off x="1958433" y="3885842"/>
            <a:ext cx="387681" cy="272572"/>
            <a:chOff x="3386036" y="1746339"/>
            <a:chExt cx="397907" cy="279762"/>
          </a:xfrm>
        </p:grpSpPr>
        <p:sp>
          <p:nvSpPr>
            <p:cNvPr id="9753" name="Google Shape;9753;p88"/>
            <p:cNvSpPr/>
            <p:nvPr/>
          </p:nvSpPr>
          <p:spPr>
            <a:xfrm>
              <a:off x="3561652" y="1848954"/>
              <a:ext cx="59646" cy="74506"/>
            </a:xfrm>
            <a:custGeom>
              <a:avLst/>
              <a:gdLst/>
              <a:ahLst/>
              <a:cxnLst/>
              <a:rect l="l" t="t" r="r" b="b"/>
              <a:pathLst>
                <a:path w="2858" h="3570" extrusionOk="0">
                  <a:moveTo>
                    <a:pt x="1" y="0"/>
                  </a:moveTo>
                  <a:lnTo>
                    <a:pt x="1" y="3570"/>
                  </a:lnTo>
                  <a:lnTo>
                    <a:pt x="2858" y="1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4" name="Google Shape;9754;p88"/>
            <p:cNvSpPr/>
            <p:nvPr/>
          </p:nvSpPr>
          <p:spPr>
            <a:xfrm>
              <a:off x="3386036" y="1746339"/>
              <a:ext cx="397907" cy="279762"/>
            </a:xfrm>
            <a:custGeom>
              <a:avLst/>
              <a:gdLst/>
              <a:ahLst/>
              <a:cxnLst/>
              <a:rect l="l" t="t" r="r" b="b"/>
              <a:pathLst>
                <a:path w="19066" h="13405" extrusionOk="0">
                  <a:moveTo>
                    <a:pt x="7858" y="3351"/>
                  </a:moveTo>
                  <a:cubicBezTo>
                    <a:pt x="7961" y="3351"/>
                    <a:pt x="8064" y="3379"/>
                    <a:pt x="8154" y="3436"/>
                  </a:cubicBezTo>
                  <a:lnTo>
                    <a:pt x="12622" y="6230"/>
                  </a:lnTo>
                  <a:cubicBezTo>
                    <a:pt x="12785" y="6330"/>
                    <a:pt x="12884" y="6509"/>
                    <a:pt x="12884" y="6702"/>
                  </a:cubicBezTo>
                  <a:cubicBezTo>
                    <a:pt x="12884" y="6895"/>
                    <a:pt x="12785" y="7073"/>
                    <a:pt x="12622" y="7176"/>
                  </a:cubicBezTo>
                  <a:lnTo>
                    <a:pt x="8154" y="9968"/>
                  </a:lnTo>
                  <a:cubicBezTo>
                    <a:pt x="8063" y="10025"/>
                    <a:pt x="7961" y="10053"/>
                    <a:pt x="7859" y="10053"/>
                  </a:cubicBezTo>
                  <a:cubicBezTo>
                    <a:pt x="7765" y="10053"/>
                    <a:pt x="7671" y="10029"/>
                    <a:pt x="7588" y="9983"/>
                  </a:cubicBezTo>
                  <a:cubicBezTo>
                    <a:pt x="7409" y="9884"/>
                    <a:pt x="7299" y="9699"/>
                    <a:pt x="7299" y="9495"/>
                  </a:cubicBezTo>
                  <a:lnTo>
                    <a:pt x="7299" y="3910"/>
                  </a:lnTo>
                  <a:cubicBezTo>
                    <a:pt x="7299" y="3707"/>
                    <a:pt x="7409" y="3519"/>
                    <a:pt x="7588" y="3420"/>
                  </a:cubicBezTo>
                  <a:cubicBezTo>
                    <a:pt x="7671" y="3374"/>
                    <a:pt x="7765" y="3351"/>
                    <a:pt x="7858" y="3351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2"/>
                  </a:cubicBezTo>
                  <a:lnTo>
                    <a:pt x="1" y="10611"/>
                  </a:lnTo>
                  <a:cubicBezTo>
                    <a:pt x="1" y="12152"/>
                    <a:pt x="1255" y="13405"/>
                    <a:pt x="2794" y="13405"/>
                  </a:cubicBezTo>
                  <a:lnTo>
                    <a:pt x="16274" y="13405"/>
                  </a:lnTo>
                  <a:cubicBezTo>
                    <a:pt x="17813" y="13405"/>
                    <a:pt x="19065" y="12152"/>
                    <a:pt x="19065" y="10611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5" name="Google Shape;9755;p88"/>
          <p:cNvGrpSpPr/>
          <p:nvPr/>
        </p:nvGrpSpPr>
        <p:grpSpPr>
          <a:xfrm>
            <a:off x="2996130" y="3828288"/>
            <a:ext cx="387681" cy="387681"/>
            <a:chOff x="4417380" y="1687279"/>
            <a:chExt cx="397907" cy="397907"/>
          </a:xfrm>
        </p:grpSpPr>
        <p:sp>
          <p:nvSpPr>
            <p:cNvPr id="9756" name="Google Shape;9756;p88"/>
            <p:cNvSpPr/>
            <p:nvPr/>
          </p:nvSpPr>
          <p:spPr>
            <a:xfrm>
              <a:off x="4417380" y="1687279"/>
              <a:ext cx="397907" cy="397907"/>
            </a:xfrm>
            <a:custGeom>
              <a:avLst/>
              <a:gdLst/>
              <a:ahLst/>
              <a:cxnLst/>
              <a:rect l="l" t="t" r="r" b="b"/>
              <a:pathLst>
                <a:path w="19066" h="19066" extrusionOk="0">
                  <a:moveTo>
                    <a:pt x="9525" y="2794"/>
                  </a:moveTo>
                  <a:cubicBezTo>
                    <a:pt x="11382" y="2845"/>
                    <a:pt x="13514" y="4021"/>
                    <a:pt x="13514" y="6949"/>
                  </a:cubicBezTo>
                  <a:cubicBezTo>
                    <a:pt x="13514" y="7361"/>
                    <a:pt x="13500" y="7674"/>
                    <a:pt x="13486" y="7912"/>
                  </a:cubicBezTo>
                  <a:cubicBezTo>
                    <a:pt x="13689" y="7867"/>
                    <a:pt x="14004" y="7789"/>
                    <a:pt x="14208" y="7789"/>
                  </a:cubicBezTo>
                  <a:cubicBezTo>
                    <a:pt x="14882" y="7789"/>
                    <a:pt x="15370" y="8202"/>
                    <a:pt x="15370" y="8769"/>
                  </a:cubicBezTo>
                  <a:cubicBezTo>
                    <a:pt x="15370" y="9574"/>
                    <a:pt x="14598" y="9882"/>
                    <a:pt x="14137" y="10066"/>
                  </a:cubicBezTo>
                  <a:cubicBezTo>
                    <a:pt x="14020" y="10112"/>
                    <a:pt x="13857" y="10178"/>
                    <a:pt x="13767" y="10231"/>
                  </a:cubicBezTo>
                  <a:cubicBezTo>
                    <a:pt x="13822" y="10949"/>
                    <a:pt x="14437" y="11278"/>
                    <a:pt x="15354" y="11690"/>
                  </a:cubicBezTo>
                  <a:cubicBezTo>
                    <a:pt x="16061" y="12007"/>
                    <a:pt x="16794" y="12336"/>
                    <a:pt x="16794" y="13104"/>
                  </a:cubicBezTo>
                  <a:cubicBezTo>
                    <a:pt x="16794" y="13896"/>
                    <a:pt x="16088" y="14016"/>
                    <a:pt x="15520" y="14112"/>
                  </a:cubicBezTo>
                  <a:cubicBezTo>
                    <a:pt x="15333" y="14146"/>
                    <a:pt x="15111" y="14183"/>
                    <a:pt x="14855" y="14239"/>
                  </a:cubicBezTo>
                  <a:cubicBezTo>
                    <a:pt x="14768" y="14620"/>
                    <a:pt x="14600" y="15156"/>
                    <a:pt x="13939" y="15156"/>
                  </a:cubicBezTo>
                  <a:cubicBezTo>
                    <a:pt x="13709" y="15156"/>
                    <a:pt x="13258" y="15035"/>
                    <a:pt x="12916" y="15035"/>
                  </a:cubicBezTo>
                  <a:cubicBezTo>
                    <a:pt x="12370" y="15035"/>
                    <a:pt x="12048" y="15253"/>
                    <a:pt x="11642" y="15531"/>
                  </a:cubicBezTo>
                  <a:cubicBezTo>
                    <a:pt x="11160" y="15860"/>
                    <a:pt x="10556" y="16272"/>
                    <a:pt x="9534" y="16272"/>
                  </a:cubicBezTo>
                  <a:cubicBezTo>
                    <a:pt x="8510" y="16272"/>
                    <a:pt x="7908" y="15860"/>
                    <a:pt x="7425" y="15531"/>
                  </a:cubicBezTo>
                  <a:cubicBezTo>
                    <a:pt x="7020" y="15255"/>
                    <a:pt x="6698" y="15035"/>
                    <a:pt x="6151" y="15035"/>
                  </a:cubicBezTo>
                  <a:cubicBezTo>
                    <a:pt x="5810" y="15035"/>
                    <a:pt x="5357" y="15156"/>
                    <a:pt x="5129" y="15156"/>
                  </a:cubicBezTo>
                  <a:cubicBezTo>
                    <a:pt x="4467" y="15156"/>
                    <a:pt x="4298" y="14620"/>
                    <a:pt x="4211" y="14239"/>
                  </a:cubicBezTo>
                  <a:cubicBezTo>
                    <a:pt x="3956" y="14183"/>
                    <a:pt x="3735" y="14146"/>
                    <a:pt x="3547" y="14112"/>
                  </a:cubicBezTo>
                  <a:cubicBezTo>
                    <a:pt x="2980" y="14016"/>
                    <a:pt x="2272" y="13896"/>
                    <a:pt x="2272" y="13104"/>
                  </a:cubicBezTo>
                  <a:cubicBezTo>
                    <a:pt x="2272" y="12336"/>
                    <a:pt x="3004" y="12007"/>
                    <a:pt x="3712" y="11690"/>
                  </a:cubicBezTo>
                  <a:cubicBezTo>
                    <a:pt x="4630" y="11280"/>
                    <a:pt x="5246" y="10949"/>
                    <a:pt x="5299" y="10231"/>
                  </a:cubicBezTo>
                  <a:cubicBezTo>
                    <a:pt x="5209" y="10178"/>
                    <a:pt x="5046" y="10112"/>
                    <a:pt x="4929" y="10066"/>
                  </a:cubicBezTo>
                  <a:cubicBezTo>
                    <a:pt x="4469" y="9882"/>
                    <a:pt x="3696" y="9573"/>
                    <a:pt x="3696" y="8769"/>
                  </a:cubicBezTo>
                  <a:cubicBezTo>
                    <a:pt x="3696" y="8202"/>
                    <a:pt x="4186" y="7789"/>
                    <a:pt x="4858" y="7789"/>
                  </a:cubicBezTo>
                  <a:cubicBezTo>
                    <a:pt x="5062" y="7789"/>
                    <a:pt x="5378" y="7867"/>
                    <a:pt x="5580" y="7912"/>
                  </a:cubicBezTo>
                  <a:cubicBezTo>
                    <a:pt x="5568" y="7674"/>
                    <a:pt x="5554" y="7361"/>
                    <a:pt x="5554" y="6949"/>
                  </a:cubicBezTo>
                  <a:cubicBezTo>
                    <a:pt x="5554" y="4011"/>
                    <a:pt x="7692" y="2840"/>
                    <a:pt x="9525" y="2794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5" y="19065"/>
                    <a:pt x="2794" y="19065"/>
                  </a:cubicBezTo>
                  <a:lnTo>
                    <a:pt x="16274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7" name="Google Shape;9757;p88"/>
            <p:cNvSpPr/>
            <p:nvPr/>
          </p:nvSpPr>
          <p:spPr>
            <a:xfrm>
              <a:off x="4492363" y="1768878"/>
              <a:ext cx="248270" cy="234704"/>
            </a:xfrm>
            <a:custGeom>
              <a:avLst/>
              <a:gdLst/>
              <a:ahLst/>
              <a:cxnLst/>
              <a:rect l="l" t="t" r="r" b="b"/>
              <a:pathLst>
                <a:path w="11896" h="11246" extrusionOk="0">
                  <a:moveTo>
                    <a:pt x="5930" y="0"/>
                  </a:moveTo>
                  <a:cubicBezTo>
                    <a:pt x="5093" y="21"/>
                    <a:pt x="3077" y="428"/>
                    <a:pt x="3077" y="3039"/>
                  </a:cubicBezTo>
                  <a:cubicBezTo>
                    <a:pt x="3077" y="3478"/>
                    <a:pt x="3094" y="3798"/>
                    <a:pt x="3107" y="4028"/>
                  </a:cubicBezTo>
                  <a:cubicBezTo>
                    <a:pt x="3142" y="4647"/>
                    <a:pt x="3077" y="5187"/>
                    <a:pt x="2410" y="5187"/>
                  </a:cubicBezTo>
                  <a:cubicBezTo>
                    <a:pt x="2173" y="5187"/>
                    <a:pt x="1840" y="5114"/>
                    <a:pt x="1608" y="5061"/>
                  </a:cubicBezTo>
                  <a:lnTo>
                    <a:pt x="1608" y="5061"/>
                  </a:lnTo>
                  <a:cubicBezTo>
                    <a:pt x="2217" y="5314"/>
                    <a:pt x="2827" y="5535"/>
                    <a:pt x="2827" y="6215"/>
                  </a:cubicBezTo>
                  <a:cubicBezTo>
                    <a:pt x="2827" y="7791"/>
                    <a:pt x="1472" y="8398"/>
                    <a:pt x="577" y="8799"/>
                  </a:cubicBezTo>
                  <a:cubicBezTo>
                    <a:pt x="400" y="8879"/>
                    <a:pt x="169" y="8981"/>
                    <a:pt x="0" y="9077"/>
                  </a:cubicBezTo>
                  <a:cubicBezTo>
                    <a:pt x="386" y="9148"/>
                    <a:pt x="526" y="9160"/>
                    <a:pt x="965" y="9263"/>
                  </a:cubicBezTo>
                  <a:cubicBezTo>
                    <a:pt x="1348" y="9355"/>
                    <a:pt x="1603" y="9620"/>
                    <a:pt x="1713" y="10103"/>
                  </a:cubicBezTo>
                  <a:cubicBezTo>
                    <a:pt x="2012" y="10046"/>
                    <a:pt x="2244" y="10007"/>
                    <a:pt x="2558" y="10007"/>
                  </a:cubicBezTo>
                  <a:cubicBezTo>
                    <a:pt x="3450" y="10007"/>
                    <a:pt x="3988" y="10373"/>
                    <a:pt x="4460" y="10697"/>
                  </a:cubicBezTo>
                  <a:cubicBezTo>
                    <a:pt x="4892" y="10991"/>
                    <a:pt x="5261" y="11244"/>
                    <a:pt x="5941" y="11246"/>
                  </a:cubicBezTo>
                  <a:cubicBezTo>
                    <a:pt x="6620" y="11244"/>
                    <a:pt x="6990" y="10991"/>
                    <a:pt x="7420" y="10697"/>
                  </a:cubicBezTo>
                  <a:cubicBezTo>
                    <a:pt x="7894" y="10373"/>
                    <a:pt x="8430" y="10007"/>
                    <a:pt x="9323" y="10007"/>
                  </a:cubicBezTo>
                  <a:cubicBezTo>
                    <a:pt x="9638" y="10007"/>
                    <a:pt x="9870" y="10044"/>
                    <a:pt x="10169" y="10103"/>
                  </a:cubicBezTo>
                  <a:cubicBezTo>
                    <a:pt x="10280" y="9616"/>
                    <a:pt x="10535" y="9355"/>
                    <a:pt x="10917" y="9263"/>
                  </a:cubicBezTo>
                  <a:cubicBezTo>
                    <a:pt x="11308" y="9171"/>
                    <a:pt x="11524" y="9140"/>
                    <a:pt x="11895" y="9075"/>
                  </a:cubicBezTo>
                  <a:cubicBezTo>
                    <a:pt x="11727" y="8988"/>
                    <a:pt x="11487" y="8880"/>
                    <a:pt x="11304" y="8799"/>
                  </a:cubicBezTo>
                  <a:cubicBezTo>
                    <a:pt x="10409" y="8398"/>
                    <a:pt x="9054" y="7791"/>
                    <a:pt x="9054" y="6215"/>
                  </a:cubicBezTo>
                  <a:cubicBezTo>
                    <a:pt x="9054" y="5541"/>
                    <a:pt x="9663" y="5312"/>
                    <a:pt x="10271" y="5061"/>
                  </a:cubicBezTo>
                  <a:lnTo>
                    <a:pt x="10271" y="5061"/>
                  </a:lnTo>
                  <a:cubicBezTo>
                    <a:pt x="9985" y="5105"/>
                    <a:pt x="9811" y="5187"/>
                    <a:pt x="9472" y="5187"/>
                  </a:cubicBezTo>
                  <a:cubicBezTo>
                    <a:pt x="8805" y="5187"/>
                    <a:pt x="8739" y="4647"/>
                    <a:pt x="8773" y="4028"/>
                  </a:cubicBezTo>
                  <a:cubicBezTo>
                    <a:pt x="8787" y="3798"/>
                    <a:pt x="8805" y="3478"/>
                    <a:pt x="8805" y="3039"/>
                  </a:cubicBezTo>
                  <a:cubicBezTo>
                    <a:pt x="8805" y="439"/>
                    <a:pt x="6795" y="25"/>
                    <a:pt x="59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8" name="Google Shape;9758;p88"/>
          <p:cNvGrpSpPr/>
          <p:nvPr/>
        </p:nvGrpSpPr>
        <p:grpSpPr>
          <a:xfrm>
            <a:off x="7942611" y="3308537"/>
            <a:ext cx="387661" cy="387661"/>
            <a:chOff x="2869999" y="1687279"/>
            <a:chExt cx="397887" cy="397887"/>
          </a:xfrm>
        </p:grpSpPr>
        <p:sp>
          <p:nvSpPr>
            <p:cNvPr id="9759" name="Google Shape;9759;p88"/>
            <p:cNvSpPr/>
            <p:nvPr/>
          </p:nvSpPr>
          <p:spPr>
            <a:xfrm>
              <a:off x="2994590" y="1833740"/>
              <a:ext cx="148657" cy="81685"/>
            </a:xfrm>
            <a:custGeom>
              <a:avLst/>
              <a:gdLst/>
              <a:ahLst/>
              <a:cxnLst/>
              <a:rect l="l" t="t" r="r" b="b"/>
              <a:pathLst>
                <a:path w="7123" h="3914" extrusionOk="0">
                  <a:moveTo>
                    <a:pt x="2491" y="0"/>
                  </a:moveTo>
                  <a:lnTo>
                    <a:pt x="1" y="3112"/>
                  </a:lnTo>
                  <a:lnTo>
                    <a:pt x="1" y="3112"/>
                  </a:lnTo>
                  <a:lnTo>
                    <a:pt x="2196" y="2015"/>
                  </a:lnTo>
                  <a:cubicBezTo>
                    <a:pt x="2275" y="1975"/>
                    <a:pt x="2360" y="1956"/>
                    <a:pt x="2445" y="1956"/>
                  </a:cubicBezTo>
                  <a:cubicBezTo>
                    <a:pt x="2590" y="1956"/>
                    <a:pt x="2733" y="2012"/>
                    <a:pt x="2840" y="2119"/>
                  </a:cubicBezTo>
                  <a:lnTo>
                    <a:pt x="4634" y="3913"/>
                  </a:lnTo>
                  <a:lnTo>
                    <a:pt x="7123" y="800"/>
                  </a:lnTo>
                  <a:lnTo>
                    <a:pt x="4929" y="1897"/>
                  </a:lnTo>
                  <a:cubicBezTo>
                    <a:pt x="4850" y="1937"/>
                    <a:pt x="4764" y="1957"/>
                    <a:pt x="4679" y="1957"/>
                  </a:cubicBezTo>
                  <a:cubicBezTo>
                    <a:pt x="4535" y="1957"/>
                    <a:pt x="4392" y="1900"/>
                    <a:pt x="4285" y="1792"/>
                  </a:cubicBezTo>
                  <a:lnTo>
                    <a:pt x="24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0" name="Google Shape;9760;p88"/>
            <p:cNvSpPr/>
            <p:nvPr/>
          </p:nvSpPr>
          <p:spPr>
            <a:xfrm>
              <a:off x="2869999" y="1687279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8420" y="5623"/>
                  </a:moveTo>
                  <a:cubicBezTo>
                    <a:pt x="8569" y="5623"/>
                    <a:pt x="8707" y="5682"/>
                    <a:pt x="8810" y="5787"/>
                  </a:cubicBezTo>
                  <a:lnTo>
                    <a:pt x="10759" y="7736"/>
                  </a:lnTo>
                  <a:lnTo>
                    <a:pt x="14867" y="5683"/>
                  </a:lnTo>
                  <a:cubicBezTo>
                    <a:pt x="14947" y="5643"/>
                    <a:pt x="15033" y="5624"/>
                    <a:pt x="15118" y="5624"/>
                  </a:cubicBezTo>
                  <a:cubicBezTo>
                    <a:pt x="15283" y="5624"/>
                    <a:pt x="15443" y="5695"/>
                    <a:pt x="15552" y="5829"/>
                  </a:cubicBezTo>
                  <a:cubicBezTo>
                    <a:pt x="15716" y="6035"/>
                    <a:pt x="15718" y="6325"/>
                    <a:pt x="15553" y="6530"/>
                  </a:cubicBezTo>
                  <a:lnTo>
                    <a:pt x="11085" y="12116"/>
                  </a:lnTo>
                  <a:cubicBezTo>
                    <a:pt x="10973" y="12256"/>
                    <a:pt x="10812" y="12324"/>
                    <a:pt x="10652" y="12324"/>
                  </a:cubicBezTo>
                  <a:cubicBezTo>
                    <a:pt x="10507" y="12324"/>
                    <a:pt x="10363" y="12269"/>
                    <a:pt x="10255" y="12161"/>
                  </a:cubicBezTo>
                  <a:lnTo>
                    <a:pt x="8306" y="10211"/>
                  </a:lnTo>
                  <a:lnTo>
                    <a:pt x="4196" y="12267"/>
                  </a:lnTo>
                  <a:cubicBezTo>
                    <a:pt x="4117" y="12306"/>
                    <a:pt x="4032" y="12325"/>
                    <a:pt x="3948" y="12325"/>
                  </a:cubicBezTo>
                  <a:cubicBezTo>
                    <a:pt x="3784" y="12325"/>
                    <a:pt x="3622" y="12253"/>
                    <a:pt x="3514" y="12118"/>
                  </a:cubicBezTo>
                  <a:cubicBezTo>
                    <a:pt x="3347" y="11913"/>
                    <a:pt x="3347" y="11623"/>
                    <a:pt x="3510" y="11418"/>
                  </a:cubicBezTo>
                  <a:lnTo>
                    <a:pt x="7979" y="5833"/>
                  </a:lnTo>
                  <a:cubicBezTo>
                    <a:pt x="8078" y="5709"/>
                    <a:pt x="8226" y="5633"/>
                    <a:pt x="8384" y="5624"/>
                  </a:cubicBezTo>
                  <a:cubicBezTo>
                    <a:pt x="8396" y="5623"/>
                    <a:pt x="8408" y="5623"/>
                    <a:pt x="8420" y="5623"/>
                  </a:cubicBezTo>
                  <a:close/>
                  <a:moveTo>
                    <a:pt x="9532" y="1"/>
                  </a:moveTo>
                  <a:cubicBezTo>
                    <a:pt x="4297" y="1"/>
                    <a:pt x="0" y="4046"/>
                    <a:pt x="0" y="8975"/>
                  </a:cubicBezTo>
                  <a:cubicBezTo>
                    <a:pt x="0" y="11616"/>
                    <a:pt x="1255" y="14085"/>
                    <a:pt x="3388" y="15787"/>
                  </a:cubicBezTo>
                  <a:lnTo>
                    <a:pt x="3388" y="18506"/>
                  </a:lnTo>
                  <a:cubicBezTo>
                    <a:pt x="3388" y="18699"/>
                    <a:pt x="3489" y="18879"/>
                    <a:pt x="3653" y="18980"/>
                  </a:cubicBezTo>
                  <a:cubicBezTo>
                    <a:pt x="3742" y="19036"/>
                    <a:pt x="3843" y="19064"/>
                    <a:pt x="3946" y="19064"/>
                  </a:cubicBezTo>
                  <a:cubicBezTo>
                    <a:pt x="4031" y="19064"/>
                    <a:pt x="4117" y="19045"/>
                    <a:pt x="4196" y="19005"/>
                  </a:cubicBezTo>
                  <a:lnTo>
                    <a:pt x="6970" y="17581"/>
                  </a:lnTo>
                  <a:cubicBezTo>
                    <a:pt x="7802" y="17799"/>
                    <a:pt x="8661" y="17910"/>
                    <a:pt x="9532" y="17910"/>
                  </a:cubicBezTo>
                  <a:cubicBezTo>
                    <a:pt x="14768" y="17910"/>
                    <a:pt x="19065" y="13901"/>
                    <a:pt x="19065" y="8975"/>
                  </a:cubicBezTo>
                  <a:cubicBezTo>
                    <a:pt x="19065" y="4046"/>
                    <a:pt x="14768" y="1"/>
                    <a:pt x="9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61" name="Google Shape;9761;p88"/>
          <p:cNvGrpSpPr/>
          <p:nvPr/>
        </p:nvGrpSpPr>
        <p:grpSpPr>
          <a:xfrm>
            <a:off x="2477718" y="3828664"/>
            <a:ext cx="386807" cy="386929"/>
            <a:chOff x="3902887" y="1687655"/>
            <a:chExt cx="397010" cy="397135"/>
          </a:xfrm>
        </p:grpSpPr>
        <p:sp>
          <p:nvSpPr>
            <p:cNvPr id="9762" name="Google Shape;9762;p88"/>
            <p:cNvSpPr/>
            <p:nvPr/>
          </p:nvSpPr>
          <p:spPr>
            <a:xfrm>
              <a:off x="4023345" y="1785845"/>
              <a:ext cx="156275" cy="200269"/>
            </a:xfrm>
            <a:custGeom>
              <a:avLst/>
              <a:gdLst/>
              <a:ahLst/>
              <a:cxnLst/>
              <a:rect l="l" t="t" r="r" b="b"/>
              <a:pathLst>
                <a:path w="7488" h="9596" extrusionOk="0">
                  <a:moveTo>
                    <a:pt x="3585" y="1"/>
                  </a:moveTo>
                  <a:cubicBezTo>
                    <a:pt x="3550" y="1"/>
                    <a:pt x="36" y="31"/>
                    <a:pt x="36" y="2561"/>
                  </a:cubicBezTo>
                  <a:cubicBezTo>
                    <a:pt x="36" y="4296"/>
                    <a:pt x="1381" y="4712"/>
                    <a:pt x="3429" y="5147"/>
                  </a:cubicBezTo>
                  <a:cubicBezTo>
                    <a:pt x="4813" y="5440"/>
                    <a:pt x="6242" y="5745"/>
                    <a:pt x="6242" y="7084"/>
                  </a:cubicBezTo>
                  <a:cubicBezTo>
                    <a:pt x="6242" y="8290"/>
                    <a:pt x="4968" y="9010"/>
                    <a:pt x="3737" y="9010"/>
                  </a:cubicBezTo>
                  <a:cubicBezTo>
                    <a:pt x="2265" y="9010"/>
                    <a:pt x="1591" y="8227"/>
                    <a:pt x="1100" y="7655"/>
                  </a:cubicBezTo>
                  <a:cubicBezTo>
                    <a:pt x="793" y="7298"/>
                    <a:pt x="640" y="7140"/>
                    <a:pt x="463" y="7140"/>
                  </a:cubicBezTo>
                  <a:cubicBezTo>
                    <a:pt x="330" y="7140"/>
                    <a:pt x="1" y="7243"/>
                    <a:pt x="1" y="7485"/>
                  </a:cubicBezTo>
                  <a:cubicBezTo>
                    <a:pt x="1" y="8301"/>
                    <a:pt x="1016" y="9596"/>
                    <a:pt x="3744" y="9596"/>
                  </a:cubicBezTo>
                  <a:cubicBezTo>
                    <a:pt x="5165" y="9594"/>
                    <a:pt x="6203" y="9265"/>
                    <a:pt x="6831" y="8616"/>
                  </a:cubicBezTo>
                  <a:cubicBezTo>
                    <a:pt x="7479" y="7947"/>
                    <a:pt x="7487" y="7116"/>
                    <a:pt x="7482" y="6957"/>
                  </a:cubicBezTo>
                  <a:cubicBezTo>
                    <a:pt x="7482" y="5087"/>
                    <a:pt x="6088" y="4674"/>
                    <a:pt x="3964" y="4255"/>
                  </a:cubicBezTo>
                  <a:cubicBezTo>
                    <a:pt x="2598" y="3986"/>
                    <a:pt x="1186" y="3709"/>
                    <a:pt x="1186" y="2410"/>
                  </a:cubicBezTo>
                  <a:cubicBezTo>
                    <a:pt x="1186" y="1420"/>
                    <a:pt x="2170" y="675"/>
                    <a:pt x="3475" y="675"/>
                  </a:cubicBezTo>
                  <a:cubicBezTo>
                    <a:pt x="4868" y="675"/>
                    <a:pt x="5485" y="1305"/>
                    <a:pt x="5938" y="1766"/>
                  </a:cubicBezTo>
                  <a:cubicBezTo>
                    <a:pt x="6247" y="2081"/>
                    <a:pt x="6375" y="2191"/>
                    <a:pt x="6598" y="2191"/>
                  </a:cubicBezTo>
                  <a:cubicBezTo>
                    <a:pt x="6794" y="2191"/>
                    <a:pt x="7082" y="2072"/>
                    <a:pt x="7082" y="1818"/>
                  </a:cubicBezTo>
                  <a:cubicBezTo>
                    <a:pt x="7082" y="1381"/>
                    <a:pt x="5803" y="1"/>
                    <a:pt x="3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3" name="Google Shape;9763;p88"/>
            <p:cNvSpPr/>
            <p:nvPr/>
          </p:nvSpPr>
          <p:spPr>
            <a:xfrm>
              <a:off x="3902887" y="1687655"/>
              <a:ext cx="397010" cy="397135"/>
            </a:xfrm>
            <a:custGeom>
              <a:avLst/>
              <a:gdLst/>
              <a:ahLst/>
              <a:cxnLst/>
              <a:rect l="l" t="t" r="r" b="b"/>
              <a:pathLst>
                <a:path w="19023" h="19029" extrusionOk="0">
                  <a:moveTo>
                    <a:pt x="9357" y="3591"/>
                  </a:moveTo>
                  <a:cubicBezTo>
                    <a:pt x="11911" y="3591"/>
                    <a:pt x="13969" y="5196"/>
                    <a:pt x="13969" y="6523"/>
                  </a:cubicBezTo>
                  <a:cubicBezTo>
                    <a:pt x="13969" y="7455"/>
                    <a:pt x="13157" y="8010"/>
                    <a:pt x="12370" y="8010"/>
                  </a:cubicBezTo>
                  <a:cubicBezTo>
                    <a:pt x="11658" y="8010"/>
                    <a:pt x="11246" y="7589"/>
                    <a:pt x="10914" y="7251"/>
                  </a:cubicBezTo>
                  <a:cubicBezTo>
                    <a:pt x="10514" y="6845"/>
                    <a:pt x="10171" y="6494"/>
                    <a:pt x="9247" y="6494"/>
                  </a:cubicBezTo>
                  <a:cubicBezTo>
                    <a:pt x="8481" y="6494"/>
                    <a:pt x="8073" y="6855"/>
                    <a:pt x="8073" y="7115"/>
                  </a:cubicBezTo>
                  <a:cubicBezTo>
                    <a:pt x="8073" y="7497"/>
                    <a:pt x="9028" y="7685"/>
                    <a:pt x="9950" y="7867"/>
                  </a:cubicBezTo>
                  <a:cubicBezTo>
                    <a:pt x="11710" y="8214"/>
                    <a:pt x="14369" y="8739"/>
                    <a:pt x="14369" y="11635"/>
                  </a:cubicBezTo>
                  <a:cubicBezTo>
                    <a:pt x="14379" y="11960"/>
                    <a:pt x="14340" y="13128"/>
                    <a:pt x="13404" y="14096"/>
                  </a:cubicBezTo>
                  <a:cubicBezTo>
                    <a:pt x="12561" y="14970"/>
                    <a:pt x="11252" y="15414"/>
                    <a:pt x="9518" y="15415"/>
                  </a:cubicBezTo>
                  <a:lnTo>
                    <a:pt x="9516" y="15415"/>
                  </a:lnTo>
                  <a:cubicBezTo>
                    <a:pt x="5952" y="15415"/>
                    <a:pt x="4658" y="13487"/>
                    <a:pt x="4658" y="12190"/>
                  </a:cubicBezTo>
                  <a:cubicBezTo>
                    <a:pt x="4658" y="11290"/>
                    <a:pt x="5476" y="10731"/>
                    <a:pt x="6235" y="10731"/>
                  </a:cubicBezTo>
                  <a:cubicBezTo>
                    <a:pt x="6942" y="10731"/>
                    <a:pt x="7354" y="11210"/>
                    <a:pt x="7717" y="11633"/>
                  </a:cubicBezTo>
                  <a:cubicBezTo>
                    <a:pt x="8145" y="12132"/>
                    <a:pt x="8549" y="12601"/>
                    <a:pt x="9509" y="12601"/>
                  </a:cubicBezTo>
                  <a:cubicBezTo>
                    <a:pt x="10165" y="12601"/>
                    <a:pt x="10898" y="12254"/>
                    <a:pt x="10898" y="11789"/>
                  </a:cubicBezTo>
                  <a:cubicBezTo>
                    <a:pt x="10898" y="11384"/>
                    <a:pt x="10135" y="11191"/>
                    <a:pt x="8970" y="10943"/>
                  </a:cubicBezTo>
                  <a:cubicBezTo>
                    <a:pt x="7165" y="10559"/>
                    <a:pt x="4694" y="10032"/>
                    <a:pt x="4694" y="7266"/>
                  </a:cubicBezTo>
                  <a:cubicBezTo>
                    <a:pt x="4694" y="4359"/>
                    <a:pt x="7744" y="3591"/>
                    <a:pt x="9357" y="3591"/>
                  </a:cubicBezTo>
                  <a:close/>
                  <a:moveTo>
                    <a:pt x="5202" y="0"/>
                  </a:moveTo>
                  <a:cubicBezTo>
                    <a:pt x="2338" y="0"/>
                    <a:pt x="6" y="2303"/>
                    <a:pt x="1" y="5148"/>
                  </a:cubicBezTo>
                  <a:lnTo>
                    <a:pt x="1" y="5159"/>
                  </a:lnTo>
                  <a:cubicBezTo>
                    <a:pt x="2" y="6225"/>
                    <a:pt x="261" y="6830"/>
                    <a:pt x="469" y="7319"/>
                  </a:cubicBezTo>
                  <a:cubicBezTo>
                    <a:pt x="609" y="7646"/>
                    <a:pt x="712" y="7885"/>
                    <a:pt x="712" y="8212"/>
                  </a:cubicBezTo>
                  <a:cubicBezTo>
                    <a:pt x="712" y="8219"/>
                    <a:pt x="632" y="9035"/>
                    <a:pt x="632" y="9553"/>
                  </a:cubicBezTo>
                  <a:cubicBezTo>
                    <a:pt x="632" y="12302"/>
                    <a:pt x="2927" y="18423"/>
                    <a:pt x="9541" y="18423"/>
                  </a:cubicBezTo>
                  <a:cubicBezTo>
                    <a:pt x="10171" y="18423"/>
                    <a:pt x="10931" y="18343"/>
                    <a:pt x="10931" y="18343"/>
                  </a:cubicBezTo>
                  <a:cubicBezTo>
                    <a:pt x="11190" y="18343"/>
                    <a:pt x="11441" y="18446"/>
                    <a:pt x="11759" y="18577"/>
                  </a:cubicBezTo>
                  <a:cubicBezTo>
                    <a:pt x="12509" y="18886"/>
                    <a:pt x="13241" y="19028"/>
                    <a:pt x="13937" y="19028"/>
                  </a:cubicBezTo>
                  <a:cubicBezTo>
                    <a:pt x="15330" y="19028"/>
                    <a:pt x="16576" y="18458"/>
                    <a:pt x="17517" y="17520"/>
                  </a:cubicBezTo>
                  <a:cubicBezTo>
                    <a:pt x="18489" y="16555"/>
                    <a:pt x="19023" y="15260"/>
                    <a:pt x="19023" y="13878"/>
                  </a:cubicBezTo>
                  <a:cubicBezTo>
                    <a:pt x="19023" y="12804"/>
                    <a:pt x="18763" y="12198"/>
                    <a:pt x="18554" y="11708"/>
                  </a:cubicBezTo>
                  <a:cubicBezTo>
                    <a:pt x="18414" y="11380"/>
                    <a:pt x="18312" y="11141"/>
                    <a:pt x="18312" y="10814"/>
                  </a:cubicBezTo>
                  <a:cubicBezTo>
                    <a:pt x="18312" y="10804"/>
                    <a:pt x="18391" y="9993"/>
                    <a:pt x="18391" y="9473"/>
                  </a:cubicBezTo>
                  <a:cubicBezTo>
                    <a:pt x="18391" y="6724"/>
                    <a:pt x="16095" y="603"/>
                    <a:pt x="9483" y="603"/>
                  </a:cubicBezTo>
                  <a:cubicBezTo>
                    <a:pt x="8853" y="603"/>
                    <a:pt x="8092" y="683"/>
                    <a:pt x="8092" y="683"/>
                  </a:cubicBezTo>
                  <a:cubicBezTo>
                    <a:pt x="7832" y="683"/>
                    <a:pt x="7583" y="580"/>
                    <a:pt x="7264" y="450"/>
                  </a:cubicBezTo>
                  <a:cubicBezTo>
                    <a:pt x="6767" y="244"/>
                    <a:pt x="6150" y="0"/>
                    <a:pt x="52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64" name="Google Shape;9764;p88"/>
          <p:cNvGrpSpPr/>
          <p:nvPr/>
        </p:nvGrpSpPr>
        <p:grpSpPr>
          <a:xfrm>
            <a:off x="3515416" y="3828288"/>
            <a:ext cx="387681" cy="387681"/>
            <a:chOff x="4933458" y="1687279"/>
            <a:chExt cx="397907" cy="397907"/>
          </a:xfrm>
        </p:grpSpPr>
        <p:sp>
          <p:nvSpPr>
            <p:cNvPr id="9765" name="Google Shape;9765;p88"/>
            <p:cNvSpPr/>
            <p:nvPr/>
          </p:nvSpPr>
          <p:spPr>
            <a:xfrm>
              <a:off x="5071801" y="1766541"/>
              <a:ext cx="125867" cy="241215"/>
            </a:xfrm>
            <a:custGeom>
              <a:avLst/>
              <a:gdLst/>
              <a:ahLst/>
              <a:cxnLst/>
              <a:rect l="l" t="t" r="r" b="b"/>
              <a:pathLst>
                <a:path w="6031" h="11558" extrusionOk="0">
                  <a:moveTo>
                    <a:pt x="2415" y="1"/>
                  </a:moveTo>
                  <a:cubicBezTo>
                    <a:pt x="2233" y="993"/>
                    <a:pt x="1808" y="2415"/>
                    <a:pt x="0" y="2785"/>
                  </a:cubicBezTo>
                  <a:lnTo>
                    <a:pt x="0" y="4244"/>
                  </a:lnTo>
                  <a:lnTo>
                    <a:pt x="1228" y="4244"/>
                  </a:lnTo>
                  <a:cubicBezTo>
                    <a:pt x="1537" y="4244"/>
                    <a:pt x="1787" y="4496"/>
                    <a:pt x="1787" y="4803"/>
                  </a:cubicBezTo>
                  <a:lnTo>
                    <a:pt x="1787" y="9077"/>
                  </a:lnTo>
                  <a:cubicBezTo>
                    <a:pt x="1787" y="10222"/>
                    <a:pt x="2553" y="11558"/>
                    <a:pt x="4714" y="11558"/>
                  </a:cubicBezTo>
                  <a:cubicBezTo>
                    <a:pt x="5212" y="11558"/>
                    <a:pt x="5689" y="11535"/>
                    <a:pt x="6031" y="11512"/>
                  </a:cubicBezTo>
                  <a:lnTo>
                    <a:pt x="6031" y="9905"/>
                  </a:lnTo>
                  <a:lnTo>
                    <a:pt x="4891" y="9905"/>
                  </a:lnTo>
                  <a:cubicBezTo>
                    <a:pt x="3535" y="9905"/>
                    <a:pt x="3351" y="9125"/>
                    <a:pt x="3351" y="8363"/>
                  </a:cubicBezTo>
                  <a:lnTo>
                    <a:pt x="3351" y="4803"/>
                  </a:lnTo>
                  <a:cubicBezTo>
                    <a:pt x="3351" y="4496"/>
                    <a:pt x="3600" y="4244"/>
                    <a:pt x="3910" y="4244"/>
                  </a:cubicBezTo>
                  <a:lnTo>
                    <a:pt x="6031" y="4244"/>
                  </a:lnTo>
                  <a:lnTo>
                    <a:pt x="6031" y="2681"/>
                  </a:lnTo>
                  <a:lnTo>
                    <a:pt x="3910" y="2681"/>
                  </a:lnTo>
                  <a:cubicBezTo>
                    <a:pt x="3600" y="2681"/>
                    <a:pt x="3351" y="2431"/>
                    <a:pt x="3351" y="2122"/>
                  </a:cubicBezTo>
                  <a:lnTo>
                    <a:pt x="33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6" name="Google Shape;9766;p88"/>
            <p:cNvSpPr/>
            <p:nvPr/>
          </p:nvSpPr>
          <p:spPr>
            <a:xfrm>
              <a:off x="4933458" y="1687279"/>
              <a:ext cx="397907" cy="397907"/>
            </a:xfrm>
            <a:custGeom>
              <a:avLst/>
              <a:gdLst/>
              <a:ahLst/>
              <a:cxnLst/>
              <a:rect l="l" t="t" r="r" b="b"/>
              <a:pathLst>
                <a:path w="19066" h="19066" extrusionOk="0">
                  <a:moveTo>
                    <a:pt x="10539" y="2681"/>
                  </a:moveTo>
                  <a:cubicBezTo>
                    <a:pt x="10846" y="2681"/>
                    <a:pt x="11059" y="2932"/>
                    <a:pt x="11059" y="3240"/>
                  </a:cubicBezTo>
                  <a:lnTo>
                    <a:pt x="11059" y="5362"/>
                  </a:lnTo>
                  <a:lnTo>
                    <a:pt x="13219" y="5362"/>
                  </a:lnTo>
                  <a:cubicBezTo>
                    <a:pt x="13528" y="5362"/>
                    <a:pt x="13778" y="5612"/>
                    <a:pt x="13778" y="5921"/>
                  </a:cubicBezTo>
                  <a:lnTo>
                    <a:pt x="13778" y="8601"/>
                  </a:lnTo>
                  <a:cubicBezTo>
                    <a:pt x="13778" y="8911"/>
                    <a:pt x="13528" y="9160"/>
                    <a:pt x="13219" y="9160"/>
                  </a:cubicBezTo>
                  <a:lnTo>
                    <a:pt x="11096" y="9160"/>
                  </a:lnTo>
                  <a:lnTo>
                    <a:pt x="11096" y="12161"/>
                  </a:lnTo>
                  <a:cubicBezTo>
                    <a:pt x="11096" y="12440"/>
                    <a:pt x="11121" y="12520"/>
                    <a:pt x="11133" y="12541"/>
                  </a:cubicBezTo>
                  <a:cubicBezTo>
                    <a:pt x="11140" y="12541"/>
                    <a:pt x="11234" y="12585"/>
                    <a:pt x="11520" y="12585"/>
                  </a:cubicBezTo>
                  <a:lnTo>
                    <a:pt x="13219" y="12585"/>
                  </a:lnTo>
                  <a:cubicBezTo>
                    <a:pt x="13528" y="12585"/>
                    <a:pt x="13741" y="12836"/>
                    <a:pt x="13741" y="13144"/>
                  </a:cubicBezTo>
                  <a:lnTo>
                    <a:pt x="13741" y="15826"/>
                  </a:lnTo>
                  <a:cubicBezTo>
                    <a:pt x="13741" y="16113"/>
                    <a:pt x="13560" y="16351"/>
                    <a:pt x="13273" y="16382"/>
                  </a:cubicBezTo>
                  <a:cubicBezTo>
                    <a:pt x="13236" y="16385"/>
                    <a:pt x="12341" y="16474"/>
                    <a:pt x="11342" y="16474"/>
                  </a:cubicBezTo>
                  <a:cubicBezTo>
                    <a:pt x="8564" y="16474"/>
                    <a:pt x="7298" y="14609"/>
                    <a:pt x="7298" y="12877"/>
                  </a:cubicBezTo>
                  <a:lnTo>
                    <a:pt x="7298" y="9160"/>
                  </a:lnTo>
                  <a:lnTo>
                    <a:pt x="6070" y="9160"/>
                  </a:lnTo>
                  <a:cubicBezTo>
                    <a:pt x="5760" y="9160"/>
                    <a:pt x="5511" y="8911"/>
                    <a:pt x="5511" y="8601"/>
                  </a:cubicBezTo>
                  <a:lnTo>
                    <a:pt x="5511" y="6100"/>
                  </a:lnTo>
                  <a:cubicBezTo>
                    <a:pt x="5511" y="5808"/>
                    <a:pt x="5734" y="5568"/>
                    <a:pt x="6024" y="5543"/>
                  </a:cubicBezTo>
                  <a:cubicBezTo>
                    <a:pt x="7535" y="5417"/>
                    <a:pt x="7797" y="4524"/>
                    <a:pt x="8000" y="3275"/>
                  </a:cubicBezTo>
                  <a:lnTo>
                    <a:pt x="8021" y="3148"/>
                  </a:lnTo>
                  <a:cubicBezTo>
                    <a:pt x="8066" y="2879"/>
                    <a:pt x="8299" y="2681"/>
                    <a:pt x="8571" y="2681"/>
                  </a:cubicBezTo>
                  <a:close/>
                  <a:moveTo>
                    <a:pt x="2794" y="1"/>
                  </a:moveTo>
                  <a:cubicBezTo>
                    <a:pt x="1253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3" y="19065"/>
                    <a:pt x="2794" y="19065"/>
                  </a:cubicBezTo>
                  <a:lnTo>
                    <a:pt x="16272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67" name="Google Shape;9767;p88"/>
          <p:cNvGrpSpPr/>
          <p:nvPr/>
        </p:nvGrpSpPr>
        <p:grpSpPr>
          <a:xfrm>
            <a:off x="6348367" y="3308537"/>
            <a:ext cx="387661" cy="387661"/>
            <a:chOff x="1379798" y="1723250"/>
            <a:chExt cx="397887" cy="397887"/>
          </a:xfrm>
        </p:grpSpPr>
        <p:sp>
          <p:nvSpPr>
            <p:cNvPr id="9768" name="Google Shape;9768;p88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9" name="Google Shape;9769;p88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0" name="Google Shape;9770;p88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1" name="Google Shape;9771;p88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2" name="Google Shape;9772;p88"/>
          <p:cNvGrpSpPr/>
          <p:nvPr/>
        </p:nvGrpSpPr>
        <p:grpSpPr>
          <a:xfrm>
            <a:off x="5286246" y="3308537"/>
            <a:ext cx="387681" cy="387661"/>
            <a:chOff x="266768" y="1721375"/>
            <a:chExt cx="397907" cy="397887"/>
          </a:xfrm>
        </p:grpSpPr>
        <p:sp>
          <p:nvSpPr>
            <p:cNvPr id="9773" name="Google Shape;9773;p88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4" name="Google Shape;9774;p88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5" name="Google Shape;9775;p88"/>
          <p:cNvGrpSpPr/>
          <p:nvPr/>
        </p:nvGrpSpPr>
        <p:grpSpPr>
          <a:xfrm>
            <a:off x="5817327" y="3308537"/>
            <a:ext cx="387641" cy="387661"/>
            <a:chOff x="864491" y="1723250"/>
            <a:chExt cx="397866" cy="397887"/>
          </a:xfrm>
        </p:grpSpPr>
        <p:sp>
          <p:nvSpPr>
            <p:cNvPr id="9776" name="Google Shape;9776;p88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7" name="Google Shape;9777;p88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8" name="Google Shape;9778;p88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79" name="Google Shape;9779;p88"/>
          <p:cNvSpPr/>
          <p:nvPr/>
        </p:nvSpPr>
        <p:spPr>
          <a:xfrm>
            <a:off x="6879427" y="3343765"/>
            <a:ext cx="388846" cy="317145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80" name="Google Shape;9780;p88"/>
          <p:cNvGrpSpPr/>
          <p:nvPr/>
        </p:nvGrpSpPr>
        <p:grpSpPr>
          <a:xfrm>
            <a:off x="7411672" y="3308924"/>
            <a:ext cx="387539" cy="386888"/>
            <a:chOff x="2408992" y="1722875"/>
            <a:chExt cx="397761" cy="397093"/>
          </a:xfrm>
        </p:grpSpPr>
        <p:sp>
          <p:nvSpPr>
            <p:cNvPr id="9781" name="Google Shape;9781;p88"/>
            <p:cNvSpPr/>
            <p:nvPr/>
          </p:nvSpPr>
          <p:spPr>
            <a:xfrm>
              <a:off x="2492135" y="1827639"/>
              <a:ext cx="213667" cy="185326"/>
            </a:xfrm>
            <a:custGeom>
              <a:avLst/>
              <a:gdLst/>
              <a:ahLst/>
              <a:cxnLst/>
              <a:rect l="l" t="t" r="r" b="b"/>
              <a:pathLst>
                <a:path w="10238" h="8880" extrusionOk="0">
                  <a:moveTo>
                    <a:pt x="2548" y="1"/>
                  </a:moveTo>
                  <a:cubicBezTo>
                    <a:pt x="2277" y="1"/>
                    <a:pt x="2002" y="169"/>
                    <a:pt x="1743" y="427"/>
                  </a:cubicBezTo>
                  <a:cubicBezTo>
                    <a:pt x="1" y="2171"/>
                    <a:pt x="2739" y="5655"/>
                    <a:pt x="3567" y="6491"/>
                  </a:cubicBezTo>
                  <a:cubicBezTo>
                    <a:pt x="4206" y="7123"/>
                    <a:pt x="6403" y="8880"/>
                    <a:pt x="8179" y="8880"/>
                  </a:cubicBezTo>
                  <a:cubicBezTo>
                    <a:pt x="8718" y="8880"/>
                    <a:pt x="9219" y="8718"/>
                    <a:pt x="9626" y="8312"/>
                  </a:cubicBezTo>
                  <a:cubicBezTo>
                    <a:pt x="10054" y="7884"/>
                    <a:pt x="10238" y="7401"/>
                    <a:pt x="9812" y="6981"/>
                  </a:cubicBezTo>
                  <a:cubicBezTo>
                    <a:pt x="9168" y="6339"/>
                    <a:pt x="8797" y="6140"/>
                    <a:pt x="8555" y="6140"/>
                  </a:cubicBezTo>
                  <a:cubicBezTo>
                    <a:pt x="8422" y="6140"/>
                    <a:pt x="8327" y="6200"/>
                    <a:pt x="8248" y="6279"/>
                  </a:cubicBezTo>
                  <a:cubicBezTo>
                    <a:pt x="8064" y="6461"/>
                    <a:pt x="7636" y="7077"/>
                    <a:pt x="7461" y="7252"/>
                  </a:cubicBezTo>
                  <a:cubicBezTo>
                    <a:pt x="7260" y="7452"/>
                    <a:pt x="7021" y="7534"/>
                    <a:pt x="6762" y="7534"/>
                  </a:cubicBezTo>
                  <a:cubicBezTo>
                    <a:pt x="5839" y="7534"/>
                    <a:pt x="4665" y="6485"/>
                    <a:pt x="4117" y="5939"/>
                  </a:cubicBezTo>
                  <a:lnTo>
                    <a:pt x="4115" y="5938"/>
                  </a:lnTo>
                  <a:cubicBezTo>
                    <a:pt x="3417" y="5235"/>
                    <a:pt x="1890" y="3505"/>
                    <a:pt x="2803" y="2592"/>
                  </a:cubicBezTo>
                  <a:cubicBezTo>
                    <a:pt x="2879" y="2516"/>
                    <a:pt x="3056" y="2378"/>
                    <a:pt x="3254" y="2228"/>
                  </a:cubicBezTo>
                  <a:cubicBezTo>
                    <a:pt x="3445" y="2083"/>
                    <a:pt x="3661" y="1922"/>
                    <a:pt x="3776" y="1807"/>
                  </a:cubicBezTo>
                  <a:cubicBezTo>
                    <a:pt x="3999" y="1584"/>
                    <a:pt x="4069" y="1241"/>
                    <a:pt x="3080" y="250"/>
                  </a:cubicBezTo>
                  <a:cubicBezTo>
                    <a:pt x="2909" y="76"/>
                    <a:pt x="2730" y="1"/>
                    <a:pt x="25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2" name="Google Shape;9782;p88"/>
            <p:cNvSpPr/>
            <p:nvPr/>
          </p:nvSpPr>
          <p:spPr>
            <a:xfrm>
              <a:off x="2408992" y="1722875"/>
              <a:ext cx="397761" cy="397093"/>
            </a:xfrm>
            <a:custGeom>
              <a:avLst/>
              <a:gdLst/>
              <a:ahLst/>
              <a:cxnLst/>
              <a:rect l="l" t="t" r="r" b="b"/>
              <a:pathLst>
                <a:path w="19059" h="19027" extrusionOk="0">
                  <a:moveTo>
                    <a:pt x="6538" y="3907"/>
                  </a:moveTo>
                  <a:cubicBezTo>
                    <a:pt x="7030" y="3907"/>
                    <a:pt x="7490" y="4114"/>
                    <a:pt x="7853" y="4483"/>
                  </a:cubicBezTo>
                  <a:cubicBezTo>
                    <a:pt x="8326" y="4955"/>
                    <a:pt x="9768" y="6397"/>
                    <a:pt x="8549" y="7616"/>
                  </a:cubicBezTo>
                  <a:cubicBezTo>
                    <a:pt x="8407" y="7756"/>
                    <a:pt x="8145" y="7957"/>
                    <a:pt x="7912" y="8136"/>
                  </a:cubicBezTo>
                  <a:cubicBezTo>
                    <a:pt x="7767" y="8246"/>
                    <a:pt x="7634" y="8343"/>
                    <a:pt x="7576" y="8400"/>
                  </a:cubicBezTo>
                  <a:cubicBezTo>
                    <a:pt x="7599" y="8585"/>
                    <a:pt x="8227" y="9504"/>
                    <a:pt x="8888" y="10169"/>
                  </a:cubicBezTo>
                  <a:cubicBezTo>
                    <a:pt x="9546" y="10823"/>
                    <a:pt x="10450" y="11437"/>
                    <a:pt x="10732" y="11437"/>
                  </a:cubicBezTo>
                  <a:cubicBezTo>
                    <a:pt x="10736" y="11437"/>
                    <a:pt x="10740" y="11437"/>
                    <a:pt x="10744" y="11437"/>
                  </a:cubicBezTo>
                  <a:cubicBezTo>
                    <a:pt x="10716" y="11423"/>
                    <a:pt x="10813" y="11292"/>
                    <a:pt x="10923" y="11147"/>
                  </a:cubicBezTo>
                  <a:cubicBezTo>
                    <a:pt x="11100" y="10913"/>
                    <a:pt x="11301" y="10650"/>
                    <a:pt x="11443" y="10510"/>
                  </a:cubicBezTo>
                  <a:cubicBezTo>
                    <a:pt x="11789" y="10163"/>
                    <a:pt x="12153" y="10031"/>
                    <a:pt x="12508" y="10031"/>
                  </a:cubicBezTo>
                  <a:cubicBezTo>
                    <a:pt x="13402" y="10031"/>
                    <a:pt x="14236" y="10866"/>
                    <a:pt x="14576" y="11205"/>
                  </a:cubicBezTo>
                  <a:cubicBezTo>
                    <a:pt x="15328" y="11943"/>
                    <a:pt x="15425" y="13093"/>
                    <a:pt x="14399" y="14119"/>
                  </a:cubicBezTo>
                  <a:cubicBezTo>
                    <a:pt x="13750" y="14770"/>
                    <a:pt x="12980" y="15023"/>
                    <a:pt x="12179" y="15023"/>
                  </a:cubicBezTo>
                  <a:cubicBezTo>
                    <a:pt x="10063" y="15023"/>
                    <a:pt x="7723" y="13248"/>
                    <a:pt x="6764" y="12299"/>
                  </a:cubicBezTo>
                  <a:cubicBezTo>
                    <a:pt x="5451" y="10974"/>
                    <a:pt x="2573" y="7025"/>
                    <a:pt x="4938" y="4660"/>
                  </a:cubicBezTo>
                  <a:cubicBezTo>
                    <a:pt x="5458" y="4140"/>
                    <a:pt x="6017" y="3907"/>
                    <a:pt x="6538" y="3907"/>
                  </a:cubicBezTo>
                  <a:close/>
                  <a:moveTo>
                    <a:pt x="9545" y="0"/>
                  </a:moveTo>
                  <a:cubicBezTo>
                    <a:pt x="4319" y="0"/>
                    <a:pt x="31" y="4288"/>
                    <a:pt x="31" y="9514"/>
                  </a:cubicBezTo>
                  <a:cubicBezTo>
                    <a:pt x="31" y="11064"/>
                    <a:pt x="448" y="12594"/>
                    <a:pt x="1172" y="13954"/>
                  </a:cubicBezTo>
                  <a:lnTo>
                    <a:pt x="49" y="18334"/>
                  </a:lnTo>
                  <a:cubicBezTo>
                    <a:pt x="1" y="18524"/>
                    <a:pt x="57" y="18725"/>
                    <a:pt x="195" y="18863"/>
                  </a:cubicBezTo>
                  <a:cubicBezTo>
                    <a:pt x="302" y="18971"/>
                    <a:pt x="445" y="19027"/>
                    <a:pt x="590" y="19027"/>
                  </a:cubicBezTo>
                  <a:cubicBezTo>
                    <a:pt x="635" y="19027"/>
                    <a:pt x="680" y="19021"/>
                    <a:pt x="724" y="19010"/>
                  </a:cubicBezTo>
                  <a:lnTo>
                    <a:pt x="5104" y="17887"/>
                  </a:lnTo>
                  <a:cubicBezTo>
                    <a:pt x="6465" y="18609"/>
                    <a:pt x="7995" y="19026"/>
                    <a:pt x="9545" y="19026"/>
                  </a:cubicBezTo>
                  <a:cubicBezTo>
                    <a:pt x="14770" y="19026"/>
                    <a:pt x="19058" y="14738"/>
                    <a:pt x="19058" y="9514"/>
                  </a:cubicBezTo>
                  <a:cubicBezTo>
                    <a:pt x="19058" y="4288"/>
                    <a:pt x="14770" y="0"/>
                    <a:pt x="9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87" name="Google Shape;9787;p8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42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Percentage of lost colonies</a:t>
            </a:r>
            <a:endParaRPr dirty="0"/>
          </a:p>
        </p:txBody>
      </p:sp>
      <p:sp>
        <p:nvSpPr>
          <p:cNvPr id="1171" name="Google Shape;1171;p42"/>
          <p:cNvSpPr txBox="1">
            <a:spLocks noGrp="1"/>
          </p:cNvSpPr>
          <p:nvPr>
            <p:ph type="body" idx="1"/>
          </p:nvPr>
        </p:nvSpPr>
        <p:spPr>
          <a:xfrm>
            <a:off x="1752600" y="1535575"/>
            <a:ext cx="5638800" cy="27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Non mi </a:t>
            </a:r>
            <a:r>
              <a:rPr lang="en" dirty="0" err="1"/>
              <a:t>tornano</a:t>
            </a:r>
            <a:r>
              <a:rPr lang="en" dirty="0"/>
              <a:t> le </a:t>
            </a:r>
            <a:r>
              <a:rPr lang="en" dirty="0" err="1"/>
              <a:t>percentuali</a:t>
            </a:r>
            <a:r>
              <a:rPr lang="en" dirty="0"/>
              <a:t>. Nel </a:t>
            </a:r>
            <a:r>
              <a:rPr lang="en" dirty="0">
                <a:hlinkClick r:id="rId3"/>
              </a:rPr>
              <a:t>sito</a:t>
            </a:r>
            <a:r>
              <a:rPr lang="en" dirty="0"/>
              <a:t> </a:t>
            </a:r>
            <a:r>
              <a:rPr lang="en" dirty="0" err="1"/>
              <a:t>si</a:t>
            </a:r>
            <a:r>
              <a:rPr lang="en" dirty="0"/>
              <a:t> </a:t>
            </a:r>
            <a:r>
              <a:rPr lang="en" dirty="0" err="1"/>
              <a:t>parla</a:t>
            </a:r>
            <a:r>
              <a:rPr lang="en" dirty="0"/>
              <a:t> di:</a:t>
            </a:r>
            <a:br>
              <a:rPr lang="en" dirty="0"/>
            </a:br>
            <a:endParaRPr dirty="0"/>
          </a:p>
          <a:p>
            <a:pPr indent="-342900">
              <a:buSzPts val="1800"/>
            </a:pPr>
            <a:r>
              <a:rPr lang="en" dirty="0"/>
              <a:t>32.2%  lost d</a:t>
            </a:r>
            <a:r>
              <a:rPr lang="it-IT" dirty="0" err="1"/>
              <a:t>uring</a:t>
            </a:r>
            <a:r>
              <a:rPr lang="it-IT" dirty="0"/>
              <a:t> Winter 2020-2021</a:t>
            </a:r>
          </a:p>
          <a:p>
            <a:pPr indent="-342900">
              <a:buSzPts val="1800"/>
            </a:pPr>
            <a:r>
              <a:rPr lang="it-IT" dirty="0" err="1"/>
              <a:t>increase</a:t>
            </a:r>
            <a:r>
              <a:rPr lang="it-IT" dirty="0"/>
              <a:t> of 9.6% over the </a:t>
            </a:r>
            <a:r>
              <a:rPr lang="it-IT" dirty="0" err="1"/>
              <a:t>previous</a:t>
            </a:r>
            <a:r>
              <a:rPr lang="it-IT" dirty="0"/>
              <a:t> winter </a:t>
            </a:r>
            <a:r>
              <a:rPr lang="it-IT" dirty="0" err="1"/>
              <a:t>loss</a:t>
            </a:r>
            <a:r>
              <a:rPr lang="it-IT" dirty="0"/>
              <a:t> rate (22.6%), and </a:t>
            </a:r>
            <a:r>
              <a:rPr lang="it-IT" dirty="0" err="1"/>
              <a:t>was</a:t>
            </a:r>
            <a:r>
              <a:rPr lang="it-IT" dirty="0"/>
              <a:t> 3.9 pp </a:t>
            </a:r>
            <a:r>
              <a:rPr lang="it-IT" dirty="0" err="1"/>
              <a:t>higher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average</a:t>
            </a:r>
            <a:r>
              <a:rPr lang="it-IT" dirty="0"/>
              <a:t> winter </a:t>
            </a:r>
            <a:r>
              <a:rPr lang="it-IT" dirty="0" err="1"/>
              <a:t>loss</a:t>
            </a:r>
            <a:r>
              <a:rPr lang="it-IT" dirty="0"/>
              <a:t> (28.3%) </a:t>
            </a:r>
            <a:r>
              <a:rPr lang="it-IT" dirty="0" err="1"/>
              <a:t>reported</a:t>
            </a:r>
            <a:r>
              <a:rPr lang="it-IT" dirty="0"/>
              <a:t> by </a:t>
            </a:r>
            <a:r>
              <a:rPr lang="it-IT" dirty="0" err="1"/>
              <a:t>beekeepers</a:t>
            </a:r>
            <a:r>
              <a:rPr lang="it-IT" dirty="0"/>
              <a:t> over the </a:t>
            </a:r>
            <a:r>
              <a:rPr lang="it-IT" dirty="0" err="1"/>
              <a:t>previous</a:t>
            </a:r>
            <a:r>
              <a:rPr lang="it-IT" dirty="0"/>
              <a:t> 14 </a:t>
            </a:r>
            <a:r>
              <a:rPr lang="it-IT" dirty="0" err="1"/>
              <a:t>years</a:t>
            </a:r>
            <a:endParaRPr lang="it-IT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42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Percentage of lost colonies</a:t>
            </a:r>
            <a:endParaRPr dirty="0"/>
          </a:p>
        </p:txBody>
      </p:sp>
      <p:sp>
        <p:nvSpPr>
          <p:cNvPr id="1171" name="Google Shape;1171;p42"/>
          <p:cNvSpPr txBox="1">
            <a:spLocks noGrp="1"/>
          </p:cNvSpPr>
          <p:nvPr>
            <p:ph type="body" idx="1"/>
          </p:nvPr>
        </p:nvSpPr>
        <p:spPr>
          <a:xfrm>
            <a:off x="1752600" y="1535575"/>
            <a:ext cx="5638800" cy="27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Non mi </a:t>
            </a:r>
            <a:r>
              <a:rPr lang="en" dirty="0" err="1"/>
              <a:t>tornano</a:t>
            </a:r>
            <a:r>
              <a:rPr lang="en" dirty="0"/>
              <a:t> le </a:t>
            </a:r>
            <a:r>
              <a:rPr lang="en" dirty="0" err="1"/>
              <a:t>percentuali</a:t>
            </a:r>
            <a:r>
              <a:rPr lang="en" dirty="0"/>
              <a:t>. Nel </a:t>
            </a:r>
            <a:r>
              <a:rPr lang="en" dirty="0">
                <a:hlinkClick r:id="rId3"/>
              </a:rPr>
              <a:t>sito</a:t>
            </a:r>
            <a:r>
              <a:rPr lang="en" dirty="0"/>
              <a:t> </a:t>
            </a:r>
            <a:r>
              <a:rPr lang="en" dirty="0" err="1"/>
              <a:t>si</a:t>
            </a:r>
            <a:r>
              <a:rPr lang="en" dirty="0"/>
              <a:t> </a:t>
            </a:r>
            <a:r>
              <a:rPr lang="en" dirty="0" err="1"/>
              <a:t>parla</a:t>
            </a:r>
            <a:r>
              <a:rPr lang="en" dirty="0"/>
              <a:t> di:</a:t>
            </a:r>
            <a:br>
              <a:rPr lang="en" dirty="0"/>
            </a:br>
            <a:endParaRPr dirty="0"/>
          </a:p>
          <a:p>
            <a:pPr indent="-342900">
              <a:buSzPts val="1800"/>
            </a:pPr>
            <a:r>
              <a:rPr lang="it-IT" dirty="0"/>
              <a:t>31.1% </a:t>
            </a:r>
            <a:r>
              <a:rPr lang="en" dirty="0"/>
              <a:t>lost d</a:t>
            </a:r>
            <a:r>
              <a:rPr lang="it-IT" dirty="0" err="1"/>
              <a:t>uring</a:t>
            </a:r>
            <a:r>
              <a:rPr lang="it-IT" dirty="0"/>
              <a:t> </a:t>
            </a:r>
            <a:r>
              <a:rPr lang="it-IT" dirty="0" err="1"/>
              <a:t>Summer</a:t>
            </a:r>
            <a:r>
              <a:rPr lang="it-IT" dirty="0"/>
              <a:t> 2020-2021</a:t>
            </a:r>
          </a:p>
          <a:p>
            <a:pPr indent="-342900">
              <a:buSzPts val="1800"/>
            </a:pPr>
            <a:r>
              <a:rPr lang="it-IT" dirty="0" err="1"/>
              <a:t>slightly</a:t>
            </a:r>
            <a:r>
              <a:rPr lang="it-IT" dirty="0"/>
              <a:t> </a:t>
            </a:r>
            <a:r>
              <a:rPr lang="it-IT" dirty="0" err="1"/>
              <a:t>lower</a:t>
            </a:r>
            <a:r>
              <a:rPr lang="it-IT" dirty="0"/>
              <a:t> − 0.9 pp − </a:t>
            </a:r>
            <a:r>
              <a:rPr lang="it-IT" dirty="0" err="1"/>
              <a:t>than</a:t>
            </a:r>
            <a:r>
              <a:rPr lang="it-IT" dirty="0"/>
              <a:t> last </a:t>
            </a:r>
            <a:r>
              <a:rPr lang="it-IT" dirty="0" err="1"/>
              <a:t>year’s</a:t>
            </a:r>
            <a:r>
              <a:rPr lang="it-IT" dirty="0"/>
              <a:t> </a:t>
            </a:r>
            <a:r>
              <a:rPr lang="it-IT" dirty="0" err="1"/>
              <a:t>estimated</a:t>
            </a:r>
            <a:r>
              <a:rPr lang="it-IT" dirty="0"/>
              <a:t> </a:t>
            </a:r>
            <a:r>
              <a:rPr lang="it-IT" dirty="0" err="1"/>
              <a:t>summer</a:t>
            </a:r>
            <a:r>
              <a:rPr lang="it-IT" dirty="0"/>
              <a:t> </a:t>
            </a:r>
            <a:r>
              <a:rPr lang="it-IT" dirty="0" err="1"/>
              <a:t>colony</a:t>
            </a:r>
            <a:r>
              <a:rPr lang="it-IT" dirty="0"/>
              <a:t> </a:t>
            </a:r>
            <a:r>
              <a:rPr lang="it-IT" dirty="0" err="1"/>
              <a:t>loss</a:t>
            </a:r>
            <a:r>
              <a:rPr lang="it-IT" dirty="0"/>
              <a:t> (32.1%),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8.6 pp </a:t>
            </a:r>
            <a:r>
              <a:rPr lang="it-IT" dirty="0" err="1"/>
              <a:t>higher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summer</a:t>
            </a:r>
            <a:r>
              <a:rPr lang="it-IT" dirty="0"/>
              <a:t> </a:t>
            </a:r>
            <a:r>
              <a:rPr lang="it-IT" dirty="0" err="1"/>
              <a:t>loss</a:t>
            </a:r>
            <a:r>
              <a:rPr lang="it-IT" dirty="0"/>
              <a:t> </a:t>
            </a:r>
            <a:r>
              <a:rPr lang="it-IT" dirty="0" err="1"/>
              <a:t>reported</a:t>
            </a:r>
            <a:r>
              <a:rPr lang="it-IT" dirty="0"/>
              <a:t> by </a:t>
            </a:r>
            <a:r>
              <a:rPr lang="it-IT" dirty="0" err="1"/>
              <a:t>beekeepers</a:t>
            </a:r>
            <a:r>
              <a:rPr lang="it-IT" dirty="0"/>
              <a:t> </a:t>
            </a:r>
            <a:r>
              <a:rPr lang="it-IT" dirty="0" err="1"/>
              <a:t>since</a:t>
            </a:r>
            <a:r>
              <a:rPr lang="it-IT" dirty="0"/>
              <a:t> the </a:t>
            </a:r>
            <a:r>
              <a:rPr lang="it-IT" dirty="0" err="1"/>
              <a:t>summer</a:t>
            </a:r>
            <a:r>
              <a:rPr lang="it-IT" dirty="0"/>
              <a:t> of 2010 (22.8%),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summer</a:t>
            </a:r>
            <a:r>
              <a:rPr lang="it-IT" dirty="0"/>
              <a:t> </a:t>
            </a:r>
            <a:r>
              <a:rPr lang="it-IT" dirty="0" err="1"/>
              <a:t>losses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first </a:t>
            </a:r>
            <a:r>
              <a:rPr lang="it-IT" dirty="0" err="1"/>
              <a:t>monitored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7414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42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Lost colonies  </a:t>
            </a:r>
            <a:endParaRPr dirty="0"/>
          </a:p>
        </p:txBody>
      </p:sp>
      <p:pic>
        <p:nvPicPr>
          <p:cNvPr id="1030" name="Picture 6" descr="Plot object">
            <a:extLst>
              <a:ext uri="{FF2B5EF4-FFF2-40B4-BE49-F238E27FC236}">
                <a16:creationId xmlns:a16="http://schemas.microsoft.com/office/drawing/2014/main" id="{6E54DB38-256E-B07A-C769-8E2688CE7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250" y="1246395"/>
            <a:ext cx="6109009" cy="354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57019"/>
      </p:ext>
    </p:extLst>
  </p:cSld>
  <p:clrMapOvr>
    <a:masterClrMapping/>
  </p:clrMapOvr>
</p:sld>
</file>

<file path=ppt/theme/theme1.xml><?xml version="1.0" encoding="utf-8"?>
<a:theme xmlns:a="http://schemas.openxmlformats.org/drawingml/2006/main" name="Spelling Bee by Slidesgo">
  <a:themeElements>
    <a:clrScheme name="Simple Light">
      <a:dk1>
        <a:srgbClr val="703316"/>
      </a:dk1>
      <a:lt1>
        <a:srgbClr val="FFFFFF"/>
      </a:lt1>
      <a:dk2>
        <a:srgbClr val="FFF0B3"/>
      </a:dk2>
      <a:lt2>
        <a:srgbClr val="666666"/>
      </a:lt2>
      <a:accent1>
        <a:srgbClr val="FFDB45"/>
      </a:accent1>
      <a:accent2>
        <a:srgbClr val="FFA500"/>
      </a:accent2>
      <a:accent3>
        <a:srgbClr val="99E2E6"/>
      </a:accent3>
      <a:accent4>
        <a:srgbClr val="F78F8F"/>
      </a:accent4>
      <a:accent5>
        <a:srgbClr val="B64B18"/>
      </a:accent5>
      <a:accent6>
        <a:srgbClr val="FFA500"/>
      </a:accent6>
      <a:hlink>
        <a:srgbClr val="70331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2412</Words>
  <Application>Microsoft Macintosh PowerPoint</Application>
  <PresentationFormat>Presentazione su schermo (16:9)</PresentationFormat>
  <Paragraphs>340</Paragraphs>
  <Slides>65</Slides>
  <Notes>57</Notes>
  <HiddenSlides>47</HiddenSlides>
  <MMClips>0</MMClips>
  <ScaleCrop>false</ScaleCrop>
  <HeadingPairs>
    <vt:vector size="6" baseType="variant">
      <vt:variant>
        <vt:lpstr>Caratteri utilizzati</vt:lpstr>
      </vt:variant>
      <vt:variant>
        <vt:i4>19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65</vt:i4>
      </vt:variant>
    </vt:vector>
  </HeadingPairs>
  <TitlesOfParts>
    <vt:vector size="86" baseType="lpstr">
      <vt:lpstr>Calibri</vt:lpstr>
      <vt:lpstr>Roboto Condensed Light</vt:lpstr>
      <vt:lpstr>Proxima Nova Semibold</vt:lpstr>
      <vt:lpstr>Nunito Light</vt:lpstr>
      <vt:lpstr>Roboto</vt:lpstr>
      <vt:lpstr>Raleway SemiBold</vt:lpstr>
      <vt:lpstr>Fira Sans Extra Condensed Medium</vt:lpstr>
      <vt:lpstr>Roboto Medium</vt:lpstr>
      <vt:lpstr>Mali Medium</vt:lpstr>
      <vt:lpstr>Proxima Nova</vt:lpstr>
      <vt:lpstr>Chelsea Market</vt:lpstr>
      <vt:lpstr>Poppins Medium</vt:lpstr>
      <vt:lpstr>Arial</vt:lpstr>
      <vt:lpstr>Nunito</vt:lpstr>
      <vt:lpstr>Amatic SC</vt:lpstr>
      <vt:lpstr>Paytone One</vt:lpstr>
      <vt:lpstr>Mali</vt:lpstr>
      <vt:lpstr>Mali SemiBold</vt:lpstr>
      <vt:lpstr>Mali;600</vt:lpstr>
      <vt:lpstr>Spelling Bee by Slidesgo</vt:lpstr>
      <vt:lpstr>Slidesgo Final Pages</vt:lpstr>
      <vt:lpstr>Saving the Bees</vt:lpstr>
      <vt:lpstr>Presentazione standard di PowerPoint</vt:lpstr>
      <vt:lpstr>Table of Contents</vt:lpstr>
      <vt:lpstr>Percentage of lost colonies</vt:lpstr>
      <vt:lpstr>Terms and Definitions</vt:lpstr>
      <vt:lpstr>First Section</vt:lpstr>
      <vt:lpstr>Percentage of lost colonies</vt:lpstr>
      <vt:lpstr>Percentage of lost colonies</vt:lpstr>
      <vt:lpstr>Lost colonies  </vt:lpstr>
      <vt:lpstr>Lost colonies during winter</vt:lpstr>
      <vt:lpstr>Lost colonies during winter</vt:lpstr>
      <vt:lpstr>Second Section</vt:lpstr>
      <vt:lpstr>Varroa mites</vt:lpstr>
      <vt:lpstr>Disesases</vt:lpstr>
      <vt:lpstr>Pesticides</vt:lpstr>
      <vt:lpstr>Other pests</vt:lpstr>
      <vt:lpstr>Other</vt:lpstr>
      <vt:lpstr>Unknown</vt:lpstr>
      <vt:lpstr>Here You Have Two Columns</vt:lpstr>
      <vt:lpstr>What about Four Columns?</vt:lpstr>
      <vt:lpstr>This Is a Table</vt:lpstr>
      <vt:lpstr>Try Using Infographics!</vt:lpstr>
      <vt:lpstr>—Someone Famous</vt:lpstr>
      <vt:lpstr>A Picture Always Reinforces the Concept</vt:lpstr>
      <vt:lpstr>A Picture Is Worth a Thousand Words</vt:lpstr>
      <vt:lpstr>A Timeline Always Works </vt:lpstr>
      <vt:lpstr>A Timeline Always Works</vt:lpstr>
      <vt:lpstr>Second Section</vt:lpstr>
      <vt:lpstr>Try This Exercise!</vt:lpstr>
      <vt:lpstr>Here Are the Answers</vt:lpstr>
      <vt:lpstr>Guess the Words</vt:lpstr>
      <vt:lpstr>Here Are the Answers</vt:lpstr>
      <vt:lpstr>Do You Need Percentages?</vt:lpstr>
      <vt:lpstr>This Is a Map</vt:lpstr>
      <vt:lpstr>You Can Use a Diagram</vt:lpstr>
      <vt:lpstr>Third Section</vt:lpstr>
      <vt:lpstr>Awesome Words</vt:lpstr>
      <vt:lpstr>Do You Need a Checklist?</vt:lpstr>
      <vt:lpstr>Here’s Another Timeline</vt:lpstr>
      <vt:lpstr>You Can Use a Graph</vt:lpstr>
      <vt:lpstr>498,300,000</vt:lpstr>
      <vt:lpstr>24h 307m</vt:lpstr>
      <vt:lpstr>Our Team</vt:lpstr>
      <vt:lpstr>Desktop Software</vt:lpstr>
      <vt:lpstr>Tablet App</vt:lpstr>
      <vt:lpstr>Mobile Web</vt:lpstr>
      <vt:lpstr>Thanks!</vt:lpstr>
      <vt:lpstr>Alternative Resources</vt:lpstr>
      <vt:lpstr>Resources</vt:lpstr>
      <vt:lpstr>Instructions for use</vt:lpstr>
      <vt:lpstr>Fonts &amp; colors used</vt:lpstr>
      <vt:lpstr>Use our editable graphic resources...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...and our sets of editable icons</vt:lpstr>
      <vt:lpstr>Educational Icons</vt:lpstr>
      <vt:lpstr>Business Icons</vt:lpstr>
      <vt:lpstr>Help &amp; Support Icons</vt:lpstr>
      <vt:lpstr>Creative Process Icons</vt:lpstr>
      <vt:lpstr>Nature Icons</vt:lpstr>
      <vt:lpstr>SEO &amp; Marketing Icons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Saving the Bees</dc:title>
  <cp:lastModifiedBy>Luca Mainini (Student at CentraleSupelec)</cp:lastModifiedBy>
  <cp:revision>11</cp:revision>
  <dcterms:modified xsi:type="dcterms:W3CDTF">2022-11-08T13:29:45Z</dcterms:modified>
</cp:coreProperties>
</file>